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8"/>
  </p:notesMasterIdLst>
  <p:sldIdLst>
    <p:sldId id="256" r:id="rId2"/>
    <p:sldId id="257" r:id="rId3"/>
    <p:sldId id="259" r:id="rId4"/>
    <p:sldId id="258" r:id="rId5"/>
    <p:sldId id="261" r:id="rId6"/>
    <p:sldId id="264" r:id="rId7"/>
    <p:sldId id="263" r:id="rId8"/>
    <p:sldId id="272" r:id="rId9"/>
    <p:sldId id="262" r:id="rId10"/>
    <p:sldId id="260" r:id="rId11"/>
    <p:sldId id="265" r:id="rId12"/>
    <p:sldId id="268" r:id="rId13"/>
    <p:sldId id="266" r:id="rId14"/>
    <p:sldId id="270" r:id="rId15"/>
    <p:sldId id="290" r:id="rId16"/>
    <p:sldId id="291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Anaheim" panose="020B0604020202020204" charset="0"/>
      <p:regular r:id="rId23"/>
    </p:embeddedFont>
    <p:embeddedFont>
      <p:font typeface="Roboto Condensed Light" panose="020B0604020202020204" charset="0"/>
      <p:regular r:id="rId24"/>
      <p:italic r:id="rId25"/>
    </p:embeddedFont>
    <p:embeddedFont>
      <p:font typeface="Wingdings 2" panose="05020102010507070707" pitchFamily="18" charset="2"/>
      <p:regular r:id="rId26"/>
    </p:embeddedFont>
    <p:embeddedFont>
      <p:font typeface="Londrina Solid" panose="020B0604020202020204" charset="0"/>
      <p:regular r:id="rId27"/>
    </p:embeddedFont>
    <p:embeddedFont>
      <p:font typeface="Nunito Light" panose="020B0604020202020204" charset="0"/>
      <p:regular r:id="rId28"/>
      <p:italic r:id="rId29"/>
    </p:embeddedFont>
    <p:embeddedFont>
      <p:font typeface="Titan One" panose="020B0604020202020204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8367305-4B0F-478D-88FC-31C13C19C4C6}">
  <a:tblStyle styleId="{48367305-4B0F-478D-88FC-31C13C19C4C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f55d38d13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f55d38d13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54dda1946d_4_2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4" name="Google Shape;2024;g54dda1946d_4_2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gf55d38d13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5" name="Google Shape;2105;gf55d38d13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f5296a7676_7_1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f5296a7676_7_1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f5296a7676_7_2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f5296a7676_7_2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396950" y="1227413"/>
            <a:ext cx="6350100" cy="17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1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07600" y="3085888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12" name="Google Shape;12;p2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836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 txBox="1">
            <a:spLocks noGrp="1"/>
          </p:cNvSpPr>
          <p:nvPr>
            <p:ph type="title"/>
          </p:nvPr>
        </p:nvSpPr>
        <p:spPr>
          <a:xfrm>
            <a:off x="720000" y="215085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title" idx="2" hasCustomPrompt="1"/>
          </p:nvPr>
        </p:nvSpPr>
        <p:spPr>
          <a:xfrm>
            <a:off x="855150" y="969600"/>
            <a:ext cx="114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6" name="Google Shape;106;p14"/>
          <p:cNvSpPr txBox="1">
            <a:spLocks noGrp="1"/>
          </p:cNvSpPr>
          <p:nvPr>
            <p:ph type="subTitle" idx="1"/>
          </p:nvPr>
        </p:nvSpPr>
        <p:spPr>
          <a:xfrm>
            <a:off x="770125" y="335640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07" name="Google Shape;107;p14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108" name="Google Shape;108;p14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6836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8"/>
          <p:cNvSpPr txBox="1">
            <a:spLocks noGrp="1"/>
          </p:cNvSpPr>
          <p:nvPr>
            <p:ph type="title"/>
          </p:nvPr>
        </p:nvSpPr>
        <p:spPr>
          <a:xfrm>
            <a:off x="3737875" y="2671163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subTitle" idx="1"/>
          </p:nvPr>
        </p:nvSpPr>
        <p:spPr>
          <a:xfrm>
            <a:off x="1406875" y="1082188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34" name="Google Shape;134;p18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135" name="Google Shape;135;p18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8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8"/>
            <p:cNvSpPr/>
            <p:nvPr/>
          </p:nvSpPr>
          <p:spPr>
            <a:xfrm>
              <a:off x="6074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8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2"/>
          <p:cNvSpPr txBox="1">
            <a:spLocks noGrp="1"/>
          </p:cNvSpPr>
          <p:nvPr>
            <p:ph type="title"/>
          </p:nvPr>
        </p:nvSpPr>
        <p:spPr>
          <a:xfrm>
            <a:off x="1596700" y="25693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2"/>
          <p:cNvSpPr txBox="1">
            <a:spLocks noGrp="1"/>
          </p:cNvSpPr>
          <p:nvPr>
            <p:ph type="title" idx="2"/>
          </p:nvPr>
        </p:nvSpPr>
        <p:spPr>
          <a:xfrm>
            <a:off x="4804747" y="256939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subTitle" idx="1"/>
          </p:nvPr>
        </p:nvSpPr>
        <p:spPr>
          <a:xfrm>
            <a:off x="4923247" y="31332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subTitle" idx="3"/>
          </p:nvPr>
        </p:nvSpPr>
        <p:spPr>
          <a:xfrm>
            <a:off x="1715375" y="31332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title" idx="4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>
            <a:spLocks noGrp="1"/>
          </p:cNvSpPr>
          <p:nvPr>
            <p:ph type="title"/>
          </p:nvPr>
        </p:nvSpPr>
        <p:spPr>
          <a:xfrm>
            <a:off x="937700" y="27901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79" name="Google Shape;179;p23"/>
          <p:cNvSpPr txBox="1">
            <a:spLocks noGrp="1"/>
          </p:cNvSpPr>
          <p:nvPr>
            <p:ph type="subTitle" idx="1"/>
          </p:nvPr>
        </p:nvSpPr>
        <p:spPr>
          <a:xfrm>
            <a:off x="937700" y="331780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3"/>
          <p:cNvSpPr txBox="1">
            <a:spLocks noGrp="1"/>
          </p:cNvSpPr>
          <p:nvPr>
            <p:ph type="title" idx="2"/>
          </p:nvPr>
        </p:nvSpPr>
        <p:spPr>
          <a:xfrm>
            <a:off x="3484420" y="27901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1" name="Google Shape;181;p23"/>
          <p:cNvSpPr txBox="1">
            <a:spLocks noGrp="1"/>
          </p:cNvSpPr>
          <p:nvPr>
            <p:ph type="subTitle" idx="3"/>
          </p:nvPr>
        </p:nvSpPr>
        <p:spPr>
          <a:xfrm>
            <a:off x="3484424" y="331780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title" idx="4"/>
          </p:nvPr>
        </p:nvSpPr>
        <p:spPr>
          <a:xfrm>
            <a:off x="6031147" y="27901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3" name="Google Shape;183;p23"/>
          <p:cNvSpPr txBox="1">
            <a:spLocks noGrp="1"/>
          </p:cNvSpPr>
          <p:nvPr>
            <p:ph type="subTitle" idx="5"/>
          </p:nvPr>
        </p:nvSpPr>
        <p:spPr>
          <a:xfrm>
            <a:off x="6031147" y="3317800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3"/>
          <p:cNvSpPr txBox="1">
            <a:spLocks noGrp="1"/>
          </p:cNvSpPr>
          <p:nvPr>
            <p:ph type="title" idx="6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 txBox="1">
            <a:spLocks noGrp="1"/>
          </p:cNvSpPr>
          <p:nvPr>
            <p:ph type="title"/>
          </p:nvPr>
        </p:nvSpPr>
        <p:spPr>
          <a:xfrm>
            <a:off x="2387475" y="154572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5" name="Google Shape;195;p25"/>
          <p:cNvSpPr txBox="1">
            <a:spLocks noGrp="1"/>
          </p:cNvSpPr>
          <p:nvPr>
            <p:ph type="subTitle" idx="1"/>
          </p:nvPr>
        </p:nvSpPr>
        <p:spPr>
          <a:xfrm>
            <a:off x="2387475" y="19815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5"/>
          <p:cNvSpPr txBox="1">
            <a:spLocks noGrp="1"/>
          </p:cNvSpPr>
          <p:nvPr>
            <p:ph type="title" idx="2"/>
          </p:nvPr>
        </p:nvSpPr>
        <p:spPr>
          <a:xfrm>
            <a:off x="5922783" y="1545725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7" name="Google Shape;197;p25"/>
          <p:cNvSpPr txBox="1">
            <a:spLocks noGrp="1"/>
          </p:cNvSpPr>
          <p:nvPr>
            <p:ph type="subTitle" idx="3"/>
          </p:nvPr>
        </p:nvSpPr>
        <p:spPr>
          <a:xfrm>
            <a:off x="5922779" y="19815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5"/>
          <p:cNvSpPr txBox="1">
            <a:spLocks noGrp="1"/>
          </p:cNvSpPr>
          <p:nvPr>
            <p:ph type="title" idx="4"/>
          </p:nvPr>
        </p:nvSpPr>
        <p:spPr>
          <a:xfrm>
            <a:off x="2387475" y="31717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9" name="Google Shape;199;p25"/>
          <p:cNvSpPr txBox="1">
            <a:spLocks noGrp="1"/>
          </p:cNvSpPr>
          <p:nvPr>
            <p:ph type="subTitle" idx="5"/>
          </p:nvPr>
        </p:nvSpPr>
        <p:spPr>
          <a:xfrm>
            <a:off x="2387475" y="36076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5"/>
          <p:cNvSpPr txBox="1">
            <a:spLocks noGrp="1"/>
          </p:cNvSpPr>
          <p:nvPr>
            <p:ph type="title" idx="6"/>
          </p:nvPr>
        </p:nvSpPr>
        <p:spPr>
          <a:xfrm>
            <a:off x="5922783" y="3171750"/>
            <a:ext cx="1978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1" name="Google Shape;201;p25"/>
          <p:cNvSpPr txBox="1">
            <a:spLocks noGrp="1"/>
          </p:cNvSpPr>
          <p:nvPr>
            <p:ph type="subTitle" idx="7"/>
          </p:nvPr>
        </p:nvSpPr>
        <p:spPr>
          <a:xfrm>
            <a:off x="5922779" y="36076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5"/>
          <p:cNvSpPr txBox="1">
            <a:spLocks noGrp="1"/>
          </p:cNvSpPr>
          <p:nvPr>
            <p:ph type="title" idx="8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0"/>
          <p:cNvSpPr txBox="1">
            <a:spLocks noGrp="1"/>
          </p:cNvSpPr>
          <p:nvPr>
            <p:ph type="title"/>
          </p:nvPr>
        </p:nvSpPr>
        <p:spPr>
          <a:xfrm>
            <a:off x="2424600" y="536398"/>
            <a:ext cx="4294800" cy="11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30"/>
          <p:cNvSpPr txBox="1">
            <a:spLocks noGrp="1"/>
          </p:cNvSpPr>
          <p:nvPr>
            <p:ph type="subTitle" idx="1"/>
          </p:nvPr>
        </p:nvSpPr>
        <p:spPr>
          <a:xfrm>
            <a:off x="2854650" y="1674300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30"/>
          <p:cNvSpPr txBox="1">
            <a:spLocks noGrp="1"/>
          </p:cNvSpPr>
          <p:nvPr>
            <p:ph type="subTitle" idx="2"/>
          </p:nvPr>
        </p:nvSpPr>
        <p:spPr>
          <a:xfrm>
            <a:off x="2854650" y="3756150"/>
            <a:ext cx="3434700" cy="30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0"/>
          <p:cNvSpPr txBox="1"/>
          <p:nvPr/>
        </p:nvSpPr>
        <p:spPr>
          <a:xfrm>
            <a:off x="1628250" y="4170900"/>
            <a:ext cx="58875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naheim"/>
                <a:ea typeface="Anaheim"/>
                <a:cs typeface="Anaheim"/>
                <a:sym typeface="Anaheim"/>
              </a:rPr>
              <a:t>CREDITS: This presentation template was created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2"/>
                </a:solidFill>
                <a:latin typeface="Anaheim"/>
                <a:ea typeface="Anaheim"/>
                <a:cs typeface="Anaheim"/>
                <a:sym typeface="Anaheim"/>
              </a:rPr>
              <a:t>, including icons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2"/>
                </a:solidFill>
                <a:latin typeface="Anaheim"/>
                <a:ea typeface="Anaheim"/>
                <a:cs typeface="Anaheim"/>
                <a:sym typeface="Anaheim"/>
              </a:rPr>
              <a:t>, and infographics &amp; images by </a:t>
            </a:r>
            <a:r>
              <a:rPr lang="en" sz="1200" b="1">
                <a:solidFill>
                  <a:schemeClr val="lt2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lt2"/>
              </a:solidFill>
              <a:highlight>
                <a:srgbClr val="DFDEFC"/>
              </a:highlight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" name="Google Shape;251;p31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252" name="Google Shape;252;p31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1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1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1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1"/>
            <p:cNvSpPr/>
            <p:nvPr/>
          </p:nvSpPr>
          <p:spPr>
            <a:xfrm>
              <a:off x="6836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1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488000" y="2227050"/>
            <a:ext cx="6168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042050" y="977675"/>
            <a:ext cx="1059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2307600" y="334832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23" name="Google Shape;23;p3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6836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1220900" y="411325"/>
            <a:ext cx="6474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0" name="Google Shape;40;p6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41" name="Google Shape;41;p6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6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6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6"/>
            <p:cNvSpPr/>
            <p:nvPr/>
          </p:nvSpPr>
          <p:spPr>
            <a:xfrm>
              <a:off x="6836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6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subTitle" idx="1"/>
          </p:nvPr>
        </p:nvSpPr>
        <p:spPr>
          <a:xfrm>
            <a:off x="725550" y="1374250"/>
            <a:ext cx="4760700" cy="26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0" name="Google Shape;50;p7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51" name="Google Shape;51;p7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7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7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7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7"/>
            <p:cNvSpPr/>
            <p:nvPr/>
          </p:nvSpPr>
          <p:spPr>
            <a:xfrm>
              <a:off x="6074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7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2897600" y="1307100"/>
            <a:ext cx="5171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59" name="Google Shape;59;p8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60" name="Google Shape;60;p8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8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8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8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8"/>
            <p:cNvSpPr/>
            <p:nvPr/>
          </p:nvSpPr>
          <p:spPr>
            <a:xfrm>
              <a:off x="6836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8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1357650" y="1143200"/>
            <a:ext cx="3861300" cy="15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1357650" y="2718650"/>
            <a:ext cx="4294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9"/>
          <p:cNvGrpSpPr/>
          <p:nvPr/>
        </p:nvGrpSpPr>
        <p:grpSpPr>
          <a:xfrm>
            <a:off x="0" y="4427775"/>
            <a:ext cx="9143948" cy="715731"/>
            <a:chOff x="0" y="4427775"/>
            <a:chExt cx="9143948" cy="715731"/>
          </a:xfrm>
        </p:grpSpPr>
        <p:sp>
          <p:nvSpPr>
            <p:cNvPr id="70" name="Google Shape;70;p9"/>
            <p:cNvSpPr/>
            <p:nvPr/>
          </p:nvSpPr>
          <p:spPr>
            <a:xfrm>
              <a:off x="0" y="4427775"/>
              <a:ext cx="9143948" cy="715731"/>
            </a:xfrm>
            <a:custGeom>
              <a:avLst/>
              <a:gdLst/>
              <a:ahLst/>
              <a:cxnLst/>
              <a:rect l="l" t="t" r="r" b="b"/>
              <a:pathLst>
                <a:path w="87389" h="15578" extrusionOk="0">
                  <a:moveTo>
                    <a:pt x="1" y="0"/>
                  </a:moveTo>
                  <a:lnTo>
                    <a:pt x="1" y="15577"/>
                  </a:lnTo>
                  <a:lnTo>
                    <a:pt x="87389" y="15577"/>
                  </a:lnTo>
                  <a:lnTo>
                    <a:pt x="87389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854524" y="4560610"/>
              <a:ext cx="202322" cy="156426"/>
            </a:xfrm>
            <a:custGeom>
              <a:avLst/>
              <a:gdLst/>
              <a:ahLst/>
              <a:cxnLst/>
              <a:rect l="l" t="t" r="r" b="b"/>
              <a:pathLst>
                <a:path w="4999" h="3865" extrusionOk="0">
                  <a:moveTo>
                    <a:pt x="1006" y="1"/>
                  </a:moveTo>
                  <a:cubicBezTo>
                    <a:pt x="973" y="4"/>
                    <a:pt x="946" y="27"/>
                    <a:pt x="936" y="57"/>
                  </a:cubicBezTo>
                  <a:cubicBezTo>
                    <a:pt x="684" y="934"/>
                    <a:pt x="744" y="1859"/>
                    <a:pt x="1099" y="2643"/>
                  </a:cubicBezTo>
                  <a:cubicBezTo>
                    <a:pt x="684" y="2331"/>
                    <a:pt x="389" y="1922"/>
                    <a:pt x="233" y="1455"/>
                  </a:cubicBezTo>
                  <a:cubicBezTo>
                    <a:pt x="223" y="1423"/>
                    <a:pt x="194" y="1401"/>
                    <a:pt x="160" y="1401"/>
                  </a:cubicBezTo>
                  <a:cubicBezTo>
                    <a:pt x="157" y="1401"/>
                    <a:pt x="155" y="1401"/>
                    <a:pt x="153" y="1401"/>
                  </a:cubicBezTo>
                  <a:cubicBezTo>
                    <a:pt x="116" y="1405"/>
                    <a:pt x="87" y="1435"/>
                    <a:pt x="83" y="1471"/>
                  </a:cubicBezTo>
                  <a:cubicBezTo>
                    <a:pt x="0" y="2238"/>
                    <a:pt x="176" y="3022"/>
                    <a:pt x="585" y="3675"/>
                  </a:cubicBezTo>
                  <a:cubicBezTo>
                    <a:pt x="600" y="3698"/>
                    <a:pt x="624" y="3711"/>
                    <a:pt x="649" y="3711"/>
                  </a:cubicBezTo>
                  <a:cubicBezTo>
                    <a:pt x="663" y="3711"/>
                    <a:pt x="678" y="3707"/>
                    <a:pt x="691" y="3699"/>
                  </a:cubicBezTo>
                  <a:cubicBezTo>
                    <a:pt x="727" y="3679"/>
                    <a:pt x="740" y="3629"/>
                    <a:pt x="717" y="3592"/>
                  </a:cubicBezTo>
                  <a:cubicBezTo>
                    <a:pt x="389" y="3065"/>
                    <a:pt x="216" y="2450"/>
                    <a:pt x="219" y="1830"/>
                  </a:cubicBezTo>
                  <a:lnTo>
                    <a:pt x="219" y="1830"/>
                  </a:lnTo>
                  <a:cubicBezTo>
                    <a:pt x="441" y="2281"/>
                    <a:pt x="797" y="2663"/>
                    <a:pt x="1265" y="2945"/>
                  </a:cubicBezTo>
                  <a:cubicBezTo>
                    <a:pt x="1278" y="2954"/>
                    <a:pt x="1292" y="2958"/>
                    <a:pt x="1307" y="2958"/>
                  </a:cubicBezTo>
                  <a:cubicBezTo>
                    <a:pt x="1326" y="2958"/>
                    <a:pt x="1346" y="2950"/>
                    <a:pt x="1361" y="2935"/>
                  </a:cubicBezTo>
                  <a:cubicBezTo>
                    <a:pt x="1385" y="2912"/>
                    <a:pt x="1391" y="2872"/>
                    <a:pt x="1374" y="2842"/>
                  </a:cubicBezTo>
                  <a:cubicBezTo>
                    <a:pt x="953" y="2102"/>
                    <a:pt x="833" y="1189"/>
                    <a:pt x="1032" y="313"/>
                  </a:cubicBezTo>
                  <a:lnTo>
                    <a:pt x="1032" y="313"/>
                  </a:lnTo>
                  <a:cubicBezTo>
                    <a:pt x="1428" y="1162"/>
                    <a:pt x="1922" y="1942"/>
                    <a:pt x="2497" y="2630"/>
                  </a:cubicBezTo>
                  <a:cubicBezTo>
                    <a:pt x="2511" y="2648"/>
                    <a:pt x="2532" y="2659"/>
                    <a:pt x="2556" y="2659"/>
                  </a:cubicBezTo>
                  <a:cubicBezTo>
                    <a:pt x="2566" y="2659"/>
                    <a:pt x="2576" y="2657"/>
                    <a:pt x="2586" y="2653"/>
                  </a:cubicBezTo>
                  <a:cubicBezTo>
                    <a:pt x="2616" y="2639"/>
                    <a:pt x="2636" y="2610"/>
                    <a:pt x="2632" y="2573"/>
                  </a:cubicBezTo>
                  <a:cubicBezTo>
                    <a:pt x="2606" y="2241"/>
                    <a:pt x="2659" y="1896"/>
                    <a:pt x="2779" y="1584"/>
                  </a:cubicBezTo>
                  <a:cubicBezTo>
                    <a:pt x="2878" y="1989"/>
                    <a:pt x="3061" y="2411"/>
                    <a:pt x="3339" y="2872"/>
                  </a:cubicBezTo>
                  <a:cubicBezTo>
                    <a:pt x="3353" y="2892"/>
                    <a:pt x="3373" y="2905"/>
                    <a:pt x="3396" y="2909"/>
                  </a:cubicBezTo>
                  <a:cubicBezTo>
                    <a:pt x="3422" y="2909"/>
                    <a:pt x="3445" y="2902"/>
                    <a:pt x="3462" y="2885"/>
                  </a:cubicBezTo>
                  <a:cubicBezTo>
                    <a:pt x="3990" y="2351"/>
                    <a:pt x="4435" y="1717"/>
                    <a:pt x="4757" y="1037"/>
                  </a:cubicBezTo>
                  <a:lnTo>
                    <a:pt x="4757" y="1037"/>
                  </a:lnTo>
                  <a:cubicBezTo>
                    <a:pt x="4816" y="1946"/>
                    <a:pt x="4694" y="2858"/>
                    <a:pt x="4395" y="3762"/>
                  </a:cubicBezTo>
                  <a:cubicBezTo>
                    <a:pt x="4381" y="3802"/>
                    <a:pt x="4404" y="3845"/>
                    <a:pt x="4444" y="3861"/>
                  </a:cubicBezTo>
                  <a:cubicBezTo>
                    <a:pt x="4455" y="3861"/>
                    <a:pt x="4461" y="3864"/>
                    <a:pt x="4471" y="3864"/>
                  </a:cubicBezTo>
                  <a:cubicBezTo>
                    <a:pt x="4504" y="3864"/>
                    <a:pt x="4534" y="3841"/>
                    <a:pt x="4544" y="3811"/>
                  </a:cubicBezTo>
                  <a:cubicBezTo>
                    <a:pt x="4882" y="2789"/>
                    <a:pt x="4999" y="1750"/>
                    <a:pt x="4886" y="721"/>
                  </a:cubicBezTo>
                  <a:cubicBezTo>
                    <a:pt x="4882" y="684"/>
                    <a:pt x="4853" y="655"/>
                    <a:pt x="4820" y="652"/>
                  </a:cubicBezTo>
                  <a:cubicBezTo>
                    <a:pt x="4814" y="651"/>
                    <a:pt x="4810" y="650"/>
                    <a:pt x="4805" y="650"/>
                  </a:cubicBezTo>
                  <a:cubicBezTo>
                    <a:pt x="4774" y="650"/>
                    <a:pt x="4748" y="669"/>
                    <a:pt x="4737" y="698"/>
                  </a:cubicBezTo>
                  <a:cubicBezTo>
                    <a:pt x="4428" y="1432"/>
                    <a:pt x="3977" y="2125"/>
                    <a:pt x="3422" y="2703"/>
                  </a:cubicBezTo>
                  <a:cubicBezTo>
                    <a:pt x="3130" y="2201"/>
                    <a:pt x="2955" y="1750"/>
                    <a:pt x="2885" y="1319"/>
                  </a:cubicBezTo>
                  <a:cubicBezTo>
                    <a:pt x="2878" y="1285"/>
                    <a:pt x="2855" y="1259"/>
                    <a:pt x="2822" y="1252"/>
                  </a:cubicBezTo>
                  <a:cubicBezTo>
                    <a:pt x="2816" y="1251"/>
                    <a:pt x="2811" y="1251"/>
                    <a:pt x="2806" y="1251"/>
                  </a:cubicBezTo>
                  <a:cubicBezTo>
                    <a:pt x="2779" y="1251"/>
                    <a:pt x="2753" y="1267"/>
                    <a:pt x="2739" y="1295"/>
                  </a:cubicBezTo>
                  <a:cubicBezTo>
                    <a:pt x="2569" y="1617"/>
                    <a:pt x="2480" y="1986"/>
                    <a:pt x="2470" y="2354"/>
                  </a:cubicBezTo>
                  <a:cubicBezTo>
                    <a:pt x="1922" y="1663"/>
                    <a:pt x="1457" y="891"/>
                    <a:pt x="1083" y="47"/>
                  </a:cubicBezTo>
                  <a:cubicBezTo>
                    <a:pt x="1069" y="18"/>
                    <a:pt x="1043" y="1"/>
                    <a:pt x="1006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9"/>
            <p:cNvSpPr/>
            <p:nvPr/>
          </p:nvSpPr>
          <p:spPr>
            <a:xfrm>
              <a:off x="8037039" y="4830031"/>
              <a:ext cx="202484" cy="156386"/>
            </a:xfrm>
            <a:custGeom>
              <a:avLst/>
              <a:gdLst/>
              <a:ahLst/>
              <a:cxnLst/>
              <a:rect l="l" t="t" r="r" b="b"/>
              <a:pathLst>
                <a:path w="5003" h="3864" extrusionOk="0">
                  <a:moveTo>
                    <a:pt x="1010" y="0"/>
                  </a:moveTo>
                  <a:cubicBezTo>
                    <a:pt x="977" y="4"/>
                    <a:pt x="951" y="27"/>
                    <a:pt x="940" y="57"/>
                  </a:cubicBezTo>
                  <a:cubicBezTo>
                    <a:pt x="684" y="933"/>
                    <a:pt x="748" y="1859"/>
                    <a:pt x="1100" y="2643"/>
                  </a:cubicBezTo>
                  <a:cubicBezTo>
                    <a:pt x="688" y="2330"/>
                    <a:pt x="393" y="1922"/>
                    <a:pt x="237" y="1454"/>
                  </a:cubicBezTo>
                  <a:cubicBezTo>
                    <a:pt x="227" y="1423"/>
                    <a:pt x="198" y="1401"/>
                    <a:pt x="161" y="1401"/>
                  </a:cubicBezTo>
                  <a:cubicBezTo>
                    <a:pt x="159" y="1401"/>
                    <a:pt x="156" y="1401"/>
                    <a:pt x="154" y="1401"/>
                  </a:cubicBezTo>
                  <a:cubicBezTo>
                    <a:pt x="117" y="1405"/>
                    <a:pt x="91" y="1434"/>
                    <a:pt x="84" y="1471"/>
                  </a:cubicBezTo>
                  <a:cubicBezTo>
                    <a:pt x="1" y="2238"/>
                    <a:pt x="180" y="3021"/>
                    <a:pt x="589" y="3675"/>
                  </a:cubicBezTo>
                  <a:cubicBezTo>
                    <a:pt x="602" y="3699"/>
                    <a:pt x="628" y="3711"/>
                    <a:pt x="654" y="3711"/>
                  </a:cubicBezTo>
                  <a:cubicBezTo>
                    <a:pt x="668" y="3711"/>
                    <a:pt x="682" y="3708"/>
                    <a:pt x="695" y="3701"/>
                  </a:cubicBezTo>
                  <a:cubicBezTo>
                    <a:pt x="731" y="3678"/>
                    <a:pt x="741" y="3629"/>
                    <a:pt x="721" y="3592"/>
                  </a:cubicBezTo>
                  <a:cubicBezTo>
                    <a:pt x="393" y="3064"/>
                    <a:pt x="220" y="2450"/>
                    <a:pt x="223" y="1829"/>
                  </a:cubicBezTo>
                  <a:lnTo>
                    <a:pt x="223" y="1829"/>
                  </a:lnTo>
                  <a:cubicBezTo>
                    <a:pt x="445" y="2281"/>
                    <a:pt x="801" y="2662"/>
                    <a:pt x="1269" y="2948"/>
                  </a:cubicBezTo>
                  <a:cubicBezTo>
                    <a:pt x="1281" y="2954"/>
                    <a:pt x="1295" y="2958"/>
                    <a:pt x="1308" y="2958"/>
                  </a:cubicBezTo>
                  <a:cubicBezTo>
                    <a:pt x="1328" y="2958"/>
                    <a:pt x="1348" y="2950"/>
                    <a:pt x="1362" y="2935"/>
                  </a:cubicBezTo>
                  <a:cubicBezTo>
                    <a:pt x="1389" y="2912"/>
                    <a:pt x="1395" y="2872"/>
                    <a:pt x="1378" y="2842"/>
                  </a:cubicBezTo>
                  <a:cubicBezTo>
                    <a:pt x="957" y="2102"/>
                    <a:pt x="834" y="1192"/>
                    <a:pt x="1037" y="312"/>
                  </a:cubicBezTo>
                  <a:lnTo>
                    <a:pt x="1037" y="312"/>
                  </a:lnTo>
                  <a:cubicBezTo>
                    <a:pt x="1432" y="1162"/>
                    <a:pt x="1923" y="1942"/>
                    <a:pt x="2497" y="2629"/>
                  </a:cubicBezTo>
                  <a:cubicBezTo>
                    <a:pt x="2514" y="2648"/>
                    <a:pt x="2536" y="2658"/>
                    <a:pt x="2559" y="2658"/>
                  </a:cubicBezTo>
                  <a:cubicBezTo>
                    <a:pt x="2568" y="2658"/>
                    <a:pt x="2578" y="2657"/>
                    <a:pt x="2587" y="2653"/>
                  </a:cubicBezTo>
                  <a:cubicBezTo>
                    <a:pt x="2620" y="2639"/>
                    <a:pt x="2640" y="2609"/>
                    <a:pt x="2636" y="2573"/>
                  </a:cubicBezTo>
                  <a:cubicBezTo>
                    <a:pt x="2610" y="2241"/>
                    <a:pt x="2663" y="1896"/>
                    <a:pt x="2783" y="1584"/>
                  </a:cubicBezTo>
                  <a:cubicBezTo>
                    <a:pt x="2882" y="1988"/>
                    <a:pt x="3065" y="2410"/>
                    <a:pt x="3344" y="2872"/>
                  </a:cubicBezTo>
                  <a:cubicBezTo>
                    <a:pt x="3357" y="2892"/>
                    <a:pt x="3377" y="2905"/>
                    <a:pt x="3400" y="2908"/>
                  </a:cubicBezTo>
                  <a:cubicBezTo>
                    <a:pt x="3404" y="2908"/>
                    <a:pt x="3408" y="2909"/>
                    <a:pt x="3411" y="2909"/>
                  </a:cubicBezTo>
                  <a:cubicBezTo>
                    <a:pt x="3433" y="2909"/>
                    <a:pt x="3452" y="2899"/>
                    <a:pt x="3466" y="2885"/>
                  </a:cubicBezTo>
                  <a:cubicBezTo>
                    <a:pt x="3994" y="2350"/>
                    <a:pt x="4439" y="1717"/>
                    <a:pt x="4761" y="1036"/>
                  </a:cubicBezTo>
                  <a:lnTo>
                    <a:pt x="4761" y="1036"/>
                  </a:lnTo>
                  <a:cubicBezTo>
                    <a:pt x="4820" y="1945"/>
                    <a:pt x="4698" y="2858"/>
                    <a:pt x="4399" y="3761"/>
                  </a:cubicBezTo>
                  <a:cubicBezTo>
                    <a:pt x="4386" y="3801"/>
                    <a:pt x="4409" y="3848"/>
                    <a:pt x="4448" y="3861"/>
                  </a:cubicBezTo>
                  <a:cubicBezTo>
                    <a:pt x="4459" y="3861"/>
                    <a:pt x="4465" y="3864"/>
                    <a:pt x="4476" y="3864"/>
                  </a:cubicBezTo>
                  <a:cubicBezTo>
                    <a:pt x="4508" y="3864"/>
                    <a:pt x="4538" y="3844"/>
                    <a:pt x="4548" y="3811"/>
                  </a:cubicBezTo>
                  <a:cubicBezTo>
                    <a:pt x="4887" y="2788"/>
                    <a:pt x="5003" y="1750"/>
                    <a:pt x="4891" y="721"/>
                  </a:cubicBezTo>
                  <a:cubicBezTo>
                    <a:pt x="4887" y="684"/>
                    <a:pt x="4857" y="657"/>
                    <a:pt x="4824" y="651"/>
                  </a:cubicBezTo>
                  <a:cubicBezTo>
                    <a:pt x="4821" y="651"/>
                    <a:pt x="4818" y="651"/>
                    <a:pt x="4815" y="651"/>
                  </a:cubicBezTo>
                  <a:cubicBezTo>
                    <a:pt x="4782" y="651"/>
                    <a:pt x="4753" y="667"/>
                    <a:pt x="4741" y="697"/>
                  </a:cubicBezTo>
                  <a:cubicBezTo>
                    <a:pt x="4433" y="1434"/>
                    <a:pt x="3981" y="2125"/>
                    <a:pt x="3426" y="2702"/>
                  </a:cubicBezTo>
                  <a:cubicBezTo>
                    <a:pt x="3134" y="2204"/>
                    <a:pt x="2959" y="1750"/>
                    <a:pt x="2889" y="1319"/>
                  </a:cubicBezTo>
                  <a:cubicBezTo>
                    <a:pt x="2882" y="1285"/>
                    <a:pt x="2855" y="1259"/>
                    <a:pt x="2823" y="1252"/>
                  </a:cubicBezTo>
                  <a:cubicBezTo>
                    <a:pt x="2818" y="1251"/>
                    <a:pt x="2814" y="1250"/>
                    <a:pt x="2810" y="1250"/>
                  </a:cubicBezTo>
                  <a:cubicBezTo>
                    <a:pt x="2781" y="1250"/>
                    <a:pt x="2754" y="1269"/>
                    <a:pt x="2743" y="1295"/>
                  </a:cubicBezTo>
                  <a:cubicBezTo>
                    <a:pt x="2573" y="1617"/>
                    <a:pt x="2481" y="1985"/>
                    <a:pt x="2474" y="2354"/>
                  </a:cubicBezTo>
                  <a:cubicBezTo>
                    <a:pt x="1926" y="1663"/>
                    <a:pt x="1461" y="890"/>
                    <a:pt x="1087" y="47"/>
                  </a:cubicBezTo>
                  <a:cubicBezTo>
                    <a:pt x="1073" y="17"/>
                    <a:pt x="1047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9"/>
            <p:cNvSpPr/>
            <p:nvPr/>
          </p:nvSpPr>
          <p:spPr>
            <a:xfrm>
              <a:off x="2095471" y="4558191"/>
              <a:ext cx="122308" cy="161242"/>
            </a:xfrm>
            <a:custGeom>
              <a:avLst/>
              <a:gdLst/>
              <a:ahLst/>
              <a:cxnLst/>
              <a:rect l="l" t="t" r="r" b="b"/>
              <a:pathLst>
                <a:path w="3022" h="3984" extrusionOk="0">
                  <a:moveTo>
                    <a:pt x="1010" y="0"/>
                  </a:moveTo>
                  <a:cubicBezTo>
                    <a:pt x="973" y="3"/>
                    <a:pt x="943" y="33"/>
                    <a:pt x="937" y="69"/>
                  </a:cubicBezTo>
                  <a:cubicBezTo>
                    <a:pt x="834" y="943"/>
                    <a:pt x="827" y="1862"/>
                    <a:pt x="923" y="2874"/>
                  </a:cubicBezTo>
                  <a:cubicBezTo>
                    <a:pt x="641" y="2649"/>
                    <a:pt x="376" y="2353"/>
                    <a:pt x="146" y="2015"/>
                  </a:cubicBezTo>
                  <a:cubicBezTo>
                    <a:pt x="132" y="1992"/>
                    <a:pt x="108" y="1980"/>
                    <a:pt x="83" y="1980"/>
                  </a:cubicBezTo>
                  <a:cubicBezTo>
                    <a:pt x="74" y="1980"/>
                    <a:pt x="66" y="1981"/>
                    <a:pt x="57" y="1984"/>
                  </a:cubicBezTo>
                  <a:cubicBezTo>
                    <a:pt x="24" y="1995"/>
                    <a:pt x="1" y="2028"/>
                    <a:pt x="4" y="2061"/>
                  </a:cubicBezTo>
                  <a:cubicBezTo>
                    <a:pt x="47" y="2705"/>
                    <a:pt x="259" y="3326"/>
                    <a:pt x="621" y="3861"/>
                  </a:cubicBezTo>
                  <a:cubicBezTo>
                    <a:pt x="637" y="3883"/>
                    <a:pt x="662" y="3895"/>
                    <a:pt x="686" y="3895"/>
                  </a:cubicBezTo>
                  <a:cubicBezTo>
                    <a:pt x="702" y="3895"/>
                    <a:pt x="717" y="3890"/>
                    <a:pt x="731" y="3880"/>
                  </a:cubicBezTo>
                  <a:cubicBezTo>
                    <a:pt x="767" y="3857"/>
                    <a:pt x="777" y="3807"/>
                    <a:pt x="751" y="3770"/>
                  </a:cubicBezTo>
                  <a:cubicBezTo>
                    <a:pt x="462" y="3343"/>
                    <a:pt x="269" y="2854"/>
                    <a:pt x="193" y="2343"/>
                  </a:cubicBezTo>
                  <a:lnTo>
                    <a:pt x="193" y="2343"/>
                  </a:lnTo>
                  <a:cubicBezTo>
                    <a:pt x="428" y="2649"/>
                    <a:pt x="694" y="2911"/>
                    <a:pt x="973" y="3110"/>
                  </a:cubicBezTo>
                  <a:cubicBezTo>
                    <a:pt x="985" y="3120"/>
                    <a:pt x="1000" y="3125"/>
                    <a:pt x="1015" y="3125"/>
                  </a:cubicBezTo>
                  <a:cubicBezTo>
                    <a:pt x="1029" y="3125"/>
                    <a:pt x="1043" y="3121"/>
                    <a:pt x="1056" y="3113"/>
                  </a:cubicBezTo>
                  <a:cubicBezTo>
                    <a:pt x="1082" y="3100"/>
                    <a:pt x="1099" y="3070"/>
                    <a:pt x="1096" y="3040"/>
                  </a:cubicBezTo>
                  <a:cubicBezTo>
                    <a:pt x="1000" y="2111"/>
                    <a:pt x="986" y="1268"/>
                    <a:pt x="1056" y="468"/>
                  </a:cubicBezTo>
                  <a:lnTo>
                    <a:pt x="1056" y="468"/>
                  </a:lnTo>
                  <a:cubicBezTo>
                    <a:pt x="1315" y="1225"/>
                    <a:pt x="1720" y="1998"/>
                    <a:pt x="2271" y="2765"/>
                  </a:cubicBezTo>
                  <a:cubicBezTo>
                    <a:pt x="2284" y="2788"/>
                    <a:pt x="2308" y="2798"/>
                    <a:pt x="2337" y="2798"/>
                  </a:cubicBezTo>
                  <a:cubicBezTo>
                    <a:pt x="2360" y="2798"/>
                    <a:pt x="2387" y="2785"/>
                    <a:pt x="2400" y="2761"/>
                  </a:cubicBezTo>
                  <a:cubicBezTo>
                    <a:pt x="2559" y="2502"/>
                    <a:pt x="2699" y="2240"/>
                    <a:pt x="2815" y="1978"/>
                  </a:cubicBezTo>
                  <a:lnTo>
                    <a:pt x="2815" y="1978"/>
                  </a:lnTo>
                  <a:cubicBezTo>
                    <a:pt x="2845" y="2629"/>
                    <a:pt x="2786" y="3269"/>
                    <a:pt x="2639" y="3887"/>
                  </a:cubicBezTo>
                  <a:cubicBezTo>
                    <a:pt x="2629" y="3930"/>
                    <a:pt x="2652" y="3970"/>
                    <a:pt x="2695" y="3983"/>
                  </a:cubicBezTo>
                  <a:lnTo>
                    <a:pt x="2715" y="3983"/>
                  </a:lnTo>
                  <a:cubicBezTo>
                    <a:pt x="2749" y="3983"/>
                    <a:pt x="2782" y="3960"/>
                    <a:pt x="2792" y="3923"/>
                  </a:cubicBezTo>
                  <a:cubicBezTo>
                    <a:pt x="2968" y="3183"/>
                    <a:pt x="3021" y="2410"/>
                    <a:pt x="2945" y="1630"/>
                  </a:cubicBezTo>
                  <a:cubicBezTo>
                    <a:pt x="2942" y="1593"/>
                    <a:pt x="2915" y="1563"/>
                    <a:pt x="2878" y="1560"/>
                  </a:cubicBezTo>
                  <a:cubicBezTo>
                    <a:pt x="2873" y="1559"/>
                    <a:pt x="2869" y="1559"/>
                    <a:pt x="2865" y="1559"/>
                  </a:cubicBezTo>
                  <a:cubicBezTo>
                    <a:pt x="2834" y="1559"/>
                    <a:pt x="2807" y="1578"/>
                    <a:pt x="2795" y="1610"/>
                  </a:cubicBezTo>
                  <a:cubicBezTo>
                    <a:pt x="2679" y="1929"/>
                    <a:pt x="2519" y="2254"/>
                    <a:pt x="2327" y="2579"/>
                  </a:cubicBezTo>
                  <a:cubicBezTo>
                    <a:pt x="1740" y="1733"/>
                    <a:pt x="1321" y="886"/>
                    <a:pt x="1093" y="60"/>
                  </a:cubicBezTo>
                  <a:cubicBezTo>
                    <a:pt x="1082" y="23"/>
                    <a:pt x="1046" y="0"/>
                    <a:pt x="101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9"/>
            <p:cNvSpPr/>
            <p:nvPr/>
          </p:nvSpPr>
          <p:spPr>
            <a:xfrm>
              <a:off x="6836469" y="4569704"/>
              <a:ext cx="227334" cy="73215"/>
            </a:xfrm>
            <a:custGeom>
              <a:avLst/>
              <a:gdLst/>
              <a:ahLst/>
              <a:cxnLst/>
              <a:rect l="l" t="t" r="r" b="b"/>
              <a:pathLst>
                <a:path w="5617" h="1809" extrusionOk="0">
                  <a:moveTo>
                    <a:pt x="1284" y="1"/>
                  </a:moveTo>
                  <a:cubicBezTo>
                    <a:pt x="1271" y="1"/>
                    <a:pt x="1258" y="4"/>
                    <a:pt x="1245" y="10"/>
                  </a:cubicBezTo>
                  <a:cubicBezTo>
                    <a:pt x="1215" y="23"/>
                    <a:pt x="1199" y="59"/>
                    <a:pt x="1205" y="93"/>
                  </a:cubicBezTo>
                  <a:cubicBezTo>
                    <a:pt x="1262" y="391"/>
                    <a:pt x="1345" y="677"/>
                    <a:pt x="1464" y="975"/>
                  </a:cubicBezTo>
                  <a:cubicBezTo>
                    <a:pt x="953" y="856"/>
                    <a:pt x="514" y="704"/>
                    <a:pt x="120" y="511"/>
                  </a:cubicBezTo>
                  <a:cubicBezTo>
                    <a:pt x="108" y="505"/>
                    <a:pt x="95" y="502"/>
                    <a:pt x="83" y="502"/>
                  </a:cubicBezTo>
                  <a:cubicBezTo>
                    <a:pt x="62" y="502"/>
                    <a:pt x="42" y="511"/>
                    <a:pt x="27" y="528"/>
                  </a:cubicBezTo>
                  <a:cubicBezTo>
                    <a:pt x="4" y="551"/>
                    <a:pt x="1" y="587"/>
                    <a:pt x="17" y="617"/>
                  </a:cubicBezTo>
                  <a:cubicBezTo>
                    <a:pt x="272" y="1069"/>
                    <a:pt x="628" y="1477"/>
                    <a:pt x="1036" y="1792"/>
                  </a:cubicBezTo>
                  <a:cubicBezTo>
                    <a:pt x="1052" y="1805"/>
                    <a:pt x="1069" y="1809"/>
                    <a:pt x="1086" y="1809"/>
                  </a:cubicBezTo>
                  <a:cubicBezTo>
                    <a:pt x="1109" y="1809"/>
                    <a:pt x="1132" y="1799"/>
                    <a:pt x="1149" y="1779"/>
                  </a:cubicBezTo>
                  <a:cubicBezTo>
                    <a:pt x="1172" y="1746"/>
                    <a:pt x="1168" y="1696"/>
                    <a:pt x="1132" y="1669"/>
                  </a:cubicBezTo>
                  <a:cubicBezTo>
                    <a:pt x="807" y="1417"/>
                    <a:pt x="518" y="1105"/>
                    <a:pt x="286" y="760"/>
                  </a:cubicBezTo>
                  <a:lnTo>
                    <a:pt x="286" y="760"/>
                  </a:lnTo>
                  <a:cubicBezTo>
                    <a:pt x="671" y="926"/>
                    <a:pt x="1096" y="1059"/>
                    <a:pt x="1577" y="1159"/>
                  </a:cubicBezTo>
                  <a:cubicBezTo>
                    <a:pt x="1582" y="1160"/>
                    <a:pt x="1588" y="1160"/>
                    <a:pt x="1593" y="1160"/>
                  </a:cubicBezTo>
                  <a:cubicBezTo>
                    <a:pt x="1615" y="1160"/>
                    <a:pt x="1638" y="1150"/>
                    <a:pt x="1654" y="1132"/>
                  </a:cubicBezTo>
                  <a:cubicBezTo>
                    <a:pt x="1670" y="1108"/>
                    <a:pt x="1677" y="1079"/>
                    <a:pt x="1663" y="1052"/>
                  </a:cubicBezTo>
                  <a:cubicBezTo>
                    <a:pt x="1557" y="796"/>
                    <a:pt x="1474" y="554"/>
                    <a:pt x="1415" y="309"/>
                  </a:cubicBezTo>
                  <a:lnTo>
                    <a:pt x="1415" y="309"/>
                  </a:lnTo>
                  <a:cubicBezTo>
                    <a:pt x="1740" y="597"/>
                    <a:pt x="2121" y="850"/>
                    <a:pt x="2539" y="1042"/>
                  </a:cubicBezTo>
                  <a:cubicBezTo>
                    <a:pt x="2549" y="1046"/>
                    <a:pt x="2560" y="1048"/>
                    <a:pt x="2571" y="1048"/>
                  </a:cubicBezTo>
                  <a:cubicBezTo>
                    <a:pt x="2581" y="1048"/>
                    <a:pt x="2590" y="1047"/>
                    <a:pt x="2599" y="1042"/>
                  </a:cubicBezTo>
                  <a:cubicBezTo>
                    <a:pt x="3117" y="856"/>
                    <a:pt x="3506" y="644"/>
                    <a:pt x="3808" y="385"/>
                  </a:cubicBezTo>
                  <a:lnTo>
                    <a:pt x="3808" y="385"/>
                  </a:lnTo>
                  <a:cubicBezTo>
                    <a:pt x="3804" y="571"/>
                    <a:pt x="3768" y="750"/>
                    <a:pt x="3701" y="912"/>
                  </a:cubicBezTo>
                  <a:cubicBezTo>
                    <a:pt x="3688" y="940"/>
                    <a:pt x="3695" y="969"/>
                    <a:pt x="3711" y="992"/>
                  </a:cubicBezTo>
                  <a:cubicBezTo>
                    <a:pt x="3726" y="1012"/>
                    <a:pt x="3751" y="1023"/>
                    <a:pt x="3775" y="1023"/>
                  </a:cubicBezTo>
                  <a:cubicBezTo>
                    <a:pt x="3778" y="1023"/>
                    <a:pt x="3781" y="1023"/>
                    <a:pt x="3785" y="1022"/>
                  </a:cubicBezTo>
                  <a:cubicBezTo>
                    <a:pt x="4342" y="929"/>
                    <a:pt x="4833" y="756"/>
                    <a:pt x="5274" y="497"/>
                  </a:cubicBezTo>
                  <a:lnTo>
                    <a:pt x="5274" y="497"/>
                  </a:lnTo>
                  <a:cubicBezTo>
                    <a:pt x="4995" y="923"/>
                    <a:pt x="4717" y="1261"/>
                    <a:pt x="4415" y="1557"/>
                  </a:cubicBezTo>
                  <a:cubicBezTo>
                    <a:pt x="4382" y="1586"/>
                    <a:pt x="4382" y="1637"/>
                    <a:pt x="4411" y="1666"/>
                  </a:cubicBezTo>
                  <a:cubicBezTo>
                    <a:pt x="4427" y="1682"/>
                    <a:pt x="4449" y="1690"/>
                    <a:pt x="4470" y="1690"/>
                  </a:cubicBezTo>
                  <a:cubicBezTo>
                    <a:pt x="4488" y="1690"/>
                    <a:pt x="4507" y="1684"/>
                    <a:pt x="4521" y="1669"/>
                  </a:cubicBezTo>
                  <a:cubicBezTo>
                    <a:pt x="4906" y="1301"/>
                    <a:pt x="5248" y="860"/>
                    <a:pt x="5597" y="282"/>
                  </a:cubicBezTo>
                  <a:cubicBezTo>
                    <a:pt x="5617" y="249"/>
                    <a:pt x="5610" y="209"/>
                    <a:pt x="5583" y="183"/>
                  </a:cubicBezTo>
                  <a:cubicBezTo>
                    <a:pt x="5569" y="169"/>
                    <a:pt x="5548" y="163"/>
                    <a:pt x="5528" y="163"/>
                  </a:cubicBezTo>
                  <a:cubicBezTo>
                    <a:pt x="5513" y="163"/>
                    <a:pt x="5497" y="167"/>
                    <a:pt x="5484" y="176"/>
                  </a:cubicBezTo>
                  <a:cubicBezTo>
                    <a:pt x="5022" y="508"/>
                    <a:pt x="4501" y="724"/>
                    <a:pt x="3890" y="843"/>
                  </a:cubicBezTo>
                  <a:cubicBezTo>
                    <a:pt x="3953" y="641"/>
                    <a:pt x="3977" y="425"/>
                    <a:pt x="3960" y="209"/>
                  </a:cubicBezTo>
                  <a:cubicBezTo>
                    <a:pt x="3957" y="176"/>
                    <a:pt x="3937" y="152"/>
                    <a:pt x="3907" y="139"/>
                  </a:cubicBezTo>
                  <a:cubicBezTo>
                    <a:pt x="3899" y="136"/>
                    <a:pt x="3891" y="135"/>
                    <a:pt x="3882" y="135"/>
                  </a:cubicBezTo>
                  <a:cubicBezTo>
                    <a:pt x="3862" y="135"/>
                    <a:pt x="3842" y="143"/>
                    <a:pt x="3828" y="159"/>
                  </a:cubicBezTo>
                  <a:cubicBezTo>
                    <a:pt x="3529" y="448"/>
                    <a:pt x="3131" y="681"/>
                    <a:pt x="2576" y="886"/>
                  </a:cubicBezTo>
                  <a:cubicBezTo>
                    <a:pt x="2104" y="664"/>
                    <a:pt x="1680" y="365"/>
                    <a:pt x="1338" y="23"/>
                  </a:cubicBezTo>
                  <a:cubicBezTo>
                    <a:pt x="1324" y="9"/>
                    <a:pt x="1304" y="1"/>
                    <a:pt x="1284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9"/>
            <p:cNvSpPr/>
            <p:nvPr/>
          </p:nvSpPr>
          <p:spPr>
            <a:xfrm>
              <a:off x="2649163" y="4897339"/>
              <a:ext cx="138416" cy="89080"/>
            </a:xfrm>
            <a:custGeom>
              <a:avLst/>
              <a:gdLst/>
              <a:ahLst/>
              <a:cxnLst/>
              <a:rect l="l" t="t" r="r" b="b"/>
              <a:pathLst>
                <a:path w="3420" h="2201" extrusionOk="0">
                  <a:moveTo>
                    <a:pt x="1640" y="0"/>
                  </a:moveTo>
                  <a:cubicBezTo>
                    <a:pt x="1608" y="0"/>
                    <a:pt x="1577" y="23"/>
                    <a:pt x="1568" y="53"/>
                  </a:cubicBezTo>
                  <a:cubicBezTo>
                    <a:pt x="1398" y="541"/>
                    <a:pt x="1332" y="963"/>
                    <a:pt x="1362" y="1344"/>
                  </a:cubicBezTo>
                  <a:cubicBezTo>
                    <a:pt x="900" y="1202"/>
                    <a:pt x="469" y="943"/>
                    <a:pt x="140" y="611"/>
                  </a:cubicBezTo>
                  <a:cubicBezTo>
                    <a:pt x="127" y="597"/>
                    <a:pt x="106" y="589"/>
                    <a:pt x="85" y="589"/>
                  </a:cubicBezTo>
                  <a:cubicBezTo>
                    <a:pt x="71" y="589"/>
                    <a:pt x="56" y="593"/>
                    <a:pt x="44" y="601"/>
                  </a:cubicBezTo>
                  <a:cubicBezTo>
                    <a:pt x="14" y="621"/>
                    <a:pt x="1" y="658"/>
                    <a:pt x="11" y="693"/>
                  </a:cubicBezTo>
                  <a:cubicBezTo>
                    <a:pt x="217" y="1284"/>
                    <a:pt x="612" y="1816"/>
                    <a:pt x="1116" y="2184"/>
                  </a:cubicBezTo>
                  <a:cubicBezTo>
                    <a:pt x="1133" y="2197"/>
                    <a:pt x="1150" y="2201"/>
                    <a:pt x="1162" y="2201"/>
                  </a:cubicBezTo>
                  <a:cubicBezTo>
                    <a:pt x="1189" y="2201"/>
                    <a:pt x="1213" y="2191"/>
                    <a:pt x="1225" y="2167"/>
                  </a:cubicBezTo>
                  <a:cubicBezTo>
                    <a:pt x="1252" y="2134"/>
                    <a:pt x="1245" y="2084"/>
                    <a:pt x="1209" y="2058"/>
                  </a:cubicBezTo>
                  <a:cubicBezTo>
                    <a:pt x="821" y="1776"/>
                    <a:pt x="502" y="1390"/>
                    <a:pt x="289" y="956"/>
                  </a:cubicBezTo>
                  <a:lnTo>
                    <a:pt x="289" y="956"/>
                  </a:lnTo>
                  <a:cubicBezTo>
                    <a:pt x="622" y="1218"/>
                    <a:pt x="1010" y="1414"/>
                    <a:pt x="1432" y="1527"/>
                  </a:cubicBezTo>
                  <a:cubicBezTo>
                    <a:pt x="1439" y="1529"/>
                    <a:pt x="1445" y="1529"/>
                    <a:pt x="1452" y="1529"/>
                  </a:cubicBezTo>
                  <a:cubicBezTo>
                    <a:pt x="1471" y="1529"/>
                    <a:pt x="1489" y="1522"/>
                    <a:pt x="1504" y="1510"/>
                  </a:cubicBezTo>
                  <a:cubicBezTo>
                    <a:pt x="1524" y="1494"/>
                    <a:pt x="1531" y="1467"/>
                    <a:pt x="1528" y="1441"/>
                  </a:cubicBezTo>
                  <a:cubicBezTo>
                    <a:pt x="1484" y="1108"/>
                    <a:pt x="1524" y="737"/>
                    <a:pt x="1648" y="312"/>
                  </a:cubicBezTo>
                  <a:cubicBezTo>
                    <a:pt x="1816" y="681"/>
                    <a:pt x="2106" y="1045"/>
                    <a:pt x="2474" y="1358"/>
                  </a:cubicBezTo>
                  <a:cubicBezTo>
                    <a:pt x="2489" y="1371"/>
                    <a:pt x="2506" y="1377"/>
                    <a:pt x="2524" y="1377"/>
                  </a:cubicBezTo>
                  <a:cubicBezTo>
                    <a:pt x="2541" y="1377"/>
                    <a:pt x="2558" y="1371"/>
                    <a:pt x="2573" y="1358"/>
                  </a:cubicBezTo>
                  <a:cubicBezTo>
                    <a:pt x="2690" y="1261"/>
                    <a:pt x="2815" y="1179"/>
                    <a:pt x="2935" y="1099"/>
                  </a:cubicBezTo>
                  <a:cubicBezTo>
                    <a:pt x="3025" y="1042"/>
                    <a:pt x="3114" y="983"/>
                    <a:pt x="3201" y="916"/>
                  </a:cubicBezTo>
                  <a:lnTo>
                    <a:pt x="3201" y="916"/>
                  </a:lnTo>
                  <a:cubicBezTo>
                    <a:pt x="3237" y="1301"/>
                    <a:pt x="3134" y="1680"/>
                    <a:pt x="2902" y="2038"/>
                  </a:cubicBezTo>
                  <a:cubicBezTo>
                    <a:pt x="2875" y="2072"/>
                    <a:pt x="2885" y="2121"/>
                    <a:pt x="2922" y="2144"/>
                  </a:cubicBezTo>
                  <a:cubicBezTo>
                    <a:pt x="2935" y="2152"/>
                    <a:pt x="2950" y="2157"/>
                    <a:pt x="2965" y="2157"/>
                  </a:cubicBezTo>
                  <a:cubicBezTo>
                    <a:pt x="2991" y="2157"/>
                    <a:pt x="3017" y="2144"/>
                    <a:pt x="3031" y="2121"/>
                  </a:cubicBezTo>
                  <a:cubicBezTo>
                    <a:pt x="3316" y="1689"/>
                    <a:pt x="3420" y="1228"/>
                    <a:pt x="3336" y="757"/>
                  </a:cubicBezTo>
                  <a:cubicBezTo>
                    <a:pt x="3333" y="730"/>
                    <a:pt x="3313" y="707"/>
                    <a:pt x="3287" y="697"/>
                  </a:cubicBezTo>
                  <a:cubicBezTo>
                    <a:pt x="3279" y="694"/>
                    <a:pt x="3271" y="692"/>
                    <a:pt x="3262" y="692"/>
                  </a:cubicBezTo>
                  <a:cubicBezTo>
                    <a:pt x="3245" y="692"/>
                    <a:pt x="3226" y="699"/>
                    <a:pt x="3210" y="710"/>
                  </a:cubicBezTo>
                  <a:cubicBezTo>
                    <a:pt x="3094" y="810"/>
                    <a:pt x="2972" y="889"/>
                    <a:pt x="2849" y="969"/>
                  </a:cubicBezTo>
                  <a:cubicBezTo>
                    <a:pt x="2743" y="1039"/>
                    <a:pt x="2633" y="1112"/>
                    <a:pt x="2527" y="1195"/>
                  </a:cubicBezTo>
                  <a:cubicBezTo>
                    <a:pt x="2135" y="853"/>
                    <a:pt x="1847" y="451"/>
                    <a:pt x="1714" y="53"/>
                  </a:cubicBezTo>
                  <a:cubicBezTo>
                    <a:pt x="1703" y="23"/>
                    <a:pt x="1674" y="0"/>
                    <a:pt x="164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719975" y="1764826"/>
            <a:ext cx="23055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719975" y="243901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2"/>
          </p:nvPr>
        </p:nvSpPr>
        <p:spPr>
          <a:xfrm>
            <a:off x="4154363" y="1764825"/>
            <a:ext cx="23055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3"/>
          </p:nvPr>
        </p:nvSpPr>
        <p:spPr>
          <a:xfrm>
            <a:off x="4154344" y="243901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4"/>
          </p:nvPr>
        </p:nvSpPr>
        <p:spPr>
          <a:xfrm>
            <a:off x="6118525" y="3524301"/>
            <a:ext cx="23055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5"/>
          </p:nvPr>
        </p:nvSpPr>
        <p:spPr>
          <a:xfrm>
            <a:off x="6118525" y="419849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6"/>
          </p:nvPr>
        </p:nvSpPr>
        <p:spPr>
          <a:xfrm>
            <a:off x="2734090" y="3524301"/>
            <a:ext cx="17616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7"/>
          </p:nvPr>
        </p:nvSpPr>
        <p:spPr>
          <a:xfrm>
            <a:off x="2462140" y="4198517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8" hasCustomPrompt="1"/>
          </p:nvPr>
        </p:nvSpPr>
        <p:spPr>
          <a:xfrm>
            <a:off x="1505375" y="1287499"/>
            <a:ext cx="7347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9" hasCustomPrompt="1"/>
          </p:nvPr>
        </p:nvSpPr>
        <p:spPr>
          <a:xfrm>
            <a:off x="6903925" y="3034764"/>
            <a:ext cx="7347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939744" y="1275324"/>
            <a:ext cx="7347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14" hasCustomPrompt="1"/>
          </p:nvPr>
        </p:nvSpPr>
        <p:spPr>
          <a:xfrm>
            <a:off x="3247540" y="3034824"/>
            <a:ext cx="734700" cy="3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5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naheim"/>
              <a:buChar char="■"/>
              <a:defRPr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4" r:id="rId11"/>
    <p:sldLayoutId id="2147483668" r:id="rId12"/>
    <p:sldLayoutId id="2147483669" r:id="rId13"/>
    <p:sldLayoutId id="2147483671" r:id="rId14"/>
    <p:sldLayoutId id="2147483676" r:id="rId15"/>
    <p:sldLayoutId id="2147483677" r:id="rId16"/>
    <p:sldLayoutId id="2147483678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C"/>
        </a:solidFill>
        <a:effectLst/>
      </p:bgPr>
    </p:bg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/>
          <p:nvPr/>
        </p:nvSpPr>
        <p:spPr>
          <a:xfrm>
            <a:off x="2091600" y="3061588"/>
            <a:ext cx="49608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6"/>
          <p:cNvSpPr txBox="1">
            <a:spLocks noGrp="1"/>
          </p:cNvSpPr>
          <p:nvPr>
            <p:ph type="ctrTitle"/>
          </p:nvPr>
        </p:nvSpPr>
        <p:spPr>
          <a:xfrm>
            <a:off x="1396950" y="1227413"/>
            <a:ext cx="6350100" cy="17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UNIT 2: </a:t>
            </a:r>
            <a:br>
              <a:rPr lang="en-US" sz="6600" dirty="0"/>
            </a:br>
            <a:r>
              <a:rPr lang="en-US" sz="6600" dirty="0"/>
              <a:t>HEALTHY LIVING</a:t>
            </a:r>
            <a:endParaRPr sz="6600" dirty="0"/>
          </a:p>
        </p:txBody>
      </p:sp>
      <p:sp>
        <p:nvSpPr>
          <p:cNvPr id="271" name="Google Shape;271;p36"/>
          <p:cNvSpPr txBox="1">
            <a:spLocks noGrp="1"/>
          </p:cNvSpPr>
          <p:nvPr>
            <p:ph type="subTitle" idx="1"/>
          </p:nvPr>
        </p:nvSpPr>
        <p:spPr>
          <a:xfrm>
            <a:off x="2307600" y="3000649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Lesson 4: Communication</a:t>
            </a:r>
            <a:endParaRPr sz="3200" b="1" dirty="0"/>
          </a:p>
        </p:txBody>
      </p:sp>
      <p:grpSp>
        <p:nvGrpSpPr>
          <p:cNvPr id="272" name="Google Shape;272;p36"/>
          <p:cNvGrpSpPr/>
          <p:nvPr/>
        </p:nvGrpSpPr>
        <p:grpSpPr>
          <a:xfrm>
            <a:off x="1922556" y="301099"/>
            <a:ext cx="871521" cy="833766"/>
            <a:chOff x="1922556" y="301099"/>
            <a:chExt cx="871521" cy="833766"/>
          </a:xfrm>
        </p:grpSpPr>
        <p:sp>
          <p:nvSpPr>
            <p:cNvPr id="273" name="Google Shape;273;p36"/>
            <p:cNvSpPr/>
            <p:nvPr/>
          </p:nvSpPr>
          <p:spPr>
            <a:xfrm flipH="1">
              <a:off x="1922556" y="301099"/>
              <a:ext cx="871521" cy="833766"/>
            </a:xfrm>
            <a:custGeom>
              <a:avLst/>
              <a:gdLst/>
              <a:ahLst/>
              <a:cxnLst/>
              <a:rect l="l" t="t" r="r" b="b"/>
              <a:pathLst>
                <a:path w="18860" h="18042" extrusionOk="0">
                  <a:moveTo>
                    <a:pt x="6839" y="0"/>
                  </a:moveTo>
                  <a:cubicBezTo>
                    <a:pt x="6730" y="0"/>
                    <a:pt x="6621" y="17"/>
                    <a:pt x="6516" y="51"/>
                  </a:cubicBezTo>
                  <a:cubicBezTo>
                    <a:pt x="6218" y="147"/>
                    <a:pt x="5979" y="374"/>
                    <a:pt x="5865" y="665"/>
                  </a:cubicBezTo>
                  <a:lnTo>
                    <a:pt x="4992" y="2909"/>
                  </a:lnTo>
                  <a:lnTo>
                    <a:pt x="2586" y="3049"/>
                  </a:lnTo>
                  <a:cubicBezTo>
                    <a:pt x="2274" y="3065"/>
                    <a:pt x="1985" y="3225"/>
                    <a:pt x="1800" y="3476"/>
                  </a:cubicBezTo>
                  <a:cubicBezTo>
                    <a:pt x="1617" y="3729"/>
                    <a:pt x="1557" y="4051"/>
                    <a:pt x="1637" y="4353"/>
                  </a:cubicBezTo>
                  <a:lnTo>
                    <a:pt x="2247" y="6687"/>
                  </a:lnTo>
                  <a:lnTo>
                    <a:pt x="382" y="8213"/>
                  </a:lnTo>
                  <a:cubicBezTo>
                    <a:pt x="139" y="8412"/>
                    <a:pt x="0" y="8708"/>
                    <a:pt x="0" y="9020"/>
                  </a:cubicBezTo>
                  <a:cubicBezTo>
                    <a:pt x="0" y="9331"/>
                    <a:pt x="139" y="9630"/>
                    <a:pt x="382" y="9826"/>
                  </a:cubicBezTo>
                  <a:lnTo>
                    <a:pt x="2247" y="11353"/>
                  </a:lnTo>
                  <a:lnTo>
                    <a:pt x="1637" y="13687"/>
                  </a:lnTo>
                  <a:cubicBezTo>
                    <a:pt x="1557" y="13988"/>
                    <a:pt x="1617" y="14310"/>
                    <a:pt x="1800" y="14563"/>
                  </a:cubicBezTo>
                  <a:cubicBezTo>
                    <a:pt x="1985" y="14819"/>
                    <a:pt x="2274" y="14975"/>
                    <a:pt x="2586" y="14991"/>
                  </a:cubicBezTo>
                  <a:lnTo>
                    <a:pt x="4992" y="15131"/>
                  </a:lnTo>
                  <a:lnTo>
                    <a:pt x="5865" y="17377"/>
                  </a:lnTo>
                  <a:cubicBezTo>
                    <a:pt x="5979" y="17670"/>
                    <a:pt x="6218" y="17892"/>
                    <a:pt x="6516" y="17991"/>
                  </a:cubicBezTo>
                  <a:cubicBezTo>
                    <a:pt x="6619" y="18025"/>
                    <a:pt x="6728" y="18042"/>
                    <a:pt x="6838" y="18042"/>
                  </a:cubicBezTo>
                  <a:cubicBezTo>
                    <a:pt x="7034" y="18042"/>
                    <a:pt x="7233" y="17985"/>
                    <a:pt x="7402" y="17875"/>
                  </a:cubicBezTo>
                  <a:lnTo>
                    <a:pt x="9430" y="16571"/>
                  </a:lnTo>
                  <a:lnTo>
                    <a:pt x="11458" y="17875"/>
                  </a:lnTo>
                  <a:cubicBezTo>
                    <a:pt x="11628" y="17985"/>
                    <a:pt x="11825" y="18042"/>
                    <a:pt x="12024" y="18042"/>
                  </a:cubicBezTo>
                  <a:cubicBezTo>
                    <a:pt x="12131" y="18042"/>
                    <a:pt x="12239" y="18025"/>
                    <a:pt x="12344" y="17991"/>
                  </a:cubicBezTo>
                  <a:cubicBezTo>
                    <a:pt x="12640" y="17892"/>
                    <a:pt x="12879" y="17670"/>
                    <a:pt x="12995" y="17377"/>
                  </a:cubicBezTo>
                  <a:lnTo>
                    <a:pt x="13868" y="15131"/>
                  </a:lnTo>
                  <a:lnTo>
                    <a:pt x="16275" y="14991"/>
                  </a:lnTo>
                  <a:cubicBezTo>
                    <a:pt x="16586" y="14975"/>
                    <a:pt x="16875" y="14819"/>
                    <a:pt x="17058" y="14563"/>
                  </a:cubicBezTo>
                  <a:cubicBezTo>
                    <a:pt x="17240" y="14310"/>
                    <a:pt x="17303" y="13988"/>
                    <a:pt x="17224" y="13687"/>
                  </a:cubicBezTo>
                  <a:lnTo>
                    <a:pt x="16613" y="11353"/>
                  </a:lnTo>
                  <a:lnTo>
                    <a:pt x="18475" y="9826"/>
                  </a:lnTo>
                  <a:cubicBezTo>
                    <a:pt x="18717" y="9630"/>
                    <a:pt x="18860" y="9331"/>
                    <a:pt x="18860" y="9020"/>
                  </a:cubicBezTo>
                  <a:cubicBezTo>
                    <a:pt x="18860" y="8708"/>
                    <a:pt x="18717" y="8412"/>
                    <a:pt x="18475" y="8213"/>
                  </a:cubicBezTo>
                  <a:lnTo>
                    <a:pt x="16613" y="6687"/>
                  </a:lnTo>
                  <a:lnTo>
                    <a:pt x="17224" y="4357"/>
                  </a:lnTo>
                  <a:cubicBezTo>
                    <a:pt x="17303" y="4051"/>
                    <a:pt x="17240" y="3729"/>
                    <a:pt x="17058" y="3476"/>
                  </a:cubicBezTo>
                  <a:cubicBezTo>
                    <a:pt x="16875" y="3225"/>
                    <a:pt x="16586" y="3065"/>
                    <a:pt x="16275" y="3049"/>
                  </a:cubicBezTo>
                  <a:lnTo>
                    <a:pt x="13868" y="2912"/>
                  </a:lnTo>
                  <a:lnTo>
                    <a:pt x="12995" y="665"/>
                  </a:lnTo>
                  <a:cubicBezTo>
                    <a:pt x="12879" y="374"/>
                    <a:pt x="12640" y="147"/>
                    <a:pt x="12344" y="51"/>
                  </a:cubicBezTo>
                  <a:cubicBezTo>
                    <a:pt x="12238" y="17"/>
                    <a:pt x="12128" y="0"/>
                    <a:pt x="12019" y="0"/>
                  </a:cubicBezTo>
                  <a:cubicBezTo>
                    <a:pt x="11822" y="0"/>
                    <a:pt x="11627" y="55"/>
                    <a:pt x="11458" y="164"/>
                  </a:cubicBezTo>
                  <a:lnTo>
                    <a:pt x="9430" y="1469"/>
                  </a:lnTo>
                  <a:lnTo>
                    <a:pt x="7402" y="164"/>
                  </a:lnTo>
                  <a:cubicBezTo>
                    <a:pt x="7233" y="55"/>
                    <a:pt x="7037" y="0"/>
                    <a:pt x="68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4" name="Google Shape;274;p36"/>
            <p:cNvGrpSpPr/>
            <p:nvPr/>
          </p:nvGrpSpPr>
          <p:grpSpPr>
            <a:xfrm flipH="1">
              <a:off x="1967173" y="345838"/>
              <a:ext cx="782474" cy="744622"/>
              <a:chOff x="3423950" y="3730325"/>
              <a:chExt cx="423325" cy="402825"/>
            </a:xfrm>
          </p:grpSpPr>
          <p:sp>
            <p:nvSpPr>
              <p:cNvPr id="275" name="Google Shape;275;p36"/>
              <p:cNvSpPr/>
              <p:nvPr/>
            </p:nvSpPr>
            <p:spPr>
              <a:xfrm>
                <a:off x="3425950" y="3732325"/>
                <a:ext cx="419350" cy="398900"/>
              </a:xfrm>
              <a:custGeom>
                <a:avLst/>
                <a:gdLst/>
                <a:ahLst/>
                <a:cxnLst/>
                <a:rect l="l" t="t" r="r" b="b"/>
                <a:pathLst>
                  <a:path w="16774" h="15956" extrusionOk="0">
                    <a:moveTo>
                      <a:pt x="5793" y="1"/>
                    </a:moveTo>
                    <a:lnTo>
                      <a:pt x="4677" y="2872"/>
                    </a:lnTo>
                    <a:lnTo>
                      <a:pt x="1601" y="3048"/>
                    </a:lnTo>
                    <a:lnTo>
                      <a:pt x="2384" y="6025"/>
                    </a:lnTo>
                    <a:lnTo>
                      <a:pt x="0" y="7977"/>
                    </a:lnTo>
                    <a:lnTo>
                      <a:pt x="2384" y="9929"/>
                    </a:lnTo>
                    <a:lnTo>
                      <a:pt x="1601" y="12909"/>
                    </a:lnTo>
                    <a:lnTo>
                      <a:pt x="4677" y="13085"/>
                    </a:lnTo>
                    <a:lnTo>
                      <a:pt x="5793" y="15956"/>
                    </a:lnTo>
                    <a:lnTo>
                      <a:pt x="8385" y="14287"/>
                    </a:lnTo>
                    <a:lnTo>
                      <a:pt x="10978" y="15956"/>
                    </a:lnTo>
                    <a:lnTo>
                      <a:pt x="12096" y="13085"/>
                    </a:lnTo>
                    <a:lnTo>
                      <a:pt x="15170" y="12909"/>
                    </a:lnTo>
                    <a:lnTo>
                      <a:pt x="14390" y="9929"/>
                    </a:lnTo>
                    <a:lnTo>
                      <a:pt x="16773" y="7977"/>
                    </a:lnTo>
                    <a:lnTo>
                      <a:pt x="14390" y="6025"/>
                    </a:lnTo>
                    <a:lnTo>
                      <a:pt x="15170" y="3048"/>
                    </a:lnTo>
                    <a:lnTo>
                      <a:pt x="12096" y="2872"/>
                    </a:lnTo>
                    <a:lnTo>
                      <a:pt x="10978" y="1"/>
                    </a:lnTo>
                    <a:lnTo>
                      <a:pt x="8385" y="1667"/>
                    </a:lnTo>
                    <a:lnTo>
                      <a:pt x="57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6"/>
              <p:cNvSpPr/>
              <p:nvPr/>
            </p:nvSpPr>
            <p:spPr>
              <a:xfrm>
                <a:off x="3423950" y="3730325"/>
                <a:ext cx="423325" cy="402825"/>
              </a:xfrm>
              <a:custGeom>
                <a:avLst/>
                <a:gdLst/>
                <a:ahLst/>
                <a:cxnLst/>
                <a:rect l="l" t="t" r="r" b="b"/>
                <a:pathLst>
                  <a:path w="16933" h="16113" extrusionOk="0">
                    <a:moveTo>
                      <a:pt x="11021" y="197"/>
                    </a:moveTo>
                    <a:lnTo>
                      <a:pt x="12103" y="2979"/>
                    </a:lnTo>
                    <a:cubicBezTo>
                      <a:pt x="12113" y="3008"/>
                      <a:pt x="12140" y="3028"/>
                      <a:pt x="12169" y="3028"/>
                    </a:cubicBezTo>
                    <a:lnTo>
                      <a:pt x="15150" y="3201"/>
                    </a:lnTo>
                    <a:lnTo>
                      <a:pt x="14393" y="6085"/>
                    </a:lnTo>
                    <a:cubicBezTo>
                      <a:pt x="14387" y="6115"/>
                      <a:pt x="14396" y="6148"/>
                      <a:pt x="14419" y="6168"/>
                    </a:cubicBezTo>
                    <a:lnTo>
                      <a:pt x="16730" y="8057"/>
                    </a:lnTo>
                    <a:lnTo>
                      <a:pt x="14419" y="9949"/>
                    </a:lnTo>
                    <a:cubicBezTo>
                      <a:pt x="14396" y="9969"/>
                      <a:pt x="14387" y="9998"/>
                      <a:pt x="14393" y="10029"/>
                    </a:cubicBezTo>
                    <a:lnTo>
                      <a:pt x="15150" y="12916"/>
                    </a:lnTo>
                    <a:lnTo>
                      <a:pt x="12169" y="13085"/>
                    </a:lnTo>
                    <a:cubicBezTo>
                      <a:pt x="12140" y="13088"/>
                      <a:pt x="12113" y="13105"/>
                      <a:pt x="12103" y="13135"/>
                    </a:cubicBezTo>
                    <a:lnTo>
                      <a:pt x="11021" y="15916"/>
                    </a:lnTo>
                    <a:lnTo>
                      <a:pt x="8509" y="14303"/>
                    </a:lnTo>
                    <a:cubicBezTo>
                      <a:pt x="8495" y="14294"/>
                      <a:pt x="8482" y="14290"/>
                      <a:pt x="8465" y="14290"/>
                    </a:cubicBezTo>
                    <a:cubicBezTo>
                      <a:pt x="8452" y="14290"/>
                      <a:pt x="8435" y="14294"/>
                      <a:pt x="8425" y="14303"/>
                    </a:cubicBezTo>
                    <a:lnTo>
                      <a:pt x="5912" y="15916"/>
                    </a:lnTo>
                    <a:lnTo>
                      <a:pt x="4831" y="13135"/>
                    </a:lnTo>
                    <a:cubicBezTo>
                      <a:pt x="4820" y="13105"/>
                      <a:pt x="4791" y="13088"/>
                      <a:pt x="4761" y="13085"/>
                    </a:cubicBezTo>
                    <a:lnTo>
                      <a:pt x="1780" y="12916"/>
                    </a:lnTo>
                    <a:lnTo>
                      <a:pt x="2537" y="10029"/>
                    </a:lnTo>
                    <a:cubicBezTo>
                      <a:pt x="2547" y="9998"/>
                      <a:pt x="2537" y="9969"/>
                      <a:pt x="2514" y="9949"/>
                    </a:cubicBezTo>
                    <a:lnTo>
                      <a:pt x="204" y="8057"/>
                    </a:lnTo>
                    <a:lnTo>
                      <a:pt x="2514" y="6168"/>
                    </a:lnTo>
                    <a:cubicBezTo>
                      <a:pt x="2537" y="6148"/>
                      <a:pt x="2547" y="6115"/>
                      <a:pt x="2537" y="6085"/>
                    </a:cubicBezTo>
                    <a:lnTo>
                      <a:pt x="1780" y="3201"/>
                    </a:lnTo>
                    <a:lnTo>
                      <a:pt x="4761" y="3028"/>
                    </a:lnTo>
                    <a:cubicBezTo>
                      <a:pt x="4791" y="3028"/>
                      <a:pt x="4820" y="3008"/>
                      <a:pt x="4831" y="2979"/>
                    </a:cubicBezTo>
                    <a:lnTo>
                      <a:pt x="5912" y="197"/>
                    </a:lnTo>
                    <a:lnTo>
                      <a:pt x="8425" y="1813"/>
                    </a:lnTo>
                    <a:cubicBezTo>
                      <a:pt x="8437" y="1822"/>
                      <a:pt x="8451" y="1826"/>
                      <a:pt x="8466" y="1826"/>
                    </a:cubicBezTo>
                    <a:cubicBezTo>
                      <a:pt x="8480" y="1826"/>
                      <a:pt x="8495" y="1822"/>
                      <a:pt x="8509" y="1813"/>
                    </a:cubicBezTo>
                    <a:lnTo>
                      <a:pt x="11021" y="197"/>
                    </a:lnTo>
                    <a:close/>
                    <a:moveTo>
                      <a:pt x="5872" y="1"/>
                    </a:moveTo>
                    <a:cubicBezTo>
                      <a:pt x="5865" y="1"/>
                      <a:pt x="5857" y="2"/>
                      <a:pt x="5850" y="4"/>
                    </a:cubicBezTo>
                    <a:cubicBezTo>
                      <a:pt x="5826" y="11"/>
                      <a:pt x="5810" y="28"/>
                      <a:pt x="5800" y="51"/>
                    </a:cubicBezTo>
                    <a:lnTo>
                      <a:pt x="4701" y="2876"/>
                    </a:lnTo>
                    <a:lnTo>
                      <a:pt x="1678" y="3048"/>
                    </a:lnTo>
                    <a:cubicBezTo>
                      <a:pt x="1654" y="3051"/>
                      <a:pt x="1631" y="3061"/>
                      <a:pt x="1618" y="3081"/>
                    </a:cubicBezTo>
                    <a:cubicBezTo>
                      <a:pt x="1604" y="3101"/>
                      <a:pt x="1601" y="3124"/>
                      <a:pt x="1604" y="3147"/>
                    </a:cubicBezTo>
                    <a:lnTo>
                      <a:pt x="2375" y="6078"/>
                    </a:lnTo>
                    <a:lnTo>
                      <a:pt x="31" y="7997"/>
                    </a:lnTo>
                    <a:cubicBezTo>
                      <a:pt x="11" y="8010"/>
                      <a:pt x="1" y="8034"/>
                      <a:pt x="1" y="8057"/>
                    </a:cubicBezTo>
                    <a:cubicBezTo>
                      <a:pt x="1" y="8080"/>
                      <a:pt x="11" y="8103"/>
                      <a:pt x="31" y="8117"/>
                    </a:cubicBezTo>
                    <a:lnTo>
                      <a:pt x="2375" y="10038"/>
                    </a:lnTo>
                    <a:lnTo>
                      <a:pt x="1604" y="12969"/>
                    </a:lnTo>
                    <a:cubicBezTo>
                      <a:pt x="1601" y="12989"/>
                      <a:pt x="1604" y="13016"/>
                      <a:pt x="1618" y="13033"/>
                    </a:cubicBezTo>
                    <a:cubicBezTo>
                      <a:pt x="1631" y="13053"/>
                      <a:pt x="1654" y="13065"/>
                      <a:pt x="1678" y="13065"/>
                    </a:cubicBezTo>
                    <a:lnTo>
                      <a:pt x="4701" y="13238"/>
                    </a:lnTo>
                    <a:lnTo>
                      <a:pt x="5800" y="16063"/>
                    </a:lnTo>
                    <a:cubicBezTo>
                      <a:pt x="5810" y="16086"/>
                      <a:pt x="5826" y="16103"/>
                      <a:pt x="5850" y="16109"/>
                    </a:cubicBezTo>
                    <a:cubicBezTo>
                      <a:pt x="5856" y="16112"/>
                      <a:pt x="5866" y="16112"/>
                      <a:pt x="5873" y="16112"/>
                    </a:cubicBezTo>
                    <a:cubicBezTo>
                      <a:pt x="5889" y="16112"/>
                      <a:pt x="5903" y="16109"/>
                      <a:pt x="5916" y="16103"/>
                    </a:cubicBezTo>
                    <a:lnTo>
                      <a:pt x="8465" y="14459"/>
                    </a:lnTo>
                    <a:lnTo>
                      <a:pt x="11014" y="16103"/>
                    </a:lnTo>
                    <a:cubicBezTo>
                      <a:pt x="11027" y="16109"/>
                      <a:pt x="11043" y="16112"/>
                      <a:pt x="11058" y="16112"/>
                    </a:cubicBezTo>
                    <a:cubicBezTo>
                      <a:pt x="11066" y="16112"/>
                      <a:pt x="11074" y="16111"/>
                      <a:pt x="11081" y="16109"/>
                    </a:cubicBezTo>
                    <a:cubicBezTo>
                      <a:pt x="11104" y="16103"/>
                      <a:pt x="11124" y="16086"/>
                      <a:pt x="11130" y="16063"/>
                    </a:cubicBezTo>
                    <a:lnTo>
                      <a:pt x="12229" y="13238"/>
                    </a:lnTo>
                    <a:lnTo>
                      <a:pt x="15256" y="13065"/>
                    </a:lnTo>
                    <a:cubicBezTo>
                      <a:pt x="15280" y="13065"/>
                      <a:pt x="15300" y="13053"/>
                      <a:pt x="15312" y="13033"/>
                    </a:cubicBezTo>
                    <a:cubicBezTo>
                      <a:pt x="15329" y="13016"/>
                      <a:pt x="15332" y="12989"/>
                      <a:pt x="15326" y="12969"/>
                    </a:cubicBezTo>
                    <a:lnTo>
                      <a:pt x="14559" y="10038"/>
                    </a:lnTo>
                    <a:lnTo>
                      <a:pt x="16902" y="8117"/>
                    </a:lnTo>
                    <a:cubicBezTo>
                      <a:pt x="16919" y="8103"/>
                      <a:pt x="16933" y="8080"/>
                      <a:pt x="16933" y="8057"/>
                    </a:cubicBezTo>
                    <a:cubicBezTo>
                      <a:pt x="16933" y="8034"/>
                      <a:pt x="16919" y="8010"/>
                      <a:pt x="16902" y="7997"/>
                    </a:cubicBezTo>
                    <a:lnTo>
                      <a:pt x="14559" y="6078"/>
                    </a:lnTo>
                    <a:lnTo>
                      <a:pt x="15326" y="3147"/>
                    </a:lnTo>
                    <a:cubicBezTo>
                      <a:pt x="15332" y="3124"/>
                      <a:pt x="15329" y="3101"/>
                      <a:pt x="15312" y="3081"/>
                    </a:cubicBezTo>
                    <a:cubicBezTo>
                      <a:pt x="15300" y="3061"/>
                      <a:pt x="15280" y="3051"/>
                      <a:pt x="15256" y="3048"/>
                    </a:cubicBezTo>
                    <a:lnTo>
                      <a:pt x="12229" y="2876"/>
                    </a:lnTo>
                    <a:lnTo>
                      <a:pt x="11130" y="51"/>
                    </a:lnTo>
                    <a:cubicBezTo>
                      <a:pt x="11124" y="28"/>
                      <a:pt x="11104" y="11"/>
                      <a:pt x="11081" y="4"/>
                    </a:cubicBezTo>
                    <a:cubicBezTo>
                      <a:pt x="11074" y="2"/>
                      <a:pt x="11067" y="1"/>
                      <a:pt x="11059" y="1"/>
                    </a:cubicBezTo>
                    <a:cubicBezTo>
                      <a:pt x="11044" y="1"/>
                      <a:pt x="11027" y="5"/>
                      <a:pt x="11014" y="14"/>
                    </a:cubicBezTo>
                    <a:lnTo>
                      <a:pt x="8465" y="1654"/>
                    </a:lnTo>
                    <a:lnTo>
                      <a:pt x="5916" y="14"/>
                    </a:lnTo>
                    <a:cubicBezTo>
                      <a:pt x="5902" y="5"/>
                      <a:pt x="5887" y="1"/>
                      <a:pt x="58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6"/>
              <p:cNvSpPr/>
              <p:nvPr/>
            </p:nvSpPr>
            <p:spPr>
              <a:xfrm>
                <a:off x="3518550" y="3814725"/>
                <a:ext cx="234025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9362" extrusionOk="0">
                    <a:moveTo>
                      <a:pt x="4681" y="1"/>
                    </a:moveTo>
                    <a:cubicBezTo>
                      <a:pt x="2099" y="1"/>
                      <a:pt x="1" y="2095"/>
                      <a:pt x="1" y="4681"/>
                    </a:cubicBezTo>
                    <a:cubicBezTo>
                      <a:pt x="1" y="7267"/>
                      <a:pt x="2099" y="9361"/>
                      <a:pt x="4681" y="9361"/>
                    </a:cubicBezTo>
                    <a:cubicBezTo>
                      <a:pt x="7267" y="9361"/>
                      <a:pt x="9361" y="7267"/>
                      <a:pt x="9361" y="4681"/>
                    </a:cubicBezTo>
                    <a:cubicBezTo>
                      <a:pt x="9361" y="2095"/>
                      <a:pt x="7267" y="1"/>
                      <a:pt x="46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6"/>
              <p:cNvSpPr/>
              <p:nvPr/>
            </p:nvSpPr>
            <p:spPr>
              <a:xfrm>
                <a:off x="3516675" y="3812825"/>
                <a:ext cx="237900" cy="237925"/>
              </a:xfrm>
              <a:custGeom>
                <a:avLst/>
                <a:gdLst/>
                <a:ahLst/>
                <a:cxnLst/>
                <a:rect l="l" t="t" r="r" b="b"/>
                <a:pathLst>
                  <a:path w="9516" h="9517" extrusionOk="0">
                    <a:moveTo>
                      <a:pt x="4756" y="157"/>
                    </a:moveTo>
                    <a:cubicBezTo>
                      <a:pt x="7295" y="157"/>
                      <a:pt x="9360" y="2221"/>
                      <a:pt x="9360" y="4757"/>
                    </a:cubicBezTo>
                    <a:cubicBezTo>
                      <a:pt x="9360" y="7296"/>
                      <a:pt x="7295" y="9361"/>
                      <a:pt x="4756" y="9361"/>
                    </a:cubicBezTo>
                    <a:cubicBezTo>
                      <a:pt x="2220" y="9361"/>
                      <a:pt x="155" y="7296"/>
                      <a:pt x="155" y="4757"/>
                    </a:cubicBezTo>
                    <a:cubicBezTo>
                      <a:pt x="155" y="2221"/>
                      <a:pt x="2220" y="157"/>
                      <a:pt x="4756" y="157"/>
                    </a:cubicBezTo>
                    <a:close/>
                    <a:moveTo>
                      <a:pt x="4756" y="0"/>
                    </a:moveTo>
                    <a:cubicBezTo>
                      <a:pt x="2134" y="0"/>
                      <a:pt x="0" y="2135"/>
                      <a:pt x="0" y="4757"/>
                    </a:cubicBezTo>
                    <a:cubicBezTo>
                      <a:pt x="0" y="7383"/>
                      <a:pt x="2134" y="9517"/>
                      <a:pt x="4756" y="9517"/>
                    </a:cubicBezTo>
                    <a:cubicBezTo>
                      <a:pt x="7381" y="9517"/>
                      <a:pt x="9516" y="7383"/>
                      <a:pt x="9516" y="4757"/>
                    </a:cubicBezTo>
                    <a:cubicBezTo>
                      <a:pt x="9516" y="2135"/>
                      <a:pt x="7381" y="0"/>
                      <a:pt x="47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6"/>
              <p:cNvSpPr/>
              <p:nvPr/>
            </p:nvSpPr>
            <p:spPr>
              <a:xfrm>
                <a:off x="3558300" y="3839375"/>
                <a:ext cx="73550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5627" extrusionOk="0">
                    <a:moveTo>
                      <a:pt x="1471" y="0"/>
                    </a:moveTo>
                    <a:cubicBezTo>
                      <a:pt x="748" y="0"/>
                      <a:pt x="151" y="996"/>
                      <a:pt x="24" y="2307"/>
                    </a:cubicBezTo>
                    <a:cubicBezTo>
                      <a:pt x="8" y="2473"/>
                      <a:pt x="1" y="2643"/>
                      <a:pt x="1" y="2816"/>
                    </a:cubicBezTo>
                    <a:cubicBezTo>
                      <a:pt x="1" y="4369"/>
                      <a:pt x="658" y="5627"/>
                      <a:pt x="1471" y="5627"/>
                    </a:cubicBezTo>
                    <a:cubicBezTo>
                      <a:pt x="2281" y="5627"/>
                      <a:pt x="2942" y="4369"/>
                      <a:pt x="2942" y="2816"/>
                    </a:cubicBezTo>
                    <a:cubicBezTo>
                      <a:pt x="2942" y="2643"/>
                      <a:pt x="2931" y="2473"/>
                      <a:pt x="2916" y="2307"/>
                    </a:cubicBezTo>
                    <a:cubicBezTo>
                      <a:pt x="2792" y="996"/>
                      <a:pt x="2191" y="0"/>
                      <a:pt x="14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6"/>
              <p:cNvSpPr/>
              <p:nvPr/>
            </p:nvSpPr>
            <p:spPr>
              <a:xfrm>
                <a:off x="3556325" y="3837375"/>
                <a:ext cx="77450" cy="144675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5787" extrusionOk="0">
                    <a:moveTo>
                      <a:pt x="1550" y="160"/>
                    </a:moveTo>
                    <a:cubicBezTo>
                      <a:pt x="2221" y="160"/>
                      <a:pt x="2795" y="1099"/>
                      <a:pt x="2918" y="2398"/>
                    </a:cubicBezTo>
                    <a:cubicBezTo>
                      <a:pt x="2935" y="2560"/>
                      <a:pt x="2941" y="2729"/>
                      <a:pt x="2941" y="2896"/>
                    </a:cubicBezTo>
                    <a:cubicBezTo>
                      <a:pt x="2941" y="4402"/>
                      <a:pt x="2317" y="5630"/>
                      <a:pt x="1550" y="5630"/>
                    </a:cubicBezTo>
                    <a:cubicBezTo>
                      <a:pt x="780" y="5630"/>
                      <a:pt x="156" y="4402"/>
                      <a:pt x="156" y="2896"/>
                    </a:cubicBezTo>
                    <a:cubicBezTo>
                      <a:pt x="156" y="2729"/>
                      <a:pt x="167" y="2560"/>
                      <a:pt x="183" y="2398"/>
                    </a:cubicBezTo>
                    <a:cubicBezTo>
                      <a:pt x="306" y="1099"/>
                      <a:pt x="880" y="160"/>
                      <a:pt x="1550" y="160"/>
                    </a:cubicBezTo>
                    <a:close/>
                    <a:moveTo>
                      <a:pt x="1550" y="1"/>
                    </a:moveTo>
                    <a:cubicBezTo>
                      <a:pt x="797" y="1"/>
                      <a:pt x="156" y="1004"/>
                      <a:pt x="27" y="2381"/>
                    </a:cubicBezTo>
                    <a:cubicBezTo>
                      <a:pt x="10" y="2550"/>
                      <a:pt x="0" y="2723"/>
                      <a:pt x="0" y="2896"/>
                    </a:cubicBezTo>
                    <a:cubicBezTo>
                      <a:pt x="0" y="4489"/>
                      <a:pt x="694" y="5786"/>
                      <a:pt x="1550" y="5786"/>
                    </a:cubicBezTo>
                    <a:cubicBezTo>
                      <a:pt x="2403" y="5786"/>
                      <a:pt x="3097" y="4489"/>
                      <a:pt x="3097" y="2896"/>
                    </a:cubicBezTo>
                    <a:cubicBezTo>
                      <a:pt x="3097" y="2723"/>
                      <a:pt x="3090" y="2550"/>
                      <a:pt x="3074" y="2381"/>
                    </a:cubicBezTo>
                    <a:cubicBezTo>
                      <a:pt x="2944" y="1004"/>
                      <a:pt x="2301" y="1"/>
                      <a:pt x="1550" y="1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6"/>
              <p:cNvSpPr/>
              <p:nvPr/>
            </p:nvSpPr>
            <p:spPr>
              <a:xfrm>
                <a:off x="3576500" y="3870825"/>
                <a:ext cx="38350" cy="92300"/>
              </a:xfrm>
              <a:custGeom>
                <a:avLst/>
                <a:gdLst/>
                <a:ahLst/>
                <a:cxnLst/>
                <a:rect l="l" t="t" r="r" b="b"/>
                <a:pathLst>
                  <a:path w="1534" h="3692" extrusionOk="0">
                    <a:moveTo>
                      <a:pt x="743" y="0"/>
                    </a:moveTo>
                    <a:cubicBezTo>
                      <a:pt x="405" y="0"/>
                      <a:pt x="116" y="495"/>
                      <a:pt x="3" y="1192"/>
                    </a:cubicBezTo>
                    <a:lnTo>
                      <a:pt x="743" y="1846"/>
                    </a:lnTo>
                    <a:lnTo>
                      <a:pt x="0" y="2490"/>
                    </a:lnTo>
                    <a:cubicBezTo>
                      <a:pt x="112" y="3191"/>
                      <a:pt x="405" y="3692"/>
                      <a:pt x="743" y="3692"/>
                    </a:cubicBezTo>
                    <a:cubicBezTo>
                      <a:pt x="1178" y="3692"/>
                      <a:pt x="1534" y="2865"/>
                      <a:pt x="1534" y="1846"/>
                    </a:cubicBezTo>
                    <a:cubicBezTo>
                      <a:pt x="1534" y="827"/>
                      <a:pt x="1178" y="0"/>
                      <a:pt x="7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6"/>
              <p:cNvSpPr/>
              <p:nvPr/>
            </p:nvSpPr>
            <p:spPr>
              <a:xfrm>
                <a:off x="3558875" y="3839375"/>
                <a:ext cx="72325" cy="57700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308" extrusionOk="0">
                    <a:moveTo>
                      <a:pt x="1448" y="0"/>
                    </a:moveTo>
                    <a:cubicBezTo>
                      <a:pt x="725" y="0"/>
                      <a:pt x="128" y="996"/>
                      <a:pt x="1" y="2307"/>
                    </a:cubicBezTo>
                    <a:lnTo>
                      <a:pt x="2893" y="2307"/>
                    </a:lnTo>
                    <a:cubicBezTo>
                      <a:pt x="2769" y="996"/>
                      <a:pt x="2168" y="0"/>
                      <a:pt x="14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6"/>
              <p:cNvSpPr/>
              <p:nvPr/>
            </p:nvSpPr>
            <p:spPr>
              <a:xfrm>
                <a:off x="3556900" y="3837375"/>
                <a:ext cx="76300" cy="61675"/>
              </a:xfrm>
              <a:custGeom>
                <a:avLst/>
                <a:gdLst/>
                <a:ahLst/>
                <a:cxnLst/>
                <a:rect l="l" t="t" r="r" b="b"/>
                <a:pathLst>
                  <a:path w="3052" h="2467" extrusionOk="0">
                    <a:moveTo>
                      <a:pt x="1527" y="160"/>
                    </a:moveTo>
                    <a:cubicBezTo>
                      <a:pt x="2181" y="160"/>
                      <a:pt x="2745" y="1059"/>
                      <a:pt x="2885" y="2311"/>
                    </a:cubicBezTo>
                    <a:lnTo>
                      <a:pt x="167" y="2311"/>
                    </a:lnTo>
                    <a:cubicBezTo>
                      <a:pt x="306" y="1059"/>
                      <a:pt x="870" y="160"/>
                      <a:pt x="1527" y="160"/>
                    </a:cubicBezTo>
                    <a:close/>
                    <a:moveTo>
                      <a:pt x="1527" y="1"/>
                    </a:moveTo>
                    <a:cubicBezTo>
                      <a:pt x="774" y="1"/>
                      <a:pt x="133" y="1004"/>
                      <a:pt x="4" y="2381"/>
                    </a:cubicBezTo>
                    <a:cubicBezTo>
                      <a:pt x="0" y="2404"/>
                      <a:pt x="7" y="2424"/>
                      <a:pt x="24" y="2441"/>
                    </a:cubicBezTo>
                    <a:cubicBezTo>
                      <a:pt x="37" y="2457"/>
                      <a:pt x="57" y="2467"/>
                      <a:pt x="80" y="2467"/>
                    </a:cubicBezTo>
                    <a:lnTo>
                      <a:pt x="2972" y="2467"/>
                    </a:lnTo>
                    <a:cubicBezTo>
                      <a:pt x="2995" y="2467"/>
                      <a:pt x="3015" y="2457"/>
                      <a:pt x="3031" y="2441"/>
                    </a:cubicBezTo>
                    <a:cubicBezTo>
                      <a:pt x="3044" y="2424"/>
                      <a:pt x="3051" y="2404"/>
                      <a:pt x="3051" y="2381"/>
                    </a:cubicBezTo>
                    <a:cubicBezTo>
                      <a:pt x="2921" y="1004"/>
                      <a:pt x="2278" y="1"/>
                      <a:pt x="1527" y="1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6"/>
              <p:cNvSpPr/>
              <p:nvPr/>
            </p:nvSpPr>
            <p:spPr>
              <a:xfrm>
                <a:off x="3621725" y="3839375"/>
                <a:ext cx="73525" cy="140675"/>
              </a:xfrm>
              <a:custGeom>
                <a:avLst/>
                <a:gdLst/>
                <a:ahLst/>
                <a:cxnLst/>
                <a:rect l="l" t="t" r="r" b="b"/>
                <a:pathLst>
                  <a:path w="2941" h="5627" extrusionOk="0">
                    <a:moveTo>
                      <a:pt x="1470" y="0"/>
                    </a:moveTo>
                    <a:cubicBezTo>
                      <a:pt x="750" y="0"/>
                      <a:pt x="149" y="996"/>
                      <a:pt x="26" y="2307"/>
                    </a:cubicBezTo>
                    <a:cubicBezTo>
                      <a:pt x="10" y="2473"/>
                      <a:pt x="0" y="2643"/>
                      <a:pt x="0" y="2816"/>
                    </a:cubicBezTo>
                    <a:cubicBezTo>
                      <a:pt x="0" y="4369"/>
                      <a:pt x="661" y="5627"/>
                      <a:pt x="1470" y="5627"/>
                    </a:cubicBezTo>
                    <a:cubicBezTo>
                      <a:pt x="2283" y="5627"/>
                      <a:pt x="2940" y="4369"/>
                      <a:pt x="2940" y="2816"/>
                    </a:cubicBezTo>
                    <a:cubicBezTo>
                      <a:pt x="2940" y="2643"/>
                      <a:pt x="2934" y="2473"/>
                      <a:pt x="2917" y="2307"/>
                    </a:cubicBezTo>
                    <a:cubicBezTo>
                      <a:pt x="2795" y="996"/>
                      <a:pt x="2194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6"/>
              <p:cNvSpPr/>
              <p:nvPr/>
            </p:nvSpPr>
            <p:spPr>
              <a:xfrm>
                <a:off x="3619800" y="3837375"/>
                <a:ext cx="77450" cy="144675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5787" extrusionOk="0">
                    <a:moveTo>
                      <a:pt x="1547" y="160"/>
                    </a:moveTo>
                    <a:cubicBezTo>
                      <a:pt x="2218" y="160"/>
                      <a:pt x="2795" y="1099"/>
                      <a:pt x="2918" y="2398"/>
                    </a:cubicBezTo>
                    <a:cubicBezTo>
                      <a:pt x="2931" y="2560"/>
                      <a:pt x="2941" y="2729"/>
                      <a:pt x="2941" y="2896"/>
                    </a:cubicBezTo>
                    <a:cubicBezTo>
                      <a:pt x="2941" y="4402"/>
                      <a:pt x="2317" y="5630"/>
                      <a:pt x="1547" y="5630"/>
                    </a:cubicBezTo>
                    <a:cubicBezTo>
                      <a:pt x="781" y="5630"/>
                      <a:pt x="157" y="4402"/>
                      <a:pt x="157" y="2896"/>
                    </a:cubicBezTo>
                    <a:cubicBezTo>
                      <a:pt x="157" y="2729"/>
                      <a:pt x="163" y="2560"/>
                      <a:pt x="180" y="2398"/>
                    </a:cubicBezTo>
                    <a:cubicBezTo>
                      <a:pt x="303" y="1099"/>
                      <a:pt x="877" y="160"/>
                      <a:pt x="1547" y="160"/>
                    </a:cubicBezTo>
                    <a:close/>
                    <a:moveTo>
                      <a:pt x="1547" y="1"/>
                    </a:moveTo>
                    <a:cubicBezTo>
                      <a:pt x="797" y="1"/>
                      <a:pt x="157" y="1004"/>
                      <a:pt x="24" y="2381"/>
                    </a:cubicBezTo>
                    <a:cubicBezTo>
                      <a:pt x="7" y="2550"/>
                      <a:pt x="1" y="2723"/>
                      <a:pt x="1" y="2896"/>
                    </a:cubicBezTo>
                    <a:cubicBezTo>
                      <a:pt x="1" y="4489"/>
                      <a:pt x="695" y="5786"/>
                      <a:pt x="1547" y="5786"/>
                    </a:cubicBezTo>
                    <a:cubicBezTo>
                      <a:pt x="2403" y="5786"/>
                      <a:pt x="3097" y="4489"/>
                      <a:pt x="3097" y="2896"/>
                    </a:cubicBezTo>
                    <a:cubicBezTo>
                      <a:pt x="3097" y="2723"/>
                      <a:pt x="3088" y="2550"/>
                      <a:pt x="3071" y="2381"/>
                    </a:cubicBezTo>
                    <a:cubicBezTo>
                      <a:pt x="2941" y="1004"/>
                      <a:pt x="2300" y="1"/>
                      <a:pt x="1547" y="1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6"/>
              <p:cNvSpPr/>
              <p:nvPr/>
            </p:nvSpPr>
            <p:spPr>
              <a:xfrm>
                <a:off x="3639950" y="3870825"/>
                <a:ext cx="38300" cy="92300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692" extrusionOk="0">
                    <a:moveTo>
                      <a:pt x="745" y="0"/>
                    </a:moveTo>
                    <a:cubicBezTo>
                      <a:pt x="406" y="0"/>
                      <a:pt x="117" y="495"/>
                      <a:pt x="4" y="1192"/>
                    </a:cubicBezTo>
                    <a:lnTo>
                      <a:pt x="745" y="1846"/>
                    </a:lnTo>
                    <a:lnTo>
                      <a:pt x="1" y="2490"/>
                    </a:lnTo>
                    <a:cubicBezTo>
                      <a:pt x="114" y="3191"/>
                      <a:pt x="402" y="3692"/>
                      <a:pt x="745" y="3692"/>
                    </a:cubicBezTo>
                    <a:cubicBezTo>
                      <a:pt x="1179" y="3692"/>
                      <a:pt x="1531" y="2865"/>
                      <a:pt x="1531" y="1846"/>
                    </a:cubicBezTo>
                    <a:cubicBezTo>
                      <a:pt x="1531" y="827"/>
                      <a:pt x="1179" y="0"/>
                      <a:pt x="74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6"/>
              <p:cNvSpPr/>
              <p:nvPr/>
            </p:nvSpPr>
            <p:spPr>
              <a:xfrm>
                <a:off x="3622375" y="3839375"/>
                <a:ext cx="72300" cy="57700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308" extrusionOk="0">
                    <a:moveTo>
                      <a:pt x="1444" y="0"/>
                    </a:moveTo>
                    <a:cubicBezTo>
                      <a:pt x="724" y="0"/>
                      <a:pt x="123" y="996"/>
                      <a:pt x="0" y="2307"/>
                    </a:cubicBezTo>
                    <a:lnTo>
                      <a:pt x="2891" y="2307"/>
                    </a:lnTo>
                    <a:cubicBezTo>
                      <a:pt x="2769" y="996"/>
                      <a:pt x="2168" y="0"/>
                      <a:pt x="14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6"/>
              <p:cNvSpPr/>
              <p:nvPr/>
            </p:nvSpPr>
            <p:spPr>
              <a:xfrm>
                <a:off x="3620375" y="3837375"/>
                <a:ext cx="76275" cy="61675"/>
              </a:xfrm>
              <a:custGeom>
                <a:avLst/>
                <a:gdLst/>
                <a:ahLst/>
                <a:cxnLst/>
                <a:rect l="l" t="t" r="r" b="b"/>
                <a:pathLst>
                  <a:path w="3051" h="2467" extrusionOk="0">
                    <a:moveTo>
                      <a:pt x="1524" y="160"/>
                    </a:moveTo>
                    <a:cubicBezTo>
                      <a:pt x="2181" y="160"/>
                      <a:pt x="2746" y="1059"/>
                      <a:pt x="2885" y="2311"/>
                    </a:cubicBezTo>
                    <a:lnTo>
                      <a:pt x="166" y="2311"/>
                    </a:lnTo>
                    <a:cubicBezTo>
                      <a:pt x="306" y="1059"/>
                      <a:pt x="871" y="160"/>
                      <a:pt x="1524" y="160"/>
                    </a:cubicBezTo>
                    <a:close/>
                    <a:moveTo>
                      <a:pt x="1524" y="1"/>
                    </a:moveTo>
                    <a:cubicBezTo>
                      <a:pt x="774" y="1"/>
                      <a:pt x="134" y="1004"/>
                      <a:pt x="1" y="2381"/>
                    </a:cubicBezTo>
                    <a:cubicBezTo>
                      <a:pt x="1" y="2404"/>
                      <a:pt x="7" y="2424"/>
                      <a:pt x="21" y="2441"/>
                    </a:cubicBezTo>
                    <a:cubicBezTo>
                      <a:pt x="37" y="2457"/>
                      <a:pt x="57" y="2467"/>
                      <a:pt x="80" y="2467"/>
                    </a:cubicBezTo>
                    <a:lnTo>
                      <a:pt x="2971" y="2467"/>
                    </a:lnTo>
                    <a:cubicBezTo>
                      <a:pt x="2994" y="2467"/>
                      <a:pt x="3014" y="2457"/>
                      <a:pt x="3028" y="2441"/>
                    </a:cubicBezTo>
                    <a:cubicBezTo>
                      <a:pt x="3045" y="2424"/>
                      <a:pt x="3051" y="2404"/>
                      <a:pt x="3048" y="2381"/>
                    </a:cubicBezTo>
                    <a:cubicBezTo>
                      <a:pt x="2918" y="1004"/>
                      <a:pt x="2277" y="1"/>
                      <a:pt x="1524" y="1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6"/>
              <p:cNvSpPr/>
              <p:nvPr/>
            </p:nvSpPr>
            <p:spPr>
              <a:xfrm>
                <a:off x="3568175" y="3997250"/>
                <a:ext cx="118025" cy="18725"/>
              </a:xfrm>
              <a:custGeom>
                <a:avLst/>
                <a:gdLst/>
                <a:ahLst/>
                <a:cxnLst/>
                <a:rect l="l" t="t" r="r" b="b"/>
                <a:pathLst>
                  <a:path w="4721" h="749" extrusionOk="0">
                    <a:moveTo>
                      <a:pt x="4634" y="1"/>
                    </a:moveTo>
                    <a:cubicBezTo>
                      <a:pt x="4621" y="1"/>
                      <a:pt x="4607" y="4"/>
                      <a:pt x="4595" y="12"/>
                    </a:cubicBezTo>
                    <a:cubicBezTo>
                      <a:pt x="3914" y="399"/>
                      <a:pt x="3133" y="593"/>
                      <a:pt x="2351" y="593"/>
                    </a:cubicBezTo>
                    <a:cubicBezTo>
                      <a:pt x="1578" y="593"/>
                      <a:pt x="806" y="403"/>
                      <a:pt x="131" y="26"/>
                    </a:cubicBezTo>
                    <a:cubicBezTo>
                      <a:pt x="118" y="17"/>
                      <a:pt x="105" y="14"/>
                      <a:pt x="91" y="14"/>
                    </a:cubicBezTo>
                    <a:cubicBezTo>
                      <a:pt x="64" y="14"/>
                      <a:pt x="37" y="29"/>
                      <a:pt x="24" y="55"/>
                    </a:cubicBezTo>
                    <a:cubicBezTo>
                      <a:pt x="1" y="92"/>
                      <a:pt x="14" y="138"/>
                      <a:pt x="54" y="161"/>
                    </a:cubicBezTo>
                    <a:cubicBezTo>
                      <a:pt x="751" y="553"/>
                      <a:pt x="1551" y="749"/>
                      <a:pt x="2351" y="749"/>
                    </a:cubicBezTo>
                    <a:cubicBezTo>
                      <a:pt x="3158" y="749"/>
                      <a:pt x="3967" y="547"/>
                      <a:pt x="4671" y="148"/>
                    </a:cubicBezTo>
                    <a:cubicBezTo>
                      <a:pt x="4707" y="128"/>
                      <a:pt x="4721" y="78"/>
                      <a:pt x="4701" y="41"/>
                    </a:cubicBezTo>
                    <a:cubicBezTo>
                      <a:pt x="4686" y="15"/>
                      <a:pt x="4660" y="1"/>
                      <a:pt x="46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6"/>
              <p:cNvSpPr/>
              <p:nvPr/>
            </p:nvSpPr>
            <p:spPr>
              <a:xfrm>
                <a:off x="3677975" y="3972575"/>
                <a:ext cx="292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454" extrusionOk="0">
                    <a:moveTo>
                      <a:pt x="311" y="0"/>
                    </a:moveTo>
                    <a:cubicBezTo>
                      <a:pt x="288" y="0"/>
                      <a:pt x="264" y="10"/>
                      <a:pt x="249" y="30"/>
                    </a:cubicBezTo>
                    <a:cubicBezTo>
                      <a:pt x="27" y="312"/>
                      <a:pt x="1" y="723"/>
                      <a:pt x="186" y="1028"/>
                    </a:cubicBezTo>
                    <a:cubicBezTo>
                      <a:pt x="346" y="1291"/>
                      <a:pt x="644" y="1454"/>
                      <a:pt x="946" y="1454"/>
                    </a:cubicBezTo>
                    <a:cubicBezTo>
                      <a:pt x="996" y="1454"/>
                      <a:pt x="1049" y="1451"/>
                      <a:pt x="1099" y="1440"/>
                    </a:cubicBezTo>
                    <a:cubicBezTo>
                      <a:pt x="1142" y="1431"/>
                      <a:pt x="1168" y="1391"/>
                      <a:pt x="1162" y="1347"/>
                    </a:cubicBezTo>
                    <a:cubicBezTo>
                      <a:pt x="1156" y="1311"/>
                      <a:pt x="1120" y="1283"/>
                      <a:pt x="1081" y="1283"/>
                    </a:cubicBezTo>
                    <a:cubicBezTo>
                      <a:pt x="1077" y="1283"/>
                      <a:pt x="1073" y="1284"/>
                      <a:pt x="1069" y="1284"/>
                    </a:cubicBezTo>
                    <a:cubicBezTo>
                      <a:pt x="1028" y="1292"/>
                      <a:pt x="987" y="1295"/>
                      <a:pt x="945" y="1295"/>
                    </a:cubicBezTo>
                    <a:cubicBezTo>
                      <a:pt x="697" y="1295"/>
                      <a:pt x="447" y="1163"/>
                      <a:pt x="319" y="949"/>
                    </a:cubicBezTo>
                    <a:cubicBezTo>
                      <a:pt x="169" y="700"/>
                      <a:pt x="193" y="355"/>
                      <a:pt x="372" y="126"/>
                    </a:cubicBezTo>
                    <a:cubicBezTo>
                      <a:pt x="399" y="92"/>
                      <a:pt x="395" y="43"/>
                      <a:pt x="359" y="17"/>
                    </a:cubicBezTo>
                    <a:cubicBezTo>
                      <a:pt x="345" y="5"/>
                      <a:pt x="328" y="0"/>
                      <a:pt x="31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1" name="Google Shape;291;p36"/>
          <p:cNvGrpSpPr/>
          <p:nvPr/>
        </p:nvGrpSpPr>
        <p:grpSpPr>
          <a:xfrm>
            <a:off x="8332205" y="2939798"/>
            <a:ext cx="540234" cy="463036"/>
            <a:chOff x="8332205" y="2939798"/>
            <a:chExt cx="540234" cy="463036"/>
          </a:xfrm>
        </p:grpSpPr>
        <p:sp>
          <p:nvSpPr>
            <p:cNvPr id="292" name="Google Shape;292;p36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6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6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6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6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6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6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6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36"/>
          <p:cNvGrpSpPr/>
          <p:nvPr/>
        </p:nvGrpSpPr>
        <p:grpSpPr>
          <a:xfrm>
            <a:off x="7592175" y="3309393"/>
            <a:ext cx="915602" cy="1367845"/>
            <a:chOff x="7592175" y="3309393"/>
            <a:chExt cx="915602" cy="1367845"/>
          </a:xfrm>
        </p:grpSpPr>
        <p:sp>
          <p:nvSpPr>
            <p:cNvPr id="303" name="Google Shape;303;p36"/>
            <p:cNvSpPr/>
            <p:nvPr/>
          </p:nvSpPr>
          <p:spPr>
            <a:xfrm>
              <a:off x="7592175" y="3309393"/>
              <a:ext cx="915602" cy="1367845"/>
            </a:xfrm>
            <a:custGeom>
              <a:avLst/>
              <a:gdLst/>
              <a:ahLst/>
              <a:cxnLst/>
              <a:rect l="l" t="t" r="r" b="b"/>
              <a:pathLst>
                <a:path w="13095" h="19563" extrusionOk="0">
                  <a:moveTo>
                    <a:pt x="9043" y="1"/>
                  </a:moveTo>
                  <a:cubicBezTo>
                    <a:pt x="8209" y="1"/>
                    <a:pt x="7295" y="415"/>
                    <a:pt x="6526" y="1167"/>
                  </a:cubicBezTo>
                  <a:cubicBezTo>
                    <a:pt x="5759" y="427"/>
                    <a:pt x="4850" y="21"/>
                    <a:pt x="4022" y="21"/>
                  </a:cubicBezTo>
                  <a:cubicBezTo>
                    <a:pt x="3550" y="21"/>
                    <a:pt x="3104" y="153"/>
                    <a:pt x="2726" y="430"/>
                  </a:cubicBezTo>
                  <a:cubicBezTo>
                    <a:pt x="1683" y="1194"/>
                    <a:pt x="1537" y="2777"/>
                    <a:pt x="2281" y="4277"/>
                  </a:cubicBezTo>
                  <a:cubicBezTo>
                    <a:pt x="804" y="5067"/>
                    <a:pt x="1" y="6442"/>
                    <a:pt x="405" y="7666"/>
                  </a:cubicBezTo>
                  <a:cubicBezTo>
                    <a:pt x="752" y="8719"/>
                    <a:pt x="1876" y="9331"/>
                    <a:pt x="3233" y="9331"/>
                  </a:cubicBezTo>
                  <a:cubicBezTo>
                    <a:pt x="3459" y="9331"/>
                    <a:pt x="3691" y="9314"/>
                    <a:pt x="3927" y="9279"/>
                  </a:cubicBezTo>
                  <a:cubicBezTo>
                    <a:pt x="3941" y="9349"/>
                    <a:pt x="3953" y="9419"/>
                    <a:pt x="3970" y="9489"/>
                  </a:cubicBezTo>
                  <a:cubicBezTo>
                    <a:pt x="3837" y="9432"/>
                    <a:pt x="3695" y="9403"/>
                    <a:pt x="3555" y="9403"/>
                  </a:cubicBezTo>
                  <a:cubicBezTo>
                    <a:pt x="3367" y="9403"/>
                    <a:pt x="3180" y="9454"/>
                    <a:pt x="3014" y="9555"/>
                  </a:cubicBezTo>
                  <a:cubicBezTo>
                    <a:pt x="2722" y="9737"/>
                    <a:pt x="2533" y="10049"/>
                    <a:pt x="2516" y="10394"/>
                  </a:cubicBezTo>
                  <a:cubicBezTo>
                    <a:pt x="2460" y="11553"/>
                    <a:pt x="2755" y="12732"/>
                    <a:pt x="3343" y="13714"/>
                  </a:cubicBezTo>
                  <a:cubicBezTo>
                    <a:pt x="3794" y="14467"/>
                    <a:pt x="4402" y="15118"/>
                    <a:pt x="5096" y="15603"/>
                  </a:cubicBezTo>
                  <a:cubicBezTo>
                    <a:pt x="5056" y="16014"/>
                    <a:pt x="5052" y="16413"/>
                    <a:pt x="5082" y="16791"/>
                  </a:cubicBezTo>
                  <a:cubicBezTo>
                    <a:pt x="5056" y="16789"/>
                    <a:pt x="5029" y="16788"/>
                    <a:pt x="5003" y="16788"/>
                  </a:cubicBezTo>
                  <a:cubicBezTo>
                    <a:pt x="4886" y="16788"/>
                    <a:pt x="4767" y="16807"/>
                    <a:pt x="4651" y="16851"/>
                  </a:cubicBezTo>
                  <a:cubicBezTo>
                    <a:pt x="4252" y="16993"/>
                    <a:pt x="3981" y="17369"/>
                    <a:pt x="3967" y="17793"/>
                  </a:cubicBezTo>
                  <a:cubicBezTo>
                    <a:pt x="3953" y="18129"/>
                    <a:pt x="3981" y="18437"/>
                    <a:pt x="4047" y="18732"/>
                  </a:cubicBezTo>
                  <a:cubicBezTo>
                    <a:pt x="4156" y="19207"/>
                    <a:pt x="4574" y="19543"/>
                    <a:pt x="5059" y="19546"/>
                  </a:cubicBezTo>
                  <a:lnTo>
                    <a:pt x="8597" y="19563"/>
                  </a:lnTo>
                  <a:lnTo>
                    <a:pt x="8604" y="19563"/>
                  </a:lnTo>
                  <a:cubicBezTo>
                    <a:pt x="9115" y="19563"/>
                    <a:pt x="9550" y="19191"/>
                    <a:pt x="9633" y="18683"/>
                  </a:cubicBezTo>
                  <a:cubicBezTo>
                    <a:pt x="9680" y="18400"/>
                    <a:pt x="9652" y="18112"/>
                    <a:pt x="9560" y="17823"/>
                  </a:cubicBezTo>
                  <a:cubicBezTo>
                    <a:pt x="9520" y="17694"/>
                    <a:pt x="9453" y="17581"/>
                    <a:pt x="9370" y="17481"/>
                  </a:cubicBezTo>
                  <a:cubicBezTo>
                    <a:pt x="9361" y="17319"/>
                    <a:pt x="9341" y="17159"/>
                    <a:pt x="9307" y="17000"/>
                  </a:cubicBezTo>
                  <a:cubicBezTo>
                    <a:pt x="9214" y="16512"/>
                    <a:pt x="8790" y="16160"/>
                    <a:pt x="8292" y="16157"/>
                  </a:cubicBezTo>
                  <a:cubicBezTo>
                    <a:pt x="8172" y="16157"/>
                    <a:pt x="8063" y="16174"/>
                    <a:pt x="7960" y="16206"/>
                  </a:cubicBezTo>
                  <a:cubicBezTo>
                    <a:pt x="7956" y="16064"/>
                    <a:pt x="7967" y="15918"/>
                    <a:pt x="7984" y="15765"/>
                  </a:cubicBezTo>
                  <a:cubicBezTo>
                    <a:pt x="8856" y="15443"/>
                    <a:pt x="9656" y="14906"/>
                    <a:pt x="10283" y="14218"/>
                  </a:cubicBezTo>
                  <a:cubicBezTo>
                    <a:pt x="11070" y="13346"/>
                    <a:pt x="11588" y="12223"/>
                    <a:pt x="11737" y="11059"/>
                  </a:cubicBezTo>
                  <a:cubicBezTo>
                    <a:pt x="11780" y="10717"/>
                    <a:pt x="11651" y="10374"/>
                    <a:pt x="11392" y="10146"/>
                  </a:cubicBezTo>
                  <a:cubicBezTo>
                    <a:pt x="11199" y="9975"/>
                    <a:pt x="10953" y="9884"/>
                    <a:pt x="10702" y="9884"/>
                  </a:cubicBezTo>
                  <a:cubicBezTo>
                    <a:pt x="10615" y="9884"/>
                    <a:pt x="10528" y="9894"/>
                    <a:pt x="10443" y="9916"/>
                  </a:cubicBezTo>
                  <a:cubicBezTo>
                    <a:pt x="10254" y="9967"/>
                    <a:pt x="10064" y="10023"/>
                    <a:pt x="9879" y="10092"/>
                  </a:cubicBezTo>
                  <a:cubicBezTo>
                    <a:pt x="9915" y="9841"/>
                    <a:pt x="9942" y="9578"/>
                    <a:pt x="9951" y="9309"/>
                  </a:cubicBezTo>
                  <a:cubicBezTo>
                    <a:pt x="11293" y="9289"/>
                    <a:pt x="12365" y="8669"/>
                    <a:pt x="12699" y="7617"/>
                  </a:cubicBezTo>
                  <a:cubicBezTo>
                    <a:pt x="13095" y="6388"/>
                    <a:pt x="12281" y="5021"/>
                    <a:pt x="10801" y="4245"/>
                  </a:cubicBezTo>
                  <a:cubicBezTo>
                    <a:pt x="11532" y="2737"/>
                    <a:pt x="11372" y="1154"/>
                    <a:pt x="10323" y="401"/>
                  </a:cubicBezTo>
                  <a:cubicBezTo>
                    <a:pt x="9947" y="130"/>
                    <a:pt x="9508" y="1"/>
                    <a:pt x="90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6"/>
            <p:cNvSpPr/>
            <p:nvPr/>
          </p:nvSpPr>
          <p:spPr>
            <a:xfrm>
              <a:off x="7849898" y="4028058"/>
              <a:ext cx="202209" cy="327086"/>
            </a:xfrm>
            <a:custGeom>
              <a:avLst/>
              <a:gdLst/>
              <a:ahLst/>
              <a:cxnLst/>
              <a:rect l="l" t="t" r="r" b="b"/>
              <a:pathLst>
                <a:path w="2892" h="4678" extrusionOk="0">
                  <a:moveTo>
                    <a:pt x="47" y="1"/>
                  </a:moveTo>
                  <a:cubicBezTo>
                    <a:pt x="1" y="947"/>
                    <a:pt x="240" y="1919"/>
                    <a:pt x="724" y="2732"/>
                  </a:cubicBezTo>
                  <a:cubicBezTo>
                    <a:pt x="1211" y="3546"/>
                    <a:pt x="1965" y="4273"/>
                    <a:pt x="2821" y="4678"/>
                  </a:cubicBezTo>
                  <a:cubicBezTo>
                    <a:pt x="2891" y="3715"/>
                    <a:pt x="2662" y="2732"/>
                    <a:pt x="2167" y="1903"/>
                  </a:cubicBezTo>
                  <a:cubicBezTo>
                    <a:pt x="1677" y="1073"/>
                    <a:pt x="926" y="399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6"/>
            <p:cNvSpPr/>
            <p:nvPr/>
          </p:nvSpPr>
          <p:spPr>
            <a:xfrm>
              <a:off x="7844305" y="4022464"/>
              <a:ext cx="213396" cy="338273"/>
            </a:xfrm>
            <a:custGeom>
              <a:avLst/>
              <a:gdLst/>
              <a:ahLst/>
              <a:cxnLst/>
              <a:rect l="l" t="t" r="r" b="b"/>
              <a:pathLst>
                <a:path w="3052" h="4838" extrusionOk="0">
                  <a:moveTo>
                    <a:pt x="200" y="200"/>
                  </a:moveTo>
                  <a:lnTo>
                    <a:pt x="200" y="200"/>
                  </a:lnTo>
                  <a:cubicBezTo>
                    <a:pt x="1017" y="599"/>
                    <a:pt x="1720" y="1239"/>
                    <a:pt x="2181" y="2023"/>
                  </a:cubicBezTo>
                  <a:cubicBezTo>
                    <a:pt x="2646" y="2803"/>
                    <a:pt x="2875" y="3728"/>
                    <a:pt x="2832" y="4635"/>
                  </a:cubicBezTo>
                  <a:cubicBezTo>
                    <a:pt x="2059" y="4240"/>
                    <a:pt x="1348" y="3566"/>
                    <a:pt x="873" y="2772"/>
                  </a:cubicBezTo>
                  <a:cubicBezTo>
                    <a:pt x="415" y="2009"/>
                    <a:pt x="180" y="1100"/>
                    <a:pt x="200" y="200"/>
                  </a:cubicBezTo>
                  <a:close/>
                  <a:moveTo>
                    <a:pt x="123" y="1"/>
                  </a:moveTo>
                  <a:cubicBezTo>
                    <a:pt x="110" y="1"/>
                    <a:pt x="96" y="4"/>
                    <a:pt x="84" y="11"/>
                  </a:cubicBezTo>
                  <a:cubicBezTo>
                    <a:pt x="64" y="27"/>
                    <a:pt x="50" y="51"/>
                    <a:pt x="47" y="74"/>
                  </a:cubicBezTo>
                  <a:cubicBezTo>
                    <a:pt x="1" y="1043"/>
                    <a:pt x="246" y="2029"/>
                    <a:pt x="738" y="2852"/>
                  </a:cubicBezTo>
                  <a:cubicBezTo>
                    <a:pt x="1252" y="3709"/>
                    <a:pt x="2025" y="4429"/>
                    <a:pt x="2869" y="4827"/>
                  </a:cubicBezTo>
                  <a:cubicBezTo>
                    <a:pt x="2878" y="4834"/>
                    <a:pt x="2889" y="4837"/>
                    <a:pt x="2901" y="4837"/>
                  </a:cubicBezTo>
                  <a:cubicBezTo>
                    <a:pt x="2915" y="4837"/>
                    <a:pt x="2928" y="4834"/>
                    <a:pt x="2941" y="4824"/>
                  </a:cubicBezTo>
                  <a:cubicBezTo>
                    <a:pt x="2961" y="4814"/>
                    <a:pt x="2978" y="4791"/>
                    <a:pt x="2978" y="4764"/>
                  </a:cubicBezTo>
                  <a:cubicBezTo>
                    <a:pt x="3051" y="3788"/>
                    <a:pt x="2815" y="2786"/>
                    <a:pt x="2317" y="1943"/>
                  </a:cubicBezTo>
                  <a:cubicBezTo>
                    <a:pt x="1816" y="1100"/>
                    <a:pt x="1049" y="413"/>
                    <a:pt x="156" y="7"/>
                  </a:cubicBezTo>
                  <a:cubicBezTo>
                    <a:pt x="146" y="3"/>
                    <a:pt x="135" y="1"/>
                    <a:pt x="1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6"/>
            <p:cNvSpPr/>
            <p:nvPr/>
          </p:nvSpPr>
          <p:spPr>
            <a:xfrm>
              <a:off x="7890033" y="4088190"/>
              <a:ext cx="157180" cy="266955"/>
            </a:xfrm>
            <a:custGeom>
              <a:avLst/>
              <a:gdLst/>
              <a:ahLst/>
              <a:cxnLst/>
              <a:rect l="l" t="t" r="r" b="b"/>
              <a:pathLst>
                <a:path w="2248" h="3818" extrusionOk="0">
                  <a:moveTo>
                    <a:pt x="0" y="0"/>
                  </a:moveTo>
                  <a:lnTo>
                    <a:pt x="2247" y="3818"/>
                  </a:lnTo>
                  <a:close/>
                </a:path>
              </a:pathLst>
            </a:custGeom>
            <a:solidFill>
              <a:srgbClr val="8CA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6"/>
            <p:cNvSpPr/>
            <p:nvPr/>
          </p:nvSpPr>
          <p:spPr>
            <a:xfrm>
              <a:off x="7883740" y="4082736"/>
              <a:ext cx="169766" cy="278002"/>
            </a:xfrm>
            <a:custGeom>
              <a:avLst/>
              <a:gdLst/>
              <a:ahLst/>
              <a:cxnLst/>
              <a:rect l="l" t="t" r="r" b="b"/>
              <a:pathLst>
                <a:path w="2428" h="3976" extrusionOk="0">
                  <a:moveTo>
                    <a:pt x="90" y="1"/>
                  </a:moveTo>
                  <a:cubicBezTo>
                    <a:pt x="77" y="1"/>
                    <a:pt x="63" y="4"/>
                    <a:pt x="50" y="12"/>
                  </a:cubicBezTo>
                  <a:cubicBezTo>
                    <a:pt x="14" y="35"/>
                    <a:pt x="1" y="81"/>
                    <a:pt x="21" y="118"/>
                  </a:cubicBezTo>
                  <a:lnTo>
                    <a:pt x="2271" y="3935"/>
                  </a:lnTo>
                  <a:cubicBezTo>
                    <a:pt x="2285" y="3962"/>
                    <a:pt x="2311" y="3975"/>
                    <a:pt x="2337" y="3975"/>
                  </a:cubicBezTo>
                  <a:cubicBezTo>
                    <a:pt x="2351" y="3975"/>
                    <a:pt x="2364" y="3972"/>
                    <a:pt x="2377" y="3962"/>
                  </a:cubicBezTo>
                  <a:cubicBezTo>
                    <a:pt x="2414" y="3942"/>
                    <a:pt x="2427" y="3892"/>
                    <a:pt x="2404" y="3856"/>
                  </a:cubicBezTo>
                  <a:lnTo>
                    <a:pt x="157" y="38"/>
                  </a:lnTo>
                  <a:cubicBezTo>
                    <a:pt x="142" y="14"/>
                    <a:pt x="116" y="1"/>
                    <a:pt x="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6"/>
            <p:cNvSpPr/>
            <p:nvPr/>
          </p:nvSpPr>
          <p:spPr>
            <a:xfrm>
              <a:off x="8097067" y="4061480"/>
              <a:ext cx="255558" cy="282057"/>
            </a:xfrm>
            <a:custGeom>
              <a:avLst/>
              <a:gdLst/>
              <a:ahLst/>
              <a:cxnLst/>
              <a:rect l="l" t="t" r="r" b="b"/>
              <a:pathLst>
                <a:path w="3655" h="4034" extrusionOk="0">
                  <a:moveTo>
                    <a:pt x="3655" y="1"/>
                  </a:moveTo>
                  <a:lnTo>
                    <a:pt x="3655" y="1"/>
                  </a:lnTo>
                  <a:cubicBezTo>
                    <a:pt x="2735" y="237"/>
                    <a:pt x="1875" y="751"/>
                    <a:pt x="1241" y="1455"/>
                  </a:cubicBezTo>
                  <a:cubicBezTo>
                    <a:pt x="608" y="2162"/>
                    <a:pt x="136" y="3094"/>
                    <a:pt x="0" y="4034"/>
                  </a:cubicBezTo>
                  <a:cubicBezTo>
                    <a:pt x="939" y="3818"/>
                    <a:pt x="1812" y="3307"/>
                    <a:pt x="2460" y="2593"/>
                  </a:cubicBezTo>
                  <a:cubicBezTo>
                    <a:pt x="3110" y="1876"/>
                    <a:pt x="3532" y="960"/>
                    <a:pt x="36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6"/>
            <p:cNvSpPr/>
            <p:nvPr/>
          </p:nvSpPr>
          <p:spPr>
            <a:xfrm>
              <a:off x="8091473" y="4056166"/>
              <a:ext cx="266745" cy="292685"/>
            </a:xfrm>
            <a:custGeom>
              <a:avLst/>
              <a:gdLst/>
              <a:ahLst/>
              <a:cxnLst/>
              <a:rect l="l" t="t" r="r" b="b"/>
              <a:pathLst>
                <a:path w="3815" h="4186" extrusionOk="0">
                  <a:moveTo>
                    <a:pt x="3639" y="183"/>
                  </a:moveTo>
                  <a:lnTo>
                    <a:pt x="3639" y="183"/>
                  </a:lnTo>
                  <a:cubicBezTo>
                    <a:pt x="3502" y="1083"/>
                    <a:pt x="3094" y="1942"/>
                    <a:pt x="2484" y="2616"/>
                  </a:cubicBezTo>
                  <a:cubicBezTo>
                    <a:pt x="1873" y="3289"/>
                    <a:pt x="1056" y="3778"/>
                    <a:pt x="177" y="4003"/>
                  </a:cubicBezTo>
                  <a:cubicBezTo>
                    <a:pt x="326" y="3150"/>
                    <a:pt x="760" y="2274"/>
                    <a:pt x="1381" y="1584"/>
                  </a:cubicBezTo>
                  <a:cubicBezTo>
                    <a:pt x="1975" y="924"/>
                    <a:pt x="2772" y="429"/>
                    <a:pt x="3639" y="183"/>
                  </a:cubicBezTo>
                  <a:close/>
                  <a:moveTo>
                    <a:pt x="3735" y="1"/>
                  </a:moveTo>
                  <a:cubicBezTo>
                    <a:pt x="3728" y="1"/>
                    <a:pt x="3722" y="2"/>
                    <a:pt x="3715" y="3"/>
                  </a:cubicBezTo>
                  <a:cubicBezTo>
                    <a:pt x="2775" y="242"/>
                    <a:pt x="1906" y="767"/>
                    <a:pt x="1265" y="1481"/>
                  </a:cubicBezTo>
                  <a:cubicBezTo>
                    <a:pt x="595" y="2221"/>
                    <a:pt x="137" y="3177"/>
                    <a:pt x="4" y="4096"/>
                  </a:cubicBezTo>
                  <a:cubicBezTo>
                    <a:pt x="0" y="4123"/>
                    <a:pt x="7" y="4150"/>
                    <a:pt x="27" y="4166"/>
                  </a:cubicBezTo>
                  <a:cubicBezTo>
                    <a:pt x="40" y="4179"/>
                    <a:pt x="60" y="4186"/>
                    <a:pt x="80" y="4186"/>
                  </a:cubicBezTo>
                  <a:lnTo>
                    <a:pt x="97" y="4186"/>
                  </a:lnTo>
                  <a:cubicBezTo>
                    <a:pt x="1053" y="3967"/>
                    <a:pt x="1943" y="3446"/>
                    <a:pt x="2600" y="2719"/>
                  </a:cubicBezTo>
                  <a:cubicBezTo>
                    <a:pt x="3257" y="1995"/>
                    <a:pt x="3688" y="1059"/>
                    <a:pt x="3811" y="87"/>
                  </a:cubicBezTo>
                  <a:cubicBezTo>
                    <a:pt x="3815" y="63"/>
                    <a:pt x="3804" y="37"/>
                    <a:pt x="3784" y="20"/>
                  </a:cubicBezTo>
                  <a:cubicBezTo>
                    <a:pt x="3770" y="8"/>
                    <a:pt x="3753" y="1"/>
                    <a:pt x="37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6"/>
            <p:cNvSpPr/>
            <p:nvPr/>
          </p:nvSpPr>
          <p:spPr>
            <a:xfrm>
              <a:off x="8097067" y="4114620"/>
              <a:ext cx="208711" cy="228918"/>
            </a:xfrm>
            <a:custGeom>
              <a:avLst/>
              <a:gdLst/>
              <a:ahLst/>
              <a:cxnLst/>
              <a:rect l="l" t="t" r="r" b="b"/>
              <a:pathLst>
                <a:path w="2985" h="3274" extrusionOk="0">
                  <a:moveTo>
                    <a:pt x="2984" y="1"/>
                  </a:moveTo>
                  <a:lnTo>
                    <a:pt x="0" y="3274"/>
                  </a:lnTo>
                  <a:close/>
                </a:path>
              </a:pathLst>
            </a:custGeom>
            <a:solidFill>
              <a:srgbClr val="8CA5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6"/>
            <p:cNvSpPr/>
            <p:nvPr/>
          </p:nvSpPr>
          <p:spPr>
            <a:xfrm>
              <a:off x="8091054" y="4109166"/>
              <a:ext cx="220947" cy="239686"/>
            </a:xfrm>
            <a:custGeom>
              <a:avLst/>
              <a:gdLst/>
              <a:ahLst/>
              <a:cxnLst/>
              <a:rect l="l" t="t" r="r" b="b"/>
              <a:pathLst>
                <a:path w="3160" h="3428" extrusionOk="0">
                  <a:moveTo>
                    <a:pt x="3072" y="0"/>
                  </a:moveTo>
                  <a:cubicBezTo>
                    <a:pt x="3051" y="0"/>
                    <a:pt x="3030" y="8"/>
                    <a:pt x="3014" y="26"/>
                  </a:cubicBezTo>
                  <a:lnTo>
                    <a:pt x="30" y="3299"/>
                  </a:lnTo>
                  <a:cubicBezTo>
                    <a:pt x="0" y="3328"/>
                    <a:pt x="3" y="3378"/>
                    <a:pt x="33" y="3408"/>
                  </a:cubicBezTo>
                  <a:cubicBezTo>
                    <a:pt x="50" y="3421"/>
                    <a:pt x="66" y="3428"/>
                    <a:pt x="86" y="3428"/>
                  </a:cubicBezTo>
                  <a:cubicBezTo>
                    <a:pt x="106" y="3428"/>
                    <a:pt x="129" y="3421"/>
                    <a:pt x="143" y="3401"/>
                  </a:cubicBezTo>
                  <a:lnTo>
                    <a:pt x="3130" y="132"/>
                  </a:lnTo>
                  <a:cubicBezTo>
                    <a:pt x="3159" y="99"/>
                    <a:pt x="3156" y="49"/>
                    <a:pt x="3124" y="19"/>
                  </a:cubicBezTo>
                  <a:cubicBezTo>
                    <a:pt x="3109" y="7"/>
                    <a:pt x="3091" y="0"/>
                    <a:pt x="30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6"/>
            <p:cNvSpPr/>
            <p:nvPr/>
          </p:nvSpPr>
          <p:spPr>
            <a:xfrm>
              <a:off x="7953870" y="3709356"/>
              <a:ext cx="308697" cy="883160"/>
            </a:xfrm>
            <a:custGeom>
              <a:avLst/>
              <a:gdLst/>
              <a:ahLst/>
              <a:cxnLst/>
              <a:rect l="l" t="t" r="r" b="b"/>
              <a:pathLst>
                <a:path w="4415" h="12631" extrusionOk="0">
                  <a:moveTo>
                    <a:pt x="2203" y="0"/>
                  </a:moveTo>
                  <a:cubicBezTo>
                    <a:pt x="1857" y="0"/>
                    <a:pt x="1627" y="542"/>
                    <a:pt x="1999" y="792"/>
                  </a:cubicBezTo>
                  <a:cubicBezTo>
                    <a:pt x="2955" y="1435"/>
                    <a:pt x="3186" y="2664"/>
                    <a:pt x="3081" y="3745"/>
                  </a:cubicBezTo>
                  <a:cubicBezTo>
                    <a:pt x="2951" y="5063"/>
                    <a:pt x="2258" y="6268"/>
                    <a:pt x="1756" y="7470"/>
                  </a:cubicBezTo>
                  <a:cubicBezTo>
                    <a:pt x="1106" y="9030"/>
                    <a:pt x="740" y="11028"/>
                    <a:pt x="1640" y="12482"/>
                  </a:cubicBezTo>
                  <a:cubicBezTo>
                    <a:pt x="1322" y="12402"/>
                    <a:pt x="1026" y="12220"/>
                    <a:pt x="820" y="11964"/>
                  </a:cubicBezTo>
                  <a:lnTo>
                    <a:pt x="820" y="11964"/>
                  </a:lnTo>
                  <a:cubicBezTo>
                    <a:pt x="800" y="12140"/>
                    <a:pt x="817" y="12323"/>
                    <a:pt x="867" y="12495"/>
                  </a:cubicBezTo>
                  <a:cubicBezTo>
                    <a:pt x="535" y="12389"/>
                    <a:pt x="239" y="12200"/>
                    <a:pt x="7" y="11941"/>
                  </a:cubicBezTo>
                  <a:lnTo>
                    <a:pt x="7" y="11941"/>
                  </a:lnTo>
                  <a:cubicBezTo>
                    <a:pt x="0" y="12170"/>
                    <a:pt x="14" y="12389"/>
                    <a:pt x="63" y="12615"/>
                  </a:cubicBezTo>
                  <a:lnTo>
                    <a:pt x="3602" y="12631"/>
                  </a:lnTo>
                  <a:cubicBezTo>
                    <a:pt x="3621" y="12502"/>
                    <a:pt x="3608" y="12379"/>
                    <a:pt x="3568" y="12256"/>
                  </a:cubicBezTo>
                  <a:cubicBezTo>
                    <a:pt x="3488" y="12366"/>
                    <a:pt x="3393" y="12459"/>
                    <a:pt x="3277" y="12528"/>
                  </a:cubicBezTo>
                  <a:cubicBezTo>
                    <a:pt x="3359" y="12130"/>
                    <a:pt x="3363" y="11712"/>
                    <a:pt x="3283" y="11310"/>
                  </a:cubicBezTo>
                  <a:lnTo>
                    <a:pt x="3283" y="11310"/>
                  </a:lnTo>
                  <a:cubicBezTo>
                    <a:pt x="3194" y="11745"/>
                    <a:pt x="2981" y="12146"/>
                    <a:pt x="2689" y="12482"/>
                  </a:cubicBezTo>
                  <a:cubicBezTo>
                    <a:pt x="1985" y="11782"/>
                    <a:pt x="1835" y="10676"/>
                    <a:pt x="1949" y="9717"/>
                  </a:cubicBezTo>
                  <a:cubicBezTo>
                    <a:pt x="2105" y="8399"/>
                    <a:pt x="2802" y="7204"/>
                    <a:pt x="3300" y="5996"/>
                  </a:cubicBezTo>
                  <a:cubicBezTo>
                    <a:pt x="4093" y="4064"/>
                    <a:pt x="4415" y="1409"/>
                    <a:pt x="2420" y="71"/>
                  </a:cubicBezTo>
                  <a:cubicBezTo>
                    <a:pt x="2346" y="22"/>
                    <a:pt x="2272" y="0"/>
                    <a:pt x="2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6"/>
            <p:cNvSpPr/>
            <p:nvPr/>
          </p:nvSpPr>
          <p:spPr>
            <a:xfrm>
              <a:off x="7948276" y="3703833"/>
              <a:ext cx="350089" cy="894067"/>
            </a:xfrm>
            <a:custGeom>
              <a:avLst/>
              <a:gdLst/>
              <a:ahLst/>
              <a:cxnLst/>
              <a:rect l="l" t="t" r="r" b="b"/>
              <a:pathLst>
                <a:path w="5007" h="12787" extrusionOk="0">
                  <a:moveTo>
                    <a:pt x="2284" y="0"/>
                  </a:moveTo>
                  <a:cubicBezTo>
                    <a:pt x="2125" y="0"/>
                    <a:pt x="1987" y="94"/>
                    <a:pt x="1906" y="217"/>
                  </a:cubicBezTo>
                  <a:cubicBezTo>
                    <a:pt x="1763" y="429"/>
                    <a:pt x="1760" y="751"/>
                    <a:pt x="2035" y="937"/>
                  </a:cubicBezTo>
                  <a:cubicBezTo>
                    <a:pt x="3161" y="1693"/>
                    <a:pt x="3144" y="3201"/>
                    <a:pt x="3081" y="3815"/>
                  </a:cubicBezTo>
                  <a:cubicBezTo>
                    <a:pt x="2984" y="4807"/>
                    <a:pt x="2557" y="5747"/>
                    <a:pt x="2145" y="6656"/>
                  </a:cubicBezTo>
                  <a:cubicBezTo>
                    <a:pt x="2015" y="6938"/>
                    <a:pt x="1883" y="7230"/>
                    <a:pt x="1763" y="7519"/>
                  </a:cubicBezTo>
                  <a:cubicBezTo>
                    <a:pt x="1382" y="8432"/>
                    <a:pt x="621" y="10692"/>
                    <a:pt x="1551" y="12425"/>
                  </a:cubicBezTo>
                  <a:cubicBezTo>
                    <a:pt x="1318" y="12331"/>
                    <a:pt x="1112" y="12182"/>
                    <a:pt x="960" y="11993"/>
                  </a:cubicBezTo>
                  <a:cubicBezTo>
                    <a:pt x="944" y="11974"/>
                    <a:pt x="922" y="11965"/>
                    <a:pt x="897" y="11965"/>
                  </a:cubicBezTo>
                  <a:cubicBezTo>
                    <a:pt x="890" y="11965"/>
                    <a:pt x="883" y="11965"/>
                    <a:pt x="877" y="11967"/>
                  </a:cubicBezTo>
                  <a:cubicBezTo>
                    <a:pt x="847" y="11977"/>
                    <a:pt x="827" y="12003"/>
                    <a:pt x="824" y="12033"/>
                  </a:cubicBezTo>
                  <a:cubicBezTo>
                    <a:pt x="807" y="12172"/>
                    <a:pt x="814" y="12315"/>
                    <a:pt x="837" y="12451"/>
                  </a:cubicBezTo>
                  <a:cubicBezTo>
                    <a:pt x="575" y="12345"/>
                    <a:pt x="336" y="12179"/>
                    <a:pt x="147" y="11967"/>
                  </a:cubicBezTo>
                  <a:cubicBezTo>
                    <a:pt x="130" y="11950"/>
                    <a:pt x="109" y="11942"/>
                    <a:pt x="88" y="11942"/>
                  </a:cubicBezTo>
                  <a:cubicBezTo>
                    <a:pt x="78" y="11942"/>
                    <a:pt x="69" y="11944"/>
                    <a:pt x="60" y="11947"/>
                  </a:cubicBezTo>
                  <a:cubicBezTo>
                    <a:pt x="31" y="11957"/>
                    <a:pt x="11" y="11986"/>
                    <a:pt x="11" y="12017"/>
                  </a:cubicBezTo>
                  <a:cubicBezTo>
                    <a:pt x="0" y="12268"/>
                    <a:pt x="20" y="12495"/>
                    <a:pt x="67" y="12710"/>
                  </a:cubicBezTo>
                  <a:cubicBezTo>
                    <a:pt x="75" y="12747"/>
                    <a:pt x="108" y="12772"/>
                    <a:pt x="142" y="12772"/>
                  </a:cubicBezTo>
                  <a:cubicBezTo>
                    <a:pt x="148" y="12772"/>
                    <a:pt x="154" y="12771"/>
                    <a:pt x="160" y="12770"/>
                  </a:cubicBezTo>
                  <a:cubicBezTo>
                    <a:pt x="203" y="12760"/>
                    <a:pt x="230" y="12717"/>
                    <a:pt x="219" y="12677"/>
                  </a:cubicBezTo>
                  <a:cubicBezTo>
                    <a:pt x="187" y="12527"/>
                    <a:pt x="170" y="12375"/>
                    <a:pt x="163" y="12209"/>
                  </a:cubicBezTo>
                  <a:lnTo>
                    <a:pt x="163" y="12209"/>
                  </a:lnTo>
                  <a:cubicBezTo>
                    <a:pt x="382" y="12408"/>
                    <a:pt x="641" y="12558"/>
                    <a:pt x="920" y="12647"/>
                  </a:cubicBezTo>
                  <a:cubicBezTo>
                    <a:pt x="929" y="12650"/>
                    <a:pt x="938" y="12652"/>
                    <a:pt x="947" y="12652"/>
                  </a:cubicBezTo>
                  <a:cubicBezTo>
                    <a:pt x="967" y="12652"/>
                    <a:pt x="986" y="12644"/>
                    <a:pt x="999" y="12630"/>
                  </a:cubicBezTo>
                  <a:cubicBezTo>
                    <a:pt x="1019" y="12610"/>
                    <a:pt x="1030" y="12581"/>
                    <a:pt x="1019" y="12550"/>
                  </a:cubicBezTo>
                  <a:cubicBezTo>
                    <a:pt x="993" y="12451"/>
                    <a:pt x="976" y="12345"/>
                    <a:pt x="973" y="12236"/>
                  </a:cubicBezTo>
                  <a:lnTo>
                    <a:pt x="973" y="12236"/>
                  </a:lnTo>
                  <a:cubicBezTo>
                    <a:pt x="1169" y="12428"/>
                    <a:pt x="1425" y="12567"/>
                    <a:pt x="1704" y="12637"/>
                  </a:cubicBezTo>
                  <a:cubicBezTo>
                    <a:pt x="1709" y="12639"/>
                    <a:pt x="1715" y="12639"/>
                    <a:pt x="1721" y="12639"/>
                  </a:cubicBezTo>
                  <a:cubicBezTo>
                    <a:pt x="1746" y="12639"/>
                    <a:pt x="1770" y="12629"/>
                    <a:pt x="1783" y="12607"/>
                  </a:cubicBezTo>
                  <a:cubicBezTo>
                    <a:pt x="1803" y="12581"/>
                    <a:pt x="1803" y="12547"/>
                    <a:pt x="1786" y="12521"/>
                  </a:cubicBezTo>
                  <a:cubicBezTo>
                    <a:pt x="740" y="10831"/>
                    <a:pt x="1524" y="8501"/>
                    <a:pt x="1906" y="7579"/>
                  </a:cubicBezTo>
                  <a:cubicBezTo>
                    <a:pt x="2025" y="7293"/>
                    <a:pt x="2158" y="7001"/>
                    <a:pt x="2287" y="6719"/>
                  </a:cubicBezTo>
                  <a:cubicBezTo>
                    <a:pt x="2706" y="5799"/>
                    <a:pt x="3137" y="4847"/>
                    <a:pt x="3237" y="3832"/>
                  </a:cubicBezTo>
                  <a:cubicBezTo>
                    <a:pt x="3300" y="3190"/>
                    <a:pt x="3320" y="1611"/>
                    <a:pt x="2122" y="808"/>
                  </a:cubicBezTo>
                  <a:cubicBezTo>
                    <a:pt x="1929" y="678"/>
                    <a:pt x="1932" y="456"/>
                    <a:pt x="2035" y="303"/>
                  </a:cubicBezTo>
                  <a:cubicBezTo>
                    <a:pt x="2088" y="226"/>
                    <a:pt x="2175" y="159"/>
                    <a:pt x="2281" y="159"/>
                  </a:cubicBezTo>
                  <a:cubicBezTo>
                    <a:pt x="2334" y="159"/>
                    <a:pt x="2392" y="176"/>
                    <a:pt x="2453" y="217"/>
                  </a:cubicBezTo>
                  <a:cubicBezTo>
                    <a:pt x="4820" y="1800"/>
                    <a:pt x="3705" y="5079"/>
                    <a:pt x="3306" y="6045"/>
                  </a:cubicBezTo>
                  <a:cubicBezTo>
                    <a:pt x="3180" y="6354"/>
                    <a:pt x="3038" y="6666"/>
                    <a:pt x="2898" y="6968"/>
                  </a:cubicBezTo>
                  <a:cubicBezTo>
                    <a:pt x="2493" y="7864"/>
                    <a:pt x="2068" y="8794"/>
                    <a:pt x="1952" y="9786"/>
                  </a:cubicBezTo>
                  <a:cubicBezTo>
                    <a:pt x="1813" y="10964"/>
                    <a:pt x="2088" y="11993"/>
                    <a:pt x="2712" y="12617"/>
                  </a:cubicBezTo>
                  <a:cubicBezTo>
                    <a:pt x="2729" y="12634"/>
                    <a:pt x="2746" y="12640"/>
                    <a:pt x="2772" y="12640"/>
                  </a:cubicBezTo>
                  <a:cubicBezTo>
                    <a:pt x="2792" y="12640"/>
                    <a:pt x="2812" y="12630"/>
                    <a:pt x="2828" y="12614"/>
                  </a:cubicBezTo>
                  <a:cubicBezTo>
                    <a:pt x="3051" y="12358"/>
                    <a:pt x="3220" y="12069"/>
                    <a:pt x="3333" y="11767"/>
                  </a:cubicBezTo>
                  <a:lnTo>
                    <a:pt x="3333" y="11767"/>
                  </a:lnTo>
                  <a:cubicBezTo>
                    <a:pt x="3353" y="12043"/>
                    <a:pt x="3337" y="12322"/>
                    <a:pt x="3280" y="12590"/>
                  </a:cubicBezTo>
                  <a:cubicBezTo>
                    <a:pt x="3274" y="12624"/>
                    <a:pt x="3286" y="12654"/>
                    <a:pt x="3310" y="12674"/>
                  </a:cubicBezTo>
                  <a:cubicBezTo>
                    <a:pt x="3323" y="12682"/>
                    <a:pt x="3338" y="12686"/>
                    <a:pt x="3353" y="12686"/>
                  </a:cubicBezTo>
                  <a:cubicBezTo>
                    <a:pt x="3368" y="12686"/>
                    <a:pt x="3383" y="12682"/>
                    <a:pt x="3396" y="12674"/>
                  </a:cubicBezTo>
                  <a:cubicBezTo>
                    <a:pt x="3473" y="12627"/>
                    <a:pt x="3545" y="12570"/>
                    <a:pt x="3608" y="12504"/>
                  </a:cubicBezTo>
                  <a:lnTo>
                    <a:pt x="3608" y="12504"/>
                  </a:lnTo>
                  <a:cubicBezTo>
                    <a:pt x="3615" y="12570"/>
                    <a:pt x="3615" y="12634"/>
                    <a:pt x="3605" y="12697"/>
                  </a:cubicBezTo>
                  <a:cubicBezTo>
                    <a:pt x="3599" y="12740"/>
                    <a:pt x="3628" y="12780"/>
                    <a:pt x="3668" y="12786"/>
                  </a:cubicBezTo>
                  <a:lnTo>
                    <a:pt x="3682" y="12786"/>
                  </a:lnTo>
                  <a:cubicBezTo>
                    <a:pt x="3721" y="12786"/>
                    <a:pt x="3755" y="12760"/>
                    <a:pt x="3758" y="12720"/>
                  </a:cubicBezTo>
                  <a:cubicBezTo>
                    <a:pt x="3781" y="12587"/>
                    <a:pt x="3768" y="12455"/>
                    <a:pt x="3721" y="12308"/>
                  </a:cubicBezTo>
                  <a:cubicBezTo>
                    <a:pt x="3712" y="12282"/>
                    <a:pt x="3688" y="12262"/>
                    <a:pt x="3658" y="12256"/>
                  </a:cubicBezTo>
                  <a:cubicBezTo>
                    <a:pt x="3655" y="12255"/>
                    <a:pt x="3652" y="12255"/>
                    <a:pt x="3649" y="12255"/>
                  </a:cubicBezTo>
                  <a:cubicBezTo>
                    <a:pt x="3625" y="12255"/>
                    <a:pt x="3600" y="12268"/>
                    <a:pt x="3585" y="12288"/>
                  </a:cubicBezTo>
                  <a:cubicBezTo>
                    <a:pt x="3548" y="12339"/>
                    <a:pt x="3509" y="12382"/>
                    <a:pt x="3466" y="12425"/>
                  </a:cubicBezTo>
                  <a:cubicBezTo>
                    <a:pt x="3516" y="12076"/>
                    <a:pt x="3505" y="11718"/>
                    <a:pt x="3439" y="11372"/>
                  </a:cubicBezTo>
                  <a:cubicBezTo>
                    <a:pt x="3433" y="11336"/>
                    <a:pt x="3403" y="11309"/>
                    <a:pt x="3366" y="11309"/>
                  </a:cubicBezTo>
                  <a:lnTo>
                    <a:pt x="3363" y="11309"/>
                  </a:lnTo>
                  <a:cubicBezTo>
                    <a:pt x="3326" y="11309"/>
                    <a:pt x="3297" y="11336"/>
                    <a:pt x="3286" y="11372"/>
                  </a:cubicBezTo>
                  <a:cubicBezTo>
                    <a:pt x="3207" y="11754"/>
                    <a:pt x="3028" y="12123"/>
                    <a:pt x="2765" y="12445"/>
                  </a:cubicBezTo>
                  <a:cubicBezTo>
                    <a:pt x="2218" y="11850"/>
                    <a:pt x="1979" y="10894"/>
                    <a:pt x="2108" y="9802"/>
                  </a:cubicBezTo>
                  <a:cubicBezTo>
                    <a:pt x="2221" y="8837"/>
                    <a:pt x="2640" y="7921"/>
                    <a:pt x="3041" y="7031"/>
                  </a:cubicBezTo>
                  <a:cubicBezTo>
                    <a:pt x="3180" y="6729"/>
                    <a:pt x="3323" y="6413"/>
                    <a:pt x="3449" y="6105"/>
                  </a:cubicBezTo>
                  <a:cubicBezTo>
                    <a:pt x="3861" y="5113"/>
                    <a:pt x="5006" y="1736"/>
                    <a:pt x="2543" y="84"/>
                  </a:cubicBezTo>
                  <a:cubicBezTo>
                    <a:pt x="2454" y="25"/>
                    <a:pt x="2366" y="0"/>
                    <a:pt x="2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6"/>
            <p:cNvSpPr/>
            <p:nvPr/>
          </p:nvSpPr>
          <p:spPr>
            <a:xfrm>
              <a:off x="8017008" y="3370308"/>
              <a:ext cx="318695" cy="321982"/>
            </a:xfrm>
            <a:custGeom>
              <a:avLst/>
              <a:gdLst/>
              <a:ahLst/>
              <a:cxnLst/>
              <a:rect l="l" t="t" r="r" b="b"/>
              <a:pathLst>
                <a:path w="4558" h="4605" extrusionOk="0">
                  <a:moveTo>
                    <a:pt x="3128" y="0"/>
                  </a:moveTo>
                  <a:cubicBezTo>
                    <a:pt x="2408" y="0"/>
                    <a:pt x="1521" y="534"/>
                    <a:pt x="873" y="1432"/>
                  </a:cubicBezTo>
                  <a:cubicBezTo>
                    <a:pt x="0" y="2647"/>
                    <a:pt x="641" y="4605"/>
                    <a:pt x="641" y="4605"/>
                  </a:cubicBezTo>
                  <a:cubicBezTo>
                    <a:pt x="641" y="4605"/>
                    <a:pt x="2705" y="4595"/>
                    <a:pt x="3578" y="3380"/>
                  </a:cubicBezTo>
                  <a:cubicBezTo>
                    <a:pt x="4454" y="2165"/>
                    <a:pt x="4557" y="745"/>
                    <a:pt x="3811" y="207"/>
                  </a:cubicBezTo>
                  <a:cubicBezTo>
                    <a:pt x="3616" y="67"/>
                    <a:pt x="3382" y="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6"/>
            <p:cNvSpPr/>
            <p:nvPr/>
          </p:nvSpPr>
          <p:spPr>
            <a:xfrm>
              <a:off x="8011624" y="3364784"/>
              <a:ext cx="314990" cy="333099"/>
            </a:xfrm>
            <a:custGeom>
              <a:avLst/>
              <a:gdLst/>
              <a:ahLst/>
              <a:cxnLst/>
              <a:rect l="l" t="t" r="r" b="b"/>
              <a:pathLst>
                <a:path w="4505" h="4764" extrusionOk="0">
                  <a:moveTo>
                    <a:pt x="3204" y="157"/>
                  </a:moveTo>
                  <a:cubicBezTo>
                    <a:pt x="3446" y="157"/>
                    <a:pt x="3665" y="220"/>
                    <a:pt x="3841" y="349"/>
                  </a:cubicBezTo>
                  <a:cubicBezTo>
                    <a:pt x="4180" y="595"/>
                    <a:pt x="4342" y="1043"/>
                    <a:pt x="4303" y="1614"/>
                  </a:cubicBezTo>
                  <a:cubicBezTo>
                    <a:pt x="4260" y="2198"/>
                    <a:pt x="4007" y="2838"/>
                    <a:pt x="3592" y="3413"/>
                  </a:cubicBezTo>
                  <a:cubicBezTo>
                    <a:pt x="2832" y="4468"/>
                    <a:pt x="1113" y="4591"/>
                    <a:pt x="778" y="4604"/>
                  </a:cubicBezTo>
                  <a:cubicBezTo>
                    <a:pt x="681" y="4279"/>
                    <a:pt x="253" y="2613"/>
                    <a:pt x="1013" y="1557"/>
                  </a:cubicBezTo>
                  <a:cubicBezTo>
                    <a:pt x="1428" y="980"/>
                    <a:pt x="1956" y="538"/>
                    <a:pt x="2497" y="312"/>
                  </a:cubicBezTo>
                  <a:cubicBezTo>
                    <a:pt x="2749" y="209"/>
                    <a:pt x="2988" y="157"/>
                    <a:pt x="3204" y="157"/>
                  </a:cubicBezTo>
                  <a:close/>
                  <a:moveTo>
                    <a:pt x="3207" y="0"/>
                  </a:moveTo>
                  <a:cubicBezTo>
                    <a:pt x="2968" y="0"/>
                    <a:pt x="2708" y="57"/>
                    <a:pt x="2437" y="170"/>
                  </a:cubicBezTo>
                  <a:cubicBezTo>
                    <a:pt x="1870" y="405"/>
                    <a:pt x="1319" y="867"/>
                    <a:pt x="887" y="1464"/>
                  </a:cubicBezTo>
                  <a:cubicBezTo>
                    <a:pt x="1" y="2699"/>
                    <a:pt x="618" y="4627"/>
                    <a:pt x="645" y="4707"/>
                  </a:cubicBezTo>
                  <a:cubicBezTo>
                    <a:pt x="655" y="4741"/>
                    <a:pt x="684" y="4764"/>
                    <a:pt x="718" y="4764"/>
                  </a:cubicBezTo>
                  <a:lnTo>
                    <a:pt x="721" y="4764"/>
                  </a:lnTo>
                  <a:cubicBezTo>
                    <a:pt x="804" y="4760"/>
                    <a:pt x="2832" y="4737"/>
                    <a:pt x="3718" y="3506"/>
                  </a:cubicBezTo>
                  <a:cubicBezTo>
                    <a:pt x="4150" y="2905"/>
                    <a:pt x="4412" y="2238"/>
                    <a:pt x="4459" y="1623"/>
                  </a:cubicBezTo>
                  <a:cubicBezTo>
                    <a:pt x="4505" y="996"/>
                    <a:pt x="4319" y="499"/>
                    <a:pt x="3934" y="223"/>
                  </a:cubicBezTo>
                  <a:cubicBezTo>
                    <a:pt x="3728" y="74"/>
                    <a:pt x="3481" y="0"/>
                    <a:pt x="3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6"/>
            <p:cNvSpPr/>
            <p:nvPr/>
          </p:nvSpPr>
          <p:spPr>
            <a:xfrm>
              <a:off x="7785851" y="3371707"/>
              <a:ext cx="320024" cy="320583"/>
            </a:xfrm>
            <a:custGeom>
              <a:avLst/>
              <a:gdLst/>
              <a:ahLst/>
              <a:cxnLst/>
              <a:rect l="l" t="t" r="r" b="b"/>
              <a:pathLst>
                <a:path w="4577" h="4585" extrusionOk="0">
                  <a:moveTo>
                    <a:pt x="1437" y="1"/>
                  </a:moveTo>
                  <a:cubicBezTo>
                    <a:pt x="1178" y="1"/>
                    <a:pt x="941" y="69"/>
                    <a:pt x="744" y="213"/>
                  </a:cubicBezTo>
                  <a:cubicBezTo>
                    <a:pt x="0" y="758"/>
                    <a:pt x="116" y="2175"/>
                    <a:pt x="1003" y="3384"/>
                  </a:cubicBezTo>
                  <a:cubicBezTo>
                    <a:pt x="1876" y="4579"/>
                    <a:pt x="3904" y="4585"/>
                    <a:pt x="3946" y="4585"/>
                  </a:cubicBezTo>
                  <a:cubicBezTo>
                    <a:pt x="3947" y="4585"/>
                    <a:pt x="3947" y="4585"/>
                    <a:pt x="3947" y="4585"/>
                  </a:cubicBezTo>
                  <a:cubicBezTo>
                    <a:pt x="3947" y="4585"/>
                    <a:pt x="4577" y="2620"/>
                    <a:pt x="3691" y="1412"/>
                  </a:cubicBezTo>
                  <a:cubicBezTo>
                    <a:pt x="3039" y="526"/>
                    <a:pt x="2155" y="1"/>
                    <a:pt x="14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6"/>
            <p:cNvSpPr/>
            <p:nvPr/>
          </p:nvSpPr>
          <p:spPr>
            <a:xfrm>
              <a:off x="7795081" y="3366113"/>
              <a:ext cx="316178" cy="331770"/>
            </a:xfrm>
            <a:custGeom>
              <a:avLst/>
              <a:gdLst/>
              <a:ahLst/>
              <a:cxnLst/>
              <a:rect l="l" t="t" r="r" b="b"/>
              <a:pathLst>
                <a:path w="4522" h="4745" extrusionOk="0">
                  <a:moveTo>
                    <a:pt x="1306" y="158"/>
                  </a:moveTo>
                  <a:cubicBezTo>
                    <a:pt x="1521" y="158"/>
                    <a:pt x="1756" y="207"/>
                    <a:pt x="2003" y="310"/>
                  </a:cubicBezTo>
                  <a:cubicBezTo>
                    <a:pt x="2547" y="529"/>
                    <a:pt x="3078" y="967"/>
                    <a:pt x="3496" y="1538"/>
                  </a:cubicBezTo>
                  <a:cubicBezTo>
                    <a:pt x="4266" y="2591"/>
                    <a:pt x="3848" y="4260"/>
                    <a:pt x="3758" y="4585"/>
                  </a:cubicBezTo>
                  <a:cubicBezTo>
                    <a:pt x="3420" y="4575"/>
                    <a:pt x="1701" y="4466"/>
                    <a:pt x="934" y="3417"/>
                  </a:cubicBezTo>
                  <a:cubicBezTo>
                    <a:pt x="512" y="2846"/>
                    <a:pt x="256" y="2209"/>
                    <a:pt x="210" y="1624"/>
                  </a:cubicBezTo>
                  <a:cubicBezTo>
                    <a:pt x="163" y="1054"/>
                    <a:pt x="323" y="602"/>
                    <a:pt x="658" y="357"/>
                  </a:cubicBezTo>
                  <a:cubicBezTo>
                    <a:pt x="837" y="224"/>
                    <a:pt x="1059" y="158"/>
                    <a:pt x="1306" y="158"/>
                  </a:cubicBezTo>
                  <a:close/>
                  <a:moveTo>
                    <a:pt x="1303" y="0"/>
                  </a:moveTo>
                  <a:cubicBezTo>
                    <a:pt x="1024" y="0"/>
                    <a:pt x="773" y="77"/>
                    <a:pt x="566" y="230"/>
                  </a:cubicBezTo>
                  <a:cubicBezTo>
                    <a:pt x="183" y="509"/>
                    <a:pt x="1" y="1007"/>
                    <a:pt x="54" y="1635"/>
                  </a:cubicBezTo>
                  <a:cubicBezTo>
                    <a:pt x="103" y="2249"/>
                    <a:pt x="370" y="2916"/>
                    <a:pt x="808" y="3510"/>
                  </a:cubicBezTo>
                  <a:cubicBezTo>
                    <a:pt x="1697" y="4725"/>
                    <a:pt x="3692" y="4745"/>
                    <a:pt x="3815" y="4745"/>
                  </a:cubicBezTo>
                  <a:lnTo>
                    <a:pt x="3818" y="4745"/>
                  </a:lnTo>
                  <a:cubicBezTo>
                    <a:pt x="3852" y="4745"/>
                    <a:pt x="3881" y="4722"/>
                    <a:pt x="3891" y="4688"/>
                  </a:cubicBezTo>
                  <a:cubicBezTo>
                    <a:pt x="3918" y="4608"/>
                    <a:pt x="4521" y="2673"/>
                    <a:pt x="3622" y="1448"/>
                  </a:cubicBezTo>
                  <a:cubicBezTo>
                    <a:pt x="3187" y="851"/>
                    <a:pt x="2633" y="397"/>
                    <a:pt x="2062" y="164"/>
                  </a:cubicBezTo>
                  <a:cubicBezTo>
                    <a:pt x="1795" y="55"/>
                    <a:pt x="1539" y="0"/>
                    <a:pt x="1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6"/>
            <p:cNvSpPr/>
            <p:nvPr/>
          </p:nvSpPr>
          <p:spPr>
            <a:xfrm>
              <a:off x="7681670" y="3633142"/>
              <a:ext cx="380155" cy="244161"/>
            </a:xfrm>
            <a:custGeom>
              <a:avLst/>
              <a:gdLst/>
              <a:ahLst/>
              <a:cxnLst/>
              <a:rect l="l" t="t" r="r" b="b"/>
              <a:pathLst>
                <a:path w="5437" h="3492" extrusionOk="0">
                  <a:moveTo>
                    <a:pt x="3048" y="1"/>
                  </a:moveTo>
                  <a:cubicBezTo>
                    <a:pt x="2812" y="1"/>
                    <a:pt x="2574" y="33"/>
                    <a:pt x="2343" y="109"/>
                  </a:cubicBezTo>
                  <a:cubicBezTo>
                    <a:pt x="919" y="581"/>
                    <a:pt x="0" y="1669"/>
                    <a:pt x="288" y="2542"/>
                  </a:cubicBezTo>
                  <a:cubicBezTo>
                    <a:pt x="489" y="3146"/>
                    <a:pt x="1214" y="3491"/>
                    <a:pt x="2114" y="3491"/>
                  </a:cubicBezTo>
                  <a:cubicBezTo>
                    <a:pt x="2514" y="3491"/>
                    <a:pt x="2948" y="3423"/>
                    <a:pt x="3386" y="3279"/>
                  </a:cubicBezTo>
                  <a:cubicBezTo>
                    <a:pt x="4806" y="2807"/>
                    <a:pt x="5437" y="846"/>
                    <a:pt x="5437" y="846"/>
                  </a:cubicBezTo>
                  <a:cubicBezTo>
                    <a:pt x="5437" y="846"/>
                    <a:pt x="4264" y="1"/>
                    <a:pt x="3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6"/>
            <p:cNvSpPr/>
            <p:nvPr/>
          </p:nvSpPr>
          <p:spPr>
            <a:xfrm>
              <a:off x="7675587" y="3627688"/>
              <a:ext cx="392251" cy="254928"/>
            </a:xfrm>
            <a:custGeom>
              <a:avLst/>
              <a:gdLst/>
              <a:ahLst/>
              <a:cxnLst/>
              <a:rect l="l" t="t" r="r" b="b"/>
              <a:pathLst>
                <a:path w="5610" h="3646" extrusionOk="0">
                  <a:moveTo>
                    <a:pt x="3131" y="161"/>
                  </a:moveTo>
                  <a:cubicBezTo>
                    <a:pt x="4176" y="161"/>
                    <a:pt x="5202" y="801"/>
                    <a:pt x="5431" y="953"/>
                  </a:cubicBezTo>
                  <a:cubicBezTo>
                    <a:pt x="5318" y="1272"/>
                    <a:pt x="4684" y="2876"/>
                    <a:pt x="3450" y="3280"/>
                  </a:cubicBezTo>
                  <a:cubicBezTo>
                    <a:pt x="3016" y="3423"/>
                    <a:pt x="2587" y="3491"/>
                    <a:pt x="2193" y="3491"/>
                  </a:cubicBezTo>
                  <a:cubicBezTo>
                    <a:pt x="1331" y="3491"/>
                    <a:pt x="639" y="3167"/>
                    <a:pt x="452" y="2597"/>
                  </a:cubicBezTo>
                  <a:cubicBezTo>
                    <a:pt x="176" y="1764"/>
                    <a:pt x="1076" y="718"/>
                    <a:pt x="2454" y="264"/>
                  </a:cubicBezTo>
                  <a:cubicBezTo>
                    <a:pt x="2676" y="190"/>
                    <a:pt x="2905" y="161"/>
                    <a:pt x="3131" y="161"/>
                  </a:cubicBezTo>
                  <a:close/>
                  <a:moveTo>
                    <a:pt x="3140" y="1"/>
                  </a:moveTo>
                  <a:cubicBezTo>
                    <a:pt x="2894" y="1"/>
                    <a:pt x="2646" y="34"/>
                    <a:pt x="2404" y="114"/>
                  </a:cubicBezTo>
                  <a:cubicBezTo>
                    <a:pt x="943" y="595"/>
                    <a:pt x="0" y="1730"/>
                    <a:pt x="303" y="2643"/>
                  </a:cubicBezTo>
                  <a:cubicBezTo>
                    <a:pt x="512" y="3280"/>
                    <a:pt x="1272" y="3646"/>
                    <a:pt x="2204" y="3646"/>
                  </a:cubicBezTo>
                  <a:cubicBezTo>
                    <a:pt x="2613" y="3646"/>
                    <a:pt x="3054" y="3576"/>
                    <a:pt x="3496" y="3430"/>
                  </a:cubicBezTo>
                  <a:cubicBezTo>
                    <a:pt x="4939" y="2955"/>
                    <a:pt x="5573" y="1030"/>
                    <a:pt x="5600" y="947"/>
                  </a:cubicBezTo>
                  <a:cubicBezTo>
                    <a:pt x="5610" y="918"/>
                    <a:pt x="5600" y="881"/>
                    <a:pt x="5570" y="861"/>
                  </a:cubicBezTo>
                  <a:cubicBezTo>
                    <a:pt x="5512" y="819"/>
                    <a:pt x="4358" y="1"/>
                    <a:pt x="31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6"/>
            <p:cNvSpPr/>
            <p:nvPr/>
          </p:nvSpPr>
          <p:spPr>
            <a:xfrm>
              <a:off x="7945689" y="3692226"/>
              <a:ext cx="234022" cy="379106"/>
            </a:xfrm>
            <a:custGeom>
              <a:avLst/>
              <a:gdLst/>
              <a:ahLst/>
              <a:cxnLst/>
              <a:rect l="l" t="t" r="r" b="b"/>
              <a:pathLst>
                <a:path w="3347" h="5422" extrusionOk="0">
                  <a:moveTo>
                    <a:pt x="1661" y="1"/>
                  </a:moveTo>
                  <a:cubicBezTo>
                    <a:pt x="1661" y="1"/>
                    <a:pt x="1" y="1222"/>
                    <a:pt x="5" y="2719"/>
                  </a:cubicBezTo>
                  <a:cubicBezTo>
                    <a:pt x="11" y="4215"/>
                    <a:pt x="763" y="5421"/>
                    <a:pt x="1680" y="5421"/>
                  </a:cubicBezTo>
                  <a:cubicBezTo>
                    <a:pt x="1682" y="5421"/>
                    <a:pt x="1683" y="5421"/>
                    <a:pt x="1684" y="5421"/>
                  </a:cubicBezTo>
                  <a:cubicBezTo>
                    <a:pt x="2603" y="5418"/>
                    <a:pt x="3347" y="4203"/>
                    <a:pt x="3340" y="2706"/>
                  </a:cubicBezTo>
                  <a:cubicBezTo>
                    <a:pt x="3334" y="1209"/>
                    <a:pt x="1661" y="1"/>
                    <a:pt x="16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6"/>
            <p:cNvSpPr/>
            <p:nvPr/>
          </p:nvSpPr>
          <p:spPr>
            <a:xfrm>
              <a:off x="7940166" y="3686842"/>
              <a:ext cx="244860" cy="390014"/>
            </a:xfrm>
            <a:custGeom>
              <a:avLst/>
              <a:gdLst/>
              <a:ahLst/>
              <a:cxnLst/>
              <a:rect l="l" t="t" r="r" b="b"/>
              <a:pathLst>
                <a:path w="3502" h="5578" extrusionOk="0">
                  <a:moveTo>
                    <a:pt x="1743" y="178"/>
                  </a:moveTo>
                  <a:cubicBezTo>
                    <a:pt x="2008" y="383"/>
                    <a:pt x="3336" y="1482"/>
                    <a:pt x="3339" y="2783"/>
                  </a:cubicBezTo>
                  <a:cubicBezTo>
                    <a:pt x="3346" y="4234"/>
                    <a:pt x="2639" y="5418"/>
                    <a:pt x="1763" y="5422"/>
                  </a:cubicBezTo>
                  <a:lnTo>
                    <a:pt x="1760" y="5422"/>
                  </a:lnTo>
                  <a:cubicBezTo>
                    <a:pt x="1345" y="5422"/>
                    <a:pt x="950" y="5153"/>
                    <a:pt x="648" y="4668"/>
                  </a:cubicBezTo>
                  <a:cubicBezTo>
                    <a:pt x="339" y="4170"/>
                    <a:pt x="167" y="3503"/>
                    <a:pt x="163" y="2796"/>
                  </a:cubicBezTo>
                  <a:cubicBezTo>
                    <a:pt x="156" y="1495"/>
                    <a:pt x="1478" y="386"/>
                    <a:pt x="1743" y="178"/>
                  </a:cubicBezTo>
                  <a:close/>
                  <a:moveTo>
                    <a:pt x="1741" y="0"/>
                  </a:moveTo>
                  <a:cubicBezTo>
                    <a:pt x="1726" y="0"/>
                    <a:pt x="1710" y="5"/>
                    <a:pt x="1697" y="15"/>
                  </a:cubicBezTo>
                  <a:cubicBezTo>
                    <a:pt x="1627" y="64"/>
                    <a:pt x="0" y="1276"/>
                    <a:pt x="7" y="2796"/>
                  </a:cubicBezTo>
                  <a:cubicBezTo>
                    <a:pt x="10" y="3533"/>
                    <a:pt x="190" y="4227"/>
                    <a:pt x="515" y="4752"/>
                  </a:cubicBezTo>
                  <a:cubicBezTo>
                    <a:pt x="847" y="5282"/>
                    <a:pt x="1288" y="5578"/>
                    <a:pt x="1760" y="5578"/>
                  </a:cubicBezTo>
                  <a:lnTo>
                    <a:pt x="1763" y="5578"/>
                  </a:lnTo>
                  <a:cubicBezTo>
                    <a:pt x="2725" y="5575"/>
                    <a:pt x="3502" y="4320"/>
                    <a:pt x="3499" y="2780"/>
                  </a:cubicBezTo>
                  <a:cubicBezTo>
                    <a:pt x="3492" y="1263"/>
                    <a:pt x="1856" y="64"/>
                    <a:pt x="1786" y="15"/>
                  </a:cubicBezTo>
                  <a:cubicBezTo>
                    <a:pt x="1773" y="5"/>
                    <a:pt x="1757" y="0"/>
                    <a:pt x="17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6"/>
            <p:cNvSpPr/>
            <p:nvPr/>
          </p:nvSpPr>
          <p:spPr>
            <a:xfrm>
              <a:off x="8061757" y="3632373"/>
              <a:ext cx="380714" cy="243042"/>
            </a:xfrm>
            <a:custGeom>
              <a:avLst/>
              <a:gdLst/>
              <a:ahLst/>
              <a:cxnLst/>
              <a:rect l="l" t="t" r="r" b="b"/>
              <a:pathLst>
                <a:path w="5445" h="3476" extrusionOk="0">
                  <a:moveTo>
                    <a:pt x="2596" y="1"/>
                  </a:moveTo>
                  <a:cubicBezTo>
                    <a:pt x="1620" y="847"/>
                    <a:pt x="1" y="857"/>
                    <a:pt x="1" y="857"/>
                  </a:cubicBezTo>
                  <a:cubicBezTo>
                    <a:pt x="1" y="857"/>
                    <a:pt x="648" y="2815"/>
                    <a:pt x="2075" y="3273"/>
                  </a:cubicBezTo>
                  <a:cubicBezTo>
                    <a:pt x="2504" y="3410"/>
                    <a:pt x="2929" y="3475"/>
                    <a:pt x="3321" y="3475"/>
                  </a:cubicBezTo>
                  <a:cubicBezTo>
                    <a:pt x="4233" y="3475"/>
                    <a:pt x="4968" y="3125"/>
                    <a:pt x="5165" y="2510"/>
                  </a:cubicBezTo>
                  <a:cubicBezTo>
                    <a:pt x="5444" y="1634"/>
                    <a:pt x="4518" y="555"/>
                    <a:pt x="3091" y="97"/>
                  </a:cubicBezTo>
                  <a:cubicBezTo>
                    <a:pt x="2928" y="44"/>
                    <a:pt x="2762" y="14"/>
                    <a:pt x="25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6"/>
            <p:cNvSpPr/>
            <p:nvPr/>
          </p:nvSpPr>
          <p:spPr>
            <a:xfrm>
              <a:off x="8056233" y="3626989"/>
              <a:ext cx="392531" cy="253740"/>
            </a:xfrm>
            <a:custGeom>
              <a:avLst/>
              <a:gdLst/>
              <a:ahLst/>
              <a:cxnLst/>
              <a:rect l="l" t="t" r="r" b="b"/>
              <a:pathLst>
                <a:path w="5614" h="3629" extrusionOk="0">
                  <a:moveTo>
                    <a:pt x="2702" y="160"/>
                  </a:moveTo>
                  <a:cubicBezTo>
                    <a:pt x="2861" y="174"/>
                    <a:pt x="3011" y="203"/>
                    <a:pt x="3147" y="246"/>
                  </a:cubicBezTo>
                  <a:cubicBezTo>
                    <a:pt x="4531" y="692"/>
                    <a:pt x="5437" y="1731"/>
                    <a:pt x="5168" y="2564"/>
                  </a:cubicBezTo>
                  <a:cubicBezTo>
                    <a:pt x="4984" y="3144"/>
                    <a:pt x="4281" y="3475"/>
                    <a:pt x="3407" y="3475"/>
                  </a:cubicBezTo>
                  <a:cubicBezTo>
                    <a:pt x="3021" y="3475"/>
                    <a:pt x="2601" y="3410"/>
                    <a:pt x="2177" y="3274"/>
                  </a:cubicBezTo>
                  <a:cubicBezTo>
                    <a:pt x="989" y="2892"/>
                    <a:pt x="345" y="1409"/>
                    <a:pt x="192" y="1010"/>
                  </a:cubicBezTo>
                  <a:cubicBezTo>
                    <a:pt x="575" y="991"/>
                    <a:pt x="1852" y="877"/>
                    <a:pt x="2702" y="160"/>
                  </a:cubicBezTo>
                  <a:close/>
                  <a:moveTo>
                    <a:pt x="2674" y="1"/>
                  </a:moveTo>
                  <a:cubicBezTo>
                    <a:pt x="2657" y="1"/>
                    <a:pt x="2640" y="9"/>
                    <a:pt x="2626" y="21"/>
                  </a:cubicBezTo>
                  <a:cubicBezTo>
                    <a:pt x="1683" y="838"/>
                    <a:pt x="97" y="854"/>
                    <a:pt x="80" y="854"/>
                  </a:cubicBezTo>
                  <a:cubicBezTo>
                    <a:pt x="57" y="857"/>
                    <a:pt x="33" y="868"/>
                    <a:pt x="17" y="888"/>
                  </a:cubicBezTo>
                  <a:cubicBezTo>
                    <a:pt x="3" y="908"/>
                    <a:pt x="0" y="934"/>
                    <a:pt x="7" y="957"/>
                  </a:cubicBezTo>
                  <a:cubicBezTo>
                    <a:pt x="33" y="1040"/>
                    <a:pt x="684" y="2959"/>
                    <a:pt x="2131" y="3423"/>
                  </a:cubicBezTo>
                  <a:cubicBezTo>
                    <a:pt x="2562" y="3563"/>
                    <a:pt x="2994" y="3629"/>
                    <a:pt x="3392" y="3629"/>
                  </a:cubicBezTo>
                  <a:cubicBezTo>
                    <a:pt x="4342" y="3629"/>
                    <a:pt x="5111" y="3258"/>
                    <a:pt x="5318" y="2613"/>
                  </a:cubicBezTo>
                  <a:cubicBezTo>
                    <a:pt x="5613" y="1697"/>
                    <a:pt x="4660" y="569"/>
                    <a:pt x="3196" y="98"/>
                  </a:cubicBezTo>
                  <a:cubicBezTo>
                    <a:pt x="3037" y="47"/>
                    <a:pt x="2865" y="15"/>
                    <a:pt x="2682" y="1"/>
                  </a:cubicBezTo>
                  <a:cubicBezTo>
                    <a:pt x="2679" y="1"/>
                    <a:pt x="2676" y="1"/>
                    <a:pt x="26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6"/>
            <p:cNvSpPr/>
            <p:nvPr/>
          </p:nvSpPr>
          <p:spPr>
            <a:xfrm>
              <a:off x="7891151" y="3467359"/>
              <a:ext cx="170675" cy="224933"/>
            </a:xfrm>
            <a:custGeom>
              <a:avLst/>
              <a:gdLst/>
              <a:ahLst/>
              <a:cxnLst/>
              <a:rect l="l" t="t" r="r" b="b"/>
              <a:pathLst>
                <a:path w="2441" h="3217" extrusionOk="0">
                  <a:moveTo>
                    <a:pt x="2441" y="3217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6"/>
            <p:cNvSpPr/>
            <p:nvPr/>
          </p:nvSpPr>
          <p:spPr>
            <a:xfrm>
              <a:off x="7885138" y="3461835"/>
              <a:ext cx="182981" cy="236050"/>
            </a:xfrm>
            <a:custGeom>
              <a:avLst/>
              <a:gdLst/>
              <a:ahLst/>
              <a:cxnLst/>
              <a:rect l="l" t="t" r="r" b="b"/>
              <a:pathLst>
                <a:path w="2617" h="3376" extrusionOk="0">
                  <a:moveTo>
                    <a:pt x="87" y="0"/>
                  </a:moveTo>
                  <a:cubicBezTo>
                    <a:pt x="71" y="0"/>
                    <a:pt x="54" y="6"/>
                    <a:pt x="41" y="16"/>
                  </a:cubicBezTo>
                  <a:cubicBezTo>
                    <a:pt x="7" y="43"/>
                    <a:pt x="1" y="93"/>
                    <a:pt x="24" y="126"/>
                  </a:cubicBezTo>
                  <a:lnTo>
                    <a:pt x="2467" y="3342"/>
                  </a:lnTo>
                  <a:cubicBezTo>
                    <a:pt x="2480" y="3362"/>
                    <a:pt x="2504" y="3376"/>
                    <a:pt x="2527" y="3376"/>
                  </a:cubicBezTo>
                  <a:cubicBezTo>
                    <a:pt x="2544" y="3376"/>
                    <a:pt x="2560" y="3369"/>
                    <a:pt x="2576" y="3359"/>
                  </a:cubicBezTo>
                  <a:cubicBezTo>
                    <a:pt x="2610" y="3333"/>
                    <a:pt x="2616" y="3282"/>
                    <a:pt x="2590" y="3250"/>
                  </a:cubicBezTo>
                  <a:lnTo>
                    <a:pt x="150" y="33"/>
                  </a:lnTo>
                  <a:cubicBezTo>
                    <a:pt x="134" y="11"/>
                    <a:pt x="111" y="0"/>
                    <a:pt x="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6"/>
            <p:cNvSpPr/>
            <p:nvPr/>
          </p:nvSpPr>
          <p:spPr>
            <a:xfrm>
              <a:off x="7795081" y="3692226"/>
              <a:ext cx="266745" cy="92924"/>
            </a:xfrm>
            <a:custGeom>
              <a:avLst/>
              <a:gdLst/>
              <a:ahLst/>
              <a:cxnLst/>
              <a:rect l="l" t="t" r="r" b="b"/>
              <a:pathLst>
                <a:path w="3815" h="1329" extrusionOk="0">
                  <a:moveTo>
                    <a:pt x="3815" y="1"/>
                  </a:moveTo>
                  <a:lnTo>
                    <a:pt x="1" y="13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6"/>
            <p:cNvSpPr/>
            <p:nvPr/>
          </p:nvSpPr>
          <p:spPr>
            <a:xfrm>
              <a:off x="7789067" y="3686842"/>
              <a:ext cx="279051" cy="103621"/>
            </a:xfrm>
            <a:custGeom>
              <a:avLst/>
              <a:gdLst/>
              <a:ahLst/>
              <a:cxnLst/>
              <a:rect l="l" t="t" r="r" b="b"/>
              <a:pathLst>
                <a:path w="3991" h="1482" extrusionOk="0">
                  <a:moveTo>
                    <a:pt x="3902" y="1"/>
                  </a:moveTo>
                  <a:cubicBezTo>
                    <a:pt x="3894" y="1"/>
                    <a:pt x="3886" y="2"/>
                    <a:pt x="3878" y="5"/>
                  </a:cubicBezTo>
                  <a:lnTo>
                    <a:pt x="64" y="1329"/>
                  </a:lnTo>
                  <a:cubicBezTo>
                    <a:pt x="21" y="1346"/>
                    <a:pt x="1" y="1389"/>
                    <a:pt x="14" y="1429"/>
                  </a:cubicBezTo>
                  <a:cubicBezTo>
                    <a:pt x="27" y="1462"/>
                    <a:pt x="57" y="1482"/>
                    <a:pt x="87" y="1482"/>
                  </a:cubicBezTo>
                  <a:cubicBezTo>
                    <a:pt x="97" y="1482"/>
                    <a:pt x="107" y="1482"/>
                    <a:pt x="114" y="1478"/>
                  </a:cubicBezTo>
                  <a:lnTo>
                    <a:pt x="3927" y="151"/>
                  </a:lnTo>
                  <a:cubicBezTo>
                    <a:pt x="3967" y="138"/>
                    <a:pt x="3990" y="95"/>
                    <a:pt x="3977" y="52"/>
                  </a:cubicBezTo>
                  <a:cubicBezTo>
                    <a:pt x="3964" y="20"/>
                    <a:pt x="3934" y="1"/>
                    <a:pt x="39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6"/>
            <p:cNvSpPr/>
            <p:nvPr/>
          </p:nvSpPr>
          <p:spPr>
            <a:xfrm>
              <a:off x="8061757" y="3692226"/>
              <a:ext cx="6083" cy="282337"/>
            </a:xfrm>
            <a:custGeom>
              <a:avLst/>
              <a:gdLst/>
              <a:ahLst/>
              <a:cxnLst/>
              <a:rect l="l" t="t" r="r" b="b"/>
              <a:pathLst>
                <a:path w="87" h="4038" extrusionOk="0">
                  <a:moveTo>
                    <a:pt x="1" y="1"/>
                  </a:moveTo>
                  <a:lnTo>
                    <a:pt x="87" y="40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6"/>
            <p:cNvSpPr/>
            <p:nvPr/>
          </p:nvSpPr>
          <p:spPr>
            <a:xfrm>
              <a:off x="8056443" y="3686702"/>
              <a:ext cx="16781" cy="293454"/>
            </a:xfrm>
            <a:custGeom>
              <a:avLst/>
              <a:gdLst/>
              <a:ahLst/>
              <a:cxnLst/>
              <a:rect l="l" t="t" r="r" b="b"/>
              <a:pathLst>
                <a:path w="240" h="4197" extrusionOk="0">
                  <a:moveTo>
                    <a:pt x="77" y="0"/>
                  </a:moveTo>
                  <a:cubicBezTo>
                    <a:pt x="34" y="3"/>
                    <a:pt x="0" y="40"/>
                    <a:pt x="0" y="83"/>
                  </a:cubicBezTo>
                  <a:lnTo>
                    <a:pt x="83" y="4120"/>
                  </a:lnTo>
                  <a:cubicBezTo>
                    <a:pt x="83" y="4163"/>
                    <a:pt x="120" y="4196"/>
                    <a:pt x="163" y="4196"/>
                  </a:cubicBezTo>
                  <a:cubicBezTo>
                    <a:pt x="206" y="4196"/>
                    <a:pt x="239" y="4159"/>
                    <a:pt x="239" y="4116"/>
                  </a:cubicBezTo>
                  <a:lnTo>
                    <a:pt x="157" y="80"/>
                  </a:lnTo>
                  <a:cubicBezTo>
                    <a:pt x="157" y="37"/>
                    <a:pt x="123" y="0"/>
                    <a:pt x="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6"/>
            <p:cNvSpPr/>
            <p:nvPr/>
          </p:nvSpPr>
          <p:spPr>
            <a:xfrm>
              <a:off x="8061757" y="3692226"/>
              <a:ext cx="270451" cy="81806"/>
            </a:xfrm>
            <a:custGeom>
              <a:avLst/>
              <a:gdLst/>
              <a:ahLst/>
              <a:cxnLst/>
              <a:rect l="l" t="t" r="r" b="b"/>
              <a:pathLst>
                <a:path w="3868" h="1170" extrusionOk="0">
                  <a:moveTo>
                    <a:pt x="1" y="1"/>
                  </a:moveTo>
                  <a:lnTo>
                    <a:pt x="3868" y="1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6"/>
            <p:cNvSpPr/>
            <p:nvPr/>
          </p:nvSpPr>
          <p:spPr>
            <a:xfrm>
              <a:off x="8055744" y="3686772"/>
              <a:ext cx="282477" cy="92854"/>
            </a:xfrm>
            <a:custGeom>
              <a:avLst/>
              <a:gdLst/>
              <a:ahLst/>
              <a:cxnLst/>
              <a:rect l="l" t="t" r="r" b="b"/>
              <a:pathLst>
                <a:path w="4040" h="1328" extrusionOk="0">
                  <a:moveTo>
                    <a:pt x="92" y="0"/>
                  </a:moveTo>
                  <a:cubicBezTo>
                    <a:pt x="58" y="0"/>
                    <a:pt x="25" y="22"/>
                    <a:pt x="14" y="56"/>
                  </a:cubicBezTo>
                  <a:cubicBezTo>
                    <a:pt x="0" y="99"/>
                    <a:pt x="24" y="142"/>
                    <a:pt x="67" y="155"/>
                  </a:cubicBezTo>
                  <a:lnTo>
                    <a:pt x="3931" y="1323"/>
                  </a:lnTo>
                  <a:cubicBezTo>
                    <a:pt x="3937" y="1323"/>
                    <a:pt x="3947" y="1327"/>
                    <a:pt x="3954" y="1327"/>
                  </a:cubicBezTo>
                  <a:cubicBezTo>
                    <a:pt x="3987" y="1327"/>
                    <a:pt x="4017" y="1303"/>
                    <a:pt x="4027" y="1271"/>
                  </a:cubicBezTo>
                  <a:cubicBezTo>
                    <a:pt x="4040" y="1228"/>
                    <a:pt x="4017" y="1184"/>
                    <a:pt x="3977" y="1171"/>
                  </a:cubicBezTo>
                  <a:lnTo>
                    <a:pt x="110" y="2"/>
                  </a:lnTo>
                  <a:cubicBezTo>
                    <a:pt x="104" y="1"/>
                    <a:pt x="98" y="0"/>
                    <a:pt x="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6"/>
            <p:cNvSpPr/>
            <p:nvPr/>
          </p:nvSpPr>
          <p:spPr>
            <a:xfrm>
              <a:off x="8061757" y="3460367"/>
              <a:ext cx="161375" cy="231925"/>
            </a:xfrm>
            <a:custGeom>
              <a:avLst/>
              <a:gdLst/>
              <a:ahLst/>
              <a:cxnLst/>
              <a:rect l="l" t="t" r="r" b="b"/>
              <a:pathLst>
                <a:path w="2308" h="3317" extrusionOk="0">
                  <a:moveTo>
                    <a:pt x="1" y="3317"/>
                  </a:moveTo>
                  <a:lnTo>
                    <a:pt x="23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6"/>
            <p:cNvSpPr/>
            <p:nvPr/>
          </p:nvSpPr>
          <p:spPr>
            <a:xfrm>
              <a:off x="8055744" y="3455053"/>
              <a:ext cx="173681" cy="242832"/>
            </a:xfrm>
            <a:custGeom>
              <a:avLst/>
              <a:gdLst/>
              <a:ahLst/>
              <a:cxnLst/>
              <a:rect l="l" t="t" r="r" b="b"/>
              <a:pathLst>
                <a:path w="2484" h="3473" extrusionOk="0">
                  <a:moveTo>
                    <a:pt x="2394" y="0"/>
                  </a:moveTo>
                  <a:cubicBezTo>
                    <a:pt x="2369" y="0"/>
                    <a:pt x="2345" y="11"/>
                    <a:pt x="2330" y="34"/>
                  </a:cubicBezTo>
                  <a:lnTo>
                    <a:pt x="24" y="3350"/>
                  </a:lnTo>
                  <a:cubicBezTo>
                    <a:pt x="0" y="3383"/>
                    <a:pt x="7" y="3433"/>
                    <a:pt x="44" y="3456"/>
                  </a:cubicBezTo>
                  <a:cubicBezTo>
                    <a:pt x="57" y="3466"/>
                    <a:pt x="73" y="3473"/>
                    <a:pt x="87" y="3473"/>
                  </a:cubicBezTo>
                  <a:cubicBezTo>
                    <a:pt x="113" y="3473"/>
                    <a:pt x="136" y="3459"/>
                    <a:pt x="153" y="3439"/>
                  </a:cubicBezTo>
                  <a:lnTo>
                    <a:pt x="2457" y="124"/>
                  </a:lnTo>
                  <a:cubicBezTo>
                    <a:pt x="2483" y="87"/>
                    <a:pt x="2474" y="37"/>
                    <a:pt x="2440" y="14"/>
                  </a:cubicBezTo>
                  <a:cubicBezTo>
                    <a:pt x="2426" y="5"/>
                    <a:pt x="2410" y="0"/>
                    <a:pt x="23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6"/>
            <p:cNvSpPr/>
            <p:nvPr/>
          </p:nvSpPr>
          <p:spPr>
            <a:xfrm>
              <a:off x="7931356" y="3577135"/>
              <a:ext cx="261151" cy="230386"/>
            </a:xfrm>
            <a:custGeom>
              <a:avLst/>
              <a:gdLst/>
              <a:ahLst/>
              <a:cxnLst/>
              <a:rect l="l" t="t" r="r" b="b"/>
              <a:pathLst>
                <a:path w="3735" h="3295" extrusionOk="0">
                  <a:moveTo>
                    <a:pt x="1868" y="0"/>
                  </a:moveTo>
                  <a:cubicBezTo>
                    <a:pt x="1357" y="0"/>
                    <a:pt x="853" y="239"/>
                    <a:pt x="532" y="685"/>
                  </a:cubicBezTo>
                  <a:cubicBezTo>
                    <a:pt x="0" y="1422"/>
                    <a:pt x="166" y="2450"/>
                    <a:pt x="903" y="2984"/>
                  </a:cubicBezTo>
                  <a:cubicBezTo>
                    <a:pt x="1195" y="3194"/>
                    <a:pt x="1531" y="3294"/>
                    <a:pt x="1864" y="3294"/>
                  </a:cubicBezTo>
                  <a:cubicBezTo>
                    <a:pt x="2377" y="3294"/>
                    <a:pt x="2881" y="3056"/>
                    <a:pt x="3203" y="2609"/>
                  </a:cubicBezTo>
                  <a:cubicBezTo>
                    <a:pt x="3735" y="1872"/>
                    <a:pt x="3568" y="844"/>
                    <a:pt x="2828" y="313"/>
                  </a:cubicBezTo>
                  <a:cubicBezTo>
                    <a:pt x="2537" y="102"/>
                    <a:pt x="2201" y="0"/>
                    <a:pt x="18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7925133" y="3571681"/>
              <a:ext cx="261081" cy="241364"/>
            </a:xfrm>
            <a:custGeom>
              <a:avLst/>
              <a:gdLst/>
              <a:ahLst/>
              <a:cxnLst/>
              <a:rect l="l" t="t" r="r" b="b"/>
              <a:pathLst>
                <a:path w="3734" h="3452" extrusionOk="0">
                  <a:moveTo>
                    <a:pt x="1958" y="158"/>
                  </a:moveTo>
                  <a:cubicBezTo>
                    <a:pt x="2277" y="158"/>
                    <a:pt x="2595" y="254"/>
                    <a:pt x="2874" y="454"/>
                  </a:cubicBezTo>
                  <a:cubicBezTo>
                    <a:pt x="3213" y="696"/>
                    <a:pt x="3438" y="1061"/>
                    <a:pt x="3505" y="1472"/>
                  </a:cubicBezTo>
                  <a:cubicBezTo>
                    <a:pt x="3571" y="1887"/>
                    <a:pt x="3475" y="2303"/>
                    <a:pt x="3229" y="2641"/>
                  </a:cubicBezTo>
                  <a:cubicBezTo>
                    <a:pt x="2924" y="3067"/>
                    <a:pt x="2443" y="3293"/>
                    <a:pt x="1956" y="3293"/>
                  </a:cubicBezTo>
                  <a:cubicBezTo>
                    <a:pt x="1638" y="3293"/>
                    <a:pt x="1317" y="3197"/>
                    <a:pt x="1039" y="2996"/>
                  </a:cubicBezTo>
                  <a:cubicBezTo>
                    <a:pt x="339" y="2491"/>
                    <a:pt x="179" y="1509"/>
                    <a:pt x="684" y="809"/>
                  </a:cubicBezTo>
                  <a:cubicBezTo>
                    <a:pt x="989" y="384"/>
                    <a:pt x="1470" y="158"/>
                    <a:pt x="1958" y="158"/>
                  </a:cubicBezTo>
                  <a:close/>
                  <a:moveTo>
                    <a:pt x="1959" y="1"/>
                  </a:moveTo>
                  <a:cubicBezTo>
                    <a:pt x="1423" y="1"/>
                    <a:pt x="893" y="249"/>
                    <a:pt x="558" y="716"/>
                  </a:cubicBezTo>
                  <a:cubicBezTo>
                    <a:pt x="0" y="1489"/>
                    <a:pt x="175" y="2568"/>
                    <a:pt x="949" y="3125"/>
                  </a:cubicBezTo>
                  <a:cubicBezTo>
                    <a:pt x="1251" y="3344"/>
                    <a:pt x="1606" y="3451"/>
                    <a:pt x="1955" y="3451"/>
                  </a:cubicBezTo>
                  <a:cubicBezTo>
                    <a:pt x="2489" y="3451"/>
                    <a:pt x="3020" y="3202"/>
                    <a:pt x="3355" y="2734"/>
                  </a:cubicBezTo>
                  <a:cubicBezTo>
                    <a:pt x="3625" y="2359"/>
                    <a:pt x="3734" y="1904"/>
                    <a:pt x="3657" y="1449"/>
                  </a:cubicBezTo>
                  <a:cubicBezTo>
                    <a:pt x="3585" y="994"/>
                    <a:pt x="3339" y="596"/>
                    <a:pt x="2963" y="325"/>
                  </a:cubicBezTo>
                  <a:cubicBezTo>
                    <a:pt x="2660" y="106"/>
                    <a:pt x="2308" y="1"/>
                    <a:pt x="1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8054625" y="3614893"/>
              <a:ext cx="42721" cy="91875"/>
            </a:xfrm>
            <a:custGeom>
              <a:avLst/>
              <a:gdLst/>
              <a:ahLst/>
              <a:cxnLst/>
              <a:rect l="l" t="t" r="r" b="b"/>
              <a:pathLst>
                <a:path w="611" h="1314" extrusionOk="0">
                  <a:moveTo>
                    <a:pt x="379" y="0"/>
                  </a:moveTo>
                  <a:cubicBezTo>
                    <a:pt x="232" y="0"/>
                    <a:pt x="82" y="276"/>
                    <a:pt x="43" y="626"/>
                  </a:cubicBezTo>
                  <a:cubicBezTo>
                    <a:pt x="0" y="987"/>
                    <a:pt x="96" y="1296"/>
                    <a:pt x="249" y="1312"/>
                  </a:cubicBezTo>
                  <a:cubicBezTo>
                    <a:pt x="253" y="1313"/>
                    <a:pt x="258" y="1313"/>
                    <a:pt x="263" y="1313"/>
                  </a:cubicBezTo>
                  <a:cubicBezTo>
                    <a:pt x="381" y="1313"/>
                    <a:pt x="497" y="1151"/>
                    <a:pt x="561" y="914"/>
                  </a:cubicBezTo>
                  <a:lnTo>
                    <a:pt x="322" y="655"/>
                  </a:lnTo>
                  <a:lnTo>
                    <a:pt x="610" y="453"/>
                  </a:lnTo>
                  <a:cubicBezTo>
                    <a:pt x="598" y="200"/>
                    <a:pt x="514" y="15"/>
                    <a:pt x="394" y="1"/>
                  </a:cubicBezTo>
                  <a:cubicBezTo>
                    <a:pt x="389" y="1"/>
                    <a:pt x="384" y="0"/>
                    <a:pt x="3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6"/>
            <p:cNvSpPr/>
            <p:nvPr/>
          </p:nvSpPr>
          <p:spPr>
            <a:xfrm>
              <a:off x="7992396" y="3607971"/>
              <a:ext cx="42791" cy="91805"/>
            </a:xfrm>
            <a:custGeom>
              <a:avLst/>
              <a:gdLst/>
              <a:ahLst/>
              <a:cxnLst/>
              <a:rect l="l" t="t" r="r" b="b"/>
              <a:pathLst>
                <a:path w="612" h="1313" extrusionOk="0">
                  <a:moveTo>
                    <a:pt x="383" y="0"/>
                  </a:moveTo>
                  <a:cubicBezTo>
                    <a:pt x="231" y="0"/>
                    <a:pt x="79" y="273"/>
                    <a:pt x="40" y="625"/>
                  </a:cubicBezTo>
                  <a:cubicBezTo>
                    <a:pt x="0" y="987"/>
                    <a:pt x="94" y="1295"/>
                    <a:pt x="249" y="1312"/>
                  </a:cubicBezTo>
                  <a:cubicBezTo>
                    <a:pt x="253" y="1312"/>
                    <a:pt x="258" y="1313"/>
                    <a:pt x="263" y="1313"/>
                  </a:cubicBezTo>
                  <a:cubicBezTo>
                    <a:pt x="378" y="1313"/>
                    <a:pt x="494" y="1150"/>
                    <a:pt x="558" y="914"/>
                  </a:cubicBezTo>
                  <a:lnTo>
                    <a:pt x="322" y="655"/>
                  </a:lnTo>
                  <a:lnTo>
                    <a:pt x="611" y="452"/>
                  </a:lnTo>
                  <a:cubicBezTo>
                    <a:pt x="598" y="200"/>
                    <a:pt x="515" y="14"/>
                    <a:pt x="395" y="1"/>
                  </a:cubicBezTo>
                  <a:cubicBezTo>
                    <a:pt x="391" y="0"/>
                    <a:pt x="387" y="0"/>
                    <a:pt x="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6"/>
            <p:cNvSpPr/>
            <p:nvPr/>
          </p:nvSpPr>
          <p:spPr>
            <a:xfrm>
              <a:off x="7981698" y="3721663"/>
              <a:ext cx="115648" cy="51671"/>
            </a:xfrm>
            <a:custGeom>
              <a:avLst/>
              <a:gdLst/>
              <a:ahLst/>
              <a:cxnLst/>
              <a:rect l="l" t="t" r="r" b="b"/>
              <a:pathLst>
                <a:path w="1654" h="739" extrusionOk="0">
                  <a:moveTo>
                    <a:pt x="88" y="1"/>
                  </a:moveTo>
                  <a:cubicBezTo>
                    <a:pt x="79" y="1"/>
                    <a:pt x="71" y="2"/>
                    <a:pt x="63" y="5"/>
                  </a:cubicBezTo>
                  <a:cubicBezTo>
                    <a:pt x="20" y="18"/>
                    <a:pt x="0" y="64"/>
                    <a:pt x="14" y="104"/>
                  </a:cubicBezTo>
                  <a:cubicBezTo>
                    <a:pt x="120" y="423"/>
                    <a:pt x="406" y="665"/>
                    <a:pt x="734" y="725"/>
                  </a:cubicBezTo>
                  <a:cubicBezTo>
                    <a:pt x="787" y="735"/>
                    <a:pt x="840" y="738"/>
                    <a:pt x="893" y="738"/>
                  </a:cubicBezTo>
                  <a:cubicBezTo>
                    <a:pt x="1172" y="738"/>
                    <a:pt x="1451" y="609"/>
                    <a:pt x="1627" y="390"/>
                  </a:cubicBezTo>
                  <a:cubicBezTo>
                    <a:pt x="1653" y="357"/>
                    <a:pt x="1647" y="306"/>
                    <a:pt x="1614" y="280"/>
                  </a:cubicBezTo>
                  <a:cubicBezTo>
                    <a:pt x="1599" y="269"/>
                    <a:pt x="1581" y="263"/>
                    <a:pt x="1563" y="263"/>
                  </a:cubicBezTo>
                  <a:cubicBezTo>
                    <a:pt x="1541" y="263"/>
                    <a:pt x="1519" y="272"/>
                    <a:pt x="1504" y="291"/>
                  </a:cubicBezTo>
                  <a:cubicBezTo>
                    <a:pt x="1359" y="472"/>
                    <a:pt x="1123" y="581"/>
                    <a:pt x="892" y="581"/>
                  </a:cubicBezTo>
                  <a:cubicBezTo>
                    <a:pt x="849" y="581"/>
                    <a:pt x="806" y="577"/>
                    <a:pt x="764" y="569"/>
                  </a:cubicBezTo>
                  <a:cubicBezTo>
                    <a:pt x="492" y="522"/>
                    <a:pt x="250" y="314"/>
                    <a:pt x="163" y="55"/>
                  </a:cubicBezTo>
                  <a:cubicBezTo>
                    <a:pt x="150" y="20"/>
                    <a:pt x="120" y="1"/>
                    <a:pt x="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8080776" y="3714391"/>
              <a:ext cx="43770" cy="43350"/>
            </a:xfrm>
            <a:custGeom>
              <a:avLst/>
              <a:gdLst/>
              <a:ahLst/>
              <a:cxnLst/>
              <a:rect l="l" t="t" r="r" b="b"/>
              <a:pathLst>
                <a:path w="626" h="620" extrusionOk="0">
                  <a:moveTo>
                    <a:pt x="210" y="1"/>
                  </a:moveTo>
                  <a:cubicBezTo>
                    <a:pt x="199" y="1"/>
                    <a:pt x="187" y="3"/>
                    <a:pt x="177" y="9"/>
                  </a:cubicBezTo>
                  <a:cubicBezTo>
                    <a:pt x="64" y="66"/>
                    <a:pt x="1" y="199"/>
                    <a:pt x="17" y="328"/>
                  </a:cubicBezTo>
                  <a:cubicBezTo>
                    <a:pt x="34" y="444"/>
                    <a:pt x="120" y="550"/>
                    <a:pt x="236" y="594"/>
                  </a:cubicBezTo>
                  <a:cubicBezTo>
                    <a:pt x="279" y="614"/>
                    <a:pt x="330" y="620"/>
                    <a:pt x="379" y="620"/>
                  </a:cubicBezTo>
                  <a:cubicBezTo>
                    <a:pt x="446" y="620"/>
                    <a:pt x="512" y="606"/>
                    <a:pt x="572" y="574"/>
                  </a:cubicBezTo>
                  <a:cubicBezTo>
                    <a:pt x="612" y="554"/>
                    <a:pt x="625" y="507"/>
                    <a:pt x="605" y="470"/>
                  </a:cubicBezTo>
                  <a:cubicBezTo>
                    <a:pt x="593" y="442"/>
                    <a:pt x="565" y="426"/>
                    <a:pt x="536" y="426"/>
                  </a:cubicBezTo>
                  <a:cubicBezTo>
                    <a:pt x="525" y="426"/>
                    <a:pt x="513" y="429"/>
                    <a:pt x="502" y="434"/>
                  </a:cubicBezTo>
                  <a:cubicBezTo>
                    <a:pt x="462" y="454"/>
                    <a:pt x="417" y="464"/>
                    <a:pt x="374" y="464"/>
                  </a:cubicBezTo>
                  <a:cubicBezTo>
                    <a:pt x="346" y="464"/>
                    <a:pt x="318" y="460"/>
                    <a:pt x="293" y="450"/>
                  </a:cubicBezTo>
                  <a:cubicBezTo>
                    <a:pt x="230" y="424"/>
                    <a:pt x="184" y="364"/>
                    <a:pt x="173" y="305"/>
                  </a:cubicBezTo>
                  <a:cubicBezTo>
                    <a:pt x="164" y="242"/>
                    <a:pt x="197" y="175"/>
                    <a:pt x="247" y="148"/>
                  </a:cubicBezTo>
                  <a:cubicBezTo>
                    <a:pt x="287" y="128"/>
                    <a:pt x="299" y="82"/>
                    <a:pt x="279" y="46"/>
                  </a:cubicBezTo>
                  <a:cubicBezTo>
                    <a:pt x="268" y="17"/>
                    <a:pt x="239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" name="Google Shape;340;p36"/>
          <p:cNvGrpSpPr/>
          <p:nvPr/>
        </p:nvGrpSpPr>
        <p:grpSpPr>
          <a:xfrm>
            <a:off x="5435875" y="597623"/>
            <a:ext cx="342533" cy="385111"/>
            <a:chOff x="5435875" y="597623"/>
            <a:chExt cx="342533" cy="385111"/>
          </a:xfrm>
        </p:grpSpPr>
        <p:sp>
          <p:nvSpPr>
            <p:cNvPr id="341" name="Google Shape;341;p36"/>
            <p:cNvSpPr/>
            <p:nvPr/>
          </p:nvSpPr>
          <p:spPr>
            <a:xfrm>
              <a:off x="5435875" y="597623"/>
              <a:ext cx="342533" cy="385111"/>
            </a:xfrm>
            <a:custGeom>
              <a:avLst/>
              <a:gdLst/>
              <a:ahLst/>
              <a:cxnLst/>
              <a:rect l="l" t="t" r="r" b="b"/>
              <a:pathLst>
                <a:path w="7868" h="8846" extrusionOk="0">
                  <a:moveTo>
                    <a:pt x="5481" y="0"/>
                  </a:moveTo>
                  <a:cubicBezTo>
                    <a:pt x="5027" y="0"/>
                    <a:pt x="4624" y="296"/>
                    <a:pt x="4485" y="727"/>
                  </a:cubicBezTo>
                  <a:lnTo>
                    <a:pt x="4326" y="1235"/>
                  </a:lnTo>
                  <a:lnTo>
                    <a:pt x="3818" y="1394"/>
                  </a:lnTo>
                  <a:cubicBezTo>
                    <a:pt x="3403" y="1527"/>
                    <a:pt x="3115" y="1905"/>
                    <a:pt x="3095" y="2337"/>
                  </a:cubicBezTo>
                  <a:cubicBezTo>
                    <a:pt x="2709" y="2400"/>
                    <a:pt x="2388" y="2672"/>
                    <a:pt x="2268" y="3050"/>
                  </a:cubicBezTo>
                  <a:lnTo>
                    <a:pt x="1896" y="4219"/>
                  </a:lnTo>
                  <a:lnTo>
                    <a:pt x="728" y="4590"/>
                  </a:lnTo>
                  <a:cubicBezTo>
                    <a:pt x="293" y="4730"/>
                    <a:pt x="1" y="5131"/>
                    <a:pt x="1" y="5586"/>
                  </a:cubicBezTo>
                  <a:cubicBezTo>
                    <a:pt x="1" y="6041"/>
                    <a:pt x="293" y="6442"/>
                    <a:pt x="728" y="6579"/>
                  </a:cubicBezTo>
                  <a:lnTo>
                    <a:pt x="1896" y="6951"/>
                  </a:lnTo>
                  <a:lnTo>
                    <a:pt x="2268" y="8122"/>
                  </a:lnTo>
                  <a:cubicBezTo>
                    <a:pt x="2404" y="8553"/>
                    <a:pt x="2806" y="8846"/>
                    <a:pt x="3261" y="8846"/>
                  </a:cubicBezTo>
                  <a:cubicBezTo>
                    <a:pt x="3716" y="8846"/>
                    <a:pt x="4117" y="8553"/>
                    <a:pt x="4256" y="8122"/>
                  </a:cubicBezTo>
                  <a:lnTo>
                    <a:pt x="4628" y="6951"/>
                  </a:lnTo>
                  <a:lnTo>
                    <a:pt x="5796" y="6579"/>
                  </a:lnTo>
                  <a:cubicBezTo>
                    <a:pt x="6228" y="6442"/>
                    <a:pt x="6524" y="6041"/>
                    <a:pt x="6524" y="5586"/>
                  </a:cubicBezTo>
                  <a:cubicBezTo>
                    <a:pt x="6524" y="5191"/>
                    <a:pt x="6301" y="4836"/>
                    <a:pt x="5959" y="4660"/>
                  </a:cubicBezTo>
                  <a:cubicBezTo>
                    <a:pt x="6198" y="4534"/>
                    <a:pt x="6387" y="4319"/>
                    <a:pt x="6473" y="4049"/>
                  </a:cubicBezTo>
                  <a:lnTo>
                    <a:pt x="6636" y="3545"/>
                  </a:lnTo>
                  <a:lnTo>
                    <a:pt x="7141" y="3383"/>
                  </a:lnTo>
                  <a:cubicBezTo>
                    <a:pt x="7572" y="3246"/>
                    <a:pt x="7867" y="2845"/>
                    <a:pt x="7867" y="2390"/>
                  </a:cubicBezTo>
                  <a:cubicBezTo>
                    <a:pt x="7867" y="1935"/>
                    <a:pt x="7572" y="1534"/>
                    <a:pt x="7141" y="1394"/>
                  </a:cubicBezTo>
                  <a:lnTo>
                    <a:pt x="6636" y="1235"/>
                  </a:lnTo>
                  <a:lnTo>
                    <a:pt x="6473" y="727"/>
                  </a:lnTo>
                  <a:cubicBezTo>
                    <a:pt x="6334" y="296"/>
                    <a:pt x="5933" y="0"/>
                    <a:pt x="54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" dir="2880000" algn="bl" rotWithShape="0">
                <a:srgbClr val="191919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5481281" y="739137"/>
              <a:ext cx="193208" cy="193034"/>
            </a:xfrm>
            <a:custGeom>
              <a:avLst/>
              <a:gdLst/>
              <a:ahLst/>
              <a:cxnLst/>
              <a:rect l="l" t="t" r="r" b="b"/>
              <a:pathLst>
                <a:path w="4438" h="4434" extrusionOk="0">
                  <a:moveTo>
                    <a:pt x="2218" y="0"/>
                  </a:moveTo>
                  <a:lnTo>
                    <a:pt x="1683" y="1682"/>
                  </a:lnTo>
                  <a:lnTo>
                    <a:pt x="1" y="2217"/>
                  </a:lnTo>
                  <a:lnTo>
                    <a:pt x="1683" y="2752"/>
                  </a:lnTo>
                  <a:lnTo>
                    <a:pt x="2218" y="4434"/>
                  </a:lnTo>
                  <a:lnTo>
                    <a:pt x="2755" y="2752"/>
                  </a:lnTo>
                  <a:lnTo>
                    <a:pt x="4438" y="2217"/>
                  </a:lnTo>
                  <a:lnTo>
                    <a:pt x="2755" y="1682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6"/>
            <p:cNvSpPr/>
            <p:nvPr/>
          </p:nvSpPr>
          <p:spPr>
            <a:xfrm>
              <a:off x="5477842" y="735654"/>
              <a:ext cx="200000" cy="200000"/>
            </a:xfrm>
            <a:custGeom>
              <a:avLst/>
              <a:gdLst/>
              <a:ahLst/>
              <a:cxnLst/>
              <a:rect l="l" t="t" r="r" b="b"/>
              <a:pathLst>
                <a:path w="4594" h="4594" extrusionOk="0">
                  <a:moveTo>
                    <a:pt x="2297" y="335"/>
                  </a:moveTo>
                  <a:lnTo>
                    <a:pt x="2758" y="1786"/>
                  </a:lnTo>
                  <a:cubicBezTo>
                    <a:pt x="2768" y="1809"/>
                    <a:pt x="2784" y="1829"/>
                    <a:pt x="2811" y="1836"/>
                  </a:cubicBezTo>
                  <a:lnTo>
                    <a:pt x="4258" y="2297"/>
                  </a:lnTo>
                  <a:lnTo>
                    <a:pt x="2811" y="2758"/>
                  </a:lnTo>
                  <a:cubicBezTo>
                    <a:pt x="2784" y="2765"/>
                    <a:pt x="2768" y="2785"/>
                    <a:pt x="2758" y="2808"/>
                  </a:cubicBezTo>
                  <a:lnTo>
                    <a:pt x="2297" y="4258"/>
                  </a:lnTo>
                  <a:lnTo>
                    <a:pt x="1835" y="2808"/>
                  </a:lnTo>
                  <a:cubicBezTo>
                    <a:pt x="1828" y="2785"/>
                    <a:pt x="1808" y="2765"/>
                    <a:pt x="1785" y="2758"/>
                  </a:cubicBezTo>
                  <a:lnTo>
                    <a:pt x="339" y="2297"/>
                  </a:lnTo>
                  <a:lnTo>
                    <a:pt x="1785" y="1836"/>
                  </a:lnTo>
                  <a:cubicBezTo>
                    <a:pt x="1808" y="1829"/>
                    <a:pt x="1828" y="1809"/>
                    <a:pt x="1835" y="1786"/>
                  </a:cubicBezTo>
                  <a:lnTo>
                    <a:pt x="2297" y="335"/>
                  </a:lnTo>
                  <a:close/>
                  <a:moveTo>
                    <a:pt x="2297" y="0"/>
                  </a:moveTo>
                  <a:cubicBezTo>
                    <a:pt x="2263" y="0"/>
                    <a:pt x="2234" y="23"/>
                    <a:pt x="2223" y="56"/>
                  </a:cubicBezTo>
                  <a:lnTo>
                    <a:pt x="1699" y="1700"/>
                  </a:lnTo>
                  <a:lnTo>
                    <a:pt x="56" y="2224"/>
                  </a:lnTo>
                  <a:cubicBezTo>
                    <a:pt x="23" y="2234"/>
                    <a:pt x="0" y="2264"/>
                    <a:pt x="0" y="2297"/>
                  </a:cubicBezTo>
                  <a:cubicBezTo>
                    <a:pt x="0" y="2330"/>
                    <a:pt x="23" y="2360"/>
                    <a:pt x="56" y="2370"/>
                  </a:cubicBezTo>
                  <a:lnTo>
                    <a:pt x="1699" y="2894"/>
                  </a:lnTo>
                  <a:lnTo>
                    <a:pt x="2223" y="4537"/>
                  </a:lnTo>
                  <a:cubicBezTo>
                    <a:pt x="2234" y="4571"/>
                    <a:pt x="2263" y="4594"/>
                    <a:pt x="2297" y="4594"/>
                  </a:cubicBezTo>
                  <a:cubicBezTo>
                    <a:pt x="2333" y="4594"/>
                    <a:pt x="2363" y="4571"/>
                    <a:pt x="2373" y="4537"/>
                  </a:cubicBezTo>
                  <a:lnTo>
                    <a:pt x="2894" y="2894"/>
                  </a:lnTo>
                  <a:lnTo>
                    <a:pt x="4541" y="2370"/>
                  </a:lnTo>
                  <a:cubicBezTo>
                    <a:pt x="4570" y="2360"/>
                    <a:pt x="4593" y="2330"/>
                    <a:pt x="4593" y="2297"/>
                  </a:cubicBezTo>
                  <a:cubicBezTo>
                    <a:pt x="4593" y="2264"/>
                    <a:pt x="4570" y="2234"/>
                    <a:pt x="4541" y="2224"/>
                  </a:cubicBezTo>
                  <a:lnTo>
                    <a:pt x="2894" y="1700"/>
                  </a:lnTo>
                  <a:lnTo>
                    <a:pt x="2373" y="56"/>
                  </a:lnTo>
                  <a:cubicBezTo>
                    <a:pt x="2363" y="23"/>
                    <a:pt x="2333" y="0"/>
                    <a:pt x="2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6"/>
            <p:cNvSpPr/>
            <p:nvPr/>
          </p:nvSpPr>
          <p:spPr>
            <a:xfrm>
              <a:off x="5615931" y="637964"/>
              <a:ext cx="117109" cy="117066"/>
            </a:xfrm>
            <a:custGeom>
              <a:avLst/>
              <a:gdLst/>
              <a:ahLst/>
              <a:cxnLst/>
              <a:rect l="l" t="t" r="r" b="b"/>
              <a:pathLst>
                <a:path w="2690" h="2689" extrusionOk="0">
                  <a:moveTo>
                    <a:pt x="1345" y="0"/>
                  </a:moveTo>
                  <a:lnTo>
                    <a:pt x="1020" y="1019"/>
                  </a:lnTo>
                  <a:lnTo>
                    <a:pt x="1" y="1344"/>
                  </a:lnTo>
                  <a:lnTo>
                    <a:pt x="1020" y="1670"/>
                  </a:lnTo>
                  <a:lnTo>
                    <a:pt x="1345" y="2689"/>
                  </a:lnTo>
                  <a:lnTo>
                    <a:pt x="1667" y="1670"/>
                  </a:lnTo>
                  <a:lnTo>
                    <a:pt x="2690" y="1344"/>
                  </a:lnTo>
                  <a:lnTo>
                    <a:pt x="1667" y="1019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5612492" y="634481"/>
              <a:ext cx="123857" cy="123901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24" y="339"/>
                  </a:moveTo>
                  <a:lnTo>
                    <a:pt x="1673" y="1122"/>
                  </a:lnTo>
                  <a:cubicBezTo>
                    <a:pt x="1680" y="1145"/>
                    <a:pt x="1699" y="1165"/>
                    <a:pt x="1723" y="1172"/>
                  </a:cubicBezTo>
                  <a:lnTo>
                    <a:pt x="2510" y="1424"/>
                  </a:lnTo>
                  <a:lnTo>
                    <a:pt x="1723" y="1674"/>
                  </a:lnTo>
                  <a:cubicBezTo>
                    <a:pt x="1699" y="1683"/>
                    <a:pt x="1680" y="1700"/>
                    <a:pt x="1673" y="1727"/>
                  </a:cubicBezTo>
                  <a:lnTo>
                    <a:pt x="1424" y="2510"/>
                  </a:lnTo>
                  <a:lnTo>
                    <a:pt x="1172" y="1727"/>
                  </a:lnTo>
                  <a:cubicBezTo>
                    <a:pt x="1165" y="1700"/>
                    <a:pt x="1145" y="1683"/>
                    <a:pt x="1122" y="1674"/>
                  </a:cubicBezTo>
                  <a:lnTo>
                    <a:pt x="336" y="1424"/>
                  </a:lnTo>
                  <a:lnTo>
                    <a:pt x="1122" y="1172"/>
                  </a:lnTo>
                  <a:cubicBezTo>
                    <a:pt x="1145" y="1165"/>
                    <a:pt x="1165" y="1145"/>
                    <a:pt x="1172" y="1122"/>
                  </a:cubicBezTo>
                  <a:lnTo>
                    <a:pt x="1424" y="339"/>
                  </a:lnTo>
                  <a:close/>
                  <a:moveTo>
                    <a:pt x="1424" y="1"/>
                  </a:moveTo>
                  <a:cubicBezTo>
                    <a:pt x="1388" y="1"/>
                    <a:pt x="1358" y="24"/>
                    <a:pt x="1348" y="57"/>
                  </a:cubicBezTo>
                  <a:lnTo>
                    <a:pt x="1036" y="1036"/>
                  </a:lnTo>
                  <a:lnTo>
                    <a:pt x="54" y="1349"/>
                  </a:lnTo>
                  <a:cubicBezTo>
                    <a:pt x="23" y="1361"/>
                    <a:pt x="0" y="1392"/>
                    <a:pt x="0" y="1424"/>
                  </a:cubicBezTo>
                  <a:cubicBezTo>
                    <a:pt x="0" y="1458"/>
                    <a:pt x="23" y="1488"/>
                    <a:pt x="54" y="1498"/>
                  </a:cubicBezTo>
                  <a:lnTo>
                    <a:pt x="1036" y="1810"/>
                  </a:lnTo>
                  <a:lnTo>
                    <a:pt x="1348" y="2792"/>
                  </a:lnTo>
                  <a:cubicBezTo>
                    <a:pt x="1358" y="2825"/>
                    <a:pt x="1388" y="2845"/>
                    <a:pt x="1424" y="2845"/>
                  </a:cubicBezTo>
                  <a:cubicBezTo>
                    <a:pt x="1457" y="2845"/>
                    <a:pt x="1488" y="2825"/>
                    <a:pt x="1497" y="2792"/>
                  </a:cubicBezTo>
                  <a:lnTo>
                    <a:pt x="1809" y="1810"/>
                  </a:lnTo>
                  <a:lnTo>
                    <a:pt x="2792" y="1498"/>
                  </a:lnTo>
                  <a:cubicBezTo>
                    <a:pt x="2822" y="1488"/>
                    <a:pt x="2845" y="1458"/>
                    <a:pt x="2845" y="1424"/>
                  </a:cubicBezTo>
                  <a:cubicBezTo>
                    <a:pt x="2845" y="1392"/>
                    <a:pt x="2822" y="1361"/>
                    <a:pt x="2792" y="1349"/>
                  </a:cubicBezTo>
                  <a:lnTo>
                    <a:pt x="1809" y="1036"/>
                  </a:lnTo>
                  <a:lnTo>
                    <a:pt x="1497" y="57"/>
                  </a:lnTo>
                  <a:cubicBezTo>
                    <a:pt x="1488" y="24"/>
                    <a:pt x="1457" y="1"/>
                    <a:pt x="14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" name="Google Shape;346;p36"/>
          <p:cNvGrpSpPr/>
          <p:nvPr/>
        </p:nvGrpSpPr>
        <p:grpSpPr>
          <a:xfrm>
            <a:off x="7276580" y="1112704"/>
            <a:ext cx="1304036" cy="795492"/>
            <a:chOff x="7276580" y="1112704"/>
            <a:chExt cx="1304036" cy="795492"/>
          </a:xfrm>
        </p:grpSpPr>
        <p:sp>
          <p:nvSpPr>
            <p:cNvPr id="347" name="Google Shape;347;p36"/>
            <p:cNvSpPr/>
            <p:nvPr/>
          </p:nvSpPr>
          <p:spPr>
            <a:xfrm flipH="1">
              <a:off x="7276580" y="1112704"/>
              <a:ext cx="1304036" cy="795492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6"/>
            <p:cNvSpPr/>
            <p:nvPr/>
          </p:nvSpPr>
          <p:spPr>
            <a:xfrm flipH="1">
              <a:off x="7337036" y="1161800"/>
              <a:ext cx="1183110" cy="697302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36"/>
          <p:cNvGrpSpPr/>
          <p:nvPr/>
        </p:nvGrpSpPr>
        <p:grpSpPr>
          <a:xfrm>
            <a:off x="474540" y="1317139"/>
            <a:ext cx="779936" cy="475806"/>
            <a:chOff x="474540" y="1317139"/>
            <a:chExt cx="779936" cy="475806"/>
          </a:xfrm>
        </p:grpSpPr>
        <p:sp>
          <p:nvSpPr>
            <p:cNvPr id="350" name="Google Shape;350;p36"/>
            <p:cNvSpPr/>
            <p:nvPr/>
          </p:nvSpPr>
          <p:spPr>
            <a:xfrm>
              <a:off x="474540" y="1317139"/>
              <a:ext cx="779936" cy="475806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6"/>
            <p:cNvSpPr/>
            <p:nvPr/>
          </p:nvSpPr>
          <p:spPr>
            <a:xfrm>
              <a:off x="510708" y="1346505"/>
              <a:ext cx="707660" cy="417064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6"/>
          <p:cNvSpPr/>
          <p:nvPr/>
        </p:nvSpPr>
        <p:spPr>
          <a:xfrm flipH="1">
            <a:off x="1768880" y="3133663"/>
            <a:ext cx="86787" cy="52749"/>
          </a:xfrm>
          <a:custGeom>
            <a:avLst/>
            <a:gdLst/>
            <a:ahLst/>
            <a:cxnLst/>
            <a:rect l="l" t="t" r="r" b="b"/>
            <a:pathLst>
              <a:path w="1693" h="1029" extrusionOk="0">
                <a:moveTo>
                  <a:pt x="89" y="1"/>
                </a:moveTo>
                <a:cubicBezTo>
                  <a:pt x="77" y="1"/>
                  <a:pt x="65" y="4"/>
                  <a:pt x="53" y="10"/>
                </a:cubicBezTo>
                <a:cubicBezTo>
                  <a:pt x="17" y="33"/>
                  <a:pt x="0" y="80"/>
                  <a:pt x="23" y="116"/>
                </a:cubicBezTo>
                <a:cubicBezTo>
                  <a:pt x="193" y="428"/>
                  <a:pt x="428" y="690"/>
                  <a:pt x="711" y="880"/>
                </a:cubicBezTo>
                <a:cubicBezTo>
                  <a:pt x="817" y="949"/>
                  <a:pt x="956" y="1029"/>
                  <a:pt x="1115" y="1029"/>
                </a:cubicBezTo>
                <a:lnTo>
                  <a:pt x="1129" y="1029"/>
                </a:lnTo>
                <a:cubicBezTo>
                  <a:pt x="1291" y="1025"/>
                  <a:pt x="1451" y="933"/>
                  <a:pt x="1557" y="783"/>
                </a:cubicBezTo>
                <a:cubicBezTo>
                  <a:pt x="1643" y="664"/>
                  <a:pt x="1663" y="501"/>
                  <a:pt x="1683" y="355"/>
                </a:cubicBezTo>
                <a:lnTo>
                  <a:pt x="1690" y="305"/>
                </a:lnTo>
                <a:cubicBezTo>
                  <a:pt x="1693" y="262"/>
                  <a:pt x="1663" y="222"/>
                  <a:pt x="1620" y="216"/>
                </a:cubicBezTo>
                <a:cubicBezTo>
                  <a:pt x="1617" y="216"/>
                  <a:pt x="1615" y="216"/>
                  <a:pt x="1612" y="216"/>
                </a:cubicBezTo>
                <a:cubicBezTo>
                  <a:pt x="1572" y="216"/>
                  <a:pt x="1540" y="245"/>
                  <a:pt x="1534" y="285"/>
                </a:cubicBezTo>
                <a:lnTo>
                  <a:pt x="1527" y="339"/>
                </a:lnTo>
                <a:cubicBezTo>
                  <a:pt x="1510" y="461"/>
                  <a:pt x="1494" y="604"/>
                  <a:pt x="1431" y="694"/>
                </a:cubicBezTo>
                <a:cubicBezTo>
                  <a:pt x="1354" y="803"/>
                  <a:pt x="1235" y="869"/>
                  <a:pt x="1125" y="873"/>
                </a:cubicBezTo>
                <a:cubicBezTo>
                  <a:pt x="1120" y="873"/>
                  <a:pt x="1114" y="874"/>
                  <a:pt x="1109" y="874"/>
                </a:cubicBezTo>
                <a:cubicBezTo>
                  <a:pt x="992" y="874"/>
                  <a:pt x="882" y="807"/>
                  <a:pt x="797" y="750"/>
                </a:cubicBezTo>
                <a:cubicBezTo>
                  <a:pt x="538" y="574"/>
                  <a:pt x="316" y="328"/>
                  <a:pt x="159" y="43"/>
                </a:cubicBezTo>
                <a:cubicBezTo>
                  <a:pt x="146" y="16"/>
                  <a:pt x="117" y="1"/>
                  <a:pt x="8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6"/>
          <p:cNvSpPr/>
          <p:nvPr/>
        </p:nvSpPr>
        <p:spPr>
          <a:xfrm flipH="1">
            <a:off x="1802047" y="3179747"/>
            <a:ext cx="57568" cy="30347"/>
          </a:xfrm>
          <a:custGeom>
            <a:avLst/>
            <a:gdLst/>
            <a:ahLst/>
            <a:cxnLst/>
            <a:rect l="l" t="t" r="r" b="b"/>
            <a:pathLst>
              <a:path w="1123" h="592" extrusionOk="0">
                <a:moveTo>
                  <a:pt x="1038" y="0"/>
                </a:moveTo>
                <a:cubicBezTo>
                  <a:pt x="1037" y="0"/>
                  <a:pt x="1035" y="0"/>
                  <a:pt x="1033" y="1"/>
                </a:cubicBezTo>
                <a:cubicBezTo>
                  <a:pt x="990" y="1"/>
                  <a:pt x="957" y="37"/>
                  <a:pt x="960" y="80"/>
                </a:cubicBezTo>
                <a:cubicBezTo>
                  <a:pt x="967" y="173"/>
                  <a:pt x="930" y="266"/>
                  <a:pt x="867" y="333"/>
                </a:cubicBezTo>
                <a:cubicBezTo>
                  <a:pt x="808" y="396"/>
                  <a:pt x="714" y="435"/>
                  <a:pt x="624" y="435"/>
                </a:cubicBezTo>
                <a:lnTo>
                  <a:pt x="621" y="435"/>
                </a:lnTo>
                <a:cubicBezTo>
                  <a:pt x="545" y="435"/>
                  <a:pt x="455" y="405"/>
                  <a:pt x="373" y="353"/>
                </a:cubicBezTo>
                <a:cubicBezTo>
                  <a:pt x="290" y="299"/>
                  <a:pt x="213" y="226"/>
                  <a:pt x="143" y="160"/>
                </a:cubicBezTo>
                <a:cubicBezTo>
                  <a:pt x="127" y="145"/>
                  <a:pt x="106" y="137"/>
                  <a:pt x="86" y="137"/>
                </a:cubicBezTo>
                <a:cubicBezTo>
                  <a:pt x="66" y="137"/>
                  <a:pt x="46" y="145"/>
                  <a:pt x="31" y="160"/>
                </a:cubicBezTo>
                <a:cubicBezTo>
                  <a:pt x="1" y="193"/>
                  <a:pt x="4" y="243"/>
                  <a:pt x="34" y="273"/>
                </a:cubicBezTo>
                <a:cubicBezTo>
                  <a:pt x="111" y="345"/>
                  <a:pt x="193" y="422"/>
                  <a:pt x="286" y="482"/>
                </a:cubicBezTo>
                <a:cubicBezTo>
                  <a:pt x="396" y="555"/>
                  <a:pt x="512" y="592"/>
                  <a:pt x="621" y="592"/>
                </a:cubicBezTo>
                <a:lnTo>
                  <a:pt x="624" y="592"/>
                </a:lnTo>
                <a:cubicBezTo>
                  <a:pt x="757" y="592"/>
                  <a:pt x="890" y="535"/>
                  <a:pt x="980" y="439"/>
                </a:cubicBezTo>
                <a:cubicBezTo>
                  <a:pt x="1073" y="342"/>
                  <a:pt x="1122" y="206"/>
                  <a:pt x="1116" y="74"/>
                </a:cubicBezTo>
                <a:cubicBezTo>
                  <a:pt x="1113" y="32"/>
                  <a:pt x="1076" y="0"/>
                  <a:pt x="103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6"/>
          <p:cNvSpPr/>
          <p:nvPr/>
        </p:nvSpPr>
        <p:spPr>
          <a:xfrm flipH="1">
            <a:off x="1763087" y="3446460"/>
            <a:ext cx="103345" cy="134051"/>
          </a:xfrm>
          <a:custGeom>
            <a:avLst/>
            <a:gdLst/>
            <a:ahLst/>
            <a:cxnLst/>
            <a:rect l="l" t="t" r="r" b="b"/>
            <a:pathLst>
              <a:path w="2016" h="2615" extrusionOk="0">
                <a:moveTo>
                  <a:pt x="1528" y="0"/>
                </a:moveTo>
                <a:cubicBezTo>
                  <a:pt x="1191" y="0"/>
                  <a:pt x="732" y="392"/>
                  <a:pt x="412" y="981"/>
                </a:cubicBezTo>
                <a:cubicBezTo>
                  <a:pt x="37" y="1678"/>
                  <a:pt x="1" y="2392"/>
                  <a:pt x="333" y="2571"/>
                </a:cubicBezTo>
                <a:cubicBezTo>
                  <a:pt x="387" y="2600"/>
                  <a:pt x="447" y="2614"/>
                  <a:pt x="510" y="2614"/>
                </a:cubicBezTo>
                <a:cubicBezTo>
                  <a:pt x="541" y="2614"/>
                  <a:pt x="573" y="2611"/>
                  <a:pt x="605" y="2604"/>
                </a:cubicBezTo>
                <a:cubicBezTo>
                  <a:pt x="927" y="2534"/>
                  <a:pt x="1329" y="2163"/>
                  <a:pt x="1618" y="1632"/>
                </a:cubicBezTo>
                <a:cubicBezTo>
                  <a:pt x="1949" y="1017"/>
                  <a:pt x="2016" y="394"/>
                  <a:pt x="1803" y="128"/>
                </a:cubicBezTo>
                <a:cubicBezTo>
                  <a:pt x="1773" y="92"/>
                  <a:pt x="1740" y="62"/>
                  <a:pt x="1701" y="42"/>
                </a:cubicBezTo>
                <a:cubicBezTo>
                  <a:pt x="1648" y="14"/>
                  <a:pt x="1590" y="0"/>
                  <a:pt x="1528" y="0"/>
                </a:cubicBezTo>
                <a:close/>
              </a:path>
            </a:pathLst>
          </a:custGeom>
          <a:solidFill>
            <a:srgbClr val="F75C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6"/>
          <p:cNvSpPr/>
          <p:nvPr/>
        </p:nvSpPr>
        <p:spPr>
          <a:xfrm flipH="1">
            <a:off x="1763087" y="3453021"/>
            <a:ext cx="83250" cy="126977"/>
          </a:xfrm>
          <a:custGeom>
            <a:avLst/>
            <a:gdLst/>
            <a:ahLst/>
            <a:cxnLst/>
            <a:rect l="l" t="t" r="r" b="b"/>
            <a:pathLst>
              <a:path w="1624" h="2477" extrusionOk="0">
                <a:moveTo>
                  <a:pt x="1411" y="0"/>
                </a:moveTo>
                <a:cubicBezTo>
                  <a:pt x="1089" y="70"/>
                  <a:pt x="688" y="442"/>
                  <a:pt x="399" y="972"/>
                </a:cubicBezTo>
                <a:cubicBezTo>
                  <a:pt x="71" y="1586"/>
                  <a:pt x="1" y="2211"/>
                  <a:pt x="213" y="2476"/>
                </a:cubicBezTo>
                <a:cubicBezTo>
                  <a:pt x="535" y="2406"/>
                  <a:pt x="937" y="2035"/>
                  <a:pt x="1226" y="1504"/>
                </a:cubicBezTo>
                <a:cubicBezTo>
                  <a:pt x="1557" y="889"/>
                  <a:pt x="1624" y="266"/>
                  <a:pt x="14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6"/>
          <p:cNvSpPr/>
          <p:nvPr/>
        </p:nvSpPr>
        <p:spPr>
          <a:xfrm flipH="1">
            <a:off x="378574" y="3805852"/>
            <a:ext cx="15071" cy="52493"/>
          </a:xfrm>
          <a:custGeom>
            <a:avLst/>
            <a:gdLst/>
            <a:ahLst/>
            <a:cxnLst/>
            <a:rect l="l" t="t" r="r" b="b"/>
            <a:pathLst>
              <a:path w="294" h="1024" extrusionOk="0">
                <a:moveTo>
                  <a:pt x="210" y="1"/>
                </a:moveTo>
                <a:cubicBezTo>
                  <a:pt x="167" y="4"/>
                  <a:pt x="131" y="38"/>
                  <a:pt x="131" y="81"/>
                </a:cubicBezTo>
                <a:cubicBezTo>
                  <a:pt x="134" y="390"/>
                  <a:pt x="94" y="678"/>
                  <a:pt x="14" y="920"/>
                </a:cubicBezTo>
                <a:cubicBezTo>
                  <a:pt x="1" y="964"/>
                  <a:pt x="24" y="1007"/>
                  <a:pt x="64" y="1020"/>
                </a:cubicBezTo>
                <a:cubicBezTo>
                  <a:pt x="74" y="1024"/>
                  <a:pt x="81" y="1024"/>
                  <a:pt x="91" y="1024"/>
                </a:cubicBezTo>
                <a:cubicBezTo>
                  <a:pt x="124" y="1024"/>
                  <a:pt x="154" y="1004"/>
                  <a:pt x="163" y="970"/>
                </a:cubicBezTo>
                <a:cubicBezTo>
                  <a:pt x="250" y="712"/>
                  <a:pt x="293" y="406"/>
                  <a:pt x="290" y="81"/>
                </a:cubicBezTo>
                <a:cubicBezTo>
                  <a:pt x="286" y="38"/>
                  <a:pt x="253" y="1"/>
                  <a:pt x="2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7" name="Google Shape;357;p36"/>
          <p:cNvGrpSpPr/>
          <p:nvPr/>
        </p:nvGrpSpPr>
        <p:grpSpPr>
          <a:xfrm>
            <a:off x="303385" y="2968756"/>
            <a:ext cx="1650140" cy="1588932"/>
            <a:chOff x="303385" y="2968756"/>
            <a:chExt cx="1650140" cy="1588932"/>
          </a:xfrm>
        </p:grpSpPr>
        <p:sp>
          <p:nvSpPr>
            <p:cNvPr id="358" name="Google Shape;358;p36"/>
            <p:cNvSpPr/>
            <p:nvPr/>
          </p:nvSpPr>
          <p:spPr>
            <a:xfrm flipH="1">
              <a:off x="303385" y="2968756"/>
              <a:ext cx="1650140" cy="1588932"/>
            </a:xfrm>
            <a:custGeom>
              <a:avLst/>
              <a:gdLst/>
              <a:ahLst/>
              <a:cxnLst/>
              <a:rect l="l" t="t" r="r" b="b"/>
              <a:pathLst>
                <a:path w="32190" h="30996" extrusionOk="0">
                  <a:moveTo>
                    <a:pt x="23716" y="0"/>
                  </a:moveTo>
                  <a:cubicBezTo>
                    <a:pt x="21625" y="28"/>
                    <a:pt x="20500" y="1501"/>
                    <a:pt x="19597" y="2686"/>
                  </a:cubicBezTo>
                  <a:cubicBezTo>
                    <a:pt x="19554" y="2742"/>
                    <a:pt x="19511" y="2799"/>
                    <a:pt x="19468" y="2851"/>
                  </a:cubicBezTo>
                  <a:cubicBezTo>
                    <a:pt x="18407" y="2727"/>
                    <a:pt x="17366" y="2679"/>
                    <a:pt x="16388" y="2679"/>
                  </a:cubicBezTo>
                  <a:cubicBezTo>
                    <a:pt x="13944" y="2679"/>
                    <a:pt x="11893" y="2981"/>
                    <a:pt x="10914" y="3154"/>
                  </a:cubicBezTo>
                  <a:cubicBezTo>
                    <a:pt x="10140" y="3294"/>
                    <a:pt x="9486" y="3838"/>
                    <a:pt x="9215" y="4581"/>
                  </a:cubicBezTo>
                  <a:cubicBezTo>
                    <a:pt x="8929" y="5358"/>
                    <a:pt x="8657" y="6165"/>
                    <a:pt x="8395" y="6991"/>
                  </a:cubicBezTo>
                  <a:cubicBezTo>
                    <a:pt x="7821" y="6705"/>
                    <a:pt x="7300" y="6330"/>
                    <a:pt x="6851" y="5872"/>
                  </a:cubicBezTo>
                  <a:cubicBezTo>
                    <a:pt x="7130" y="5414"/>
                    <a:pt x="7144" y="5006"/>
                    <a:pt x="7101" y="4743"/>
                  </a:cubicBezTo>
                  <a:cubicBezTo>
                    <a:pt x="7081" y="4608"/>
                    <a:pt x="7044" y="4478"/>
                    <a:pt x="6994" y="4362"/>
                  </a:cubicBezTo>
                  <a:cubicBezTo>
                    <a:pt x="7077" y="4120"/>
                    <a:pt x="7136" y="3871"/>
                    <a:pt x="7173" y="3615"/>
                  </a:cubicBezTo>
                  <a:cubicBezTo>
                    <a:pt x="7283" y="2879"/>
                    <a:pt x="7167" y="2208"/>
                    <a:pt x="6835" y="1676"/>
                  </a:cubicBezTo>
                  <a:cubicBezTo>
                    <a:pt x="6483" y="1112"/>
                    <a:pt x="5889" y="754"/>
                    <a:pt x="5272" y="691"/>
                  </a:cubicBezTo>
                  <a:cubicBezTo>
                    <a:pt x="4886" y="390"/>
                    <a:pt x="4401" y="223"/>
                    <a:pt x="3908" y="223"/>
                  </a:cubicBezTo>
                  <a:cubicBezTo>
                    <a:pt x="3764" y="223"/>
                    <a:pt x="3619" y="237"/>
                    <a:pt x="3476" y="266"/>
                  </a:cubicBezTo>
                  <a:cubicBezTo>
                    <a:pt x="2925" y="379"/>
                    <a:pt x="2444" y="708"/>
                    <a:pt x="2128" y="1156"/>
                  </a:cubicBezTo>
                  <a:cubicBezTo>
                    <a:pt x="1733" y="1252"/>
                    <a:pt x="1371" y="1468"/>
                    <a:pt x="1102" y="1783"/>
                  </a:cubicBezTo>
                  <a:cubicBezTo>
                    <a:pt x="797" y="2151"/>
                    <a:pt x="644" y="2626"/>
                    <a:pt x="664" y="3094"/>
                  </a:cubicBezTo>
                  <a:cubicBezTo>
                    <a:pt x="402" y="3525"/>
                    <a:pt x="302" y="4073"/>
                    <a:pt x="422" y="4608"/>
                  </a:cubicBezTo>
                  <a:cubicBezTo>
                    <a:pt x="548" y="5162"/>
                    <a:pt x="890" y="5676"/>
                    <a:pt x="1418" y="6091"/>
                  </a:cubicBezTo>
                  <a:cubicBezTo>
                    <a:pt x="1664" y="6287"/>
                    <a:pt x="1932" y="6453"/>
                    <a:pt x="2214" y="6586"/>
                  </a:cubicBezTo>
                  <a:cubicBezTo>
                    <a:pt x="2421" y="7011"/>
                    <a:pt x="2835" y="7346"/>
                    <a:pt x="3357" y="7462"/>
                  </a:cubicBezTo>
                  <a:cubicBezTo>
                    <a:pt x="3518" y="7497"/>
                    <a:pt x="3677" y="7513"/>
                    <a:pt x="3830" y="7513"/>
                  </a:cubicBezTo>
                  <a:cubicBezTo>
                    <a:pt x="3966" y="7513"/>
                    <a:pt x="4098" y="7501"/>
                    <a:pt x="4226" y="7479"/>
                  </a:cubicBezTo>
                  <a:cubicBezTo>
                    <a:pt x="5129" y="8541"/>
                    <a:pt x="6274" y="9388"/>
                    <a:pt x="7555" y="9938"/>
                  </a:cubicBezTo>
                  <a:cubicBezTo>
                    <a:pt x="7419" y="10456"/>
                    <a:pt x="7289" y="10984"/>
                    <a:pt x="7167" y="11515"/>
                  </a:cubicBezTo>
                  <a:lnTo>
                    <a:pt x="5663" y="10516"/>
                  </a:lnTo>
                  <a:cubicBezTo>
                    <a:pt x="5640" y="10300"/>
                    <a:pt x="5580" y="10101"/>
                    <a:pt x="5487" y="9921"/>
                  </a:cubicBezTo>
                  <a:cubicBezTo>
                    <a:pt x="5483" y="9912"/>
                    <a:pt x="5477" y="9901"/>
                    <a:pt x="5471" y="9892"/>
                  </a:cubicBezTo>
                  <a:lnTo>
                    <a:pt x="4724" y="8504"/>
                  </a:lnTo>
                  <a:cubicBezTo>
                    <a:pt x="4717" y="8495"/>
                    <a:pt x="4714" y="8484"/>
                    <a:pt x="4707" y="8475"/>
                  </a:cubicBezTo>
                  <a:cubicBezTo>
                    <a:pt x="4551" y="8196"/>
                    <a:pt x="4332" y="7977"/>
                    <a:pt x="4063" y="7830"/>
                  </a:cubicBezTo>
                  <a:cubicBezTo>
                    <a:pt x="3827" y="7703"/>
                    <a:pt x="3573" y="7641"/>
                    <a:pt x="3311" y="7641"/>
                  </a:cubicBezTo>
                  <a:cubicBezTo>
                    <a:pt x="2381" y="7641"/>
                    <a:pt x="1352" y="8412"/>
                    <a:pt x="648" y="9719"/>
                  </a:cubicBezTo>
                  <a:cubicBezTo>
                    <a:pt x="290" y="10379"/>
                    <a:pt x="77" y="11084"/>
                    <a:pt x="43" y="11704"/>
                  </a:cubicBezTo>
                  <a:cubicBezTo>
                    <a:pt x="0" y="12584"/>
                    <a:pt x="325" y="13281"/>
                    <a:pt x="943" y="13613"/>
                  </a:cubicBezTo>
                  <a:cubicBezTo>
                    <a:pt x="1173" y="13736"/>
                    <a:pt x="1435" y="13800"/>
                    <a:pt x="1705" y="13800"/>
                  </a:cubicBezTo>
                  <a:cubicBezTo>
                    <a:pt x="1748" y="13800"/>
                    <a:pt x="1790" y="13798"/>
                    <a:pt x="1833" y="13795"/>
                  </a:cubicBezTo>
                  <a:cubicBezTo>
                    <a:pt x="1846" y="13795"/>
                    <a:pt x="1859" y="13795"/>
                    <a:pt x="1869" y="13792"/>
                  </a:cubicBezTo>
                  <a:lnTo>
                    <a:pt x="3247" y="13673"/>
                  </a:lnTo>
                  <a:lnTo>
                    <a:pt x="6151" y="16806"/>
                  </a:lnTo>
                  <a:cubicBezTo>
                    <a:pt x="6065" y="17347"/>
                    <a:pt x="5989" y="17881"/>
                    <a:pt x="5918" y="18402"/>
                  </a:cubicBezTo>
                  <a:cubicBezTo>
                    <a:pt x="5766" y="19525"/>
                    <a:pt x="6479" y="20583"/>
                    <a:pt x="7579" y="20859"/>
                  </a:cubicBezTo>
                  <a:cubicBezTo>
                    <a:pt x="9079" y="21233"/>
                    <a:pt x="10725" y="21486"/>
                    <a:pt x="12478" y="21608"/>
                  </a:cubicBezTo>
                  <a:cubicBezTo>
                    <a:pt x="12633" y="22157"/>
                    <a:pt x="12876" y="22678"/>
                    <a:pt x="13191" y="23156"/>
                  </a:cubicBezTo>
                  <a:cubicBezTo>
                    <a:pt x="12803" y="23667"/>
                    <a:pt x="12428" y="24191"/>
                    <a:pt x="12075" y="24722"/>
                  </a:cubicBezTo>
                  <a:cubicBezTo>
                    <a:pt x="11711" y="24726"/>
                    <a:pt x="11435" y="24808"/>
                    <a:pt x="11229" y="24925"/>
                  </a:cubicBezTo>
                  <a:cubicBezTo>
                    <a:pt x="10857" y="24656"/>
                    <a:pt x="10407" y="24483"/>
                    <a:pt x="9932" y="24450"/>
                  </a:cubicBezTo>
                  <a:cubicBezTo>
                    <a:pt x="9869" y="24445"/>
                    <a:pt x="9807" y="24443"/>
                    <a:pt x="9745" y="24443"/>
                  </a:cubicBezTo>
                  <a:cubicBezTo>
                    <a:pt x="8957" y="24443"/>
                    <a:pt x="8179" y="24808"/>
                    <a:pt x="7638" y="25439"/>
                  </a:cubicBezTo>
                  <a:cubicBezTo>
                    <a:pt x="7276" y="25858"/>
                    <a:pt x="7007" y="26411"/>
                    <a:pt x="6882" y="26999"/>
                  </a:cubicBezTo>
                  <a:cubicBezTo>
                    <a:pt x="6715" y="27762"/>
                    <a:pt x="7147" y="28549"/>
                    <a:pt x="7887" y="28825"/>
                  </a:cubicBezTo>
                  <a:lnTo>
                    <a:pt x="12285" y="30471"/>
                  </a:lnTo>
                  <a:cubicBezTo>
                    <a:pt x="12467" y="30539"/>
                    <a:pt x="12657" y="30572"/>
                    <a:pt x="12846" y="30572"/>
                  </a:cubicBezTo>
                  <a:cubicBezTo>
                    <a:pt x="13255" y="30572"/>
                    <a:pt x="13657" y="30416"/>
                    <a:pt x="13955" y="30126"/>
                  </a:cubicBezTo>
                  <a:cubicBezTo>
                    <a:pt x="14396" y="29701"/>
                    <a:pt x="14704" y="29164"/>
                    <a:pt x="14851" y="28576"/>
                  </a:cubicBezTo>
                  <a:cubicBezTo>
                    <a:pt x="14927" y="28274"/>
                    <a:pt x="14957" y="27961"/>
                    <a:pt x="14943" y="27653"/>
                  </a:cubicBezTo>
                  <a:cubicBezTo>
                    <a:pt x="15053" y="27520"/>
                    <a:pt x="15116" y="27391"/>
                    <a:pt x="15150" y="27304"/>
                  </a:cubicBezTo>
                  <a:cubicBezTo>
                    <a:pt x="15226" y="27105"/>
                    <a:pt x="15365" y="26561"/>
                    <a:pt x="14903" y="25973"/>
                  </a:cubicBezTo>
                  <a:cubicBezTo>
                    <a:pt x="15053" y="25758"/>
                    <a:pt x="15206" y="25542"/>
                    <a:pt x="15361" y="25329"/>
                  </a:cubicBezTo>
                  <a:cubicBezTo>
                    <a:pt x="15717" y="25588"/>
                    <a:pt x="16086" y="25827"/>
                    <a:pt x="16457" y="26060"/>
                  </a:cubicBezTo>
                  <a:cubicBezTo>
                    <a:pt x="16424" y="26209"/>
                    <a:pt x="16411" y="26348"/>
                    <a:pt x="16414" y="26475"/>
                  </a:cubicBezTo>
                  <a:cubicBezTo>
                    <a:pt x="16301" y="26528"/>
                    <a:pt x="16195" y="26587"/>
                    <a:pt x="16089" y="26657"/>
                  </a:cubicBezTo>
                  <a:cubicBezTo>
                    <a:pt x="15471" y="27065"/>
                    <a:pt x="15063" y="27769"/>
                    <a:pt x="14997" y="28536"/>
                  </a:cubicBezTo>
                  <a:cubicBezTo>
                    <a:pt x="14937" y="29253"/>
                    <a:pt x="15139" y="30033"/>
                    <a:pt x="15531" y="30567"/>
                  </a:cubicBezTo>
                  <a:cubicBezTo>
                    <a:pt x="15727" y="30836"/>
                    <a:pt x="16039" y="30996"/>
                    <a:pt x="16374" y="30996"/>
                  </a:cubicBezTo>
                  <a:lnTo>
                    <a:pt x="18621" y="30996"/>
                  </a:lnTo>
                  <a:cubicBezTo>
                    <a:pt x="18883" y="30996"/>
                    <a:pt x="19139" y="30896"/>
                    <a:pt x="19332" y="30717"/>
                  </a:cubicBezTo>
                  <a:cubicBezTo>
                    <a:pt x="20367" y="29751"/>
                    <a:pt x="21121" y="28589"/>
                    <a:pt x="21722" y="27580"/>
                  </a:cubicBezTo>
                  <a:cubicBezTo>
                    <a:pt x="21901" y="27281"/>
                    <a:pt x="22196" y="26783"/>
                    <a:pt x="22160" y="26160"/>
                  </a:cubicBezTo>
                  <a:cubicBezTo>
                    <a:pt x="22129" y="25585"/>
                    <a:pt x="21821" y="25037"/>
                    <a:pt x="21293" y="24613"/>
                  </a:cubicBezTo>
                  <a:cubicBezTo>
                    <a:pt x="20968" y="24354"/>
                    <a:pt x="20593" y="24158"/>
                    <a:pt x="20191" y="24038"/>
                  </a:cubicBezTo>
                  <a:cubicBezTo>
                    <a:pt x="20105" y="23902"/>
                    <a:pt x="20009" y="23806"/>
                    <a:pt x="19942" y="23753"/>
                  </a:cubicBezTo>
                  <a:cubicBezTo>
                    <a:pt x="19824" y="23657"/>
                    <a:pt x="19545" y="23470"/>
                    <a:pt x="19130" y="23470"/>
                  </a:cubicBezTo>
                  <a:cubicBezTo>
                    <a:pt x="18913" y="23470"/>
                    <a:pt x="18660" y="23521"/>
                    <a:pt x="18373" y="23663"/>
                  </a:cubicBezTo>
                  <a:cubicBezTo>
                    <a:pt x="18004" y="23441"/>
                    <a:pt x="17636" y="23215"/>
                    <a:pt x="17287" y="22973"/>
                  </a:cubicBezTo>
                  <a:cubicBezTo>
                    <a:pt x="17731" y="22482"/>
                    <a:pt x="18193" y="22004"/>
                    <a:pt x="18671" y="21546"/>
                  </a:cubicBezTo>
                  <a:cubicBezTo>
                    <a:pt x="20891" y="21360"/>
                    <a:pt x="22737" y="21051"/>
                    <a:pt x="23919" y="20819"/>
                  </a:cubicBezTo>
                  <a:cubicBezTo>
                    <a:pt x="24934" y="20616"/>
                    <a:pt x="25668" y="19730"/>
                    <a:pt x="25708" y="18721"/>
                  </a:cubicBezTo>
                  <a:cubicBezTo>
                    <a:pt x="25924" y="18569"/>
                    <a:pt x="26129" y="18405"/>
                    <a:pt x="26328" y="18230"/>
                  </a:cubicBezTo>
                  <a:cubicBezTo>
                    <a:pt x="26362" y="18286"/>
                    <a:pt x="26394" y="18342"/>
                    <a:pt x="26434" y="18399"/>
                  </a:cubicBezTo>
                  <a:cubicBezTo>
                    <a:pt x="26797" y="18903"/>
                    <a:pt x="27394" y="19232"/>
                    <a:pt x="28028" y="19282"/>
                  </a:cubicBezTo>
                  <a:cubicBezTo>
                    <a:pt x="28094" y="19287"/>
                    <a:pt x="28161" y="19290"/>
                    <a:pt x="28227" y="19290"/>
                  </a:cubicBezTo>
                  <a:cubicBezTo>
                    <a:pt x="28522" y="19290"/>
                    <a:pt x="28812" y="19236"/>
                    <a:pt x="29080" y="19136"/>
                  </a:cubicBezTo>
                  <a:cubicBezTo>
                    <a:pt x="29195" y="19160"/>
                    <a:pt x="29314" y="19173"/>
                    <a:pt x="29434" y="19173"/>
                  </a:cubicBezTo>
                  <a:cubicBezTo>
                    <a:pt x="29752" y="19173"/>
                    <a:pt x="30077" y="19085"/>
                    <a:pt x="30362" y="18907"/>
                  </a:cubicBezTo>
                  <a:cubicBezTo>
                    <a:pt x="30613" y="18751"/>
                    <a:pt x="30836" y="18532"/>
                    <a:pt x="31015" y="18266"/>
                  </a:cubicBezTo>
                  <a:cubicBezTo>
                    <a:pt x="31447" y="18067"/>
                    <a:pt x="31808" y="17692"/>
                    <a:pt x="31998" y="17204"/>
                  </a:cubicBezTo>
                  <a:cubicBezTo>
                    <a:pt x="32190" y="16720"/>
                    <a:pt x="32180" y="16239"/>
                    <a:pt x="32144" y="15790"/>
                  </a:cubicBezTo>
                  <a:cubicBezTo>
                    <a:pt x="32094" y="15150"/>
                    <a:pt x="31984" y="14476"/>
                    <a:pt x="31557" y="13878"/>
                  </a:cubicBezTo>
                  <a:cubicBezTo>
                    <a:pt x="31423" y="13693"/>
                    <a:pt x="31264" y="13526"/>
                    <a:pt x="31082" y="13380"/>
                  </a:cubicBezTo>
                  <a:cubicBezTo>
                    <a:pt x="30985" y="12922"/>
                    <a:pt x="30667" y="12504"/>
                    <a:pt x="30195" y="12265"/>
                  </a:cubicBezTo>
                  <a:cubicBezTo>
                    <a:pt x="30036" y="12185"/>
                    <a:pt x="29867" y="12122"/>
                    <a:pt x="29684" y="12083"/>
                  </a:cubicBezTo>
                  <a:cubicBezTo>
                    <a:pt x="29438" y="11309"/>
                    <a:pt x="29070" y="10572"/>
                    <a:pt x="28592" y="9912"/>
                  </a:cubicBezTo>
                  <a:cubicBezTo>
                    <a:pt x="28346" y="7967"/>
                    <a:pt x="27995" y="6015"/>
                    <a:pt x="27550" y="4103"/>
                  </a:cubicBezTo>
                  <a:cubicBezTo>
                    <a:pt x="27284" y="2978"/>
                    <a:pt x="26587" y="0"/>
                    <a:pt x="237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20000" algn="bl" rotWithShape="0">
                <a:schemeClr val="dk2">
                  <a:alpha val="35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6"/>
            <p:cNvSpPr/>
            <p:nvPr/>
          </p:nvSpPr>
          <p:spPr>
            <a:xfrm flipH="1">
              <a:off x="859244" y="4242034"/>
              <a:ext cx="263284" cy="257235"/>
            </a:xfrm>
            <a:custGeom>
              <a:avLst/>
              <a:gdLst/>
              <a:ahLst/>
              <a:cxnLst/>
              <a:rect l="l" t="t" r="r" b="b"/>
              <a:pathLst>
                <a:path w="5136" h="5018" extrusionOk="0">
                  <a:moveTo>
                    <a:pt x="3219" y="0"/>
                  </a:moveTo>
                  <a:cubicBezTo>
                    <a:pt x="3093" y="0"/>
                    <a:pt x="2967" y="11"/>
                    <a:pt x="2842" y="32"/>
                  </a:cubicBezTo>
                  <a:cubicBezTo>
                    <a:pt x="2197" y="660"/>
                    <a:pt x="1849" y="1572"/>
                    <a:pt x="1909" y="2468"/>
                  </a:cubicBezTo>
                  <a:cubicBezTo>
                    <a:pt x="1763" y="2388"/>
                    <a:pt x="1599" y="2353"/>
                    <a:pt x="1432" y="2353"/>
                  </a:cubicBezTo>
                  <a:cubicBezTo>
                    <a:pt x="1163" y="2353"/>
                    <a:pt x="887" y="2445"/>
                    <a:pt x="664" y="2592"/>
                  </a:cubicBezTo>
                  <a:cubicBezTo>
                    <a:pt x="299" y="2834"/>
                    <a:pt x="74" y="3255"/>
                    <a:pt x="37" y="3690"/>
                  </a:cubicBezTo>
                  <a:cubicBezTo>
                    <a:pt x="0" y="4125"/>
                    <a:pt x="117" y="4666"/>
                    <a:pt x="372" y="5018"/>
                  </a:cubicBezTo>
                  <a:lnTo>
                    <a:pt x="2620" y="5018"/>
                  </a:lnTo>
                  <a:cubicBezTo>
                    <a:pt x="3509" y="4188"/>
                    <a:pt x="4203" y="3156"/>
                    <a:pt x="4826" y="2110"/>
                  </a:cubicBezTo>
                  <a:cubicBezTo>
                    <a:pt x="4979" y="1855"/>
                    <a:pt x="5135" y="1579"/>
                    <a:pt x="5119" y="1281"/>
                  </a:cubicBezTo>
                  <a:cubicBezTo>
                    <a:pt x="5102" y="965"/>
                    <a:pt x="4886" y="690"/>
                    <a:pt x="4641" y="494"/>
                  </a:cubicBezTo>
                  <a:cubicBezTo>
                    <a:pt x="4241" y="174"/>
                    <a:pt x="3731" y="0"/>
                    <a:pt x="3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6"/>
            <p:cNvSpPr/>
            <p:nvPr/>
          </p:nvSpPr>
          <p:spPr>
            <a:xfrm flipH="1">
              <a:off x="855143" y="4237882"/>
              <a:ext cx="271640" cy="265335"/>
            </a:xfrm>
            <a:custGeom>
              <a:avLst/>
              <a:gdLst/>
              <a:ahLst/>
              <a:cxnLst/>
              <a:rect l="l" t="t" r="r" b="b"/>
              <a:pathLst>
                <a:path w="5299" h="5176" extrusionOk="0">
                  <a:moveTo>
                    <a:pt x="3303" y="160"/>
                  </a:moveTo>
                  <a:cubicBezTo>
                    <a:pt x="3795" y="160"/>
                    <a:pt x="4288" y="327"/>
                    <a:pt x="4674" y="634"/>
                  </a:cubicBezTo>
                  <a:cubicBezTo>
                    <a:pt x="4834" y="764"/>
                    <a:pt x="5105" y="1030"/>
                    <a:pt x="5125" y="1365"/>
                  </a:cubicBezTo>
                  <a:cubicBezTo>
                    <a:pt x="5139" y="1630"/>
                    <a:pt x="5006" y="1879"/>
                    <a:pt x="4840" y="2151"/>
                  </a:cubicBezTo>
                  <a:cubicBezTo>
                    <a:pt x="4286" y="3084"/>
                    <a:pt x="3592" y="4156"/>
                    <a:pt x="2672" y="5019"/>
                  </a:cubicBezTo>
                  <a:lnTo>
                    <a:pt x="495" y="5019"/>
                  </a:lnTo>
                  <a:cubicBezTo>
                    <a:pt x="279" y="4704"/>
                    <a:pt x="160" y="4210"/>
                    <a:pt x="197" y="3778"/>
                  </a:cubicBezTo>
                  <a:cubicBezTo>
                    <a:pt x="233" y="3353"/>
                    <a:pt x="462" y="2955"/>
                    <a:pt x="791" y="2739"/>
                  </a:cubicBezTo>
                  <a:cubicBezTo>
                    <a:pt x="988" y="2607"/>
                    <a:pt x="1252" y="2512"/>
                    <a:pt x="1514" y="2512"/>
                  </a:cubicBezTo>
                  <a:cubicBezTo>
                    <a:pt x="1667" y="2512"/>
                    <a:pt x="1819" y="2544"/>
                    <a:pt x="1955" y="2620"/>
                  </a:cubicBezTo>
                  <a:cubicBezTo>
                    <a:pt x="1968" y="2626"/>
                    <a:pt x="1981" y="2629"/>
                    <a:pt x="1994" y="2629"/>
                  </a:cubicBezTo>
                  <a:cubicBezTo>
                    <a:pt x="2009" y="2629"/>
                    <a:pt x="2023" y="2625"/>
                    <a:pt x="2035" y="2616"/>
                  </a:cubicBezTo>
                  <a:cubicBezTo>
                    <a:pt x="2058" y="2603"/>
                    <a:pt x="2072" y="2573"/>
                    <a:pt x="2072" y="2546"/>
                  </a:cubicBezTo>
                  <a:cubicBezTo>
                    <a:pt x="2012" y="1677"/>
                    <a:pt x="2344" y="797"/>
                    <a:pt x="2965" y="187"/>
                  </a:cubicBezTo>
                  <a:cubicBezTo>
                    <a:pt x="3077" y="169"/>
                    <a:pt x="3190" y="160"/>
                    <a:pt x="3303" y="160"/>
                  </a:cubicBezTo>
                  <a:close/>
                  <a:moveTo>
                    <a:pt x="3300" y="0"/>
                  </a:moveTo>
                  <a:cubicBezTo>
                    <a:pt x="3170" y="0"/>
                    <a:pt x="3040" y="11"/>
                    <a:pt x="2911" y="34"/>
                  </a:cubicBezTo>
                  <a:cubicBezTo>
                    <a:pt x="2898" y="37"/>
                    <a:pt x="2882" y="44"/>
                    <a:pt x="2872" y="57"/>
                  </a:cubicBezTo>
                  <a:cubicBezTo>
                    <a:pt x="2241" y="668"/>
                    <a:pt x="1886" y="1547"/>
                    <a:pt x="1909" y="2427"/>
                  </a:cubicBezTo>
                  <a:cubicBezTo>
                    <a:pt x="1785" y="2379"/>
                    <a:pt x="1649" y="2355"/>
                    <a:pt x="1509" y="2355"/>
                  </a:cubicBezTo>
                  <a:cubicBezTo>
                    <a:pt x="1241" y="2355"/>
                    <a:pt x="957" y="2441"/>
                    <a:pt x="704" y="2606"/>
                  </a:cubicBezTo>
                  <a:cubicBezTo>
                    <a:pt x="329" y="2855"/>
                    <a:pt x="83" y="3286"/>
                    <a:pt x="40" y="3764"/>
                  </a:cubicBezTo>
                  <a:cubicBezTo>
                    <a:pt x="1" y="4246"/>
                    <a:pt x="143" y="4800"/>
                    <a:pt x="393" y="5146"/>
                  </a:cubicBezTo>
                  <a:cubicBezTo>
                    <a:pt x="408" y="5166"/>
                    <a:pt x="432" y="5175"/>
                    <a:pt x="455" y="5175"/>
                  </a:cubicBezTo>
                  <a:lnTo>
                    <a:pt x="2703" y="5175"/>
                  </a:lnTo>
                  <a:cubicBezTo>
                    <a:pt x="2723" y="5175"/>
                    <a:pt x="2742" y="5169"/>
                    <a:pt x="2755" y="5155"/>
                  </a:cubicBezTo>
                  <a:cubicBezTo>
                    <a:pt x="3702" y="4273"/>
                    <a:pt x="4408" y="3184"/>
                    <a:pt x="4976" y="2231"/>
                  </a:cubicBezTo>
                  <a:cubicBezTo>
                    <a:pt x="5119" y="1989"/>
                    <a:pt x="5298" y="1690"/>
                    <a:pt x="5281" y="1359"/>
                  </a:cubicBezTo>
                  <a:cubicBezTo>
                    <a:pt x="5265" y="1063"/>
                    <a:pt x="5082" y="761"/>
                    <a:pt x="4770" y="512"/>
                  </a:cubicBezTo>
                  <a:cubicBezTo>
                    <a:pt x="4358" y="181"/>
                    <a:pt x="3829" y="0"/>
                    <a:pt x="3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6"/>
            <p:cNvSpPr/>
            <p:nvPr/>
          </p:nvSpPr>
          <p:spPr>
            <a:xfrm flipH="1">
              <a:off x="1013086" y="4368547"/>
              <a:ext cx="11585" cy="14559"/>
            </a:xfrm>
            <a:custGeom>
              <a:avLst/>
              <a:gdLst/>
              <a:ahLst/>
              <a:cxnLst/>
              <a:rect l="l" t="t" r="r" b="b"/>
              <a:pathLst>
                <a:path w="226" h="284" extrusionOk="0">
                  <a:moveTo>
                    <a:pt x="0" y="0"/>
                  </a:moveTo>
                  <a:lnTo>
                    <a:pt x="226" y="283"/>
                  </a:lnTo>
                  <a:cubicBezTo>
                    <a:pt x="179" y="173"/>
                    <a:pt x="93" y="77"/>
                    <a:pt x="0" y="0"/>
                  </a:cubicBezTo>
                  <a:close/>
                </a:path>
              </a:pathLst>
            </a:custGeom>
            <a:solidFill>
              <a:srgbClr val="96C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6"/>
            <p:cNvSpPr/>
            <p:nvPr/>
          </p:nvSpPr>
          <p:spPr>
            <a:xfrm flipH="1">
              <a:off x="1008472" y="4364600"/>
              <a:ext cx="20608" cy="22556"/>
            </a:xfrm>
            <a:custGeom>
              <a:avLst/>
              <a:gdLst/>
              <a:ahLst/>
              <a:cxnLst/>
              <a:rect l="l" t="t" r="r" b="b"/>
              <a:pathLst>
                <a:path w="402" h="440" extrusionOk="0">
                  <a:moveTo>
                    <a:pt x="86" y="0"/>
                  </a:moveTo>
                  <a:cubicBezTo>
                    <a:pt x="65" y="0"/>
                    <a:pt x="43" y="9"/>
                    <a:pt x="26" y="28"/>
                  </a:cubicBezTo>
                  <a:cubicBezTo>
                    <a:pt x="0" y="62"/>
                    <a:pt x="3" y="111"/>
                    <a:pt x="36" y="141"/>
                  </a:cubicBezTo>
                  <a:cubicBezTo>
                    <a:pt x="135" y="221"/>
                    <a:pt x="206" y="307"/>
                    <a:pt x="239" y="390"/>
                  </a:cubicBezTo>
                  <a:cubicBezTo>
                    <a:pt x="252" y="420"/>
                    <a:pt x="282" y="440"/>
                    <a:pt x="312" y="440"/>
                  </a:cubicBezTo>
                  <a:cubicBezTo>
                    <a:pt x="322" y="440"/>
                    <a:pt x="331" y="436"/>
                    <a:pt x="342" y="433"/>
                  </a:cubicBezTo>
                  <a:cubicBezTo>
                    <a:pt x="382" y="416"/>
                    <a:pt x="402" y="370"/>
                    <a:pt x="385" y="330"/>
                  </a:cubicBezTo>
                  <a:cubicBezTo>
                    <a:pt x="339" y="221"/>
                    <a:pt x="255" y="117"/>
                    <a:pt x="135" y="18"/>
                  </a:cubicBezTo>
                  <a:cubicBezTo>
                    <a:pt x="121" y="6"/>
                    <a:pt x="104" y="0"/>
                    <a:pt x="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6"/>
            <p:cNvSpPr/>
            <p:nvPr/>
          </p:nvSpPr>
          <p:spPr>
            <a:xfrm flipH="1">
              <a:off x="943829" y="4220197"/>
              <a:ext cx="110624" cy="112521"/>
            </a:xfrm>
            <a:custGeom>
              <a:avLst/>
              <a:gdLst/>
              <a:ahLst/>
              <a:cxnLst/>
              <a:rect l="l" t="t" r="r" b="b"/>
              <a:pathLst>
                <a:path w="2158" h="2195" extrusionOk="0">
                  <a:moveTo>
                    <a:pt x="1804" y="1"/>
                  </a:moveTo>
                  <a:cubicBezTo>
                    <a:pt x="1540" y="1"/>
                    <a:pt x="1093" y="307"/>
                    <a:pt x="701" y="783"/>
                  </a:cubicBezTo>
                  <a:cubicBezTo>
                    <a:pt x="219" y="1365"/>
                    <a:pt x="0" y="1975"/>
                    <a:pt x="209" y="2148"/>
                  </a:cubicBezTo>
                  <a:cubicBezTo>
                    <a:pt x="246" y="2179"/>
                    <a:pt x="295" y="2194"/>
                    <a:pt x="353" y="2194"/>
                  </a:cubicBezTo>
                  <a:cubicBezTo>
                    <a:pt x="615" y="2194"/>
                    <a:pt x="1063" y="1887"/>
                    <a:pt x="1457" y="1411"/>
                  </a:cubicBezTo>
                  <a:cubicBezTo>
                    <a:pt x="1935" y="830"/>
                    <a:pt x="2158" y="219"/>
                    <a:pt x="1949" y="47"/>
                  </a:cubicBezTo>
                  <a:cubicBezTo>
                    <a:pt x="1911" y="16"/>
                    <a:pt x="1862" y="1"/>
                    <a:pt x="18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6"/>
            <p:cNvSpPr/>
            <p:nvPr/>
          </p:nvSpPr>
          <p:spPr>
            <a:xfrm flipH="1">
              <a:off x="937370" y="4216199"/>
              <a:ext cx="123594" cy="120569"/>
            </a:xfrm>
            <a:custGeom>
              <a:avLst/>
              <a:gdLst/>
              <a:ahLst/>
              <a:cxnLst/>
              <a:rect l="l" t="t" r="r" b="b"/>
              <a:pathLst>
                <a:path w="2411" h="2352" extrusionOk="0">
                  <a:moveTo>
                    <a:pt x="1929" y="155"/>
                  </a:moveTo>
                  <a:cubicBezTo>
                    <a:pt x="1969" y="155"/>
                    <a:pt x="2003" y="164"/>
                    <a:pt x="2026" y="184"/>
                  </a:cubicBezTo>
                  <a:cubicBezTo>
                    <a:pt x="2175" y="308"/>
                    <a:pt x="1992" y="872"/>
                    <a:pt x="1521" y="1439"/>
                  </a:cubicBezTo>
                  <a:cubicBezTo>
                    <a:pt x="1295" y="1711"/>
                    <a:pt x="1047" y="1937"/>
                    <a:pt x="817" y="2073"/>
                  </a:cubicBezTo>
                  <a:cubicBezTo>
                    <a:pt x="682" y="2152"/>
                    <a:pt x="563" y="2195"/>
                    <a:pt x="479" y="2195"/>
                  </a:cubicBezTo>
                  <a:cubicBezTo>
                    <a:pt x="440" y="2195"/>
                    <a:pt x="408" y="2185"/>
                    <a:pt x="386" y="2166"/>
                  </a:cubicBezTo>
                  <a:cubicBezTo>
                    <a:pt x="233" y="2044"/>
                    <a:pt x="416" y="1479"/>
                    <a:pt x="887" y="912"/>
                  </a:cubicBezTo>
                  <a:cubicBezTo>
                    <a:pt x="1282" y="434"/>
                    <a:pt x="1713" y="155"/>
                    <a:pt x="1929" y="155"/>
                  </a:cubicBezTo>
                  <a:close/>
                  <a:moveTo>
                    <a:pt x="1931" y="0"/>
                  </a:moveTo>
                  <a:cubicBezTo>
                    <a:pt x="1610" y="0"/>
                    <a:pt x="1129" y="376"/>
                    <a:pt x="768" y="812"/>
                  </a:cubicBezTo>
                  <a:cubicBezTo>
                    <a:pt x="319" y="1350"/>
                    <a:pt x="1" y="2050"/>
                    <a:pt x="284" y="2286"/>
                  </a:cubicBezTo>
                  <a:cubicBezTo>
                    <a:pt x="336" y="2329"/>
                    <a:pt x="403" y="2352"/>
                    <a:pt x="479" y="2352"/>
                  </a:cubicBezTo>
                  <a:cubicBezTo>
                    <a:pt x="595" y="2352"/>
                    <a:pt x="734" y="2302"/>
                    <a:pt x="897" y="2206"/>
                  </a:cubicBezTo>
                  <a:cubicBezTo>
                    <a:pt x="1140" y="2064"/>
                    <a:pt x="1405" y="1825"/>
                    <a:pt x="1644" y="1539"/>
                  </a:cubicBezTo>
                  <a:cubicBezTo>
                    <a:pt x="2089" y="1001"/>
                    <a:pt x="2410" y="301"/>
                    <a:pt x="2125" y="65"/>
                  </a:cubicBezTo>
                  <a:cubicBezTo>
                    <a:pt x="2072" y="21"/>
                    <a:pt x="2006" y="0"/>
                    <a:pt x="1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6"/>
            <p:cNvSpPr/>
            <p:nvPr/>
          </p:nvSpPr>
          <p:spPr>
            <a:xfrm flipH="1">
              <a:off x="983604" y="3871108"/>
              <a:ext cx="291222" cy="410203"/>
            </a:xfrm>
            <a:custGeom>
              <a:avLst/>
              <a:gdLst/>
              <a:ahLst/>
              <a:cxnLst/>
              <a:rect l="l" t="t" r="r" b="b"/>
              <a:pathLst>
                <a:path w="5681" h="8002" extrusionOk="0">
                  <a:moveTo>
                    <a:pt x="1153" y="1"/>
                  </a:moveTo>
                  <a:cubicBezTo>
                    <a:pt x="1010" y="1"/>
                    <a:pt x="869" y="71"/>
                    <a:pt x="781" y="241"/>
                  </a:cubicBezTo>
                  <a:cubicBezTo>
                    <a:pt x="1" y="1735"/>
                    <a:pt x="114" y="3524"/>
                    <a:pt x="1060" y="4922"/>
                  </a:cubicBezTo>
                  <a:cubicBezTo>
                    <a:pt x="1966" y="6263"/>
                    <a:pt x="3380" y="7129"/>
                    <a:pt x="4747" y="7932"/>
                  </a:cubicBezTo>
                  <a:cubicBezTo>
                    <a:pt x="4829" y="7980"/>
                    <a:pt x="4910" y="8001"/>
                    <a:pt x="4986" y="8001"/>
                  </a:cubicBezTo>
                  <a:cubicBezTo>
                    <a:pt x="5404" y="8001"/>
                    <a:pt x="5681" y="7370"/>
                    <a:pt x="5232" y="7106"/>
                  </a:cubicBezTo>
                  <a:cubicBezTo>
                    <a:pt x="4117" y="6455"/>
                    <a:pt x="2962" y="5778"/>
                    <a:pt x="2132" y="4769"/>
                  </a:cubicBezTo>
                  <a:cubicBezTo>
                    <a:pt x="1189" y="3627"/>
                    <a:pt x="911" y="2061"/>
                    <a:pt x="1608" y="723"/>
                  </a:cubicBezTo>
                  <a:cubicBezTo>
                    <a:pt x="1802" y="348"/>
                    <a:pt x="1471" y="1"/>
                    <a:pt x="11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6"/>
            <p:cNvSpPr/>
            <p:nvPr/>
          </p:nvSpPr>
          <p:spPr>
            <a:xfrm flipH="1">
              <a:off x="990780" y="3867161"/>
              <a:ext cx="287941" cy="418251"/>
            </a:xfrm>
            <a:custGeom>
              <a:avLst/>
              <a:gdLst/>
              <a:ahLst/>
              <a:cxnLst/>
              <a:rect l="l" t="t" r="r" b="b"/>
              <a:pathLst>
                <a:path w="5617" h="8159" extrusionOk="0">
                  <a:moveTo>
                    <a:pt x="1229" y="156"/>
                  </a:moveTo>
                  <a:cubicBezTo>
                    <a:pt x="1295" y="156"/>
                    <a:pt x="1365" y="176"/>
                    <a:pt x="1421" y="206"/>
                  </a:cubicBezTo>
                  <a:cubicBezTo>
                    <a:pt x="1610" y="302"/>
                    <a:pt x="1736" y="528"/>
                    <a:pt x="1614" y="764"/>
                  </a:cubicBezTo>
                  <a:cubicBezTo>
                    <a:pt x="936" y="2061"/>
                    <a:pt x="1146" y="3684"/>
                    <a:pt x="2148" y="4896"/>
                  </a:cubicBezTo>
                  <a:cubicBezTo>
                    <a:pt x="2988" y="5915"/>
                    <a:pt x="4143" y="6592"/>
                    <a:pt x="5261" y="7249"/>
                  </a:cubicBezTo>
                  <a:lnTo>
                    <a:pt x="5308" y="7183"/>
                  </a:lnTo>
                  <a:lnTo>
                    <a:pt x="5308" y="7183"/>
                  </a:lnTo>
                  <a:lnTo>
                    <a:pt x="5268" y="7252"/>
                  </a:lnTo>
                  <a:cubicBezTo>
                    <a:pt x="5428" y="7345"/>
                    <a:pt x="5460" y="7478"/>
                    <a:pt x="5457" y="7571"/>
                  </a:cubicBezTo>
                  <a:cubicBezTo>
                    <a:pt x="5457" y="7724"/>
                    <a:pt x="5368" y="7880"/>
                    <a:pt x="5235" y="7953"/>
                  </a:cubicBezTo>
                  <a:cubicBezTo>
                    <a:pt x="5190" y="7978"/>
                    <a:pt x="5131" y="8001"/>
                    <a:pt x="5060" y="8001"/>
                  </a:cubicBezTo>
                  <a:cubicBezTo>
                    <a:pt x="5002" y="8001"/>
                    <a:pt x="4935" y="7985"/>
                    <a:pt x="4863" y="7943"/>
                  </a:cubicBezTo>
                  <a:cubicBezTo>
                    <a:pt x="3372" y="7067"/>
                    <a:pt x="2068" y="6241"/>
                    <a:pt x="1198" y="4956"/>
                  </a:cubicBezTo>
                  <a:cubicBezTo>
                    <a:pt x="270" y="3578"/>
                    <a:pt x="163" y="1815"/>
                    <a:pt x="927" y="352"/>
                  </a:cubicBezTo>
                  <a:cubicBezTo>
                    <a:pt x="1003" y="206"/>
                    <a:pt x="1116" y="156"/>
                    <a:pt x="1229" y="156"/>
                  </a:cubicBezTo>
                  <a:close/>
                  <a:moveTo>
                    <a:pt x="1228" y="1"/>
                  </a:moveTo>
                  <a:cubicBezTo>
                    <a:pt x="1062" y="1"/>
                    <a:pt x="894" y="80"/>
                    <a:pt x="787" y="282"/>
                  </a:cubicBezTo>
                  <a:cubicBezTo>
                    <a:pt x="0" y="1795"/>
                    <a:pt x="106" y="3618"/>
                    <a:pt x="1069" y="5042"/>
                  </a:cubicBezTo>
                  <a:cubicBezTo>
                    <a:pt x="1958" y="6353"/>
                    <a:pt x="3277" y="7192"/>
                    <a:pt x="4783" y="8076"/>
                  </a:cubicBezTo>
                  <a:cubicBezTo>
                    <a:pt x="4876" y="8128"/>
                    <a:pt x="4970" y="8159"/>
                    <a:pt x="5062" y="8159"/>
                  </a:cubicBezTo>
                  <a:cubicBezTo>
                    <a:pt x="5149" y="8159"/>
                    <a:pt x="5232" y="8136"/>
                    <a:pt x="5311" y="8089"/>
                  </a:cubicBezTo>
                  <a:cubicBezTo>
                    <a:pt x="5491" y="7986"/>
                    <a:pt x="5613" y="7780"/>
                    <a:pt x="5616" y="7571"/>
                  </a:cubicBezTo>
                  <a:cubicBezTo>
                    <a:pt x="5616" y="7382"/>
                    <a:pt x="5520" y="7220"/>
                    <a:pt x="5344" y="7117"/>
                  </a:cubicBezTo>
                  <a:lnTo>
                    <a:pt x="5341" y="7113"/>
                  </a:lnTo>
                  <a:cubicBezTo>
                    <a:pt x="4236" y="6466"/>
                    <a:pt x="3090" y="5792"/>
                    <a:pt x="2268" y="4796"/>
                  </a:cubicBezTo>
                  <a:cubicBezTo>
                    <a:pt x="1292" y="3615"/>
                    <a:pt x="1096" y="2098"/>
                    <a:pt x="1753" y="836"/>
                  </a:cubicBezTo>
                  <a:cubicBezTo>
                    <a:pt x="1923" y="511"/>
                    <a:pt x="1747" y="196"/>
                    <a:pt x="1494" y="67"/>
                  </a:cubicBezTo>
                  <a:cubicBezTo>
                    <a:pt x="1413" y="25"/>
                    <a:pt x="1321" y="1"/>
                    <a:pt x="12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6"/>
            <p:cNvSpPr/>
            <p:nvPr/>
          </p:nvSpPr>
          <p:spPr>
            <a:xfrm flipH="1">
              <a:off x="1152605" y="3208300"/>
              <a:ext cx="591467" cy="248931"/>
            </a:xfrm>
            <a:custGeom>
              <a:avLst/>
              <a:gdLst/>
              <a:ahLst/>
              <a:cxnLst/>
              <a:rect l="l" t="t" r="r" b="b"/>
              <a:pathLst>
                <a:path w="11538" h="4856" extrusionOk="0">
                  <a:moveTo>
                    <a:pt x="639" y="1"/>
                  </a:moveTo>
                  <a:cubicBezTo>
                    <a:pt x="317" y="1"/>
                    <a:pt x="0" y="289"/>
                    <a:pt x="193" y="648"/>
                  </a:cubicBezTo>
                  <a:cubicBezTo>
                    <a:pt x="1628" y="3314"/>
                    <a:pt x="4383" y="4855"/>
                    <a:pt x="7221" y="4855"/>
                  </a:cubicBezTo>
                  <a:cubicBezTo>
                    <a:pt x="8532" y="4855"/>
                    <a:pt x="9860" y="4526"/>
                    <a:pt x="11083" y="3828"/>
                  </a:cubicBezTo>
                  <a:cubicBezTo>
                    <a:pt x="11537" y="3570"/>
                    <a:pt x="11324" y="2891"/>
                    <a:pt x="10916" y="2891"/>
                  </a:cubicBezTo>
                  <a:cubicBezTo>
                    <a:pt x="10847" y="2891"/>
                    <a:pt x="10773" y="2911"/>
                    <a:pt x="10695" y="2955"/>
                  </a:cubicBezTo>
                  <a:cubicBezTo>
                    <a:pt x="9587" y="3587"/>
                    <a:pt x="8377" y="3890"/>
                    <a:pt x="7184" y="3890"/>
                  </a:cubicBezTo>
                  <a:cubicBezTo>
                    <a:pt x="4719" y="3890"/>
                    <a:pt x="2329" y="2599"/>
                    <a:pt x="1069" y="260"/>
                  </a:cubicBezTo>
                  <a:cubicBezTo>
                    <a:pt x="971" y="77"/>
                    <a:pt x="804" y="1"/>
                    <a:pt x="6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6"/>
            <p:cNvSpPr/>
            <p:nvPr/>
          </p:nvSpPr>
          <p:spPr>
            <a:xfrm flipH="1">
              <a:off x="1158705" y="3204250"/>
              <a:ext cx="583675" cy="257133"/>
            </a:xfrm>
            <a:custGeom>
              <a:avLst/>
              <a:gdLst/>
              <a:ahLst/>
              <a:cxnLst/>
              <a:rect l="l" t="t" r="r" b="b"/>
              <a:pathLst>
                <a:path w="11386" h="5016" extrusionOk="0">
                  <a:moveTo>
                    <a:pt x="618" y="160"/>
                  </a:moveTo>
                  <a:cubicBezTo>
                    <a:pt x="707" y="160"/>
                    <a:pt x="867" y="193"/>
                    <a:pt x="966" y="376"/>
                  </a:cubicBezTo>
                  <a:cubicBezTo>
                    <a:pt x="1862" y="2041"/>
                    <a:pt x="3360" y="3247"/>
                    <a:pt x="5185" y="3771"/>
                  </a:cubicBezTo>
                  <a:cubicBezTo>
                    <a:pt x="5837" y="3958"/>
                    <a:pt x="6499" y="4050"/>
                    <a:pt x="7158" y="4050"/>
                  </a:cubicBezTo>
                  <a:cubicBezTo>
                    <a:pt x="8386" y="4050"/>
                    <a:pt x="9600" y="3729"/>
                    <a:pt x="10702" y="3101"/>
                  </a:cubicBezTo>
                  <a:cubicBezTo>
                    <a:pt x="10764" y="3065"/>
                    <a:pt x="10825" y="3048"/>
                    <a:pt x="10883" y="3048"/>
                  </a:cubicBezTo>
                  <a:cubicBezTo>
                    <a:pt x="10934" y="3048"/>
                    <a:pt x="10982" y="3061"/>
                    <a:pt x="11027" y="3087"/>
                  </a:cubicBezTo>
                  <a:cubicBezTo>
                    <a:pt x="11147" y="3157"/>
                    <a:pt x="11227" y="3313"/>
                    <a:pt x="11227" y="3475"/>
                  </a:cubicBezTo>
                  <a:cubicBezTo>
                    <a:pt x="11227" y="3565"/>
                    <a:pt x="11196" y="3734"/>
                    <a:pt x="11011" y="3841"/>
                  </a:cubicBezTo>
                  <a:cubicBezTo>
                    <a:pt x="9829" y="4515"/>
                    <a:pt x="8522" y="4859"/>
                    <a:pt x="7195" y="4859"/>
                  </a:cubicBezTo>
                  <a:cubicBezTo>
                    <a:pt x="6472" y="4859"/>
                    <a:pt x="5743" y="4757"/>
                    <a:pt x="5026" y="4551"/>
                  </a:cubicBezTo>
                  <a:cubicBezTo>
                    <a:pt x="2955" y="3957"/>
                    <a:pt x="1252" y="2586"/>
                    <a:pt x="229" y="691"/>
                  </a:cubicBezTo>
                  <a:cubicBezTo>
                    <a:pt x="166" y="572"/>
                    <a:pt x="163" y="455"/>
                    <a:pt x="226" y="356"/>
                  </a:cubicBezTo>
                  <a:cubicBezTo>
                    <a:pt x="299" y="236"/>
                    <a:pt x="448" y="160"/>
                    <a:pt x="605" y="160"/>
                  </a:cubicBezTo>
                  <a:close/>
                  <a:moveTo>
                    <a:pt x="606" y="0"/>
                  </a:moveTo>
                  <a:cubicBezTo>
                    <a:pt x="397" y="0"/>
                    <a:pt x="194" y="108"/>
                    <a:pt x="94" y="273"/>
                  </a:cubicBezTo>
                  <a:cubicBezTo>
                    <a:pt x="1" y="419"/>
                    <a:pt x="1" y="595"/>
                    <a:pt x="94" y="764"/>
                  </a:cubicBezTo>
                  <a:cubicBezTo>
                    <a:pt x="1133" y="2699"/>
                    <a:pt x="2868" y="4097"/>
                    <a:pt x="4983" y="4700"/>
                  </a:cubicBezTo>
                  <a:cubicBezTo>
                    <a:pt x="5713" y="4913"/>
                    <a:pt x="6456" y="5016"/>
                    <a:pt x="7193" y="5016"/>
                  </a:cubicBezTo>
                  <a:cubicBezTo>
                    <a:pt x="8548" y="5016"/>
                    <a:pt x="9882" y="4664"/>
                    <a:pt x="11090" y="3977"/>
                  </a:cubicBezTo>
                  <a:cubicBezTo>
                    <a:pt x="11276" y="3870"/>
                    <a:pt x="11382" y="3688"/>
                    <a:pt x="11382" y="3475"/>
                  </a:cubicBezTo>
                  <a:cubicBezTo>
                    <a:pt x="11386" y="3256"/>
                    <a:pt x="11276" y="3051"/>
                    <a:pt x="11107" y="2951"/>
                  </a:cubicBezTo>
                  <a:cubicBezTo>
                    <a:pt x="11037" y="2912"/>
                    <a:pt x="10962" y="2892"/>
                    <a:pt x="10884" y="2892"/>
                  </a:cubicBezTo>
                  <a:cubicBezTo>
                    <a:pt x="10799" y="2892"/>
                    <a:pt x="10711" y="2916"/>
                    <a:pt x="10625" y="2965"/>
                  </a:cubicBezTo>
                  <a:cubicBezTo>
                    <a:pt x="9547" y="3580"/>
                    <a:pt x="8357" y="3894"/>
                    <a:pt x="7156" y="3894"/>
                  </a:cubicBezTo>
                  <a:cubicBezTo>
                    <a:pt x="6512" y="3894"/>
                    <a:pt x="5864" y="3804"/>
                    <a:pt x="5228" y="3622"/>
                  </a:cubicBezTo>
                  <a:cubicBezTo>
                    <a:pt x="3446" y="3110"/>
                    <a:pt x="1982" y="1932"/>
                    <a:pt x="1106" y="302"/>
                  </a:cubicBezTo>
                  <a:cubicBezTo>
                    <a:pt x="1006" y="117"/>
                    <a:pt x="831" y="7"/>
                    <a:pt x="624" y="0"/>
                  </a:cubicBezTo>
                  <a:cubicBezTo>
                    <a:pt x="618" y="0"/>
                    <a:pt x="612" y="0"/>
                    <a:pt x="6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6"/>
            <p:cNvSpPr/>
            <p:nvPr/>
          </p:nvSpPr>
          <p:spPr>
            <a:xfrm flipH="1">
              <a:off x="1630165" y="3200816"/>
              <a:ext cx="153224" cy="94631"/>
            </a:xfrm>
            <a:custGeom>
              <a:avLst/>
              <a:gdLst/>
              <a:ahLst/>
              <a:cxnLst/>
              <a:rect l="l" t="t" r="r" b="b"/>
              <a:pathLst>
                <a:path w="2989" h="1846" extrusionOk="0">
                  <a:moveTo>
                    <a:pt x="2673" y="1"/>
                  </a:moveTo>
                  <a:cubicBezTo>
                    <a:pt x="2440" y="1"/>
                    <a:pt x="2125" y="187"/>
                    <a:pt x="1953" y="256"/>
                  </a:cubicBezTo>
                  <a:cubicBezTo>
                    <a:pt x="1487" y="443"/>
                    <a:pt x="1023" y="628"/>
                    <a:pt x="559" y="818"/>
                  </a:cubicBezTo>
                  <a:cubicBezTo>
                    <a:pt x="432" y="867"/>
                    <a:pt x="306" y="917"/>
                    <a:pt x="200" y="1003"/>
                  </a:cubicBezTo>
                  <a:cubicBezTo>
                    <a:pt x="97" y="1086"/>
                    <a:pt x="14" y="1209"/>
                    <a:pt x="7" y="1342"/>
                  </a:cubicBezTo>
                  <a:cubicBezTo>
                    <a:pt x="1" y="1584"/>
                    <a:pt x="240" y="1767"/>
                    <a:pt x="476" y="1820"/>
                  </a:cubicBezTo>
                  <a:cubicBezTo>
                    <a:pt x="557" y="1838"/>
                    <a:pt x="638" y="1846"/>
                    <a:pt x="720" y="1846"/>
                  </a:cubicBezTo>
                  <a:cubicBezTo>
                    <a:pt x="1016" y="1846"/>
                    <a:pt x="1313" y="1741"/>
                    <a:pt x="1591" y="1624"/>
                  </a:cubicBezTo>
                  <a:cubicBezTo>
                    <a:pt x="2062" y="1428"/>
                    <a:pt x="2543" y="1176"/>
                    <a:pt x="2826" y="745"/>
                  </a:cubicBezTo>
                  <a:cubicBezTo>
                    <a:pt x="2918" y="608"/>
                    <a:pt x="2988" y="443"/>
                    <a:pt x="2961" y="280"/>
                  </a:cubicBezTo>
                  <a:cubicBezTo>
                    <a:pt x="2930" y="71"/>
                    <a:pt x="2817" y="1"/>
                    <a:pt x="26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6"/>
            <p:cNvSpPr/>
            <p:nvPr/>
          </p:nvSpPr>
          <p:spPr>
            <a:xfrm flipH="1">
              <a:off x="1626269" y="3196869"/>
              <a:ext cx="161323" cy="102679"/>
            </a:xfrm>
            <a:custGeom>
              <a:avLst/>
              <a:gdLst/>
              <a:ahLst/>
              <a:cxnLst/>
              <a:rect l="l" t="t" r="r" b="b"/>
              <a:pathLst>
                <a:path w="3147" h="2003" extrusionOk="0">
                  <a:moveTo>
                    <a:pt x="2755" y="154"/>
                  </a:moveTo>
                  <a:cubicBezTo>
                    <a:pt x="2795" y="154"/>
                    <a:pt x="2831" y="161"/>
                    <a:pt x="2864" y="178"/>
                  </a:cubicBezTo>
                  <a:cubicBezTo>
                    <a:pt x="2917" y="207"/>
                    <a:pt x="2951" y="270"/>
                    <a:pt x="2967" y="367"/>
                  </a:cubicBezTo>
                  <a:cubicBezTo>
                    <a:pt x="2987" y="489"/>
                    <a:pt x="2944" y="626"/>
                    <a:pt x="2844" y="779"/>
                  </a:cubicBezTo>
                  <a:cubicBezTo>
                    <a:pt x="2565" y="1203"/>
                    <a:pt x="2078" y="1445"/>
                    <a:pt x="1643" y="1632"/>
                  </a:cubicBezTo>
                  <a:cubicBezTo>
                    <a:pt x="1369" y="1744"/>
                    <a:pt x="1083" y="1845"/>
                    <a:pt x="803" y="1845"/>
                  </a:cubicBezTo>
                  <a:cubicBezTo>
                    <a:pt x="726" y="1845"/>
                    <a:pt x="649" y="1838"/>
                    <a:pt x="574" y="1821"/>
                  </a:cubicBezTo>
                  <a:cubicBezTo>
                    <a:pt x="371" y="1774"/>
                    <a:pt x="163" y="1621"/>
                    <a:pt x="169" y="1422"/>
                  </a:cubicBezTo>
                  <a:cubicBezTo>
                    <a:pt x="172" y="1323"/>
                    <a:pt x="232" y="1220"/>
                    <a:pt x="331" y="1140"/>
                  </a:cubicBezTo>
                  <a:cubicBezTo>
                    <a:pt x="428" y="1064"/>
                    <a:pt x="551" y="1014"/>
                    <a:pt x="670" y="967"/>
                  </a:cubicBezTo>
                  <a:lnTo>
                    <a:pt x="2064" y="403"/>
                  </a:lnTo>
                  <a:cubicBezTo>
                    <a:pt x="2107" y="387"/>
                    <a:pt x="2160" y="364"/>
                    <a:pt x="2217" y="333"/>
                  </a:cubicBezTo>
                  <a:cubicBezTo>
                    <a:pt x="2376" y="261"/>
                    <a:pt x="2595" y="154"/>
                    <a:pt x="2755" y="154"/>
                  </a:cubicBezTo>
                  <a:close/>
                  <a:moveTo>
                    <a:pt x="2756" y="1"/>
                  </a:moveTo>
                  <a:cubicBezTo>
                    <a:pt x="2560" y="1"/>
                    <a:pt x="2330" y="110"/>
                    <a:pt x="2151" y="194"/>
                  </a:cubicBezTo>
                  <a:cubicBezTo>
                    <a:pt x="2098" y="221"/>
                    <a:pt x="2047" y="244"/>
                    <a:pt x="2004" y="261"/>
                  </a:cubicBezTo>
                  <a:lnTo>
                    <a:pt x="610" y="822"/>
                  </a:lnTo>
                  <a:cubicBezTo>
                    <a:pt x="484" y="871"/>
                    <a:pt x="348" y="928"/>
                    <a:pt x="235" y="1018"/>
                  </a:cubicBezTo>
                  <a:cubicBezTo>
                    <a:pt x="100" y="1127"/>
                    <a:pt x="16" y="1273"/>
                    <a:pt x="13" y="1416"/>
                  </a:cubicBezTo>
                  <a:cubicBezTo>
                    <a:pt x="0" y="1701"/>
                    <a:pt x="269" y="1914"/>
                    <a:pt x="541" y="1973"/>
                  </a:cubicBezTo>
                  <a:cubicBezTo>
                    <a:pt x="627" y="1993"/>
                    <a:pt x="717" y="2003"/>
                    <a:pt x="803" y="2003"/>
                  </a:cubicBezTo>
                  <a:cubicBezTo>
                    <a:pt x="1108" y="2003"/>
                    <a:pt x="1414" y="1897"/>
                    <a:pt x="1702" y="1774"/>
                  </a:cubicBezTo>
                  <a:cubicBezTo>
                    <a:pt x="2160" y="1582"/>
                    <a:pt x="2672" y="1323"/>
                    <a:pt x="2974" y="865"/>
                  </a:cubicBezTo>
                  <a:cubicBezTo>
                    <a:pt x="3096" y="679"/>
                    <a:pt x="3147" y="503"/>
                    <a:pt x="3123" y="344"/>
                  </a:cubicBezTo>
                  <a:cubicBezTo>
                    <a:pt x="3100" y="194"/>
                    <a:pt x="3037" y="94"/>
                    <a:pt x="2937" y="42"/>
                  </a:cubicBezTo>
                  <a:cubicBezTo>
                    <a:pt x="2882" y="13"/>
                    <a:pt x="2821" y="1"/>
                    <a:pt x="2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6"/>
            <p:cNvSpPr/>
            <p:nvPr/>
          </p:nvSpPr>
          <p:spPr>
            <a:xfrm flipH="1">
              <a:off x="1624575" y="3028732"/>
              <a:ext cx="248469" cy="238063"/>
            </a:xfrm>
            <a:custGeom>
              <a:avLst/>
              <a:gdLst/>
              <a:ahLst/>
              <a:cxnLst/>
              <a:rect l="l" t="t" r="r" b="b"/>
              <a:pathLst>
                <a:path w="4847" h="4644" extrusionOk="0">
                  <a:moveTo>
                    <a:pt x="2541" y="0"/>
                  </a:moveTo>
                  <a:cubicBezTo>
                    <a:pt x="2468" y="0"/>
                    <a:pt x="2395" y="8"/>
                    <a:pt x="2324" y="22"/>
                  </a:cubicBezTo>
                  <a:cubicBezTo>
                    <a:pt x="1889" y="112"/>
                    <a:pt x="1524" y="477"/>
                    <a:pt x="1438" y="912"/>
                  </a:cubicBezTo>
                  <a:cubicBezTo>
                    <a:pt x="1363" y="889"/>
                    <a:pt x="1285" y="879"/>
                    <a:pt x="1209" y="879"/>
                  </a:cubicBezTo>
                  <a:cubicBezTo>
                    <a:pt x="956" y="879"/>
                    <a:pt x="708" y="995"/>
                    <a:pt x="545" y="1191"/>
                  </a:cubicBezTo>
                  <a:cubicBezTo>
                    <a:pt x="329" y="1443"/>
                    <a:pt x="283" y="1828"/>
                    <a:pt x="428" y="2127"/>
                  </a:cubicBezTo>
                  <a:cubicBezTo>
                    <a:pt x="114" y="2319"/>
                    <a:pt x="1" y="2751"/>
                    <a:pt x="83" y="3112"/>
                  </a:cubicBezTo>
                  <a:cubicBezTo>
                    <a:pt x="163" y="3474"/>
                    <a:pt x="416" y="3780"/>
                    <a:pt x="704" y="4008"/>
                  </a:cubicBezTo>
                  <a:cubicBezTo>
                    <a:pt x="1194" y="4395"/>
                    <a:pt x="1820" y="4643"/>
                    <a:pt x="2422" y="4643"/>
                  </a:cubicBezTo>
                  <a:cubicBezTo>
                    <a:pt x="2816" y="4643"/>
                    <a:pt x="3200" y="4537"/>
                    <a:pt x="3529" y="4294"/>
                  </a:cubicBezTo>
                  <a:cubicBezTo>
                    <a:pt x="4199" y="3796"/>
                    <a:pt x="4661" y="3026"/>
                    <a:pt x="4783" y="2196"/>
                  </a:cubicBezTo>
                  <a:cubicBezTo>
                    <a:pt x="4846" y="1778"/>
                    <a:pt x="4817" y="1323"/>
                    <a:pt x="4591" y="965"/>
                  </a:cubicBezTo>
                  <a:cubicBezTo>
                    <a:pt x="4406" y="669"/>
                    <a:pt x="4069" y="457"/>
                    <a:pt x="3731" y="457"/>
                  </a:cubicBezTo>
                  <a:cubicBezTo>
                    <a:pt x="3655" y="457"/>
                    <a:pt x="3580" y="468"/>
                    <a:pt x="3506" y="491"/>
                  </a:cubicBezTo>
                  <a:cubicBezTo>
                    <a:pt x="3292" y="185"/>
                    <a:pt x="2913" y="0"/>
                    <a:pt x="25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6"/>
            <p:cNvSpPr/>
            <p:nvPr/>
          </p:nvSpPr>
          <p:spPr>
            <a:xfrm flipH="1">
              <a:off x="1620833" y="3024733"/>
              <a:ext cx="255800" cy="246111"/>
            </a:xfrm>
            <a:custGeom>
              <a:avLst/>
              <a:gdLst/>
              <a:ahLst/>
              <a:cxnLst/>
              <a:rect l="l" t="t" r="r" b="b"/>
              <a:pathLst>
                <a:path w="4990" h="4801" extrusionOk="0">
                  <a:moveTo>
                    <a:pt x="2608" y="157"/>
                  </a:moveTo>
                  <a:cubicBezTo>
                    <a:pt x="2957" y="157"/>
                    <a:pt x="3314" y="333"/>
                    <a:pt x="3509" y="615"/>
                  </a:cubicBezTo>
                  <a:cubicBezTo>
                    <a:pt x="3525" y="635"/>
                    <a:pt x="3550" y="648"/>
                    <a:pt x="3574" y="648"/>
                  </a:cubicBezTo>
                  <a:cubicBezTo>
                    <a:pt x="3581" y="648"/>
                    <a:pt x="3589" y="647"/>
                    <a:pt x="3596" y="644"/>
                  </a:cubicBezTo>
                  <a:cubicBezTo>
                    <a:pt x="3661" y="624"/>
                    <a:pt x="3729" y="615"/>
                    <a:pt x="3797" y="615"/>
                  </a:cubicBezTo>
                  <a:cubicBezTo>
                    <a:pt x="4097" y="615"/>
                    <a:pt x="4414" y="794"/>
                    <a:pt x="4594" y="1082"/>
                  </a:cubicBezTo>
                  <a:cubicBezTo>
                    <a:pt x="4833" y="1465"/>
                    <a:pt x="4824" y="1936"/>
                    <a:pt x="4777" y="2265"/>
                  </a:cubicBezTo>
                  <a:cubicBezTo>
                    <a:pt x="4657" y="3074"/>
                    <a:pt x="4210" y="3821"/>
                    <a:pt x="3553" y="4309"/>
                  </a:cubicBezTo>
                  <a:cubicBezTo>
                    <a:pt x="3232" y="4546"/>
                    <a:pt x="2865" y="4645"/>
                    <a:pt x="2493" y="4645"/>
                  </a:cubicBezTo>
                  <a:cubicBezTo>
                    <a:pt x="1889" y="4645"/>
                    <a:pt x="1272" y="4382"/>
                    <a:pt x="824" y="4027"/>
                  </a:cubicBezTo>
                  <a:cubicBezTo>
                    <a:pt x="598" y="3847"/>
                    <a:pt x="313" y="3556"/>
                    <a:pt x="230" y="3173"/>
                  </a:cubicBezTo>
                  <a:cubicBezTo>
                    <a:pt x="160" y="2862"/>
                    <a:pt x="243" y="2453"/>
                    <a:pt x="542" y="2271"/>
                  </a:cubicBezTo>
                  <a:cubicBezTo>
                    <a:pt x="575" y="2251"/>
                    <a:pt x="588" y="2208"/>
                    <a:pt x="568" y="2171"/>
                  </a:cubicBezTo>
                  <a:cubicBezTo>
                    <a:pt x="435" y="1899"/>
                    <a:pt x="478" y="1548"/>
                    <a:pt x="674" y="1318"/>
                  </a:cubicBezTo>
                  <a:cubicBezTo>
                    <a:pt x="827" y="1136"/>
                    <a:pt x="1053" y="1033"/>
                    <a:pt x="1282" y="1033"/>
                  </a:cubicBezTo>
                  <a:cubicBezTo>
                    <a:pt x="1348" y="1033"/>
                    <a:pt x="1418" y="1043"/>
                    <a:pt x="1485" y="1062"/>
                  </a:cubicBezTo>
                  <a:cubicBezTo>
                    <a:pt x="1492" y="1065"/>
                    <a:pt x="1500" y="1066"/>
                    <a:pt x="1507" y="1066"/>
                  </a:cubicBezTo>
                  <a:cubicBezTo>
                    <a:pt x="1521" y="1066"/>
                    <a:pt x="1535" y="1063"/>
                    <a:pt x="1547" y="1056"/>
                  </a:cubicBezTo>
                  <a:cubicBezTo>
                    <a:pt x="1564" y="1043"/>
                    <a:pt x="1578" y="1027"/>
                    <a:pt x="1584" y="1003"/>
                  </a:cubicBezTo>
                  <a:cubicBezTo>
                    <a:pt x="1667" y="601"/>
                    <a:pt x="2006" y="259"/>
                    <a:pt x="2410" y="177"/>
                  </a:cubicBezTo>
                  <a:cubicBezTo>
                    <a:pt x="2475" y="163"/>
                    <a:pt x="2541" y="157"/>
                    <a:pt x="2608" y="157"/>
                  </a:cubicBezTo>
                  <a:close/>
                  <a:moveTo>
                    <a:pt x="2616" y="0"/>
                  </a:moveTo>
                  <a:cubicBezTo>
                    <a:pt x="2537" y="0"/>
                    <a:pt x="2458" y="8"/>
                    <a:pt x="2381" y="24"/>
                  </a:cubicBezTo>
                  <a:cubicBezTo>
                    <a:pt x="1943" y="114"/>
                    <a:pt x="1571" y="465"/>
                    <a:pt x="1448" y="894"/>
                  </a:cubicBezTo>
                  <a:cubicBezTo>
                    <a:pt x="1394" y="884"/>
                    <a:pt x="1339" y="879"/>
                    <a:pt x="1284" y="879"/>
                  </a:cubicBezTo>
                  <a:cubicBezTo>
                    <a:pt x="1010" y="879"/>
                    <a:pt x="737" y="1000"/>
                    <a:pt x="555" y="1219"/>
                  </a:cubicBezTo>
                  <a:cubicBezTo>
                    <a:pt x="336" y="1477"/>
                    <a:pt x="276" y="1863"/>
                    <a:pt x="403" y="2175"/>
                  </a:cubicBezTo>
                  <a:cubicBezTo>
                    <a:pt x="74" y="2421"/>
                    <a:pt x="0" y="2872"/>
                    <a:pt x="77" y="3207"/>
                  </a:cubicBezTo>
                  <a:cubicBezTo>
                    <a:pt x="170" y="3636"/>
                    <a:pt x="482" y="3954"/>
                    <a:pt x="728" y="4149"/>
                  </a:cubicBezTo>
                  <a:cubicBezTo>
                    <a:pt x="1199" y="4525"/>
                    <a:pt x="1853" y="4800"/>
                    <a:pt x="2497" y="4800"/>
                  </a:cubicBezTo>
                  <a:cubicBezTo>
                    <a:pt x="2899" y="4800"/>
                    <a:pt x="3297" y="4694"/>
                    <a:pt x="3645" y="4435"/>
                  </a:cubicBezTo>
                  <a:cubicBezTo>
                    <a:pt x="4336" y="3921"/>
                    <a:pt x="4804" y="3141"/>
                    <a:pt x="4930" y="2288"/>
                  </a:cubicBezTo>
                  <a:cubicBezTo>
                    <a:pt x="4983" y="1932"/>
                    <a:pt x="4990" y="1421"/>
                    <a:pt x="4728" y="1000"/>
                  </a:cubicBezTo>
                  <a:cubicBezTo>
                    <a:pt x="4519" y="664"/>
                    <a:pt x="4146" y="459"/>
                    <a:pt x="3792" y="459"/>
                  </a:cubicBezTo>
                  <a:cubicBezTo>
                    <a:pt x="3728" y="459"/>
                    <a:pt x="3666" y="465"/>
                    <a:pt x="3605" y="479"/>
                  </a:cubicBezTo>
                  <a:cubicBezTo>
                    <a:pt x="3374" y="179"/>
                    <a:pt x="2996" y="0"/>
                    <a:pt x="26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6"/>
            <p:cNvSpPr/>
            <p:nvPr/>
          </p:nvSpPr>
          <p:spPr>
            <a:xfrm flipH="1">
              <a:off x="1667075" y="3049800"/>
              <a:ext cx="90427" cy="113495"/>
            </a:xfrm>
            <a:custGeom>
              <a:avLst/>
              <a:gdLst/>
              <a:ahLst/>
              <a:cxnLst/>
              <a:rect l="l" t="t" r="r" b="b"/>
              <a:pathLst>
                <a:path w="1764" h="2214" extrusionOk="0">
                  <a:moveTo>
                    <a:pt x="1249" y="1"/>
                  </a:moveTo>
                  <a:cubicBezTo>
                    <a:pt x="1243" y="1"/>
                    <a:pt x="1237" y="2"/>
                    <a:pt x="1232" y="3"/>
                  </a:cubicBezTo>
                  <a:cubicBezTo>
                    <a:pt x="837" y="99"/>
                    <a:pt x="475" y="348"/>
                    <a:pt x="262" y="677"/>
                  </a:cubicBezTo>
                  <a:cubicBezTo>
                    <a:pt x="60" y="992"/>
                    <a:pt x="0" y="1357"/>
                    <a:pt x="100" y="1659"/>
                  </a:cubicBezTo>
                  <a:cubicBezTo>
                    <a:pt x="210" y="1984"/>
                    <a:pt x="518" y="2214"/>
                    <a:pt x="827" y="2214"/>
                  </a:cubicBezTo>
                  <a:cubicBezTo>
                    <a:pt x="856" y="2214"/>
                    <a:pt x="887" y="2214"/>
                    <a:pt x="916" y="2207"/>
                  </a:cubicBezTo>
                  <a:cubicBezTo>
                    <a:pt x="1146" y="2174"/>
                    <a:pt x="1361" y="2021"/>
                    <a:pt x="1507" y="1782"/>
                  </a:cubicBezTo>
                  <a:cubicBezTo>
                    <a:pt x="1633" y="1580"/>
                    <a:pt x="1693" y="1347"/>
                    <a:pt x="1753" y="1125"/>
                  </a:cubicBezTo>
                  <a:cubicBezTo>
                    <a:pt x="1763" y="1085"/>
                    <a:pt x="1739" y="1042"/>
                    <a:pt x="1696" y="1028"/>
                  </a:cubicBezTo>
                  <a:cubicBezTo>
                    <a:pt x="1690" y="1027"/>
                    <a:pt x="1684" y="1026"/>
                    <a:pt x="1678" y="1026"/>
                  </a:cubicBezTo>
                  <a:cubicBezTo>
                    <a:pt x="1644" y="1026"/>
                    <a:pt x="1612" y="1048"/>
                    <a:pt x="1604" y="1085"/>
                  </a:cubicBezTo>
                  <a:cubicBezTo>
                    <a:pt x="1544" y="1298"/>
                    <a:pt x="1487" y="1517"/>
                    <a:pt x="1374" y="1699"/>
                  </a:cubicBezTo>
                  <a:cubicBezTo>
                    <a:pt x="1252" y="1898"/>
                    <a:pt x="1076" y="2027"/>
                    <a:pt x="896" y="2054"/>
                  </a:cubicBezTo>
                  <a:cubicBezTo>
                    <a:pt x="875" y="2057"/>
                    <a:pt x="854" y="2059"/>
                    <a:pt x="833" y="2059"/>
                  </a:cubicBezTo>
                  <a:cubicBezTo>
                    <a:pt x="586" y="2059"/>
                    <a:pt x="335" y="1869"/>
                    <a:pt x="249" y="1609"/>
                  </a:cubicBezTo>
                  <a:cubicBezTo>
                    <a:pt x="163" y="1354"/>
                    <a:pt x="216" y="1039"/>
                    <a:pt x="395" y="763"/>
                  </a:cubicBezTo>
                  <a:cubicBezTo>
                    <a:pt x="584" y="468"/>
                    <a:pt x="910" y="242"/>
                    <a:pt x="1268" y="155"/>
                  </a:cubicBezTo>
                  <a:cubicBezTo>
                    <a:pt x="1311" y="146"/>
                    <a:pt x="1334" y="106"/>
                    <a:pt x="1325" y="63"/>
                  </a:cubicBezTo>
                  <a:cubicBezTo>
                    <a:pt x="1316" y="26"/>
                    <a:pt x="1283" y="1"/>
                    <a:pt x="12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6"/>
            <p:cNvSpPr/>
            <p:nvPr/>
          </p:nvSpPr>
          <p:spPr>
            <a:xfrm flipH="1">
              <a:off x="1739098" y="3075431"/>
              <a:ext cx="61976" cy="81405"/>
            </a:xfrm>
            <a:custGeom>
              <a:avLst/>
              <a:gdLst/>
              <a:ahLst/>
              <a:cxnLst/>
              <a:rect l="l" t="t" r="r" b="b"/>
              <a:pathLst>
                <a:path w="1209" h="1588" extrusionOk="0">
                  <a:moveTo>
                    <a:pt x="34" y="1"/>
                  </a:moveTo>
                  <a:lnTo>
                    <a:pt x="34" y="1"/>
                  </a:lnTo>
                  <a:cubicBezTo>
                    <a:pt x="0" y="565"/>
                    <a:pt x="213" y="1478"/>
                    <a:pt x="887" y="1581"/>
                  </a:cubicBezTo>
                  <a:cubicBezTo>
                    <a:pt x="912" y="1585"/>
                    <a:pt x="938" y="1587"/>
                    <a:pt x="964" y="1587"/>
                  </a:cubicBezTo>
                  <a:cubicBezTo>
                    <a:pt x="1054" y="1587"/>
                    <a:pt x="1144" y="1560"/>
                    <a:pt x="1209" y="1498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E3D9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6"/>
            <p:cNvSpPr/>
            <p:nvPr/>
          </p:nvSpPr>
          <p:spPr>
            <a:xfrm flipH="1">
              <a:off x="1734689" y="3071381"/>
              <a:ext cx="70486" cy="89504"/>
            </a:xfrm>
            <a:custGeom>
              <a:avLst/>
              <a:gdLst/>
              <a:ahLst/>
              <a:cxnLst/>
              <a:rect l="l" t="t" r="r" b="b"/>
              <a:pathLst>
                <a:path w="1375" h="1746" extrusionOk="0">
                  <a:moveTo>
                    <a:pt x="111" y="0"/>
                  </a:moveTo>
                  <a:cubicBezTo>
                    <a:pt x="73" y="0"/>
                    <a:pt x="37" y="32"/>
                    <a:pt x="34" y="73"/>
                  </a:cubicBezTo>
                  <a:cubicBezTo>
                    <a:pt x="1" y="658"/>
                    <a:pt x="224" y="1623"/>
                    <a:pt x="953" y="1739"/>
                  </a:cubicBezTo>
                  <a:cubicBezTo>
                    <a:pt x="984" y="1742"/>
                    <a:pt x="1013" y="1746"/>
                    <a:pt x="1043" y="1746"/>
                  </a:cubicBezTo>
                  <a:cubicBezTo>
                    <a:pt x="1160" y="1746"/>
                    <a:pt x="1266" y="1706"/>
                    <a:pt x="1342" y="1633"/>
                  </a:cubicBezTo>
                  <a:cubicBezTo>
                    <a:pt x="1371" y="1603"/>
                    <a:pt x="1375" y="1554"/>
                    <a:pt x="1345" y="1523"/>
                  </a:cubicBezTo>
                  <a:cubicBezTo>
                    <a:pt x="1330" y="1507"/>
                    <a:pt x="1309" y="1499"/>
                    <a:pt x="1288" y="1499"/>
                  </a:cubicBezTo>
                  <a:cubicBezTo>
                    <a:pt x="1268" y="1499"/>
                    <a:pt x="1248" y="1506"/>
                    <a:pt x="1232" y="1520"/>
                  </a:cubicBezTo>
                  <a:cubicBezTo>
                    <a:pt x="1188" y="1565"/>
                    <a:pt x="1119" y="1589"/>
                    <a:pt x="1041" y="1589"/>
                  </a:cubicBezTo>
                  <a:cubicBezTo>
                    <a:pt x="1020" y="1589"/>
                    <a:pt x="998" y="1587"/>
                    <a:pt x="976" y="1583"/>
                  </a:cubicBezTo>
                  <a:cubicBezTo>
                    <a:pt x="383" y="1491"/>
                    <a:pt x="157" y="650"/>
                    <a:pt x="190" y="83"/>
                  </a:cubicBezTo>
                  <a:cubicBezTo>
                    <a:pt x="193" y="40"/>
                    <a:pt x="160" y="3"/>
                    <a:pt x="117" y="0"/>
                  </a:cubicBezTo>
                  <a:cubicBezTo>
                    <a:pt x="115" y="0"/>
                    <a:pt x="113" y="0"/>
                    <a:pt x="1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6"/>
            <p:cNvSpPr/>
            <p:nvPr/>
          </p:nvSpPr>
          <p:spPr>
            <a:xfrm flipH="1">
              <a:off x="517276" y="3017249"/>
              <a:ext cx="446086" cy="897914"/>
            </a:xfrm>
            <a:custGeom>
              <a:avLst/>
              <a:gdLst/>
              <a:ahLst/>
              <a:cxnLst/>
              <a:rect l="l" t="t" r="r" b="b"/>
              <a:pathLst>
                <a:path w="8702" h="17516" extrusionOk="0">
                  <a:moveTo>
                    <a:pt x="4661" y="1"/>
                  </a:moveTo>
                  <a:cubicBezTo>
                    <a:pt x="4649" y="1"/>
                    <a:pt x="4637" y="1"/>
                    <a:pt x="4626" y="1"/>
                  </a:cubicBezTo>
                  <a:cubicBezTo>
                    <a:pt x="2555" y="27"/>
                    <a:pt x="1715" y="1952"/>
                    <a:pt x="514" y="3273"/>
                  </a:cubicBezTo>
                  <a:cubicBezTo>
                    <a:pt x="0" y="3840"/>
                    <a:pt x="522" y="4619"/>
                    <a:pt x="1097" y="4619"/>
                  </a:cubicBezTo>
                  <a:cubicBezTo>
                    <a:pt x="1273" y="4619"/>
                    <a:pt x="1454" y="4546"/>
                    <a:pt x="1612" y="4372"/>
                  </a:cubicBezTo>
                  <a:cubicBezTo>
                    <a:pt x="2196" y="3731"/>
                    <a:pt x="2625" y="2965"/>
                    <a:pt x="3215" y="2328"/>
                  </a:cubicBezTo>
                  <a:cubicBezTo>
                    <a:pt x="3538" y="1977"/>
                    <a:pt x="4095" y="1540"/>
                    <a:pt x="4624" y="1540"/>
                  </a:cubicBezTo>
                  <a:cubicBezTo>
                    <a:pt x="4786" y="1540"/>
                    <a:pt x="4945" y="1581"/>
                    <a:pt x="5094" y="1677"/>
                  </a:cubicBezTo>
                  <a:cubicBezTo>
                    <a:pt x="5678" y="2052"/>
                    <a:pt x="5788" y="3108"/>
                    <a:pt x="5931" y="3715"/>
                  </a:cubicBezTo>
                  <a:cubicBezTo>
                    <a:pt x="6159" y="4701"/>
                    <a:pt x="6352" y="5700"/>
                    <a:pt x="6525" y="6699"/>
                  </a:cubicBezTo>
                  <a:cubicBezTo>
                    <a:pt x="6859" y="8630"/>
                    <a:pt x="7325" y="10708"/>
                    <a:pt x="6903" y="12664"/>
                  </a:cubicBezTo>
                  <a:cubicBezTo>
                    <a:pt x="6594" y="14094"/>
                    <a:pt x="5718" y="15518"/>
                    <a:pt x="4261" y="15979"/>
                  </a:cubicBezTo>
                  <a:cubicBezTo>
                    <a:pt x="3394" y="16251"/>
                    <a:pt x="3654" y="17516"/>
                    <a:pt x="4427" y="17516"/>
                  </a:cubicBezTo>
                  <a:cubicBezTo>
                    <a:pt x="4504" y="17516"/>
                    <a:pt x="4586" y="17503"/>
                    <a:pt x="4673" y="17476"/>
                  </a:cubicBezTo>
                  <a:cubicBezTo>
                    <a:pt x="6123" y="17021"/>
                    <a:pt x="7251" y="15926"/>
                    <a:pt x="7889" y="14559"/>
                  </a:cubicBezTo>
                  <a:cubicBezTo>
                    <a:pt x="8669" y="12889"/>
                    <a:pt x="8702" y="11037"/>
                    <a:pt x="8483" y="9238"/>
                  </a:cubicBezTo>
                  <a:cubicBezTo>
                    <a:pt x="8241" y="7247"/>
                    <a:pt x="7885" y="5251"/>
                    <a:pt x="7427" y="3300"/>
                  </a:cubicBezTo>
                  <a:cubicBezTo>
                    <a:pt x="7081" y="1812"/>
                    <a:pt x="6502" y="1"/>
                    <a:pt x="46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6"/>
            <p:cNvSpPr/>
            <p:nvPr/>
          </p:nvSpPr>
          <p:spPr>
            <a:xfrm flipH="1">
              <a:off x="510663" y="3013199"/>
              <a:ext cx="448854" cy="906065"/>
            </a:xfrm>
            <a:custGeom>
              <a:avLst/>
              <a:gdLst/>
              <a:ahLst/>
              <a:cxnLst/>
              <a:rect l="l" t="t" r="r" b="b"/>
              <a:pathLst>
                <a:path w="8756" h="17675" extrusionOk="0">
                  <a:moveTo>
                    <a:pt x="4594" y="159"/>
                  </a:moveTo>
                  <a:cubicBezTo>
                    <a:pt x="6284" y="159"/>
                    <a:pt x="6884" y="1717"/>
                    <a:pt x="7276" y="3395"/>
                  </a:cubicBezTo>
                  <a:cubicBezTo>
                    <a:pt x="7734" y="5347"/>
                    <a:pt x="8086" y="7342"/>
                    <a:pt x="8331" y="9324"/>
                  </a:cubicBezTo>
                  <a:cubicBezTo>
                    <a:pt x="8597" y="11498"/>
                    <a:pt x="8411" y="13174"/>
                    <a:pt x="7744" y="14604"/>
                  </a:cubicBezTo>
                  <a:cubicBezTo>
                    <a:pt x="7090" y="16005"/>
                    <a:pt x="5935" y="17054"/>
                    <a:pt x="4574" y="17483"/>
                  </a:cubicBezTo>
                  <a:cubicBezTo>
                    <a:pt x="4496" y="17507"/>
                    <a:pt x="4422" y="17518"/>
                    <a:pt x="4354" y="17518"/>
                  </a:cubicBezTo>
                  <a:cubicBezTo>
                    <a:pt x="4050" y="17518"/>
                    <a:pt x="3843" y="17299"/>
                    <a:pt x="3761" y="17044"/>
                  </a:cubicBezTo>
                  <a:cubicBezTo>
                    <a:pt x="3651" y="16695"/>
                    <a:pt x="3768" y="16271"/>
                    <a:pt x="4209" y="16131"/>
                  </a:cubicBezTo>
                  <a:cubicBezTo>
                    <a:pt x="5530" y="15716"/>
                    <a:pt x="6539" y="14455"/>
                    <a:pt x="6904" y="12759"/>
                  </a:cubicBezTo>
                  <a:cubicBezTo>
                    <a:pt x="7282" y="10993"/>
                    <a:pt x="6954" y="9154"/>
                    <a:pt x="6635" y="7375"/>
                  </a:cubicBezTo>
                  <a:cubicBezTo>
                    <a:pt x="6599" y="7170"/>
                    <a:pt x="6562" y="6967"/>
                    <a:pt x="6526" y="6764"/>
                  </a:cubicBezTo>
                  <a:cubicBezTo>
                    <a:pt x="6320" y="5586"/>
                    <a:pt x="6131" y="4633"/>
                    <a:pt x="5932" y="3774"/>
                  </a:cubicBezTo>
                  <a:cubicBezTo>
                    <a:pt x="5908" y="3674"/>
                    <a:pt x="5885" y="3562"/>
                    <a:pt x="5859" y="3442"/>
                  </a:cubicBezTo>
                  <a:cubicBezTo>
                    <a:pt x="5733" y="2808"/>
                    <a:pt x="5577" y="2021"/>
                    <a:pt x="5062" y="1690"/>
                  </a:cubicBezTo>
                  <a:cubicBezTo>
                    <a:pt x="4903" y="1586"/>
                    <a:pt x="4730" y="1543"/>
                    <a:pt x="4554" y="1543"/>
                  </a:cubicBezTo>
                  <a:cubicBezTo>
                    <a:pt x="4030" y="1543"/>
                    <a:pt x="3469" y="1932"/>
                    <a:pt x="3080" y="2353"/>
                  </a:cubicBezTo>
                  <a:cubicBezTo>
                    <a:pt x="2778" y="2678"/>
                    <a:pt x="2516" y="3044"/>
                    <a:pt x="2260" y="3398"/>
                  </a:cubicBezTo>
                  <a:cubicBezTo>
                    <a:pt x="2018" y="3737"/>
                    <a:pt x="1763" y="4086"/>
                    <a:pt x="1481" y="4401"/>
                  </a:cubicBezTo>
                  <a:cubicBezTo>
                    <a:pt x="1338" y="4557"/>
                    <a:pt x="1177" y="4621"/>
                    <a:pt x="1022" y="4621"/>
                  </a:cubicBezTo>
                  <a:cubicBezTo>
                    <a:pt x="854" y="4621"/>
                    <a:pt x="692" y="4545"/>
                    <a:pt x="568" y="4431"/>
                  </a:cubicBezTo>
                  <a:cubicBezTo>
                    <a:pt x="296" y="4182"/>
                    <a:pt x="183" y="3751"/>
                    <a:pt x="495" y="3406"/>
                  </a:cubicBezTo>
                  <a:cubicBezTo>
                    <a:pt x="780" y="3093"/>
                    <a:pt x="1049" y="2741"/>
                    <a:pt x="1308" y="2403"/>
                  </a:cubicBezTo>
                  <a:cubicBezTo>
                    <a:pt x="2141" y="1307"/>
                    <a:pt x="3004" y="179"/>
                    <a:pt x="4551" y="159"/>
                  </a:cubicBezTo>
                  <a:cubicBezTo>
                    <a:pt x="4565" y="159"/>
                    <a:pt x="4580" y="159"/>
                    <a:pt x="4594" y="159"/>
                  </a:cubicBezTo>
                  <a:close/>
                  <a:moveTo>
                    <a:pt x="4551" y="0"/>
                  </a:moveTo>
                  <a:cubicBezTo>
                    <a:pt x="2928" y="23"/>
                    <a:pt x="2041" y="1185"/>
                    <a:pt x="1185" y="2307"/>
                  </a:cubicBezTo>
                  <a:cubicBezTo>
                    <a:pt x="926" y="2646"/>
                    <a:pt x="661" y="2994"/>
                    <a:pt x="379" y="3303"/>
                  </a:cubicBezTo>
                  <a:cubicBezTo>
                    <a:pt x="0" y="3717"/>
                    <a:pt x="140" y="4252"/>
                    <a:pt x="462" y="4547"/>
                  </a:cubicBezTo>
                  <a:cubicBezTo>
                    <a:pt x="612" y="4684"/>
                    <a:pt x="814" y="4776"/>
                    <a:pt x="1024" y="4776"/>
                  </a:cubicBezTo>
                  <a:cubicBezTo>
                    <a:pt x="1218" y="4776"/>
                    <a:pt x="1419" y="4698"/>
                    <a:pt x="1594" y="4504"/>
                  </a:cubicBezTo>
                  <a:cubicBezTo>
                    <a:pt x="1885" y="4186"/>
                    <a:pt x="2141" y="3830"/>
                    <a:pt x="2390" y="3488"/>
                  </a:cubicBezTo>
                  <a:cubicBezTo>
                    <a:pt x="2639" y="3140"/>
                    <a:pt x="2901" y="2778"/>
                    <a:pt x="3196" y="2459"/>
                  </a:cubicBezTo>
                  <a:cubicBezTo>
                    <a:pt x="3559" y="2067"/>
                    <a:pt x="4078" y="1699"/>
                    <a:pt x="4548" y="1699"/>
                  </a:cubicBezTo>
                  <a:cubicBezTo>
                    <a:pt x="4698" y="1699"/>
                    <a:pt x="4843" y="1736"/>
                    <a:pt x="4976" y="1822"/>
                  </a:cubicBezTo>
                  <a:cubicBezTo>
                    <a:pt x="5434" y="2118"/>
                    <a:pt x="5586" y="2868"/>
                    <a:pt x="5706" y="3472"/>
                  </a:cubicBezTo>
                  <a:cubicBezTo>
                    <a:pt x="5733" y="3594"/>
                    <a:pt x="5756" y="3708"/>
                    <a:pt x="5779" y="3810"/>
                  </a:cubicBezTo>
                  <a:cubicBezTo>
                    <a:pt x="5978" y="4667"/>
                    <a:pt x="6167" y="5616"/>
                    <a:pt x="6373" y="6791"/>
                  </a:cubicBezTo>
                  <a:cubicBezTo>
                    <a:pt x="6406" y="6994"/>
                    <a:pt x="6443" y="7196"/>
                    <a:pt x="6479" y="7401"/>
                  </a:cubicBezTo>
                  <a:cubicBezTo>
                    <a:pt x="6798" y="9168"/>
                    <a:pt x="7123" y="10990"/>
                    <a:pt x="6752" y="12726"/>
                  </a:cubicBezTo>
                  <a:cubicBezTo>
                    <a:pt x="6396" y="14365"/>
                    <a:pt x="5430" y="15583"/>
                    <a:pt x="4163" y="15982"/>
                  </a:cubicBezTo>
                  <a:cubicBezTo>
                    <a:pt x="3625" y="16151"/>
                    <a:pt x="3478" y="16669"/>
                    <a:pt x="3612" y="17091"/>
                  </a:cubicBezTo>
                  <a:cubicBezTo>
                    <a:pt x="3708" y="17399"/>
                    <a:pt x="3970" y="17675"/>
                    <a:pt x="4352" y="17675"/>
                  </a:cubicBezTo>
                  <a:cubicBezTo>
                    <a:pt x="4434" y="17675"/>
                    <a:pt x="4524" y="17662"/>
                    <a:pt x="4621" y="17632"/>
                  </a:cubicBezTo>
                  <a:cubicBezTo>
                    <a:pt x="6021" y="17190"/>
                    <a:pt x="7213" y="16112"/>
                    <a:pt x="7884" y="14671"/>
                  </a:cubicBezTo>
                  <a:cubicBezTo>
                    <a:pt x="8564" y="13214"/>
                    <a:pt x="8756" y="11508"/>
                    <a:pt x="8484" y="9307"/>
                  </a:cubicBezTo>
                  <a:cubicBezTo>
                    <a:pt x="8242" y="7315"/>
                    <a:pt x="7887" y="5318"/>
                    <a:pt x="7429" y="3363"/>
                  </a:cubicBezTo>
                  <a:cubicBezTo>
                    <a:pt x="7173" y="2267"/>
                    <a:pt x="6642" y="0"/>
                    <a:pt x="4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6"/>
            <p:cNvSpPr/>
            <p:nvPr/>
          </p:nvSpPr>
          <p:spPr>
            <a:xfrm flipH="1">
              <a:off x="674996" y="3154629"/>
              <a:ext cx="915600" cy="868079"/>
            </a:xfrm>
            <a:custGeom>
              <a:avLst/>
              <a:gdLst/>
              <a:ahLst/>
              <a:cxnLst/>
              <a:rect l="l" t="t" r="r" b="b"/>
              <a:pathLst>
                <a:path w="17861" h="16934" extrusionOk="0">
                  <a:moveTo>
                    <a:pt x="9514" y="0"/>
                  </a:moveTo>
                  <a:cubicBezTo>
                    <a:pt x="7177" y="0"/>
                    <a:pt x="5208" y="286"/>
                    <a:pt x="4229" y="460"/>
                  </a:cubicBezTo>
                  <a:cubicBezTo>
                    <a:pt x="3814" y="534"/>
                    <a:pt x="3472" y="826"/>
                    <a:pt x="3327" y="1221"/>
                  </a:cubicBezTo>
                  <a:cubicBezTo>
                    <a:pt x="1809" y="5350"/>
                    <a:pt x="747" y="9900"/>
                    <a:pt x="84" y="14819"/>
                  </a:cubicBezTo>
                  <a:cubicBezTo>
                    <a:pt x="1" y="15413"/>
                    <a:pt x="379" y="15978"/>
                    <a:pt x="963" y="16124"/>
                  </a:cubicBezTo>
                  <a:cubicBezTo>
                    <a:pt x="3355" y="16725"/>
                    <a:pt x="5859" y="16934"/>
                    <a:pt x="8186" y="16934"/>
                  </a:cubicBezTo>
                  <a:cubicBezTo>
                    <a:pt x="11939" y="16934"/>
                    <a:pt x="15231" y="16390"/>
                    <a:pt x="16845" y="16071"/>
                  </a:cubicBezTo>
                  <a:cubicBezTo>
                    <a:pt x="17450" y="15951"/>
                    <a:pt x="17861" y="15387"/>
                    <a:pt x="17788" y="14776"/>
                  </a:cubicBezTo>
                  <a:cubicBezTo>
                    <a:pt x="17157" y="9452"/>
                    <a:pt x="15601" y="3318"/>
                    <a:pt x="15063" y="1284"/>
                  </a:cubicBezTo>
                  <a:cubicBezTo>
                    <a:pt x="14947" y="846"/>
                    <a:pt x="14588" y="517"/>
                    <a:pt x="14147" y="428"/>
                  </a:cubicBezTo>
                  <a:cubicBezTo>
                    <a:pt x="12560" y="111"/>
                    <a:pt x="10966" y="0"/>
                    <a:pt x="9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 flipH="1">
              <a:off x="670895" y="3150528"/>
              <a:ext cx="923955" cy="876281"/>
            </a:xfrm>
            <a:custGeom>
              <a:avLst/>
              <a:gdLst/>
              <a:ahLst/>
              <a:cxnLst/>
              <a:rect l="l" t="t" r="r" b="b"/>
              <a:pathLst>
                <a:path w="18024" h="17094" extrusionOk="0">
                  <a:moveTo>
                    <a:pt x="9593" y="157"/>
                  </a:moveTo>
                  <a:cubicBezTo>
                    <a:pt x="11042" y="157"/>
                    <a:pt x="12632" y="268"/>
                    <a:pt x="14213" y="584"/>
                  </a:cubicBezTo>
                  <a:cubicBezTo>
                    <a:pt x="14631" y="670"/>
                    <a:pt x="14960" y="975"/>
                    <a:pt x="15069" y="1384"/>
                  </a:cubicBezTo>
                  <a:cubicBezTo>
                    <a:pt x="15684" y="3694"/>
                    <a:pt x="17174" y="9632"/>
                    <a:pt x="17792" y="14863"/>
                  </a:cubicBezTo>
                  <a:cubicBezTo>
                    <a:pt x="17861" y="15434"/>
                    <a:pt x="17473" y="15965"/>
                    <a:pt x="16912" y="16074"/>
                  </a:cubicBezTo>
                  <a:cubicBezTo>
                    <a:pt x="15252" y="16403"/>
                    <a:pt x="11988" y="16936"/>
                    <a:pt x="8277" y="16936"/>
                  </a:cubicBezTo>
                  <a:cubicBezTo>
                    <a:pt x="5953" y="16936"/>
                    <a:pt x="3455" y="16727"/>
                    <a:pt x="1066" y="16128"/>
                  </a:cubicBezTo>
                  <a:cubicBezTo>
                    <a:pt x="522" y="15991"/>
                    <a:pt x="167" y="15467"/>
                    <a:pt x="243" y="14909"/>
                  </a:cubicBezTo>
                  <a:cubicBezTo>
                    <a:pt x="920" y="9908"/>
                    <a:pt x="2008" y="5337"/>
                    <a:pt x="3482" y="1327"/>
                  </a:cubicBezTo>
                  <a:cubicBezTo>
                    <a:pt x="3618" y="955"/>
                    <a:pt x="3940" y="684"/>
                    <a:pt x="4326" y="617"/>
                  </a:cubicBezTo>
                  <a:cubicBezTo>
                    <a:pt x="5311" y="441"/>
                    <a:pt x="7271" y="157"/>
                    <a:pt x="9593" y="157"/>
                  </a:cubicBezTo>
                  <a:close/>
                  <a:moveTo>
                    <a:pt x="9589" y="0"/>
                  </a:moveTo>
                  <a:cubicBezTo>
                    <a:pt x="7256" y="0"/>
                    <a:pt x="5288" y="285"/>
                    <a:pt x="4295" y="461"/>
                  </a:cubicBezTo>
                  <a:cubicBezTo>
                    <a:pt x="3857" y="540"/>
                    <a:pt x="3489" y="849"/>
                    <a:pt x="3336" y="1274"/>
                  </a:cubicBezTo>
                  <a:cubicBezTo>
                    <a:pt x="1859" y="5294"/>
                    <a:pt x="767" y="9874"/>
                    <a:pt x="87" y="14890"/>
                  </a:cubicBezTo>
                  <a:cubicBezTo>
                    <a:pt x="0" y="15527"/>
                    <a:pt x="406" y="16124"/>
                    <a:pt x="1026" y="16280"/>
                  </a:cubicBezTo>
                  <a:cubicBezTo>
                    <a:pt x="3429" y="16881"/>
                    <a:pt x="5942" y="17094"/>
                    <a:pt x="8278" y="17094"/>
                  </a:cubicBezTo>
                  <a:cubicBezTo>
                    <a:pt x="12003" y="17094"/>
                    <a:pt x="15279" y="16559"/>
                    <a:pt x="16945" y="16227"/>
                  </a:cubicBezTo>
                  <a:cubicBezTo>
                    <a:pt x="17582" y="16101"/>
                    <a:pt x="18023" y="15493"/>
                    <a:pt x="17948" y="14847"/>
                  </a:cubicBezTo>
                  <a:cubicBezTo>
                    <a:pt x="17330" y="9606"/>
                    <a:pt x="15837" y="3657"/>
                    <a:pt x="15222" y="1344"/>
                  </a:cubicBezTo>
                  <a:cubicBezTo>
                    <a:pt x="15096" y="879"/>
                    <a:pt x="14721" y="527"/>
                    <a:pt x="14243" y="431"/>
                  </a:cubicBezTo>
                  <a:cubicBezTo>
                    <a:pt x="12649" y="112"/>
                    <a:pt x="11048" y="0"/>
                    <a:pt x="95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6"/>
            <p:cNvSpPr/>
            <p:nvPr/>
          </p:nvSpPr>
          <p:spPr>
            <a:xfrm flipH="1">
              <a:off x="1346530" y="3482240"/>
              <a:ext cx="448086" cy="480740"/>
            </a:xfrm>
            <a:custGeom>
              <a:avLst/>
              <a:gdLst/>
              <a:ahLst/>
              <a:cxnLst/>
              <a:rect l="l" t="t" r="r" b="b"/>
              <a:pathLst>
                <a:path w="8741" h="9378" extrusionOk="0">
                  <a:moveTo>
                    <a:pt x="289" y="1"/>
                  </a:moveTo>
                  <a:lnTo>
                    <a:pt x="1" y="1637"/>
                  </a:lnTo>
                  <a:lnTo>
                    <a:pt x="6981" y="9175"/>
                  </a:lnTo>
                  <a:cubicBezTo>
                    <a:pt x="7138" y="9314"/>
                    <a:pt x="7313" y="9378"/>
                    <a:pt x="7488" y="9378"/>
                  </a:cubicBezTo>
                  <a:cubicBezTo>
                    <a:pt x="8055" y="9378"/>
                    <a:pt x="8634" y="8719"/>
                    <a:pt x="8687" y="7804"/>
                  </a:cubicBezTo>
                  <a:cubicBezTo>
                    <a:pt x="8740" y="6905"/>
                    <a:pt x="8482" y="5975"/>
                    <a:pt x="7804" y="5007"/>
                  </a:cubicBezTo>
                  <a:lnTo>
                    <a:pt x="2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6"/>
            <p:cNvSpPr/>
            <p:nvPr/>
          </p:nvSpPr>
          <p:spPr>
            <a:xfrm flipH="1">
              <a:off x="1342275" y="3478242"/>
              <a:ext cx="456595" cy="488839"/>
            </a:xfrm>
            <a:custGeom>
              <a:avLst/>
              <a:gdLst/>
              <a:ahLst/>
              <a:cxnLst/>
              <a:rect l="l" t="t" r="r" b="b"/>
              <a:pathLst>
                <a:path w="8907" h="9536" extrusionOk="0">
                  <a:moveTo>
                    <a:pt x="429" y="209"/>
                  </a:moveTo>
                  <a:lnTo>
                    <a:pt x="7834" y="5140"/>
                  </a:lnTo>
                  <a:cubicBezTo>
                    <a:pt x="8468" y="6053"/>
                    <a:pt x="8747" y="6950"/>
                    <a:pt x="8694" y="7879"/>
                  </a:cubicBezTo>
                  <a:cubicBezTo>
                    <a:pt x="8647" y="8650"/>
                    <a:pt x="8239" y="9157"/>
                    <a:pt x="7854" y="9319"/>
                  </a:cubicBezTo>
                  <a:cubicBezTo>
                    <a:pt x="7759" y="9359"/>
                    <a:pt x="7663" y="9379"/>
                    <a:pt x="7571" y="9379"/>
                  </a:cubicBezTo>
                  <a:cubicBezTo>
                    <a:pt x="7408" y="9379"/>
                    <a:pt x="7254" y="9319"/>
                    <a:pt x="7120" y="9200"/>
                  </a:cubicBezTo>
                  <a:lnTo>
                    <a:pt x="167" y="1689"/>
                  </a:lnTo>
                  <a:lnTo>
                    <a:pt x="429" y="209"/>
                  </a:lnTo>
                  <a:close/>
                  <a:moveTo>
                    <a:pt x="372" y="0"/>
                  </a:moveTo>
                  <a:cubicBezTo>
                    <a:pt x="362" y="0"/>
                    <a:pt x="352" y="2"/>
                    <a:pt x="343" y="6"/>
                  </a:cubicBezTo>
                  <a:cubicBezTo>
                    <a:pt x="316" y="16"/>
                    <a:pt x="300" y="39"/>
                    <a:pt x="296" y="66"/>
                  </a:cubicBezTo>
                  <a:lnTo>
                    <a:pt x="7" y="1699"/>
                  </a:lnTo>
                  <a:cubicBezTo>
                    <a:pt x="1" y="1725"/>
                    <a:pt x="7" y="1748"/>
                    <a:pt x="24" y="1768"/>
                  </a:cubicBezTo>
                  <a:lnTo>
                    <a:pt x="7011" y="9313"/>
                  </a:lnTo>
                  <a:cubicBezTo>
                    <a:pt x="7177" y="9459"/>
                    <a:pt x="7370" y="9535"/>
                    <a:pt x="7569" y="9535"/>
                  </a:cubicBezTo>
                  <a:cubicBezTo>
                    <a:pt x="7681" y="9535"/>
                    <a:pt x="7797" y="9512"/>
                    <a:pt x="7914" y="9462"/>
                  </a:cubicBezTo>
                  <a:cubicBezTo>
                    <a:pt x="8431" y="9247"/>
                    <a:pt x="8807" y="8616"/>
                    <a:pt x="8850" y="7889"/>
                  </a:cubicBezTo>
                  <a:cubicBezTo>
                    <a:pt x="8906" y="6920"/>
                    <a:pt x="8614" y="5987"/>
                    <a:pt x="7954" y="5041"/>
                  </a:cubicBezTo>
                  <a:cubicBezTo>
                    <a:pt x="7947" y="5031"/>
                    <a:pt x="7940" y="5025"/>
                    <a:pt x="7930" y="5018"/>
                  </a:cubicBezTo>
                  <a:lnTo>
                    <a:pt x="415" y="13"/>
                  </a:lnTo>
                  <a:cubicBezTo>
                    <a:pt x="401" y="5"/>
                    <a:pt x="386" y="0"/>
                    <a:pt x="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6"/>
            <p:cNvSpPr/>
            <p:nvPr/>
          </p:nvSpPr>
          <p:spPr>
            <a:xfrm flipH="1">
              <a:off x="1701316" y="3425237"/>
              <a:ext cx="150148" cy="192337"/>
            </a:xfrm>
            <a:custGeom>
              <a:avLst/>
              <a:gdLst/>
              <a:ahLst/>
              <a:cxnLst/>
              <a:rect l="l" t="t" r="r" b="b"/>
              <a:pathLst>
                <a:path w="2929" h="3752" extrusionOk="0">
                  <a:moveTo>
                    <a:pt x="2026" y="1"/>
                  </a:moveTo>
                  <a:lnTo>
                    <a:pt x="1" y="3752"/>
                  </a:lnTo>
                  <a:lnTo>
                    <a:pt x="1541" y="3619"/>
                  </a:lnTo>
                  <a:lnTo>
                    <a:pt x="1545" y="3616"/>
                  </a:lnTo>
                  <a:cubicBezTo>
                    <a:pt x="1547" y="3616"/>
                    <a:pt x="1550" y="3616"/>
                    <a:pt x="1553" y="3616"/>
                  </a:cubicBezTo>
                  <a:cubicBezTo>
                    <a:pt x="1857" y="3616"/>
                    <a:pt x="2280" y="3259"/>
                    <a:pt x="2570" y="2716"/>
                  </a:cubicBezTo>
                  <a:cubicBezTo>
                    <a:pt x="2855" y="2188"/>
                    <a:pt x="2928" y="1651"/>
                    <a:pt x="2772" y="1388"/>
                  </a:cubicBezTo>
                  <a:lnTo>
                    <a:pt x="2772" y="1385"/>
                  </a:lnTo>
                  <a:lnTo>
                    <a:pt x="202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6"/>
            <p:cNvSpPr/>
            <p:nvPr/>
          </p:nvSpPr>
          <p:spPr>
            <a:xfrm flipH="1">
              <a:off x="1697061" y="3421188"/>
              <a:ext cx="158606" cy="200488"/>
            </a:xfrm>
            <a:custGeom>
              <a:avLst/>
              <a:gdLst/>
              <a:ahLst/>
              <a:cxnLst/>
              <a:rect l="l" t="t" r="r" b="b"/>
              <a:pathLst>
                <a:path w="3094" h="3911" extrusionOk="0">
                  <a:moveTo>
                    <a:pt x="2108" y="243"/>
                  </a:moveTo>
                  <a:lnTo>
                    <a:pt x="2782" y="1494"/>
                  </a:lnTo>
                  <a:cubicBezTo>
                    <a:pt x="2785" y="1498"/>
                    <a:pt x="2785" y="1501"/>
                    <a:pt x="2788" y="1507"/>
                  </a:cubicBezTo>
                  <a:cubicBezTo>
                    <a:pt x="2934" y="1753"/>
                    <a:pt x="2848" y="2267"/>
                    <a:pt x="2583" y="2759"/>
                  </a:cubicBezTo>
                  <a:cubicBezTo>
                    <a:pt x="2313" y="3260"/>
                    <a:pt x="1915" y="3618"/>
                    <a:pt x="1633" y="3618"/>
                  </a:cubicBezTo>
                  <a:lnTo>
                    <a:pt x="1627" y="3618"/>
                  </a:lnTo>
                  <a:cubicBezTo>
                    <a:pt x="1620" y="3618"/>
                    <a:pt x="1613" y="3618"/>
                    <a:pt x="1607" y="3621"/>
                  </a:cubicBezTo>
                  <a:lnTo>
                    <a:pt x="219" y="3741"/>
                  </a:lnTo>
                  <a:lnTo>
                    <a:pt x="2108" y="243"/>
                  </a:lnTo>
                  <a:close/>
                  <a:moveTo>
                    <a:pt x="2108" y="0"/>
                  </a:moveTo>
                  <a:cubicBezTo>
                    <a:pt x="2078" y="0"/>
                    <a:pt x="2051" y="17"/>
                    <a:pt x="2038" y="44"/>
                  </a:cubicBezTo>
                  <a:lnTo>
                    <a:pt x="14" y="3794"/>
                  </a:lnTo>
                  <a:cubicBezTo>
                    <a:pt x="0" y="3821"/>
                    <a:pt x="0" y="3851"/>
                    <a:pt x="17" y="3874"/>
                  </a:cubicBezTo>
                  <a:cubicBezTo>
                    <a:pt x="30" y="3897"/>
                    <a:pt x="57" y="3911"/>
                    <a:pt x="83" y="3911"/>
                  </a:cubicBezTo>
                  <a:lnTo>
                    <a:pt x="89" y="3911"/>
                  </a:lnTo>
                  <a:lnTo>
                    <a:pt x="1630" y="3774"/>
                  </a:lnTo>
                  <a:lnTo>
                    <a:pt x="1640" y="3774"/>
                  </a:lnTo>
                  <a:cubicBezTo>
                    <a:pt x="1981" y="3768"/>
                    <a:pt x="2423" y="3386"/>
                    <a:pt x="2722" y="2835"/>
                  </a:cubicBezTo>
                  <a:cubicBezTo>
                    <a:pt x="3014" y="2294"/>
                    <a:pt x="3093" y="1737"/>
                    <a:pt x="2928" y="1438"/>
                  </a:cubicBezTo>
                  <a:cubicBezTo>
                    <a:pt x="2928" y="1434"/>
                    <a:pt x="2928" y="1431"/>
                    <a:pt x="2924" y="1428"/>
                  </a:cubicBezTo>
                  <a:lnTo>
                    <a:pt x="2177" y="44"/>
                  </a:lnTo>
                  <a:cubicBezTo>
                    <a:pt x="2164" y="17"/>
                    <a:pt x="2137" y="0"/>
                    <a:pt x="2108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6"/>
            <p:cNvSpPr/>
            <p:nvPr/>
          </p:nvSpPr>
          <p:spPr>
            <a:xfrm flipH="1">
              <a:off x="1733149" y="3408988"/>
              <a:ext cx="162348" cy="208843"/>
            </a:xfrm>
            <a:custGeom>
              <a:avLst/>
              <a:gdLst/>
              <a:ahLst/>
              <a:cxnLst/>
              <a:rect l="l" t="t" r="r" b="b"/>
              <a:pathLst>
                <a:path w="3167" h="4074" extrusionOk="0">
                  <a:moveTo>
                    <a:pt x="2377" y="1"/>
                  </a:moveTo>
                  <a:cubicBezTo>
                    <a:pt x="1855" y="1"/>
                    <a:pt x="1140" y="612"/>
                    <a:pt x="644" y="1529"/>
                  </a:cubicBezTo>
                  <a:cubicBezTo>
                    <a:pt x="57" y="2622"/>
                    <a:pt x="0" y="3730"/>
                    <a:pt x="518" y="4009"/>
                  </a:cubicBezTo>
                  <a:cubicBezTo>
                    <a:pt x="599" y="4053"/>
                    <a:pt x="689" y="4073"/>
                    <a:pt x="785" y="4073"/>
                  </a:cubicBezTo>
                  <a:cubicBezTo>
                    <a:pt x="1308" y="4073"/>
                    <a:pt x="2024" y="3464"/>
                    <a:pt x="2519" y="2545"/>
                  </a:cubicBezTo>
                  <a:cubicBezTo>
                    <a:pt x="3107" y="1453"/>
                    <a:pt x="3167" y="345"/>
                    <a:pt x="2646" y="66"/>
                  </a:cubicBezTo>
                  <a:cubicBezTo>
                    <a:pt x="2565" y="22"/>
                    <a:pt x="2474" y="1"/>
                    <a:pt x="23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6"/>
            <p:cNvSpPr/>
            <p:nvPr/>
          </p:nvSpPr>
          <p:spPr>
            <a:xfrm flipH="1">
              <a:off x="1736379" y="3404938"/>
              <a:ext cx="155889" cy="216892"/>
            </a:xfrm>
            <a:custGeom>
              <a:avLst/>
              <a:gdLst/>
              <a:ahLst/>
              <a:cxnLst/>
              <a:rect l="l" t="t" r="r" b="b"/>
              <a:pathLst>
                <a:path w="3041" h="4231" extrusionOk="0">
                  <a:moveTo>
                    <a:pt x="2317" y="158"/>
                  </a:moveTo>
                  <a:cubicBezTo>
                    <a:pt x="2401" y="158"/>
                    <a:pt x="2480" y="174"/>
                    <a:pt x="2546" y="211"/>
                  </a:cubicBezTo>
                  <a:cubicBezTo>
                    <a:pt x="2769" y="334"/>
                    <a:pt x="2878" y="640"/>
                    <a:pt x="2859" y="1074"/>
                  </a:cubicBezTo>
                  <a:cubicBezTo>
                    <a:pt x="2835" y="1532"/>
                    <a:pt x="2669" y="2070"/>
                    <a:pt x="2387" y="2584"/>
                  </a:cubicBezTo>
                  <a:cubicBezTo>
                    <a:pt x="2108" y="3102"/>
                    <a:pt x="1753" y="3537"/>
                    <a:pt x="1385" y="3806"/>
                  </a:cubicBezTo>
                  <a:cubicBezTo>
                    <a:pt x="1141" y="3984"/>
                    <a:pt x="915" y="4075"/>
                    <a:pt x="726" y="4075"/>
                  </a:cubicBezTo>
                  <a:cubicBezTo>
                    <a:pt x="640" y="4075"/>
                    <a:pt x="561" y="4057"/>
                    <a:pt x="492" y="4018"/>
                  </a:cubicBezTo>
                  <a:cubicBezTo>
                    <a:pt x="270" y="3899"/>
                    <a:pt x="160" y="3594"/>
                    <a:pt x="180" y="3155"/>
                  </a:cubicBezTo>
                  <a:cubicBezTo>
                    <a:pt x="203" y="2701"/>
                    <a:pt x="372" y="2163"/>
                    <a:pt x="651" y="1648"/>
                  </a:cubicBezTo>
                  <a:cubicBezTo>
                    <a:pt x="1126" y="766"/>
                    <a:pt x="1829" y="158"/>
                    <a:pt x="2317" y="158"/>
                  </a:cubicBezTo>
                  <a:close/>
                  <a:moveTo>
                    <a:pt x="2315" y="0"/>
                  </a:moveTo>
                  <a:cubicBezTo>
                    <a:pt x="1757" y="0"/>
                    <a:pt x="1027" y="616"/>
                    <a:pt x="512" y="1572"/>
                  </a:cubicBezTo>
                  <a:cubicBezTo>
                    <a:pt x="223" y="2109"/>
                    <a:pt x="51" y="2671"/>
                    <a:pt x="23" y="3149"/>
                  </a:cubicBezTo>
                  <a:cubicBezTo>
                    <a:pt x="0" y="3650"/>
                    <a:pt x="140" y="4009"/>
                    <a:pt x="419" y="4158"/>
                  </a:cubicBezTo>
                  <a:cubicBezTo>
                    <a:pt x="509" y="4208"/>
                    <a:pt x="611" y="4231"/>
                    <a:pt x="720" y="4231"/>
                  </a:cubicBezTo>
                  <a:cubicBezTo>
                    <a:pt x="947" y="4231"/>
                    <a:pt x="1206" y="4131"/>
                    <a:pt x="1474" y="3932"/>
                  </a:cubicBezTo>
                  <a:cubicBezTo>
                    <a:pt x="1863" y="3650"/>
                    <a:pt x="2237" y="3195"/>
                    <a:pt x="2526" y="2661"/>
                  </a:cubicBezTo>
                  <a:cubicBezTo>
                    <a:pt x="2815" y="2123"/>
                    <a:pt x="2988" y="1562"/>
                    <a:pt x="3014" y="1084"/>
                  </a:cubicBezTo>
                  <a:cubicBezTo>
                    <a:pt x="3041" y="583"/>
                    <a:pt x="2902" y="225"/>
                    <a:pt x="2623" y="75"/>
                  </a:cubicBezTo>
                  <a:cubicBezTo>
                    <a:pt x="2529" y="24"/>
                    <a:pt x="2425" y="0"/>
                    <a:pt x="2315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6"/>
            <p:cNvSpPr/>
            <p:nvPr/>
          </p:nvSpPr>
          <p:spPr>
            <a:xfrm flipH="1">
              <a:off x="1758473" y="3442410"/>
              <a:ext cx="112214" cy="141997"/>
            </a:xfrm>
            <a:custGeom>
              <a:avLst/>
              <a:gdLst/>
              <a:ahLst/>
              <a:cxnLst/>
              <a:rect l="l" t="t" r="r" b="b"/>
              <a:pathLst>
                <a:path w="2189" h="2770" extrusionOk="0">
                  <a:moveTo>
                    <a:pt x="1608" y="154"/>
                  </a:moveTo>
                  <a:cubicBezTo>
                    <a:pt x="1657" y="154"/>
                    <a:pt x="1704" y="168"/>
                    <a:pt x="1744" y="188"/>
                  </a:cubicBezTo>
                  <a:cubicBezTo>
                    <a:pt x="1776" y="203"/>
                    <a:pt x="1803" y="227"/>
                    <a:pt x="1827" y="257"/>
                  </a:cubicBezTo>
                  <a:cubicBezTo>
                    <a:pt x="2019" y="499"/>
                    <a:pt x="1936" y="1110"/>
                    <a:pt x="1631" y="1674"/>
                  </a:cubicBezTo>
                  <a:cubicBezTo>
                    <a:pt x="1365" y="2165"/>
                    <a:pt x="980" y="2541"/>
                    <a:pt x="675" y="2607"/>
                  </a:cubicBezTo>
                  <a:cubicBezTo>
                    <a:pt x="644" y="2613"/>
                    <a:pt x="615" y="2616"/>
                    <a:pt x="588" y="2616"/>
                  </a:cubicBezTo>
                  <a:cubicBezTo>
                    <a:pt x="537" y="2616"/>
                    <a:pt x="491" y="2605"/>
                    <a:pt x="452" y="2584"/>
                  </a:cubicBezTo>
                  <a:cubicBezTo>
                    <a:pt x="163" y="2424"/>
                    <a:pt x="217" y="1744"/>
                    <a:pt x="566" y="1096"/>
                  </a:cubicBezTo>
                  <a:cubicBezTo>
                    <a:pt x="867" y="542"/>
                    <a:pt x="1306" y="154"/>
                    <a:pt x="1608" y="154"/>
                  </a:cubicBezTo>
                  <a:close/>
                  <a:moveTo>
                    <a:pt x="1612" y="1"/>
                  </a:moveTo>
                  <a:cubicBezTo>
                    <a:pt x="1242" y="1"/>
                    <a:pt x="763" y="400"/>
                    <a:pt x="429" y="1024"/>
                  </a:cubicBezTo>
                  <a:cubicBezTo>
                    <a:pt x="24" y="1770"/>
                    <a:pt x="1" y="2518"/>
                    <a:pt x="379" y="2720"/>
                  </a:cubicBezTo>
                  <a:cubicBezTo>
                    <a:pt x="442" y="2753"/>
                    <a:pt x="512" y="2769"/>
                    <a:pt x="589" y="2769"/>
                  </a:cubicBezTo>
                  <a:cubicBezTo>
                    <a:pt x="625" y="2769"/>
                    <a:pt x="665" y="2766"/>
                    <a:pt x="705" y="2760"/>
                  </a:cubicBezTo>
                  <a:cubicBezTo>
                    <a:pt x="1059" y="2683"/>
                    <a:pt x="1478" y="2285"/>
                    <a:pt x="1770" y="1747"/>
                  </a:cubicBezTo>
                  <a:cubicBezTo>
                    <a:pt x="2115" y="1110"/>
                    <a:pt x="2188" y="456"/>
                    <a:pt x="1949" y="160"/>
                  </a:cubicBezTo>
                  <a:cubicBezTo>
                    <a:pt x="1913" y="114"/>
                    <a:pt x="1870" y="78"/>
                    <a:pt x="1820" y="51"/>
                  </a:cubicBezTo>
                  <a:cubicBezTo>
                    <a:pt x="1757" y="17"/>
                    <a:pt x="1686" y="1"/>
                    <a:pt x="1612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6"/>
            <p:cNvSpPr/>
            <p:nvPr/>
          </p:nvSpPr>
          <p:spPr>
            <a:xfrm flipH="1">
              <a:off x="1185782" y="3210555"/>
              <a:ext cx="146867" cy="280970"/>
            </a:xfrm>
            <a:custGeom>
              <a:avLst/>
              <a:gdLst/>
              <a:ahLst/>
              <a:cxnLst/>
              <a:rect l="l" t="t" r="r" b="b"/>
              <a:pathLst>
                <a:path w="2865" h="5481" extrusionOk="0">
                  <a:moveTo>
                    <a:pt x="1434" y="0"/>
                  </a:moveTo>
                  <a:cubicBezTo>
                    <a:pt x="641" y="0"/>
                    <a:pt x="0" y="1229"/>
                    <a:pt x="0" y="2742"/>
                  </a:cubicBezTo>
                  <a:cubicBezTo>
                    <a:pt x="0" y="4256"/>
                    <a:pt x="641" y="5480"/>
                    <a:pt x="1434" y="5480"/>
                  </a:cubicBezTo>
                  <a:cubicBezTo>
                    <a:pt x="2224" y="5480"/>
                    <a:pt x="2865" y="4256"/>
                    <a:pt x="2865" y="2742"/>
                  </a:cubicBezTo>
                  <a:cubicBezTo>
                    <a:pt x="2865" y="1229"/>
                    <a:pt x="2224" y="0"/>
                    <a:pt x="14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6"/>
            <p:cNvSpPr/>
            <p:nvPr/>
          </p:nvSpPr>
          <p:spPr>
            <a:xfrm flipH="1">
              <a:off x="1181680" y="3206608"/>
              <a:ext cx="154915" cy="288967"/>
            </a:xfrm>
            <a:custGeom>
              <a:avLst/>
              <a:gdLst/>
              <a:ahLst/>
              <a:cxnLst/>
              <a:rect l="l" t="t" r="r" b="b"/>
              <a:pathLst>
                <a:path w="3022" h="5637" extrusionOk="0">
                  <a:moveTo>
                    <a:pt x="1511" y="157"/>
                  </a:moveTo>
                  <a:cubicBezTo>
                    <a:pt x="2258" y="157"/>
                    <a:pt x="2865" y="1352"/>
                    <a:pt x="2865" y="2819"/>
                  </a:cubicBezTo>
                  <a:cubicBezTo>
                    <a:pt x="2865" y="4286"/>
                    <a:pt x="2258" y="5481"/>
                    <a:pt x="1511" y="5481"/>
                  </a:cubicBezTo>
                  <a:cubicBezTo>
                    <a:pt x="765" y="5481"/>
                    <a:pt x="157" y="4286"/>
                    <a:pt x="157" y="2819"/>
                  </a:cubicBezTo>
                  <a:cubicBezTo>
                    <a:pt x="157" y="1352"/>
                    <a:pt x="765" y="157"/>
                    <a:pt x="1511" y="157"/>
                  </a:cubicBezTo>
                  <a:close/>
                  <a:moveTo>
                    <a:pt x="1511" y="1"/>
                  </a:moveTo>
                  <a:cubicBezTo>
                    <a:pt x="678" y="1"/>
                    <a:pt x="1" y="1266"/>
                    <a:pt x="1" y="2819"/>
                  </a:cubicBezTo>
                  <a:cubicBezTo>
                    <a:pt x="1" y="4372"/>
                    <a:pt x="678" y="5637"/>
                    <a:pt x="1511" y="5637"/>
                  </a:cubicBezTo>
                  <a:cubicBezTo>
                    <a:pt x="2344" y="5637"/>
                    <a:pt x="3021" y="4372"/>
                    <a:pt x="3021" y="2819"/>
                  </a:cubicBezTo>
                  <a:cubicBezTo>
                    <a:pt x="3021" y="1266"/>
                    <a:pt x="2344" y="1"/>
                    <a:pt x="1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6"/>
            <p:cNvSpPr/>
            <p:nvPr/>
          </p:nvSpPr>
          <p:spPr>
            <a:xfrm flipH="1">
              <a:off x="1219616" y="3259048"/>
              <a:ext cx="76637" cy="184135"/>
            </a:xfrm>
            <a:custGeom>
              <a:avLst/>
              <a:gdLst/>
              <a:ahLst/>
              <a:cxnLst/>
              <a:rect l="l" t="t" r="r" b="b"/>
              <a:pathLst>
                <a:path w="1495" h="3592" extrusionOk="0">
                  <a:moveTo>
                    <a:pt x="724" y="1"/>
                  </a:moveTo>
                  <a:cubicBezTo>
                    <a:pt x="396" y="1"/>
                    <a:pt x="114" y="482"/>
                    <a:pt x="4" y="1159"/>
                  </a:cubicBezTo>
                  <a:lnTo>
                    <a:pt x="724" y="1796"/>
                  </a:lnTo>
                  <a:lnTo>
                    <a:pt x="1" y="2423"/>
                  </a:lnTo>
                  <a:cubicBezTo>
                    <a:pt x="110" y="3103"/>
                    <a:pt x="393" y="3592"/>
                    <a:pt x="724" y="3592"/>
                  </a:cubicBezTo>
                  <a:cubicBezTo>
                    <a:pt x="1149" y="3592"/>
                    <a:pt x="1494" y="2789"/>
                    <a:pt x="1494" y="1796"/>
                  </a:cubicBezTo>
                  <a:cubicBezTo>
                    <a:pt x="1494" y="804"/>
                    <a:pt x="1149" y="1"/>
                    <a:pt x="7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6"/>
            <p:cNvSpPr/>
            <p:nvPr/>
          </p:nvSpPr>
          <p:spPr>
            <a:xfrm flipH="1">
              <a:off x="1060550" y="3210555"/>
              <a:ext cx="146867" cy="280970"/>
            </a:xfrm>
            <a:custGeom>
              <a:avLst/>
              <a:gdLst/>
              <a:ahLst/>
              <a:cxnLst/>
              <a:rect l="l" t="t" r="r" b="b"/>
              <a:pathLst>
                <a:path w="2865" h="5481" extrusionOk="0">
                  <a:moveTo>
                    <a:pt x="1431" y="0"/>
                  </a:moveTo>
                  <a:cubicBezTo>
                    <a:pt x="641" y="0"/>
                    <a:pt x="0" y="1229"/>
                    <a:pt x="0" y="2742"/>
                  </a:cubicBezTo>
                  <a:cubicBezTo>
                    <a:pt x="0" y="4256"/>
                    <a:pt x="641" y="5480"/>
                    <a:pt x="1431" y="5480"/>
                  </a:cubicBezTo>
                  <a:cubicBezTo>
                    <a:pt x="2220" y="5480"/>
                    <a:pt x="2865" y="4256"/>
                    <a:pt x="2865" y="2742"/>
                  </a:cubicBezTo>
                  <a:cubicBezTo>
                    <a:pt x="2865" y="1229"/>
                    <a:pt x="2220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6"/>
            <p:cNvSpPr/>
            <p:nvPr/>
          </p:nvSpPr>
          <p:spPr>
            <a:xfrm flipH="1">
              <a:off x="1056603" y="3206608"/>
              <a:ext cx="154915" cy="288967"/>
            </a:xfrm>
            <a:custGeom>
              <a:avLst/>
              <a:gdLst/>
              <a:ahLst/>
              <a:cxnLst/>
              <a:rect l="l" t="t" r="r" b="b"/>
              <a:pathLst>
                <a:path w="3022" h="5637" extrusionOk="0">
                  <a:moveTo>
                    <a:pt x="1511" y="157"/>
                  </a:moveTo>
                  <a:cubicBezTo>
                    <a:pt x="2257" y="157"/>
                    <a:pt x="2865" y="1352"/>
                    <a:pt x="2865" y="2819"/>
                  </a:cubicBezTo>
                  <a:cubicBezTo>
                    <a:pt x="2865" y="4286"/>
                    <a:pt x="2257" y="5481"/>
                    <a:pt x="1511" y="5481"/>
                  </a:cubicBezTo>
                  <a:cubicBezTo>
                    <a:pt x="764" y="5481"/>
                    <a:pt x="157" y="4286"/>
                    <a:pt x="157" y="2819"/>
                  </a:cubicBezTo>
                  <a:cubicBezTo>
                    <a:pt x="157" y="1352"/>
                    <a:pt x="764" y="157"/>
                    <a:pt x="1511" y="157"/>
                  </a:cubicBezTo>
                  <a:close/>
                  <a:moveTo>
                    <a:pt x="1511" y="1"/>
                  </a:moveTo>
                  <a:cubicBezTo>
                    <a:pt x="678" y="1"/>
                    <a:pt x="1" y="1266"/>
                    <a:pt x="1" y="2819"/>
                  </a:cubicBezTo>
                  <a:cubicBezTo>
                    <a:pt x="1" y="4372"/>
                    <a:pt x="678" y="5637"/>
                    <a:pt x="1511" y="5637"/>
                  </a:cubicBezTo>
                  <a:cubicBezTo>
                    <a:pt x="2344" y="5637"/>
                    <a:pt x="3021" y="4372"/>
                    <a:pt x="3021" y="2819"/>
                  </a:cubicBezTo>
                  <a:cubicBezTo>
                    <a:pt x="3021" y="1266"/>
                    <a:pt x="2344" y="1"/>
                    <a:pt x="15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6"/>
            <p:cNvSpPr/>
            <p:nvPr/>
          </p:nvSpPr>
          <p:spPr>
            <a:xfrm flipH="1">
              <a:off x="1094589" y="3259048"/>
              <a:ext cx="76432" cy="184135"/>
            </a:xfrm>
            <a:custGeom>
              <a:avLst/>
              <a:gdLst/>
              <a:ahLst/>
              <a:cxnLst/>
              <a:rect l="l" t="t" r="r" b="b"/>
              <a:pathLst>
                <a:path w="1491" h="3592" extrusionOk="0">
                  <a:moveTo>
                    <a:pt x="721" y="1"/>
                  </a:moveTo>
                  <a:cubicBezTo>
                    <a:pt x="392" y="1"/>
                    <a:pt x="110" y="482"/>
                    <a:pt x="1" y="1159"/>
                  </a:cubicBezTo>
                  <a:lnTo>
                    <a:pt x="721" y="1796"/>
                  </a:lnTo>
                  <a:lnTo>
                    <a:pt x="1" y="2423"/>
                  </a:lnTo>
                  <a:cubicBezTo>
                    <a:pt x="110" y="3103"/>
                    <a:pt x="392" y="3592"/>
                    <a:pt x="721" y="3592"/>
                  </a:cubicBezTo>
                  <a:cubicBezTo>
                    <a:pt x="1146" y="3592"/>
                    <a:pt x="1491" y="2789"/>
                    <a:pt x="1491" y="1796"/>
                  </a:cubicBezTo>
                  <a:cubicBezTo>
                    <a:pt x="1491" y="804"/>
                    <a:pt x="1146" y="1"/>
                    <a:pt x="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6"/>
            <p:cNvSpPr/>
            <p:nvPr/>
          </p:nvSpPr>
          <p:spPr>
            <a:xfrm flipH="1">
              <a:off x="992879" y="3539089"/>
              <a:ext cx="407434" cy="133693"/>
            </a:xfrm>
            <a:custGeom>
              <a:avLst/>
              <a:gdLst/>
              <a:ahLst/>
              <a:cxnLst/>
              <a:rect l="l" t="t" r="r" b="b"/>
              <a:pathLst>
                <a:path w="7948" h="2608" extrusionOk="0">
                  <a:moveTo>
                    <a:pt x="6773" y="0"/>
                  </a:moveTo>
                  <a:cubicBezTo>
                    <a:pt x="6600" y="0"/>
                    <a:pt x="6421" y="61"/>
                    <a:pt x="6259" y="203"/>
                  </a:cubicBezTo>
                  <a:cubicBezTo>
                    <a:pt x="5601" y="781"/>
                    <a:pt x="4781" y="1072"/>
                    <a:pt x="3961" y="1072"/>
                  </a:cubicBezTo>
                  <a:cubicBezTo>
                    <a:pt x="3153" y="1072"/>
                    <a:pt x="2345" y="790"/>
                    <a:pt x="1692" y="223"/>
                  </a:cubicBezTo>
                  <a:cubicBezTo>
                    <a:pt x="1529" y="82"/>
                    <a:pt x="1351" y="23"/>
                    <a:pt x="1178" y="23"/>
                  </a:cubicBezTo>
                  <a:cubicBezTo>
                    <a:pt x="550" y="23"/>
                    <a:pt x="0" y="806"/>
                    <a:pt x="594" y="1321"/>
                  </a:cubicBezTo>
                  <a:cubicBezTo>
                    <a:pt x="1581" y="2178"/>
                    <a:pt x="2774" y="2607"/>
                    <a:pt x="3967" y="2607"/>
                  </a:cubicBezTo>
                  <a:cubicBezTo>
                    <a:pt x="5168" y="2607"/>
                    <a:pt x="6368" y="2172"/>
                    <a:pt x="7358" y="1302"/>
                  </a:cubicBezTo>
                  <a:cubicBezTo>
                    <a:pt x="7948" y="784"/>
                    <a:pt x="7398" y="0"/>
                    <a:pt x="67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6"/>
            <p:cNvSpPr/>
            <p:nvPr/>
          </p:nvSpPr>
          <p:spPr>
            <a:xfrm flipH="1">
              <a:off x="999800" y="3535090"/>
              <a:ext cx="389185" cy="142202"/>
            </a:xfrm>
            <a:custGeom>
              <a:avLst/>
              <a:gdLst/>
              <a:ahLst/>
              <a:cxnLst/>
              <a:rect l="l" t="t" r="r" b="b"/>
              <a:pathLst>
                <a:path w="7592" h="2774" extrusionOk="0">
                  <a:moveTo>
                    <a:pt x="6556" y="155"/>
                  </a:moveTo>
                  <a:cubicBezTo>
                    <a:pt x="6777" y="155"/>
                    <a:pt x="6987" y="265"/>
                    <a:pt x="7130" y="431"/>
                  </a:cubicBezTo>
                  <a:cubicBezTo>
                    <a:pt x="7326" y="653"/>
                    <a:pt x="7429" y="1018"/>
                    <a:pt x="7084" y="1323"/>
                  </a:cubicBezTo>
                  <a:cubicBezTo>
                    <a:pt x="6104" y="2185"/>
                    <a:pt x="4925" y="2617"/>
                    <a:pt x="3744" y="2617"/>
                  </a:cubicBezTo>
                  <a:cubicBezTo>
                    <a:pt x="2574" y="2617"/>
                    <a:pt x="1402" y="2192"/>
                    <a:pt x="422" y="1343"/>
                  </a:cubicBezTo>
                  <a:cubicBezTo>
                    <a:pt x="193" y="1141"/>
                    <a:pt x="177" y="929"/>
                    <a:pt x="206" y="782"/>
                  </a:cubicBezTo>
                  <a:cubicBezTo>
                    <a:pt x="253" y="537"/>
                    <a:pt x="462" y="311"/>
                    <a:pt x="721" y="221"/>
                  </a:cubicBezTo>
                  <a:cubicBezTo>
                    <a:pt x="780" y="201"/>
                    <a:pt x="863" y="181"/>
                    <a:pt x="956" y="181"/>
                  </a:cubicBezTo>
                  <a:cubicBezTo>
                    <a:pt x="1093" y="181"/>
                    <a:pt x="1258" y="221"/>
                    <a:pt x="1418" y="361"/>
                  </a:cubicBezTo>
                  <a:cubicBezTo>
                    <a:pt x="2081" y="936"/>
                    <a:pt x="2910" y="1223"/>
                    <a:pt x="3739" y="1223"/>
                  </a:cubicBezTo>
                  <a:cubicBezTo>
                    <a:pt x="4580" y="1223"/>
                    <a:pt x="5420" y="929"/>
                    <a:pt x="6088" y="341"/>
                  </a:cubicBezTo>
                  <a:cubicBezTo>
                    <a:pt x="6237" y="210"/>
                    <a:pt x="6399" y="155"/>
                    <a:pt x="6556" y="155"/>
                  </a:cubicBezTo>
                  <a:close/>
                  <a:moveTo>
                    <a:pt x="6549" y="1"/>
                  </a:moveTo>
                  <a:cubicBezTo>
                    <a:pt x="6359" y="1"/>
                    <a:pt x="6162" y="66"/>
                    <a:pt x="5985" y="221"/>
                  </a:cubicBezTo>
                  <a:cubicBezTo>
                    <a:pt x="5347" y="784"/>
                    <a:pt x="4543" y="1067"/>
                    <a:pt x="3739" y="1067"/>
                  </a:cubicBezTo>
                  <a:cubicBezTo>
                    <a:pt x="2946" y="1067"/>
                    <a:pt x="2153" y="792"/>
                    <a:pt x="1520" y="241"/>
                  </a:cubicBezTo>
                  <a:cubicBezTo>
                    <a:pt x="1355" y="98"/>
                    <a:pt x="1157" y="24"/>
                    <a:pt x="954" y="24"/>
                  </a:cubicBezTo>
                  <a:cubicBezTo>
                    <a:pt x="860" y="24"/>
                    <a:pt x="765" y="40"/>
                    <a:pt x="671" y="72"/>
                  </a:cubicBezTo>
                  <a:cubicBezTo>
                    <a:pt x="359" y="181"/>
                    <a:pt x="110" y="454"/>
                    <a:pt x="54" y="753"/>
                  </a:cubicBezTo>
                  <a:cubicBezTo>
                    <a:pt x="1" y="1015"/>
                    <a:pt x="97" y="1267"/>
                    <a:pt x="319" y="1459"/>
                  </a:cubicBezTo>
                  <a:cubicBezTo>
                    <a:pt x="1332" y="2335"/>
                    <a:pt x="2540" y="2774"/>
                    <a:pt x="3745" y="2774"/>
                  </a:cubicBezTo>
                  <a:cubicBezTo>
                    <a:pt x="4963" y="2774"/>
                    <a:pt x="6177" y="2329"/>
                    <a:pt x="7187" y="1439"/>
                  </a:cubicBezTo>
                  <a:cubicBezTo>
                    <a:pt x="7591" y="1084"/>
                    <a:pt x="7502" y="616"/>
                    <a:pt x="7250" y="327"/>
                  </a:cubicBezTo>
                  <a:cubicBezTo>
                    <a:pt x="7078" y="133"/>
                    <a:pt x="6820" y="1"/>
                    <a:pt x="6549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6"/>
            <p:cNvSpPr/>
            <p:nvPr/>
          </p:nvSpPr>
          <p:spPr>
            <a:xfrm flipH="1">
              <a:off x="1051730" y="3572306"/>
              <a:ext cx="301372" cy="60746"/>
            </a:xfrm>
            <a:custGeom>
              <a:avLst/>
              <a:gdLst/>
              <a:ahLst/>
              <a:cxnLst/>
              <a:rect l="l" t="t" r="r" b="b"/>
              <a:pathLst>
                <a:path w="5879" h="1185" extrusionOk="0">
                  <a:moveTo>
                    <a:pt x="88" y="0"/>
                  </a:moveTo>
                  <a:cubicBezTo>
                    <a:pt x="65" y="0"/>
                    <a:pt x="43" y="10"/>
                    <a:pt x="28" y="30"/>
                  </a:cubicBezTo>
                  <a:cubicBezTo>
                    <a:pt x="1" y="63"/>
                    <a:pt x="4" y="113"/>
                    <a:pt x="37" y="139"/>
                  </a:cubicBezTo>
                  <a:cubicBezTo>
                    <a:pt x="854" y="787"/>
                    <a:pt x="1873" y="1155"/>
                    <a:pt x="2912" y="1182"/>
                  </a:cubicBezTo>
                  <a:cubicBezTo>
                    <a:pt x="2951" y="1185"/>
                    <a:pt x="2995" y="1185"/>
                    <a:pt x="3035" y="1185"/>
                  </a:cubicBezTo>
                  <a:cubicBezTo>
                    <a:pt x="4031" y="1185"/>
                    <a:pt x="5023" y="869"/>
                    <a:pt x="5836" y="289"/>
                  </a:cubicBezTo>
                  <a:cubicBezTo>
                    <a:pt x="5869" y="266"/>
                    <a:pt x="5879" y="215"/>
                    <a:pt x="5853" y="179"/>
                  </a:cubicBezTo>
                  <a:cubicBezTo>
                    <a:pt x="5839" y="159"/>
                    <a:pt x="5815" y="147"/>
                    <a:pt x="5790" y="147"/>
                  </a:cubicBezTo>
                  <a:cubicBezTo>
                    <a:pt x="5774" y="147"/>
                    <a:pt x="5758" y="152"/>
                    <a:pt x="5744" y="163"/>
                  </a:cubicBezTo>
                  <a:cubicBezTo>
                    <a:pt x="4959" y="724"/>
                    <a:pt x="4001" y="1027"/>
                    <a:pt x="3036" y="1027"/>
                  </a:cubicBezTo>
                  <a:cubicBezTo>
                    <a:pt x="2996" y="1027"/>
                    <a:pt x="2956" y="1027"/>
                    <a:pt x="2916" y="1026"/>
                  </a:cubicBezTo>
                  <a:cubicBezTo>
                    <a:pt x="1909" y="999"/>
                    <a:pt x="924" y="641"/>
                    <a:pt x="137" y="16"/>
                  </a:cubicBezTo>
                  <a:cubicBezTo>
                    <a:pt x="122" y="5"/>
                    <a:pt x="105" y="0"/>
                    <a:pt x="88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6"/>
            <p:cNvSpPr/>
            <p:nvPr/>
          </p:nvSpPr>
          <p:spPr>
            <a:xfrm flipH="1">
              <a:off x="1351305" y="3464862"/>
              <a:ext cx="124465" cy="83814"/>
            </a:xfrm>
            <a:custGeom>
              <a:avLst/>
              <a:gdLst/>
              <a:ahLst/>
              <a:cxnLst/>
              <a:rect l="l" t="t" r="r" b="b"/>
              <a:pathLst>
                <a:path w="2428" h="1635" extrusionOk="0">
                  <a:moveTo>
                    <a:pt x="2345" y="0"/>
                  </a:moveTo>
                  <a:cubicBezTo>
                    <a:pt x="2307" y="0"/>
                    <a:pt x="2273" y="28"/>
                    <a:pt x="2265" y="68"/>
                  </a:cubicBezTo>
                  <a:cubicBezTo>
                    <a:pt x="2188" y="539"/>
                    <a:pt x="1899" y="971"/>
                    <a:pt x="1491" y="1223"/>
                  </a:cubicBezTo>
                  <a:cubicBezTo>
                    <a:pt x="1225" y="1391"/>
                    <a:pt x="911" y="1477"/>
                    <a:pt x="596" y="1477"/>
                  </a:cubicBezTo>
                  <a:cubicBezTo>
                    <a:pt x="432" y="1477"/>
                    <a:pt x="268" y="1453"/>
                    <a:pt x="111" y="1406"/>
                  </a:cubicBezTo>
                  <a:cubicBezTo>
                    <a:pt x="104" y="1404"/>
                    <a:pt x="97" y="1403"/>
                    <a:pt x="90" y="1403"/>
                  </a:cubicBezTo>
                  <a:cubicBezTo>
                    <a:pt x="56" y="1403"/>
                    <a:pt x="25" y="1423"/>
                    <a:pt x="14" y="1458"/>
                  </a:cubicBezTo>
                  <a:cubicBezTo>
                    <a:pt x="1" y="1498"/>
                    <a:pt x="24" y="1545"/>
                    <a:pt x="67" y="1555"/>
                  </a:cubicBezTo>
                  <a:cubicBezTo>
                    <a:pt x="237" y="1608"/>
                    <a:pt x="416" y="1634"/>
                    <a:pt x="595" y="1634"/>
                  </a:cubicBezTo>
                  <a:cubicBezTo>
                    <a:pt x="940" y="1634"/>
                    <a:pt x="1282" y="1538"/>
                    <a:pt x="1574" y="1359"/>
                  </a:cubicBezTo>
                  <a:cubicBezTo>
                    <a:pt x="2019" y="1080"/>
                    <a:pt x="2334" y="609"/>
                    <a:pt x="2421" y="91"/>
                  </a:cubicBezTo>
                  <a:cubicBezTo>
                    <a:pt x="2427" y="51"/>
                    <a:pt x="2397" y="8"/>
                    <a:pt x="2357" y="1"/>
                  </a:cubicBezTo>
                  <a:cubicBezTo>
                    <a:pt x="2353" y="1"/>
                    <a:pt x="2349" y="0"/>
                    <a:pt x="2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6"/>
            <p:cNvSpPr/>
            <p:nvPr/>
          </p:nvSpPr>
          <p:spPr>
            <a:xfrm flipH="1">
              <a:off x="912355" y="3455379"/>
              <a:ext cx="101807" cy="103191"/>
            </a:xfrm>
            <a:custGeom>
              <a:avLst/>
              <a:gdLst/>
              <a:ahLst/>
              <a:cxnLst/>
              <a:rect l="l" t="t" r="r" b="b"/>
              <a:pathLst>
                <a:path w="1986" h="2013" extrusionOk="0">
                  <a:moveTo>
                    <a:pt x="78" y="0"/>
                  </a:moveTo>
                  <a:cubicBezTo>
                    <a:pt x="35" y="0"/>
                    <a:pt x="8" y="36"/>
                    <a:pt x="4" y="77"/>
                  </a:cubicBezTo>
                  <a:cubicBezTo>
                    <a:pt x="1" y="581"/>
                    <a:pt x="200" y="1079"/>
                    <a:pt x="555" y="1441"/>
                  </a:cubicBezTo>
                  <a:cubicBezTo>
                    <a:pt x="907" y="1799"/>
                    <a:pt x="1402" y="2009"/>
                    <a:pt x="1906" y="2012"/>
                  </a:cubicBezTo>
                  <a:cubicBezTo>
                    <a:pt x="1949" y="2012"/>
                    <a:pt x="1986" y="1979"/>
                    <a:pt x="1986" y="1936"/>
                  </a:cubicBezTo>
                  <a:cubicBezTo>
                    <a:pt x="1986" y="1893"/>
                    <a:pt x="1949" y="1856"/>
                    <a:pt x="1906" y="1856"/>
                  </a:cubicBezTo>
                  <a:cubicBezTo>
                    <a:pt x="1445" y="1853"/>
                    <a:pt x="990" y="1660"/>
                    <a:pt x="665" y="1332"/>
                  </a:cubicBezTo>
                  <a:cubicBezTo>
                    <a:pt x="339" y="1000"/>
                    <a:pt x="157" y="545"/>
                    <a:pt x="163" y="80"/>
                  </a:cubicBezTo>
                  <a:cubicBezTo>
                    <a:pt x="163" y="37"/>
                    <a:pt x="127" y="1"/>
                    <a:pt x="83" y="1"/>
                  </a:cubicBezTo>
                  <a:cubicBezTo>
                    <a:pt x="82" y="1"/>
                    <a:pt x="80" y="0"/>
                    <a:pt x="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6"/>
            <p:cNvSpPr/>
            <p:nvPr/>
          </p:nvSpPr>
          <p:spPr>
            <a:xfrm flipH="1">
              <a:off x="1187987" y="3502950"/>
              <a:ext cx="83763" cy="63463"/>
            </a:xfrm>
            <a:custGeom>
              <a:avLst/>
              <a:gdLst/>
              <a:ahLst/>
              <a:cxnLst/>
              <a:rect l="l" t="t" r="r" b="b"/>
              <a:pathLst>
                <a:path w="1634" h="1238" extrusionOk="0">
                  <a:moveTo>
                    <a:pt x="411" y="1"/>
                  </a:moveTo>
                  <a:cubicBezTo>
                    <a:pt x="320" y="1"/>
                    <a:pt x="237" y="24"/>
                    <a:pt x="173" y="68"/>
                  </a:cubicBezTo>
                  <a:cubicBezTo>
                    <a:pt x="74" y="138"/>
                    <a:pt x="14" y="254"/>
                    <a:pt x="7" y="384"/>
                  </a:cubicBezTo>
                  <a:cubicBezTo>
                    <a:pt x="1" y="487"/>
                    <a:pt x="30" y="600"/>
                    <a:pt x="94" y="709"/>
                  </a:cubicBezTo>
                  <a:cubicBezTo>
                    <a:pt x="216" y="922"/>
                    <a:pt x="436" y="1084"/>
                    <a:pt x="718" y="1164"/>
                  </a:cubicBezTo>
                  <a:cubicBezTo>
                    <a:pt x="914" y="1223"/>
                    <a:pt x="1122" y="1237"/>
                    <a:pt x="1321" y="1237"/>
                  </a:cubicBezTo>
                  <a:cubicBezTo>
                    <a:pt x="1372" y="1237"/>
                    <a:pt x="1421" y="1233"/>
                    <a:pt x="1468" y="1233"/>
                  </a:cubicBezTo>
                  <a:cubicBezTo>
                    <a:pt x="1511" y="1233"/>
                    <a:pt x="1548" y="1197"/>
                    <a:pt x="1544" y="1153"/>
                  </a:cubicBezTo>
                  <a:cubicBezTo>
                    <a:pt x="1544" y="1110"/>
                    <a:pt x="1514" y="1078"/>
                    <a:pt x="1464" y="1078"/>
                  </a:cubicBezTo>
                  <a:cubicBezTo>
                    <a:pt x="1415" y="1079"/>
                    <a:pt x="1366" y="1080"/>
                    <a:pt x="1317" y="1080"/>
                  </a:cubicBezTo>
                  <a:cubicBezTo>
                    <a:pt x="1130" y="1080"/>
                    <a:pt x="939" y="1067"/>
                    <a:pt x="761" y="1014"/>
                  </a:cubicBezTo>
                  <a:cubicBezTo>
                    <a:pt x="518" y="945"/>
                    <a:pt x="329" y="808"/>
                    <a:pt x="229" y="629"/>
                  </a:cubicBezTo>
                  <a:cubicBezTo>
                    <a:pt x="183" y="550"/>
                    <a:pt x="160" y="467"/>
                    <a:pt x="163" y="390"/>
                  </a:cubicBezTo>
                  <a:cubicBezTo>
                    <a:pt x="166" y="311"/>
                    <a:pt x="206" y="237"/>
                    <a:pt x="263" y="197"/>
                  </a:cubicBezTo>
                  <a:cubicBezTo>
                    <a:pt x="300" y="170"/>
                    <a:pt x="350" y="157"/>
                    <a:pt x="406" y="157"/>
                  </a:cubicBezTo>
                  <a:cubicBezTo>
                    <a:pt x="439" y="157"/>
                    <a:pt x="475" y="161"/>
                    <a:pt x="512" y="171"/>
                  </a:cubicBezTo>
                  <a:cubicBezTo>
                    <a:pt x="581" y="188"/>
                    <a:pt x="647" y="214"/>
                    <a:pt x="718" y="248"/>
                  </a:cubicBezTo>
                  <a:cubicBezTo>
                    <a:pt x="747" y="261"/>
                    <a:pt x="777" y="274"/>
                    <a:pt x="807" y="284"/>
                  </a:cubicBezTo>
                  <a:cubicBezTo>
                    <a:pt x="1005" y="365"/>
                    <a:pt x="1221" y="409"/>
                    <a:pt x="1435" y="409"/>
                  </a:cubicBezTo>
                  <a:cubicBezTo>
                    <a:pt x="1476" y="409"/>
                    <a:pt x="1517" y="407"/>
                    <a:pt x="1557" y="404"/>
                  </a:cubicBezTo>
                  <a:cubicBezTo>
                    <a:pt x="1600" y="404"/>
                    <a:pt x="1634" y="364"/>
                    <a:pt x="1630" y="321"/>
                  </a:cubicBezTo>
                  <a:cubicBezTo>
                    <a:pt x="1627" y="277"/>
                    <a:pt x="1591" y="248"/>
                    <a:pt x="1548" y="248"/>
                  </a:cubicBezTo>
                  <a:cubicBezTo>
                    <a:pt x="1511" y="250"/>
                    <a:pt x="1475" y="252"/>
                    <a:pt x="1439" y="252"/>
                  </a:cubicBezTo>
                  <a:cubicBezTo>
                    <a:pt x="1244" y="252"/>
                    <a:pt x="1048" y="214"/>
                    <a:pt x="867" y="142"/>
                  </a:cubicBezTo>
                  <a:cubicBezTo>
                    <a:pt x="837" y="128"/>
                    <a:pt x="811" y="115"/>
                    <a:pt x="780" y="102"/>
                  </a:cubicBezTo>
                  <a:cubicBezTo>
                    <a:pt x="707" y="72"/>
                    <a:pt x="632" y="38"/>
                    <a:pt x="552" y="18"/>
                  </a:cubicBezTo>
                  <a:cubicBezTo>
                    <a:pt x="503" y="6"/>
                    <a:pt x="456" y="1"/>
                    <a:pt x="4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6"/>
            <p:cNvSpPr/>
            <p:nvPr/>
          </p:nvSpPr>
          <p:spPr>
            <a:xfrm flipH="1">
              <a:off x="1226787" y="4270177"/>
              <a:ext cx="313983" cy="207408"/>
            </a:xfrm>
            <a:custGeom>
              <a:avLst/>
              <a:gdLst/>
              <a:ahLst/>
              <a:cxnLst/>
              <a:rect l="l" t="t" r="r" b="b"/>
              <a:pathLst>
                <a:path w="6125" h="4046" extrusionOk="0">
                  <a:moveTo>
                    <a:pt x="1916" y="1"/>
                  </a:moveTo>
                  <a:cubicBezTo>
                    <a:pt x="1411" y="1"/>
                    <a:pt x="918" y="249"/>
                    <a:pt x="588" y="632"/>
                  </a:cubicBezTo>
                  <a:cubicBezTo>
                    <a:pt x="336" y="928"/>
                    <a:pt x="147" y="1332"/>
                    <a:pt x="57" y="1737"/>
                  </a:cubicBezTo>
                  <a:cubicBezTo>
                    <a:pt x="1" y="2003"/>
                    <a:pt x="157" y="2268"/>
                    <a:pt x="409" y="2365"/>
                  </a:cubicBezTo>
                  <a:lnTo>
                    <a:pt x="4810" y="4011"/>
                  </a:lnTo>
                  <a:cubicBezTo>
                    <a:pt x="4874" y="4034"/>
                    <a:pt x="4941" y="4046"/>
                    <a:pt x="5007" y="4046"/>
                  </a:cubicBezTo>
                  <a:cubicBezTo>
                    <a:pt x="5147" y="4046"/>
                    <a:pt x="5284" y="3994"/>
                    <a:pt x="5388" y="3895"/>
                  </a:cubicBezTo>
                  <a:cubicBezTo>
                    <a:pt x="5684" y="3609"/>
                    <a:pt x="5899" y="3241"/>
                    <a:pt x="5999" y="2840"/>
                  </a:cubicBezTo>
                  <a:cubicBezTo>
                    <a:pt x="6125" y="2325"/>
                    <a:pt x="6059" y="1764"/>
                    <a:pt x="5813" y="1293"/>
                  </a:cubicBezTo>
                  <a:cubicBezTo>
                    <a:pt x="5166" y="1040"/>
                    <a:pt x="4641" y="934"/>
                    <a:pt x="3997" y="682"/>
                  </a:cubicBezTo>
                  <a:cubicBezTo>
                    <a:pt x="3954" y="828"/>
                    <a:pt x="3831" y="944"/>
                    <a:pt x="3689" y="987"/>
                  </a:cubicBezTo>
                  <a:cubicBezTo>
                    <a:pt x="3628" y="1004"/>
                    <a:pt x="3551" y="1018"/>
                    <a:pt x="3478" y="1018"/>
                  </a:cubicBezTo>
                  <a:cubicBezTo>
                    <a:pt x="3376" y="1018"/>
                    <a:pt x="3283" y="991"/>
                    <a:pt x="3254" y="908"/>
                  </a:cubicBezTo>
                  <a:cubicBezTo>
                    <a:pt x="3071" y="400"/>
                    <a:pt x="2557" y="44"/>
                    <a:pt x="2019" y="4"/>
                  </a:cubicBezTo>
                  <a:cubicBezTo>
                    <a:pt x="1985" y="2"/>
                    <a:pt x="1950" y="1"/>
                    <a:pt x="19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6"/>
            <p:cNvSpPr/>
            <p:nvPr/>
          </p:nvSpPr>
          <p:spPr>
            <a:xfrm flipH="1">
              <a:off x="1222685" y="4266230"/>
              <a:ext cx="322339" cy="215354"/>
            </a:xfrm>
            <a:custGeom>
              <a:avLst/>
              <a:gdLst/>
              <a:ahLst/>
              <a:cxnLst/>
              <a:rect l="l" t="t" r="r" b="b"/>
              <a:pathLst>
                <a:path w="6288" h="4201" extrusionOk="0">
                  <a:moveTo>
                    <a:pt x="1995" y="158"/>
                  </a:moveTo>
                  <a:cubicBezTo>
                    <a:pt x="2029" y="158"/>
                    <a:pt x="2062" y="158"/>
                    <a:pt x="2095" y="161"/>
                  </a:cubicBezTo>
                  <a:cubicBezTo>
                    <a:pt x="2617" y="198"/>
                    <a:pt x="3098" y="547"/>
                    <a:pt x="3264" y="1011"/>
                  </a:cubicBezTo>
                  <a:cubicBezTo>
                    <a:pt x="3306" y="1129"/>
                    <a:pt x="3426" y="1172"/>
                    <a:pt x="3561" y="1172"/>
                  </a:cubicBezTo>
                  <a:cubicBezTo>
                    <a:pt x="3637" y="1172"/>
                    <a:pt x="3718" y="1159"/>
                    <a:pt x="3792" y="1137"/>
                  </a:cubicBezTo>
                  <a:cubicBezTo>
                    <a:pt x="3938" y="1097"/>
                    <a:pt x="4057" y="994"/>
                    <a:pt x="4123" y="861"/>
                  </a:cubicBezTo>
                  <a:cubicBezTo>
                    <a:pt x="4422" y="974"/>
                    <a:pt x="4698" y="1057"/>
                    <a:pt x="4963" y="1140"/>
                  </a:cubicBezTo>
                  <a:cubicBezTo>
                    <a:pt x="5242" y="1224"/>
                    <a:pt x="5531" y="1313"/>
                    <a:pt x="5839" y="1432"/>
                  </a:cubicBezTo>
                  <a:cubicBezTo>
                    <a:pt x="6065" y="1881"/>
                    <a:pt x="6125" y="2411"/>
                    <a:pt x="6006" y="2900"/>
                  </a:cubicBezTo>
                  <a:cubicBezTo>
                    <a:pt x="5912" y="3278"/>
                    <a:pt x="5704" y="3640"/>
                    <a:pt x="5418" y="3915"/>
                  </a:cubicBezTo>
                  <a:cubicBezTo>
                    <a:pt x="5329" y="3999"/>
                    <a:pt x="5210" y="4045"/>
                    <a:pt x="5088" y="4045"/>
                  </a:cubicBezTo>
                  <a:cubicBezTo>
                    <a:pt x="5031" y="4045"/>
                    <a:pt x="4974" y="4035"/>
                    <a:pt x="4920" y="4015"/>
                  </a:cubicBezTo>
                  <a:lnTo>
                    <a:pt x="522" y="2368"/>
                  </a:lnTo>
                  <a:cubicBezTo>
                    <a:pt x="299" y="2286"/>
                    <a:pt x="170" y="2053"/>
                    <a:pt x="217" y="1831"/>
                  </a:cubicBezTo>
                  <a:cubicBezTo>
                    <a:pt x="307" y="1429"/>
                    <a:pt x="492" y="1037"/>
                    <a:pt x="731" y="762"/>
                  </a:cubicBezTo>
                  <a:cubicBezTo>
                    <a:pt x="1056" y="383"/>
                    <a:pt x="1534" y="158"/>
                    <a:pt x="1995" y="158"/>
                  </a:cubicBezTo>
                  <a:close/>
                  <a:moveTo>
                    <a:pt x="1993" y="1"/>
                  </a:moveTo>
                  <a:cubicBezTo>
                    <a:pt x="1487" y="1"/>
                    <a:pt x="967" y="248"/>
                    <a:pt x="612" y="659"/>
                  </a:cubicBezTo>
                  <a:cubicBezTo>
                    <a:pt x="356" y="954"/>
                    <a:pt x="157" y="1370"/>
                    <a:pt x="64" y="1797"/>
                  </a:cubicBezTo>
                  <a:cubicBezTo>
                    <a:pt x="1" y="2096"/>
                    <a:pt x="174" y="2405"/>
                    <a:pt x="466" y="2514"/>
                  </a:cubicBezTo>
                  <a:lnTo>
                    <a:pt x="4867" y="4161"/>
                  </a:lnTo>
                  <a:cubicBezTo>
                    <a:pt x="4940" y="4187"/>
                    <a:pt x="5016" y="4201"/>
                    <a:pt x="5093" y="4201"/>
                  </a:cubicBezTo>
                  <a:cubicBezTo>
                    <a:pt x="5252" y="4201"/>
                    <a:pt x="5408" y="4141"/>
                    <a:pt x="5528" y="4028"/>
                  </a:cubicBezTo>
                  <a:cubicBezTo>
                    <a:pt x="5833" y="3729"/>
                    <a:pt x="6055" y="3344"/>
                    <a:pt x="6158" y="2936"/>
                  </a:cubicBezTo>
                  <a:cubicBezTo>
                    <a:pt x="6288" y="2405"/>
                    <a:pt x="6217" y="1817"/>
                    <a:pt x="5966" y="1333"/>
                  </a:cubicBezTo>
                  <a:cubicBezTo>
                    <a:pt x="5955" y="1316"/>
                    <a:pt x="5943" y="1303"/>
                    <a:pt x="5923" y="1296"/>
                  </a:cubicBezTo>
                  <a:cubicBezTo>
                    <a:pt x="5597" y="1170"/>
                    <a:pt x="5298" y="1077"/>
                    <a:pt x="5010" y="991"/>
                  </a:cubicBezTo>
                  <a:cubicBezTo>
                    <a:pt x="4724" y="901"/>
                    <a:pt x="4429" y="812"/>
                    <a:pt x="4110" y="686"/>
                  </a:cubicBezTo>
                  <a:cubicBezTo>
                    <a:pt x="4100" y="683"/>
                    <a:pt x="4090" y="681"/>
                    <a:pt x="4080" y="681"/>
                  </a:cubicBezTo>
                  <a:cubicBezTo>
                    <a:pt x="4068" y="681"/>
                    <a:pt x="4058" y="684"/>
                    <a:pt x="4047" y="689"/>
                  </a:cubicBezTo>
                  <a:cubicBezTo>
                    <a:pt x="4027" y="699"/>
                    <a:pt x="4011" y="715"/>
                    <a:pt x="4004" y="735"/>
                  </a:cubicBezTo>
                  <a:cubicBezTo>
                    <a:pt x="3967" y="855"/>
                    <a:pt x="3867" y="954"/>
                    <a:pt x="3748" y="988"/>
                  </a:cubicBezTo>
                  <a:cubicBezTo>
                    <a:pt x="3685" y="1007"/>
                    <a:pt x="3618" y="1017"/>
                    <a:pt x="3560" y="1017"/>
                  </a:cubicBezTo>
                  <a:cubicBezTo>
                    <a:pt x="3484" y="1017"/>
                    <a:pt x="3425" y="999"/>
                    <a:pt x="3409" y="958"/>
                  </a:cubicBezTo>
                  <a:cubicBezTo>
                    <a:pt x="3224" y="437"/>
                    <a:pt x="2689" y="45"/>
                    <a:pt x="2105" y="5"/>
                  </a:cubicBezTo>
                  <a:cubicBezTo>
                    <a:pt x="2068" y="2"/>
                    <a:pt x="2031" y="1"/>
                    <a:pt x="19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6"/>
            <p:cNvSpPr/>
            <p:nvPr/>
          </p:nvSpPr>
          <p:spPr>
            <a:xfrm flipH="1">
              <a:off x="1366788" y="4316671"/>
              <a:ext cx="7228" cy="32039"/>
            </a:xfrm>
            <a:custGeom>
              <a:avLst/>
              <a:gdLst/>
              <a:ahLst/>
              <a:cxnLst/>
              <a:rect l="l" t="t" r="r" b="b"/>
              <a:pathLst>
                <a:path w="141" h="625" extrusionOk="0">
                  <a:moveTo>
                    <a:pt x="1" y="1"/>
                  </a:moveTo>
                  <a:lnTo>
                    <a:pt x="137" y="624"/>
                  </a:lnTo>
                  <a:cubicBezTo>
                    <a:pt x="140" y="425"/>
                    <a:pt x="84" y="180"/>
                    <a:pt x="1" y="1"/>
                  </a:cubicBezTo>
                  <a:close/>
                </a:path>
              </a:pathLst>
            </a:custGeom>
            <a:solidFill>
              <a:srgbClr val="96C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6"/>
            <p:cNvSpPr/>
            <p:nvPr/>
          </p:nvSpPr>
          <p:spPr>
            <a:xfrm flipH="1">
              <a:off x="1362739" y="4312672"/>
              <a:ext cx="15891" cy="39933"/>
            </a:xfrm>
            <a:custGeom>
              <a:avLst/>
              <a:gdLst/>
              <a:ahLst/>
              <a:cxnLst/>
              <a:rect l="l" t="t" r="r" b="b"/>
              <a:pathLst>
                <a:path w="310" h="779" extrusionOk="0">
                  <a:moveTo>
                    <a:pt x="92" y="0"/>
                  </a:moveTo>
                  <a:cubicBezTo>
                    <a:pt x="81" y="0"/>
                    <a:pt x="69" y="3"/>
                    <a:pt x="57" y="9"/>
                  </a:cubicBezTo>
                  <a:cubicBezTo>
                    <a:pt x="18" y="25"/>
                    <a:pt x="1" y="72"/>
                    <a:pt x="21" y="111"/>
                  </a:cubicBezTo>
                  <a:cubicBezTo>
                    <a:pt x="104" y="291"/>
                    <a:pt x="154" y="520"/>
                    <a:pt x="147" y="699"/>
                  </a:cubicBezTo>
                  <a:cubicBezTo>
                    <a:pt x="147" y="742"/>
                    <a:pt x="180" y="779"/>
                    <a:pt x="223" y="779"/>
                  </a:cubicBezTo>
                  <a:lnTo>
                    <a:pt x="227" y="779"/>
                  </a:lnTo>
                  <a:cubicBezTo>
                    <a:pt x="267" y="779"/>
                    <a:pt x="303" y="746"/>
                    <a:pt x="303" y="706"/>
                  </a:cubicBezTo>
                  <a:cubicBezTo>
                    <a:pt x="310" y="503"/>
                    <a:pt x="253" y="244"/>
                    <a:pt x="160" y="45"/>
                  </a:cubicBezTo>
                  <a:cubicBezTo>
                    <a:pt x="148" y="17"/>
                    <a:pt x="121" y="0"/>
                    <a:pt x="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6"/>
            <p:cNvSpPr/>
            <p:nvPr/>
          </p:nvSpPr>
          <p:spPr>
            <a:xfrm flipH="1">
              <a:off x="1210951" y="4284530"/>
              <a:ext cx="140562" cy="68897"/>
            </a:xfrm>
            <a:custGeom>
              <a:avLst/>
              <a:gdLst/>
              <a:ahLst/>
              <a:cxnLst/>
              <a:rect l="l" t="t" r="r" b="b"/>
              <a:pathLst>
                <a:path w="2742" h="1344" extrusionOk="0">
                  <a:moveTo>
                    <a:pt x="560" y="1"/>
                  </a:moveTo>
                  <a:cubicBezTo>
                    <a:pt x="317" y="1"/>
                    <a:pt x="146" y="61"/>
                    <a:pt x="100" y="182"/>
                  </a:cubicBezTo>
                  <a:cubicBezTo>
                    <a:pt x="0" y="435"/>
                    <a:pt x="491" y="860"/>
                    <a:pt x="1195" y="1132"/>
                  </a:cubicBezTo>
                  <a:cubicBezTo>
                    <a:pt x="1562" y="1272"/>
                    <a:pt x="1914" y="1344"/>
                    <a:pt x="2181" y="1344"/>
                  </a:cubicBezTo>
                  <a:cubicBezTo>
                    <a:pt x="2425" y="1344"/>
                    <a:pt x="2598" y="1284"/>
                    <a:pt x="2646" y="1161"/>
                  </a:cubicBezTo>
                  <a:cubicBezTo>
                    <a:pt x="2741" y="910"/>
                    <a:pt x="2250" y="484"/>
                    <a:pt x="1546" y="216"/>
                  </a:cubicBezTo>
                  <a:cubicBezTo>
                    <a:pt x="1180" y="73"/>
                    <a:pt x="827" y="1"/>
                    <a:pt x="5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6"/>
            <p:cNvSpPr/>
            <p:nvPr/>
          </p:nvSpPr>
          <p:spPr>
            <a:xfrm flipH="1">
              <a:off x="1205312" y="4280532"/>
              <a:ext cx="151686" cy="76842"/>
            </a:xfrm>
            <a:custGeom>
              <a:avLst/>
              <a:gdLst/>
              <a:ahLst/>
              <a:cxnLst/>
              <a:rect l="l" t="t" r="r" b="b"/>
              <a:pathLst>
                <a:path w="2959" h="1499" extrusionOk="0">
                  <a:moveTo>
                    <a:pt x="665" y="158"/>
                  </a:moveTo>
                  <a:cubicBezTo>
                    <a:pt x="910" y="158"/>
                    <a:pt x="1255" y="221"/>
                    <a:pt x="1627" y="367"/>
                  </a:cubicBezTo>
                  <a:cubicBezTo>
                    <a:pt x="2314" y="629"/>
                    <a:pt x="2749" y="1031"/>
                    <a:pt x="2679" y="1213"/>
                  </a:cubicBezTo>
                  <a:cubicBezTo>
                    <a:pt x="2647" y="1297"/>
                    <a:pt x="2505" y="1343"/>
                    <a:pt x="2294" y="1343"/>
                  </a:cubicBezTo>
                  <a:cubicBezTo>
                    <a:pt x="2045" y="1343"/>
                    <a:pt x="1701" y="1279"/>
                    <a:pt x="1328" y="1137"/>
                  </a:cubicBezTo>
                  <a:cubicBezTo>
                    <a:pt x="645" y="871"/>
                    <a:pt x="210" y="470"/>
                    <a:pt x="279" y="288"/>
                  </a:cubicBezTo>
                  <a:cubicBezTo>
                    <a:pt x="309" y="204"/>
                    <a:pt x="452" y="158"/>
                    <a:pt x="665" y="158"/>
                  </a:cubicBezTo>
                  <a:close/>
                  <a:moveTo>
                    <a:pt x="661" y="1"/>
                  </a:moveTo>
                  <a:cubicBezTo>
                    <a:pt x="397" y="1"/>
                    <a:pt x="196" y="69"/>
                    <a:pt x="133" y="231"/>
                  </a:cubicBezTo>
                  <a:cubicBezTo>
                    <a:pt x="0" y="576"/>
                    <a:pt x="622" y="1031"/>
                    <a:pt x="1272" y="1283"/>
                  </a:cubicBezTo>
                  <a:cubicBezTo>
                    <a:pt x="1617" y="1416"/>
                    <a:pt x="1996" y="1498"/>
                    <a:pt x="2295" y="1498"/>
                  </a:cubicBezTo>
                  <a:cubicBezTo>
                    <a:pt x="2560" y="1498"/>
                    <a:pt x="2762" y="1432"/>
                    <a:pt x="2825" y="1270"/>
                  </a:cubicBezTo>
                  <a:cubicBezTo>
                    <a:pt x="2958" y="925"/>
                    <a:pt x="2334" y="470"/>
                    <a:pt x="1684" y="221"/>
                  </a:cubicBezTo>
                  <a:cubicBezTo>
                    <a:pt x="1337" y="87"/>
                    <a:pt x="959" y="1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6"/>
            <p:cNvSpPr/>
            <p:nvPr/>
          </p:nvSpPr>
          <p:spPr>
            <a:xfrm flipH="1">
              <a:off x="910144" y="3905914"/>
              <a:ext cx="396515" cy="414714"/>
            </a:xfrm>
            <a:custGeom>
              <a:avLst/>
              <a:gdLst/>
              <a:ahLst/>
              <a:cxnLst/>
              <a:rect l="l" t="t" r="r" b="b"/>
              <a:pathLst>
                <a:path w="7735" h="8090" extrusionOk="0">
                  <a:moveTo>
                    <a:pt x="6996" y="0"/>
                  </a:moveTo>
                  <a:cubicBezTo>
                    <a:pt x="6891" y="0"/>
                    <a:pt x="6782" y="35"/>
                    <a:pt x="6682" y="117"/>
                  </a:cubicBezTo>
                  <a:cubicBezTo>
                    <a:pt x="4164" y="2188"/>
                    <a:pt x="1993" y="4641"/>
                    <a:pt x="233" y="7386"/>
                  </a:cubicBezTo>
                  <a:cubicBezTo>
                    <a:pt x="0" y="7747"/>
                    <a:pt x="330" y="8089"/>
                    <a:pt x="664" y="8089"/>
                  </a:cubicBezTo>
                  <a:cubicBezTo>
                    <a:pt x="810" y="8089"/>
                    <a:pt x="956" y="8024"/>
                    <a:pt x="1057" y="7867"/>
                  </a:cubicBezTo>
                  <a:cubicBezTo>
                    <a:pt x="2776" y="5192"/>
                    <a:pt x="4904" y="2812"/>
                    <a:pt x="7360" y="794"/>
                  </a:cubicBezTo>
                  <a:cubicBezTo>
                    <a:pt x="7734" y="485"/>
                    <a:pt x="7390" y="0"/>
                    <a:pt x="69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6"/>
            <p:cNvSpPr/>
            <p:nvPr/>
          </p:nvSpPr>
          <p:spPr>
            <a:xfrm flipH="1">
              <a:off x="913373" y="3901967"/>
              <a:ext cx="394619" cy="422557"/>
            </a:xfrm>
            <a:custGeom>
              <a:avLst/>
              <a:gdLst/>
              <a:ahLst/>
              <a:cxnLst/>
              <a:rect l="l" t="t" r="r" b="b"/>
              <a:pathLst>
                <a:path w="7698" h="8243" extrusionOk="0">
                  <a:moveTo>
                    <a:pt x="7024" y="154"/>
                  </a:moveTo>
                  <a:cubicBezTo>
                    <a:pt x="7163" y="154"/>
                    <a:pt x="7293" y="227"/>
                    <a:pt x="7379" y="330"/>
                  </a:cubicBezTo>
                  <a:cubicBezTo>
                    <a:pt x="7485" y="459"/>
                    <a:pt x="7528" y="652"/>
                    <a:pt x="7336" y="811"/>
                  </a:cubicBezTo>
                  <a:cubicBezTo>
                    <a:pt x="4856" y="2846"/>
                    <a:pt x="2733" y="5233"/>
                    <a:pt x="1020" y="7901"/>
                  </a:cubicBezTo>
                  <a:cubicBezTo>
                    <a:pt x="934" y="8033"/>
                    <a:pt x="812" y="8088"/>
                    <a:pt x="689" y="8088"/>
                  </a:cubicBezTo>
                  <a:cubicBezTo>
                    <a:pt x="603" y="8088"/>
                    <a:pt x="517" y="8061"/>
                    <a:pt x="442" y="8014"/>
                  </a:cubicBezTo>
                  <a:cubicBezTo>
                    <a:pt x="296" y="7921"/>
                    <a:pt x="179" y="7732"/>
                    <a:pt x="323" y="7506"/>
                  </a:cubicBezTo>
                  <a:cubicBezTo>
                    <a:pt x="2091" y="4751"/>
                    <a:pt x="4259" y="2311"/>
                    <a:pt x="6759" y="254"/>
                  </a:cubicBezTo>
                  <a:cubicBezTo>
                    <a:pt x="6845" y="184"/>
                    <a:pt x="6935" y="154"/>
                    <a:pt x="7024" y="154"/>
                  </a:cubicBezTo>
                  <a:close/>
                  <a:moveTo>
                    <a:pt x="7021" y="0"/>
                  </a:moveTo>
                  <a:cubicBezTo>
                    <a:pt x="6899" y="0"/>
                    <a:pt x="6773" y="40"/>
                    <a:pt x="6659" y="134"/>
                  </a:cubicBezTo>
                  <a:cubicBezTo>
                    <a:pt x="4147" y="2199"/>
                    <a:pt x="1969" y="4652"/>
                    <a:pt x="193" y="7420"/>
                  </a:cubicBezTo>
                  <a:cubicBezTo>
                    <a:pt x="0" y="7722"/>
                    <a:pt x="144" y="8007"/>
                    <a:pt x="359" y="8147"/>
                  </a:cubicBezTo>
                  <a:cubicBezTo>
                    <a:pt x="455" y="8206"/>
                    <a:pt x="571" y="8243"/>
                    <a:pt x="691" y="8243"/>
                  </a:cubicBezTo>
                  <a:cubicBezTo>
                    <a:pt x="861" y="8243"/>
                    <a:pt x="1033" y="8166"/>
                    <a:pt x="1149" y="7987"/>
                  </a:cubicBezTo>
                  <a:cubicBezTo>
                    <a:pt x="2855" y="5332"/>
                    <a:pt x="4969" y="2959"/>
                    <a:pt x="7436" y="931"/>
                  </a:cubicBezTo>
                  <a:cubicBezTo>
                    <a:pt x="7698" y="715"/>
                    <a:pt x="7658" y="423"/>
                    <a:pt x="7499" y="231"/>
                  </a:cubicBezTo>
                  <a:cubicBezTo>
                    <a:pt x="7385" y="92"/>
                    <a:pt x="7207" y="0"/>
                    <a:pt x="7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6"/>
            <p:cNvSpPr/>
            <p:nvPr/>
          </p:nvSpPr>
          <p:spPr>
            <a:xfrm flipH="1">
              <a:off x="456840" y="3358752"/>
              <a:ext cx="410561" cy="327311"/>
            </a:xfrm>
            <a:custGeom>
              <a:avLst/>
              <a:gdLst/>
              <a:ahLst/>
              <a:cxnLst/>
              <a:rect l="l" t="t" r="r" b="b"/>
              <a:pathLst>
                <a:path w="8009" h="6385" extrusionOk="0">
                  <a:moveTo>
                    <a:pt x="1304" y="1"/>
                  </a:moveTo>
                  <a:cubicBezTo>
                    <a:pt x="1076" y="1"/>
                    <a:pt x="845" y="13"/>
                    <a:pt x="613" y="37"/>
                  </a:cubicBezTo>
                  <a:cubicBezTo>
                    <a:pt x="25" y="101"/>
                    <a:pt x="0" y="999"/>
                    <a:pt x="556" y="999"/>
                  </a:cubicBezTo>
                  <a:cubicBezTo>
                    <a:pt x="575" y="999"/>
                    <a:pt x="594" y="998"/>
                    <a:pt x="613" y="996"/>
                  </a:cubicBezTo>
                  <a:cubicBezTo>
                    <a:pt x="829" y="973"/>
                    <a:pt x="1043" y="962"/>
                    <a:pt x="1255" y="962"/>
                  </a:cubicBezTo>
                  <a:cubicBezTo>
                    <a:pt x="4175" y="962"/>
                    <a:pt x="6627" y="3073"/>
                    <a:pt x="7035" y="6038"/>
                  </a:cubicBezTo>
                  <a:cubicBezTo>
                    <a:pt x="7070" y="6280"/>
                    <a:pt x="7237" y="6384"/>
                    <a:pt x="7420" y="6384"/>
                  </a:cubicBezTo>
                  <a:cubicBezTo>
                    <a:pt x="7696" y="6384"/>
                    <a:pt x="8009" y="6146"/>
                    <a:pt x="7959" y="5783"/>
                  </a:cubicBezTo>
                  <a:cubicBezTo>
                    <a:pt x="7499" y="2452"/>
                    <a:pt x="4599" y="1"/>
                    <a:pt x="13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6"/>
            <p:cNvSpPr/>
            <p:nvPr/>
          </p:nvSpPr>
          <p:spPr>
            <a:xfrm flipH="1">
              <a:off x="453816" y="3354856"/>
              <a:ext cx="411125" cy="335205"/>
            </a:xfrm>
            <a:custGeom>
              <a:avLst/>
              <a:gdLst/>
              <a:ahLst/>
              <a:cxnLst/>
              <a:rect l="l" t="t" r="r" b="b"/>
              <a:pathLst>
                <a:path w="8020" h="6539" extrusionOk="0">
                  <a:moveTo>
                    <a:pt x="1248" y="157"/>
                  </a:moveTo>
                  <a:cubicBezTo>
                    <a:pt x="4499" y="157"/>
                    <a:pt x="7384" y="2599"/>
                    <a:pt x="7834" y="5868"/>
                  </a:cubicBezTo>
                  <a:cubicBezTo>
                    <a:pt x="7864" y="6087"/>
                    <a:pt x="7741" y="6217"/>
                    <a:pt x="7668" y="6277"/>
                  </a:cubicBezTo>
                  <a:cubicBezTo>
                    <a:pt x="7579" y="6346"/>
                    <a:pt x="7470" y="6382"/>
                    <a:pt x="7370" y="6382"/>
                  </a:cubicBezTo>
                  <a:cubicBezTo>
                    <a:pt x="7325" y="6382"/>
                    <a:pt x="7282" y="6375"/>
                    <a:pt x="7243" y="6360"/>
                  </a:cubicBezTo>
                  <a:cubicBezTo>
                    <a:pt x="7147" y="6317"/>
                    <a:pt x="7084" y="6230"/>
                    <a:pt x="7067" y="6104"/>
                  </a:cubicBezTo>
                  <a:cubicBezTo>
                    <a:pt x="6851" y="4544"/>
                    <a:pt x="6068" y="3163"/>
                    <a:pt x="4860" y="2214"/>
                  </a:cubicBezTo>
                  <a:cubicBezTo>
                    <a:pt x="3818" y="1394"/>
                    <a:pt x="2540" y="959"/>
                    <a:pt x="1203" y="959"/>
                  </a:cubicBezTo>
                  <a:cubicBezTo>
                    <a:pt x="990" y="959"/>
                    <a:pt x="774" y="969"/>
                    <a:pt x="558" y="992"/>
                  </a:cubicBezTo>
                  <a:cubicBezTo>
                    <a:pt x="540" y="994"/>
                    <a:pt x="523" y="995"/>
                    <a:pt x="507" y="995"/>
                  </a:cubicBezTo>
                  <a:cubicBezTo>
                    <a:pt x="298" y="995"/>
                    <a:pt x="206" y="841"/>
                    <a:pt x="190" y="690"/>
                  </a:cubicBezTo>
                  <a:cubicBezTo>
                    <a:pt x="167" y="471"/>
                    <a:pt x="293" y="223"/>
                    <a:pt x="572" y="192"/>
                  </a:cubicBezTo>
                  <a:cubicBezTo>
                    <a:pt x="798" y="169"/>
                    <a:pt x="1024" y="157"/>
                    <a:pt x="1248" y="157"/>
                  </a:cubicBezTo>
                  <a:close/>
                  <a:moveTo>
                    <a:pt x="1249" y="0"/>
                  </a:moveTo>
                  <a:cubicBezTo>
                    <a:pt x="1020" y="0"/>
                    <a:pt x="790" y="12"/>
                    <a:pt x="558" y="36"/>
                  </a:cubicBezTo>
                  <a:cubicBezTo>
                    <a:pt x="190" y="76"/>
                    <a:pt x="0" y="408"/>
                    <a:pt x="34" y="707"/>
                  </a:cubicBezTo>
                  <a:cubicBezTo>
                    <a:pt x="58" y="936"/>
                    <a:pt x="214" y="1152"/>
                    <a:pt x="508" y="1152"/>
                  </a:cubicBezTo>
                  <a:cubicBezTo>
                    <a:pt x="528" y="1152"/>
                    <a:pt x="550" y="1150"/>
                    <a:pt x="572" y="1148"/>
                  </a:cubicBezTo>
                  <a:cubicBezTo>
                    <a:pt x="778" y="1127"/>
                    <a:pt x="983" y="1116"/>
                    <a:pt x="1187" y="1116"/>
                  </a:cubicBezTo>
                  <a:cubicBezTo>
                    <a:pt x="4054" y="1116"/>
                    <a:pt x="6512" y="3213"/>
                    <a:pt x="6911" y="6124"/>
                  </a:cubicBezTo>
                  <a:cubicBezTo>
                    <a:pt x="6938" y="6306"/>
                    <a:pt x="7034" y="6443"/>
                    <a:pt x="7183" y="6502"/>
                  </a:cubicBezTo>
                  <a:cubicBezTo>
                    <a:pt x="7243" y="6525"/>
                    <a:pt x="7306" y="6539"/>
                    <a:pt x="7373" y="6539"/>
                  </a:cubicBezTo>
                  <a:cubicBezTo>
                    <a:pt x="7505" y="6539"/>
                    <a:pt x="7648" y="6489"/>
                    <a:pt x="7764" y="6400"/>
                  </a:cubicBezTo>
                  <a:cubicBezTo>
                    <a:pt x="7937" y="6267"/>
                    <a:pt x="8020" y="6064"/>
                    <a:pt x="7990" y="5848"/>
                  </a:cubicBezTo>
                  <a:cubicBezTo>
                    <a:pt x="7528" y="2497"/>
                    <a:pt x="4577" y="0"/>
                    <a:pt x="1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6"/>
            <p:cNvSpPr/>
            <p:nvPr/>
          </p:nvSpPr>
          <p:spPr>
            <a:xfrm flipH="1">
              <a:off x="398357" y="3633461"/>
              <a:ext cx="165219" cy="70230"/>
            </a:xfrm>
            <a:custGeom>
              <a:avLst/>
              <a:gdLst/>
              <a:ahLst/>
              <a:cxnLst/>
              <a:rect l="l" t="t" r="r" b="b"/>
              <a:pathLst>
                <a:path w="3223" h="1370" extrusionOk="0">
                  <a:moveTo>
                    <a:pt x="2197" y="1"/>
                  </a:moveTo>
                  <a:cubicBezTo>
                    <a:pt x="2029" y="1"/>
                    <a:pt x="1858" y="21"/>
                    <a:pt x="1693" y="45"/>
                  </a:cubicBezTo>
                  <a:cubicBezTo>
                    <a:pt x="1185" y="121"/>
                    <a:pt x="654" y="248"/>
                    <a:pt x="275" y="593"/>
                  </a:cubicBezTo>
                  <a:cubicBezTo>
                    <a:pt x="153" y="702"/>
                    <a:pt x="43" y="845"/>
                    <a:pt x="30" y="1011"/>
                  </a:cubicBezTo>
                  <a:cubicBezTo>
                    <a:pt x="1" y="1295"/>
                    <a:pt x="179" y="1370"/>
                    <a:pt x="400" y="1370"/>
                  </a:cubicBezTo>
                  <a:cubicBezTo>
                    <a:pt x="609" y="1370"/>
                    <a:pt x="857" y="1303"/>
                    <a:pt x="1003" y="1283"/>
                  </a:cubicBezTo>
                  <a:cubicBezTo>
                    <a:pt x="1497" y="1216"/>
                    <a:pt x="1995" y="1150"/>
                    <a:pt x="2490" y="1084"/>
                  </a:cubicBezTo>
                  <a:cubicBezTo>
                    <a:pt x="2625" y="1067"/>
                    <a:pt x="2758" y="1047"/>
                    <a:pt x="2881" y="991"/>
                  </a:cubicBezTo>
                  <a:cubicBezTo>
                    <a:pt x="3008" y="937"/>
                    <a:pt x="3117" y="838"/>
                    <a:pt x="3153" y="709"/>
                  </a:cubicBezTo>
                  <a:cubicBezTo>
                    <a:pt x="3223" y="479"/>
                    <a:pt x="3034" y="240"/>
                    <a:pt x="2821" y="131"/>
                  </a:cubicBezTo>
                  <a:cubicBezTo>
                    <a:pt x="2628" y="34"/>
                    <a:pt x="2415" y="1"/>
                    <a:pt x="2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6"/>
            <p:cNvSpPr/>
            <p:nvPr/>
          </p:nvSpPr>
          <p:spPr>
            <a:xfrm flipH="1">
              <a:off x="393897" y="3629462"/>
              <a:ext cx="172960" cy="78278"/>
            </a:xfrm>
            <a:custGeom>
              <a:avLst/>
              <a:gdLst/>
              <a:ahLst/>
              <a:cxnLst/>
              <a:rect l="l" t="t" r="r" b="b"/>
              <a:pathLst>
                <a:path w="3374" h="1527" extrusionOk="0">
                  <a:moveTo>
                    <a:pt x="2260" y="157"/>
                  </a:moveTo>
                  <a:cubicBezTo>
                    <a:pt x="2467" y="157"/>
                    <a:pt x="2668" y="188"/>
                    <a:pt x="2849" y="279"/>
                  </a:cubicBezTo>
                  <a:cubicBezTo>
                    <a:pt x="3032" y="375"/>
                    <a:pt x="3197" y="574"/>
                    <a:pt x="3144" y="767"/>
                  </a:cubicBezTo>
                  <a:cubicBezTo>
                    <a:pt x="3115" y="860"/>
                    <a:pt x="3032" y="946"/>
                    <a:pt x="2915" y="1000"/>
                  </a:cubicBezTo>
                  <a:cubicBezTo>
                    <a:pt x="2802" y="1049"/>
                    <a:pt x="2669" y="1066"/>
                    <a:pt x="2543" y="1086"/>
                  </a:cubicBezTo>
                  <a:lnTo>
                    <a:pt x="1053" y="1285"/>
                  </a:lnTo>
                  <a:cubicBezTo>
                    <a:pt x="1007" y="1291"/>
                    <a:pt x="950" y="1301"/>
                    <a:pt x="887" y="1314"/>
                  </a:cubicBezTo>
                  <a:cubicBezTo>
                    <a:pt x="762" y="1337"/>
                    <a:pt x="601" y="1368"/>
                    <a:pt x="464" y="1368"/>
                  </a:cubicBezTo>
                  <a:cubicBezTo>
                    <a:pt x="364" y="1368"/>
                    <a:pt x="277" y="1352"/>
                    <a:pt x="224" y="1305"/>
                  </a:cubicBezTo>
                  <a:cubicBezTo>
                    <a:pt x="177" y="1265"/>
                    <a:pt x="160" y="1195"/>
                    <a:pt x="170" y="1095"/>
                  </a:cubicBezTo>
                  <a:cubicBezTo>
                    <a:pt x="184" y="976"/>
                    <a:pt x="256" y="850"/>
                    <a:pt x="393" y="727"/>
                  </a:cubicBezTo>
                  <a:cubicBezTo>
                    <a:pt x="768" y="389"/>
                    <a:pt x="1299" y="269"/>
                    <a:pt x="1767" y="199"/>
                  </a:cubicBezTo>
                  <a:cubicBezTo>
                    <a:pt x="1930" y="176"/>
                    <a:pt x="2097" y="157"/>
                    <a:pt x="2260" y="157"/>
                  </a:cubicBezTo>
                  <a:close/>
                  <a:moveTo>
                    <a:pt x="2265" y="1"/>
                  </a:moveTo>
                  <a:cubicBezTo>
                    <a:pt x="2092" y="1"/>
                    <a:pt x="1916" y="21"/>
                    <a:pt x="1744" y="47"/>
                  </a:cubicBezTo>
                  <a:cubicBezTo>
                    <a:pt x="1252" y="119"/>
                    <a:pt x="691" y="243"/>
                    <a:pt x="287" y="611"/>
                  </a:cubicBezTo>
                  <a:cubicBezTo>
                    <a:pt x="120" y="764"/>
                    <a:pt x="31" y="920"/>
                    <a:pt x="14" y="1082"/>
                  </a:cubicBezTo>
                  <a:cubicBezTo>
                    <a:pt x="1" y="1231"/>
                    <a:pt x="34" y="1344"/>
                    <a:pt x="120" y="1421"/>
                  </a:cubicBezTo>
                  <a:cubicBezTo>
                    <a:pt x="207" y="1501"/>
                    <a:pt x="330" y="1527"/>
                    <a:pt x="466" y="1527"/>
                  </a:cubicBezTo>
                  <a:cubicBezTo>
                    <a:pt x="618" y="1527"/>
                    <a:pt x="781" y="1493"/>
                    <a:pt x="917" y="1467"/>
                  </a:cubicBezTo>
                  <a:cubicBezTo>
                    <a:pt x="977" y="1458"/>
                    <a:pt x="1030" y="1444"/>
                    <a:pt x="1076" y="1441"/>
                  </a:cubicBezTo>
                  <a:lnTo>
                    <a:pt x="2567" y="1239"/>
                  </a:lnTo>
                  <a:cubicBezTo>
                    <a:pt x="2696" y="1222"/>
                    <a:pt x="2845" y="1202"/>
                    <a:pt x="2978" y="1142"/>
                  </a:cubicBezTo>
                  <a:cubicBezTo>
                    <a:pt x="3138" y="1069"/>
                    <a:pt x="3254" y="949"/>
                    <a:pt x="3294" y="810"/>
                  </a:cubicBezTo>
                  <a:cubicBezTo>
                    <a:pt x="3374" y="534"/>
                    <a:pt x="3167" y="266"/>
                    <a:pt x="2919" y="139"/>
                  </a:cubicBezTo>
                  <a:cubicBezTo>
                    <a:pt x="2715" y="36"/>
                    <a:pt x="2492" y="1"/>
                    <a:pt x="22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6"/>
            <p:cNvSpPr/>
            <p:nvPr/>
          </p:nvSpPr>
          <p:spPr>
            <a:xfrm flipH="1">
              <a:off x="346068" y="3668626"/>
              <a:ext cx="244727" cy="230579"/>
            </a:xfrm>
            <a:custGeom>
              <a:avLst/>
              <a:gdLst/>
              <a:ahLst/>
              <a:cxnLst/>
              <a:rect l="l" t="t" r="r" b="b"/>
              <a:pathLst>
                <a:path w="4774" h="4498" extrusionOk="0">
                  <a:moveTo>
                    <a:pt x="2640" y="0"/>
                  </a:moveTo>
                  <a:cubicBezTo>
                    <a:pt x="2563" y="0"/>
                    <a:pt x="2486" y="3"/>
                    <a:pt x="2410" y="9"/>
                  </a:cubicBezTo>
                  <a:cubicBezTo>
                    <a:pt x="1806" y="56"/>
                    <a:pt x="1198" y="265"/>
                    <a:pt x="743" y="666"/>
                  </a:cubicBezTo>
                  <a:cubicBezTo>
                    <a:pt x="288" y="1072"/>
                    <a:pt x="0" y="1679"/>
                    <a:pt x="49" y="2287"/>
                  </a:cubicBezTo>
                  <a:cubicBezTo>
                    <a:pt x="69" y="2489"/>
                    <a:pt x="126" y="2691"/>
                    <a:pt x="256" y="2851"/>
                  </a:cubicBezTo>
                  <a:cubicBezTo>
                    <a:pt x="363" y="2984"/>
                    <a:pt x="533" y="3075"/>
                    <a:pt x="704" y="3075"/>
                  </a:cubicBezTo>
                  <a:cubicBezTo>
                    <a:pt x="734" y="3075"/>
                    <a:pt x="764" y="3073"/>
                    <a:pt x="793" y="3067"/>
                  </a:cubicBezTo>
                  <a:lnTo>
                    <a:pt x="793" y="3067"/>
                  </a:lnTo>
                  <a:cubicBezTo>
                    <a:pt x="667" y="3365"/>
                    <a:pt x="720" y="3776"/>
                    <a:pt x="910" y="4039"/>
                  </a:cubicBezTo>
                  <a:cubicBezTo>
                    <a:pt x="1099" y="4305"/>
                    <a:pt x="1414" y="4467"/>
                    <a:pt x="1736" y="4493"/>
                  </a:cubicBezTo>
                  <a:cubicBezTo>
                    <a:pt x="1772" y="4496"/>
                    <a:pt x="1808" y="4497"/>
                    <a:pt x="1844" y="4497"/>
                  </a:cubicBezTo>
                  <a:cubicBezTo>
                    <a:pt x="2133" y="4497"/>
                    <a:pt x="2432" y="4412"/>
                    <a:pt x="2662" y="4238"/>
                  </a:cubicBezTo>
                  <a:cubicBezTo>
                    <a:pt x="2767" y="4338"/>
                    <a:pt x="2907" y="4383"/>
                    <a:pt x="3051" y="4383"/>
                  </a:cubicBezTo>
                  <a:cubicBezTo>
                    <a:pt x="3185" y="4383"/>
                    <a:pt x="3322" y="4344"/>
                    <a:pt x="3435" y="4271"/>
                  </a:cubicBezTo>
                  <a:cubicBezTo>
                    <a:pt x="3674" y="4125"/>
                    <a:pt x="3833" y="3883"/>
                    <a:pt x="3937" y="3624"/>
                  </a:cubicBezTo>
                  <a:cubicBezTo>
                    <a:pt x="3943" y="3624"/>
                    <a:pt x="3948" y="3625"/>
                    <a:pt x="3954" y="3625"/>
                  </a:cubicBezTo>
                  <a:cubicBezTo>
                    <a:pt x="4266" y="3625"/>
                    <a:pt x="4540" y="3370"/>
                    <a:pt x="4654" y="3076"/>
                  </a:cubicBezTo>
                  <a:cubicBezTo>
                    <a:pt x="4773" y="2778"/>
                    <a:pt x="4757" y="2446"/>
                    <a:pt x="4734" y="2123"/>
                  </a:cubicBezTo>
                  <a:cubicBezTo>
                    <a:pt x="4694" y="1639"/>
                    <a:pt x="4620" y="1135"/>
                    <a:pt x="4335" y="737"/>
                  </a:cubicBezTo>
                  <a:cubicBezTo>
                    <a:pt x="3961" y="218"/>
                    <a:pt x="3291" y="0"/>
                    <a:pt x="2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6"/>
            <p:cNvSpPr/>
            <p:nvPr/>
          </p:nvSpPr>
          <p:spPr>
            <a:xfrm flipH="1">
              <a:off x="342019" y="3664525"/>
              <a:ext cx="252878" cy="238781"/>
            </a:xfrm>
            <a:custGeom>
              <a:avLst/>
              <a:gdLst/>
              <a:ahLst/>
              <a:cxnLst/>
              <a:rect l="l" t="t" r="r" b="b"/>
              <a:pathLst>
                <a:path w="4933" h="4658" extrusionOk="0">
                  <a:moveTo>
                    <a:pt x="2729" y="157"/>
                  </a:moveTo>
                  <a:cubicBezTo>
                    <a:pt x="3433" y="157"/>
                    <a:pt x="4028" y="414"/>
                    <a:pt x="4351" y="863"/>
                  </a:cubicBezTo>
                  <a:cubicBezTo>
                    <a:pt x="4621" y="1238"/>
                    <a:pt x="4694" y="1733"/>
                    <a:pt x="4734" y="2211"/>
                  </a:cubicBezTo>
                  <a:cubicBezTo>
                    <a:pt x="4760" y="2519"/>
                    <a:pt x="4774" y="2841"/>
                    <a:pt x="4661" y="3127"/>
                  </a:cubicBezTo>
                  <a:cubicBezTo>
                    <a:pt x="4566" y="3368"/>
                    <a:pt x="4331" y="3625"/>
                    <a:pt x="4033" y="3625"/>
                  </a:cubicBezTo>
                  <a:cubicBezTo>
                    <a:pt x="4028" y="3625"/>
                    <a:pt x="4022" y="3625"/>
                    <a:pt x="4017" y="3625"/>
                  </a:cubicBezTo>
                  <a:cubicBezTo>
                    <a:pt x="4015" y="3624"/>
                    <a:pt x="4013" y="3624"/>
                    <a:pt x="4011" y="3624"/>
                  </a:cubicBezTo>
                  <a:cubicBezTo>
                    <a:pt x="3983" y="3624"/>
                    <a:pt x="3953" y="3646"/>
                    <a:pt x="3944" y="3674"/>
                  </a:cubicBezTo>
                  <a:cubicBezTo>
                    <a:pt x="3834" y="3953"/>
                    <a:pt x="3671" y="4166"/>
                    <a:pt x="3475" y="4285"/>
                  </a:cubicBezTo>
                  <a:cubicBezTo>
                    <a:pt x="3378" y="4346"/>
                    <a:pt x="3251" y="4384"/>
                    <a:pt x="3127" y="4384"/>
                  </a:cubicBezTo>
                  <a:cubicBezTo>
                    <a:pt x="3006" y="4384"/>
                    <a:pt x="2886" y="4348"/>
                    <a:pt x="2795" y="4262"/>
                  </a:cubicBezTo>
                  <a:cubicBezTo>
                    <a:pt x="2780" y="4247"/>
                    <a:pt x="2761" y="4239"/>
                    <a:pt x="2741" y="4239"/>
                  </a:cubicBezTo>
                  <a:cubicBezTo>
                    <a:pt x="2725" y="4239"/>
                    <a:pt x="2709" y="4244"/>
                    <a:pt x="2695" y="4255"/>
                  </a:cubicBezTo>
                  <a:cubicBezTo>
                    <a:pt x="2488" y="4412"/>
                    <a:pt x="2216" y="4499"/>
                    <a:pt x="1937" y="4499"/>
                  </a:cubicBezTo>
                  <a:cubicBezTo>
                    <a:pt x="1899" y="4499"/>
                    <a:pt x="1861" y="4497"/>
                    <a:pt x="1822" y="4494"/>
                  </a:cubicBezTo>
                  <a:cubicBezTo>
                    <a:pt x="1511" y="4471"/>
                    <a:pt x="1225" y="4315"/>
                    <a:pt x="1053" y="4076"/>
                  </a:cubicBezTo>
                  <a:cubicBezTo>
                    <a:pt x="880" y="3833"/>
                    <a:pt x="834" y="3445"/>
                    <a:pt x="943" y="3176"/>
                  </a:cubicBezTo>
                  <a:cubicBezTo>
                    <a:pt x="956" y="3150"/>
                    <a:pt x="950" y="3120"/>
                    <a:pt x="933" y="3096"/>
                  </a:cubicBezTo>
                  <a:cubicBezTo>
                    <a:pt x="917" y="3080"/>
                    <a:pt x="897" y="3070"/>
                    <a:pt x="873" y="3070"/>
                  </a:cubicBezTo>
                  <a:lnTo>
                    <a:pt x="857" y="3070"/>
                  </a:lnTo>
                  <a:cubicBezTo>
                    <a:pt x="832" y="3075"/>
                    <a:pt x="807" y="3078"/>
                    <a:pt x="782" y="3078"/>
                  </a:cubicBezTo>
                  <a:cubicBezTo>
                    <a:pt x="644" y="3078"/>
                    <a:pt x="496" y="3004"/>
                    <a:pt x="396" y="2881"/>
                  </a:cubicBezTo>
                  <a:cubicBezTo>
                    <a:pt x="289" y="2752"/>
                    <a:pt x="226" y="2576"/>
                    <a:pt x="209" y="2360"/>
                  </a:cubicBezTo>
                  <a:cubicBezTo>
                    <a:pt x="160" y="1805"/>
                    <a:pt x="415" y="1212"/>
                    <a:pt x="877" y="806"/>
                  </a:cubicBezTo>
                  <a:cubicBezTo>
                    <a:pt x="1289" y="441"/>
                    <a:pt x="1862" y="216"/>
                    <a:pt x="2496" y="166"/>
                  </a:cubicBezTo>
                  <a:cubicBezTo>
                    <a:pt x="2575" y="160"/>
                    <a:pt x="2653" y="157"/>
                    <a:pt x="2729" y="157"/>
                  </a:cubicBezTo>
                  <a:close/>
                  <a:moveTo>
                    <a:pt x="2728" y="0"/>
                  </a:moveTo>
                  <a:cubicBezTo>
                    <a:pt x="2649" y="0"/>
                    <a:pt x="2568" y="3"/>
                    <a:pt x="2487" y="10"/>
                  </a:cubicBezTo>
                  <a:cubicBezTo>
                    <a:pt x="1816" y="60"/>
                    <a:pt x="1209" y="302"/>
                    <a:pt x="771" y="690"/>
                  </a:cubicBezTo>
                  <a:cubicBezTo>
                    <a:pt x="276" y="1125"/>
                    <a:pt x="0" y="1773"/>
                    <a:pt x="54" y="2373"/>
                  </a:cubicBezTo>
                  <a:cubicBezTo>
                    <a:pt x="74" y="2622"/>
                    <a:pt x="149" y="2828"/>
                    <a:pt x="273" y="2980"/>
                  </a:cubicBezTo>
                  <a:cubicBezTo>
                    <a:pt x="402" y="3133"/>
                    <a:pt x="581" y="3226"/>
                    <a:pt x="760" y="3233"/>
                  </a:cubicBezTo>
                  <a:cubicBezTo>
                    <a:pt x="681" y="3538"/>
                    <a:pt x="744" y="3913"/>
                    <a:pt x="926" y="4166"/>
                  </a:cubicBezTo>
                  <a:cubicBezTo>
                    <a:pt x="1125" y="4441"/>
                    <a:pt x="1454" y="4624"/>
                    <a:pt x="1810" y="4650"/>
                  </a:cubicBezTo>
                  <a:cubicBezTo>
                    <a:pt x="1849" y="4653"/>
                    <a:pt x="1889" y="4657"/>
                    <a:pt x="1929" y="4657"/>
                  </a:cubicBezTo>
                  <a:cubicBezTo>
                    <a:pt x="2225" y="4657"/>
                    <a:pt x="2510" y="4570"/>
                    <a:pt x="2738" y="4418"/>
                  </a:cubicBezTo>
                  <a:cubicBezTo>
                    <a:pt x="2847" y="4499"/>
                    <a:pt x="2988" y="4540"/>
                    <a:pt x="3135" y="4540"/>
                  </a:cubicBezTo>
                  <a:cubicBezTo>
                    <a:pt x="3279" y="4540"/>
                    <a:pt x="3429" y="4500"/>
                    <a:pt x="3559" y="4418"/>
                  </a:cubicBezTo>
                  <a:cubicBezTo>
                    <a:pt x="3774" y="4285"/>
                    <a:pt x="3944" y="4069"/>
                    <a:pt x="4069" y="3781"/>
                  </a:cubicBezTo>
                  <a:cubicBezTo>
                    <a:pt x="4422" y="3761"/>
                    <a:pt x="4697" y="3465"/>
                    <a:pt x="4806" y="3183"/>
                  </a:cubicBezTo>
                  <a:cubicBezTo>
                    <a:pt x="4933" y="2868"/>
                    <a:pt x="4916" y="2522"/>
                    <a:pt x="4889" y="2197"/>
                  </a:cubicBezTo>
                  <a:cubicBezTo>
                    <a:pt x="4849" y="1696"/>
                    <a:pt x="4770" y="1178"/>
                    <a:pt x="4478" y="774"/>
                  </a:cubicBezTo>
                  <a:cubicBezTo>
                    <a:pt x="4124" y="281"/>
                    <a:pt x="3481" y="0"/>
                    <a:pt x="2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6"/>
            <p:cNvSpPr/>
            <p:nvPr/>
          </p:nvSpPr>
          <p:spPr>
            <a:xfrm flipH="1">
              <a:off x="419274" y="3830663"/>
              <a:ext cx="39677" cy="59362"/>
            </a:xfrm>
            <a:custGeom>
              <a:avLst/>
              <a:gdLst/>
              <a:ahLst/>
              <a:cxnLst/>
              <a:rect l="l" t="t" r="r" b="b"/>
              <a:pathLst>
                <a:path w="774" h="1158" extrusionOk="0">
                  <a:moveTo>
                    <a:pt x="687" y="0"/>
                  </a:moveTo>
                  <a:cubicBezTo>
                    <a:pt x="651" y="0"/>
                    <a:pt x="620" y="28"/>
                    <a:pt x="615" y="65"/>
                  </a:cubicBezTo>
                  <a:cubicBezTo>
                    <a:pt x="548" y="416"/>
                    <a:pt x="339" y="765"/>
                    <a:pt x="40" y="1018"/>
                  </a:cubicBezTo>
                  <a:cubicBezTo>
                    <a:pt x="7" y="1044"/>
                    <a:pt x="0" y="1093"/>
                    <a:pt x="31" y="1127"/>
                  </a:cubicBezTo>
                  <a:cubicBezTo>
                    <a:pt x="43" y="1147"/>
                    <a:pt x="66" y="1157"/>
                    <a:pt x="90" y="1157"/>
                  </a:cubicBezTo>
                  <a:cubicBezTo>
                    <a:pt x="106" y="1157"/>
                    <a:pt x="126" y="1150"/>
                    <a:pt x="140" y="1137"/>
                  </a:cubicBezTo>
                  <a:cubicBezTo>
                    <a:pt x="465" y="862"/>
                    <a:pt x="694" y="483"/>
                    <a:pt x="767" y="91"/>
                  </a:cubicBezTo>
                  <a:cubicBezTo>
                    <a:pt x="774" y="51"/>
                    <a:pt x="748" y="8"/>
                    <a:pt x="704" y="2"/>
                  </a:cubicBezTo>
                  <a:cubicBezTo>
                    <a:pt x="698" y="1"/>
                    <a:pt x="692" y="0"/>
                    <a:pt x="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6"/>
            <p:cNvSpPr/>
            <p:nvPr/>
          </p:nvSpPr>
          <p:spPr>
            <a:xfrm flipH="1">
              <a:off x="525437" y="3794831"/>
              <a:ext cx="29322" cy="35115"/>
            </a:xfrm>
            <a:custGeom>
              <a:avLst/>
              <a:gdLst/>
              <a:ahLst/>
              <a:cxnLst/>
              <a:rect l="l" t="t" r="r" b="b"/>
              <a:pathLst>
                <a:path w="572" h="685" extrusionOk="0">
                  <a:moveTo>
                    <a:pt x="480" y="1"/>
                  </a:moveTo>
                  <a:cubicBezTo>
                    <a:pt x="466" y="1"/>
                    <a:pt x="451" y="5"/>
                    <a:pt x="439" y="14"/>
                  </a:cubicBezTo>
                  <a:cubicBezTo>
                    <a:pt x="239" y="150"/>
                    <a:pt x="94" y="346"/>
                    <a:pt x="14" y="582"/>
                  </a:cubicBezTo>
                  <a:cubicBezTo>
                    <a:pt x="0" y="621"/>
                    <a:pt x="24" y="664"/>
                    <a:pt x="63" y="681"/>
                  </a:cubicBezTo>
                  <a:cubicBezTo>
                    <a:pt x="74" y="681"/>
                    <a:pt x="80" y="684"/>
                    <a:pt x="90" y="684"/>
                  </a:cubicBezTo>
                  <a:cubicBezTo>
                    <a:pt x="120" y="684"/>
                    <a:pt x="153" y="664"/>
                    <a:pt x="163" y="631"/>
                  </a:cubicBezTo>
                  <a:cubicBezTo>
                    <a:pt x="230" y="429"/>
                    <a:pt x="356" y="259"/>
                    <a:pt x="525" y="143"/>
                  </a:cubicBezTo>
                  <a:cubicBezTo>
                    <a:pt x="561" y="120"/>
                    <a:pt x="572" y="70"/>
                    <a:pt x="545" y="34"/>
                  </a:cubicBezTo>
                  <a:cubicBezTo>
                    <a:pt x="530" y="13"/>
                    <a:pt x="505" y="1"/>
                    <a:pt x="480" y="1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6"/>
            <p:cNvSpPr/>
            <p:nvPr/>
          </p:nvSpPr>
          <p:spPr>
            <a:xfrm flipH="1">
              <a:off x="505342" y="3771046"/>
              <a:ext cx="37319" cy="39472"/>
            </a:xfrm>
            <a:custGeom>
              <a:avLst/>
              <a:gdLst/>
              <a:ahLst/>
              <a:cxnLst/>
              <a:rect l="l" t="t" r="r" b="b"/>
              <a:pathLst>
                <a:path w="728" h="770" extrusionOk="0">
                  <a:moveTo>
                    <a:pt x="122" y="1"/>
                  </a:moveTo>
                  <a:cubicBezTo>
                    <a:pt x="85" y="1"/>
                    <a:pt x="52" y="26"/>
                    <a:pt x="43" y="63"/>
                  </a:cubicBezTo>
                  <a:cubicBezTo>
                    <a:pt x="0" y="239"/>
                    <a:pt x="46" y="435"/>
                    <a:pt x="166" y="571"/>
                  </a:cubicBezTo>
                  <a:cubicBezTo>
                    <a:pt x="273" y="693"/>
                    <a:pt x="438" y="770"/>
                    <a:pt x="601" y="770"/>
                  </a:cubicBezTo>
                  <a:cubicBezTo>
                    <a:pt x="618" y="770"/>
                    <a:pt x="634" y="767"/>
                    <a:pt x="651" y="767"/>
                  </a:cubicBezTo>
                  <a:cubicBezTo>
                    <a:pt x="694" y="763"/>
                    <a:pt x="728" y="723"/>
                    <a:pt x="720" y="680"/>
                  </a:cubicBezTo>
                  <a:cubicBezTo>
                    <a:pt x="717" y="639"/>
                    <a:pt x="684" y="610"/>
                    <a:pt x="644" y="610"/>
                  </a:cubicBezTo>
                  <a:cubicBezTo>
                    <a:pt x="642" y="610"/>
                    <a:pt x="640" y="610"/>
                    <a:pt x="638" y="611"/>
                  </a:cubicBezTo>
                  <a:cubicBezTo>
                    <a:pt x="625" y="612"/>
                    <a:pt x="612" y="612"/>
                    <a:pt x="600" y="612"/>
                  </a:cubicBezTo>
                  <a:cubicBezTo>
                    <a:pt x="480" y="612"/>
                    <a:pt x="364" y="558"/>
                    <a:pt x="285" y="468"/>
                  </a:cubicBezTo>
                  <a:cubicBezTo>
                    <a:pt x="199" y="368"/>
                    <a:pt x="166" y="225"/>
                    <a:pt x="196" y="99"/>
                  </a:cubicBezTo>
                  <a:cubicBezTo>
                    <a:pt x="206" y="56"/>
                    <a:pt x="180" y="16"/>
                    <a:pt x="140" y="3"/>
                  </a:cubicBezTo>
                  <a:cubicBezTo>
                    <a:pt x="134" y="1"/>
                    <a:pt x="128" y="1"/>
                    <a:pt x="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" name="Google Shape;416;p36"/>
          <p:cNvGrpSpPr/>
          <p:nvPr/>
        </p:nvGrpSpPr>
        <p:grpSpPr>
          <a:xfrm>
            <a:off x="2029727" y="3830673"/>
            <a:ext cx="350097" cy="300052"/>
            <a:chOff x="2029727" y="3830673"/>
            <a:chExt cx="350097" cy="300052"/>
          </a:xfrm>
        </p:grpSpPr>
        <p:sp>
          <p:nvSpPr>
            <p:cNvPr id="417" name="Google Shape;417;p36"/>
            <p:cNvSpPr/>
            <p:nvPr/>
          </p:nvSpPr>
          <p:spPr>
            <a:xfrm flipH="1">
              <a:off x="2029727" y="3957643"/>
              <a:ext cx="199598" cy="173082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6"/>
            <p:cNvSpPr/>
            <p:nvPr/>
          </p:nvSpPr>
          <p:spPr>
            <a:xfrm flipH="1">
              <a:off x="2240078" y="3830673"/>
              <a:ext cx="139745" cy="129907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6"/>
            <p:cNvSpPr/>
            <p:nvPr/>
          </p:nvSpPr>
          <p:spPr>
            <a:xfrm flipH="1">
              <a:off x="2045564" y="3977733"/>
              <a:ext cx="167919" cy="137362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6"/>
            <p:cNvSpPr/>
            <p:nvPr/>
          </p:nvSpPr>
          <p:spPr>
            <a:xfrm flipH="1">
              <a:off x="2106540" y="4001201"/>
              <a:ext cx="19908" cy="26259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6"/>
            <p:cNvSpPr/>
            <p:nvPr/>
          </p:nvSpPr>
          <p:spPr>
            <a:xfrm flipH="1">
              <a:off x="2256417" y="3846315"/>
              <a:ext cx="107590" cy="97306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6"/>
            <p:cNvSpPr/>
            <p:nvPr/>
          </p:nvSpPr>
          <p:spPr>
            <a:xfrm flipH="1">
              <a:off x="2047709" y="3980889"/>
              <a:ext cx="162942" cy="131171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6"/>
            <p:cNvSpPr/>
            <p:nvPr/>
          </p:nvSpPr>
          <p:spPr>
            <a:xfrm flipH="1">
              <a:off x="2110141" y="4004317"/>
              <a:ext cx="12827" cy="19906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6"/>
            <p:cNvSpPr/>
            <p:nvPr/>
          </p:nvSpPr>
          <p:spPr>
            <a:xfrm flipH="1">
              <a:off x="2259896" y="3849431"/>
              <a:ext cx="100913" cy="91156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6"/>
            <p:cNvSpPr/>
            <p:nvPr/>
          </p:nvSpPr>
          <p:spPr>
            <a:xfrm flipH="1">
              <a:off x="2293075" y="3870430"/>
              <a:ext cx="19260" cy="16022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rgbClr val="202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6" name="Google Shape;426;p36"/>
          <p:cNvSpPr/>
          <p:nvPr/>
        </p:nvSpPr>
        <p:spPr>
          <a:xfrm>
            <a:off x="7063800" y="186888"/>
            <a:ext cx="2298900" cy="4887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7TH GRADE</a:t>
            </a:r>
            <a:endParaRPr sz="1200" dirty="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40"/>
          <p:cNvGrpSpPr/>
          <p:nvPr/>
        </p:nvGrpSpPr>
        <p:grpSpPr>
          <a:xfrm rot="1211312">
            <a:off x="6356365" y="2727328"/>
            <a:ext cx="1667130" cy="1862937"/>
            <a:chOff x="2900775" y="4262175"/>
            <a:chExt cx="767125" cy="857225"/>
          </a:xfrm>
        </p:grpSpPr>
        <p:sp>
          <p:nvSpPr>
            <p:cNvPr id="557" name="Google Shape;557;p40"/>
            <p:cNvSpPr/>
            <p:nvPr/>
          </p:nvSpPr>
          <p:spPr>
            <a:xfrm>
              <a:off x="2900775" y="4262175"/>
              <a:ext cx="767125" cy="857225"/>
            </a:xfrm>
            <a:custGeom>
              <a:avLst/>
              <a:gdLst/>
              <a:ahLst/>
              <a:cxnLst/>
              <a:rect l="l" t="t" r="r" b="b"/>
              <a:pathLst>
                <a:path w="30685" h="34289" extrusionOk="0">
                  <a:moveTo>
                    <a:pt x="14986" y="0"/>
                  </a:moveTo>
                  <a:cubicBezTo>
                    <a:pt x="14689" y="0"/>
                    <a:pt x="14391" y="9"/>
                    <a:pt x="14094" y="30"/>
                  </a:cubicBezTo>
                  <a:cubicBezTo>
                    <a:pt x="12725" y="121"/>
                    <a:pt x="11348" y="355"/>
                    <a:pt x="10072" y="849"/>
                  </a:cubicBezTo>
                  <a:cubicBezTo>
                    <a:pt x="9445" y="1092"/>
                    <a:pt x="8827" y="1356"/>
                    <a:pt x="8250" y="1700"/>
                  </a:cubicBezTo>
                  <a:cubicBezTo>
                    <a:pt x="7688" y="2030"/>
                    <a:pt x="7166" y="2433"/>
                    <a:pt x="6662" y="2844"/>
                  </a:cubicBezTo>
                  <a:cubicBezTo>
                    <a:pt x="5734" y="3608"/>
                    <a:pt x="4960" y="4519"/>
                    <a:pt x="4237" y="5480"/>
                  </a:cubicBezTo>
                  <a:cubicBezTo>
                    <a:pt x="3570" y="6372"/>
                    <a:pt x="2993" y="7333"/>
                    <a:pt x="2495" y="8335"/>
                  </a:cubicBezTo>
                  <a:cubicBezTo>
                    <a:pt x="1899" y="9538"/>
                    <a:pt x="1391" y="10792"/>
                    <a:pt x="998" y="12074"/>
                  </a:cubicBezTo>
                  <a:cubicBezTo>
                    <a:pt x="614" y="13336"/>
                    <a:pt x="366" y="14617"/>
                    <a:pt x="197" y="15922"/>
                  </a:cubicBezTo>
                  <a:cubicBezTo>
                    <a:pt x="56" y="17015"/>
                    <a:pt x="1" y="18127"/>
                    <a:pt x="106" y="19225"/>
                  </a:cubicBezTo>
                  <a:cubicBezTo>
                    <a:pt x="234" y="20584"/>
                    <a:pt x="518" y="21892"/>
                    <a:pt x="1167" y="23106"/>
                  </a:cubicBezTo>
                  <a:cubicBezTo>
                    <a:pt x="1277" y="23302"/>
                    <a:pt x="1397" y="23495"/>
                    <a:pt x="1534" y="23673"/>
                  </a:cubicBezTo>
                  <a:cubicBezTo>
                    <a:pt x="1753" y="23970"/>
                    <a:pt x="1973" y="24295"/>
                    <a:pt x="2265" y="24534"/>
                  </a:cubicBezTo>
                  <a:cubicBezTo>
                    <a:pt x="2558" y="24775"/>
                    <a:pt x="2856" y="25009"/>
                    <a:pt x="3208" y="25165"/>
                  </a:cubicBezTo>
                  <a:cubicBezTo>
                    <a:pt x="3583" y="25330"/>
                    <a:pt x="3954" y="25494"/>
                    <a:pt x="4356" y="25581"/>
                  </a:cubicBezTo>
                  <a:cubicBezTo>
                    <a:pt x="4981" y="25719"/>
                    <a:pt x="5601" y="25772"/>
                    <a:pt x="6222" y="25772"/>
                  </a:cubicBezTo>
                  <a:cubicBezTo>
                    <a:pt x="6985" y="25772"/>
                    <a:pt x="7747" y="25691"/>
                    <a:pt x="8516" y="25586"/>
                  </a:cubicBezTo>
                  <a:cubicBezTo>
                    <a:pt x="9619" y="25430"/>
                    <a:pt x="10712" y="25169"/>
                    <a:pt x="11783" y="24857"/>
                  </a:cubicBezTo>
                  <a:lnTo>
                    <a:pt x="11783" y="24857"/>
                  </a:lnTo>
                  <a:cubicBezTo>
                    <a:pt x="11792" y="25347"/>
                    <a:pt x="11769" y="25837"/>
                    <a:pt x="11714" y="26322"/>
                  </a:cubicBezTo>
                  <a:cubicBezTo>
                    <a:pt x="11600" y="27087"/>
                    <a:pt x="11454" y="27850"/>
                    <a:pt x="11417" y="28624"/>
                  </a:cubicBezTo>
                  <a:cubicBezTo>
                    <a:pt x="11371" y="29613"/>
                    <a:pt x="11568" y="30601"/>
                    <a:pt x="12035" y="31474"/>
                  </a:cubicBezTo>
                  <a:cubicBezTo>
                    <a:pt x="12461" y="32261"/>
                    <a:pt x="13151" y="32916"/>
                    <a:pt x="13906" y="33383"/>
                  </a:cubicBezTo>
                  <a:cubicBezTo>
                    <a:pt x="14565" y="33790"/>
                    <a:pt x="15333" y="34065"/>
                    <a:pt x="16102" y="34170"/>
                  </a:cubicBezTo>
                  <a:cubicBezTo>
                    <a:pt x="16567" y="34237"/>
                    <a:pt x="17016" y="34289"/>
                    <a:pt x="17478" y="34289"/>
                  </a:cubicBezTo>
                  <a:cubicBezTo>
                    <a:pt x="17584" y="34289"/>
                    <a:pt x="17692" y="34286"/>
                    <a:pt x="17800" y="34280"/>
                  </a:cubicBezTo>
                  <a:cubicBezTo>
                    <a:pt x="18267" y="34252"/>
                    <a:pt x="18738" y="34192"/>
                    <a:pt x="19200" y="34115"/>
                  </a:cubicBezTo>
                  <a:cubicBezTo>
                    <a:pt x="19319" y="34105"/>
                    <a:pt x="19434" y="34088"/>
                    <a:pt x="19553" y="34060"/>
                  </a:cubicBezTo>
                  <a:cubicBezTo>
                    <a:pt x="20921" y="33813"/>
                    <a:pt x="22220" y="33355"/>
                    <a:pt x="23487" y="32779"/>
                  </a:cubicBezTo>
                  <a:cubicBezTo>
                    <a:pt x="24700" y="32225"/>
                    <a:pt x="25863" y="31507"/>
                    <a:pt x="26864" y="30623"/>
                  </a:cubicBezTo>
                  <a:cubicBezTo>
                    <a:pt x="28040" y="29580"/>
                    <a:pt x="28860" y="28084"/>
                    <a:pt x="28818" y="26483"/>
                  </a:cubicBezTo>
                  <a:cubicBezTo>
                    <a:pt x="28791" y="25554"/>
                    <a:pt x="28535" y="24734"/>
                    <a:pt x="28150" y="23902"/>
                  </a:cubicBezTo>
                  <a:cubicBezTo>
                    <a:pt x="27830" y="23216"/>
                    <a:pt x="27354" y="22606"/>
                    <a:pt x="26869" y="22030"/>
                  </a:cubicBezTo>
                  <a:cubicBezTo>
                    <a:pt x="26429" y="21508"/>
                    <a:pt x="25941" y="21033"/>
                    <a:pt x="25474" y="20538"/>
                  </a:cubicBezTo>
                  <a:cubicBezTo>
                    <a:pt x="25020" y="20067"/>
                    <a:pt x="24600" y="19577"/>
                    <a:pt x="24197" y="19065"/>
                  </a:cubicBezTo>
                  <a:cubicBezTo>
                    <a:pt x="24655" y="18758"/>
                    <a:pt x="25107" y="18443"/>
                    <a:pt x="25551" y="18109"/>
                  </a:cubicBezTo>
                  <a:cubicBezTo>
                    <a:pt x="26594" y="17322"/>
                    <a:pt x="27620" y="16503"/>
                    <a:pt x="28498" y="15533"/>
                  </a:cubicBezTo>
                  <a:cubicBezTo>
                    <a:pt x="28974" y="15001"/>
                    <a:pt x="29427" y="14435"/>
                    <a:pt x="29798" y="13826"/>
                  </a:cubicBezTo>
                  <a:cubicBezTo>
                    <a:pt x="30114" y="13305"/>
                    <a:pt x="30383" y="12723"/>
                    <a:pt x="30530" y="12133"/>
                  </a:cubicBezTo>
                  <a:cubicBezTo>
                    <a:pt x="30617" y="11772"/>
                    <a:pt x="30667" y="11396"/>
                    <a:pt x="30676" y="11026"/>
                  </a:cubicBezTo>
                  <a:cubicBezTo>
                    <a:pt x="30685" y="10650"/>
                    <a:pt x="30617" y="10270"/>
                    <a:pt x="30548" y="9905"/>
                  </a:cubicBezTo>
                  <a:cubicBezTo>
                    <a:pt x="30425" y="9231"/>
                    <a:pt x="30163" y="8600"/>
                    <a:pt x="29876" y="7983"/>
                  </a:cubicBezTo>
                  <a:cubicBezTo>
                    <a:pt x="29647" y="7489"/>
                    <a:pt x="29354" y="7018"/>
                    <a:pt x="29024" y="6578"/>
                  </a:cubicBezTo>
                  <a:cubicBezTo>
                    <a:pt x="28581" y="5992"/>
                    <a:pt x="28118" y="5430"/>
                    <a:pt x="27588" y="4921"/>
                  </a:cubicBezTo>
                  <a:cubicBezTo>
                    <a:pt x="26737" y="4102"/>
                    <a:pt x="25776" y="3384"/>
                    <a:pt x="24769" y="2771"/>
                  </a:cubicBezTo>
                  <a:cubicBezTo>
                    <a:pt x="23690" y="2116"/>
                    <a:pt x="22527" y="1590"/>
                    <a:pt x="21346" y="1151"/>
                  </a:cubicBezTo>
                  <a:cubicBezTo>
                    <a:pt x="20285" y="758"/>
                    <a:pt x="19187" y="465"/>
                    <a:pt x="18070" y="281"/>
                  </a:cubicBezTo>
                  <a:cubicBezTo>
                    <a:pt x="17050" y="114"/>
                    <a:pt x="16020" y="0"/>
                    <a:pt x="149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40"/>
            <p:cNvGrpSpPr/>
            <p:nvPr/>
          </p:nvGrpSpPr>
          <p:grpSpPr>
            <a:xfrm>
              <a:off x="2944763" y="4307775"/>
              <a:ext cx="679125" cy="766000"/>
              <a:chOff x="2191225" y="4393100"/>
              <a:chExt cx="679125" cy="766000"/>
            </a:xfrm>
          </p:grpSpPr>
          <p:sp>
            <p:nvSpPr>
              <p:cNvPr id="559" name="Google Shape;559;p40"/>
              <p:cNvSpPr/>
              <p:nvPr/>
            </p:nvSpPr>
            <p:spPr>
              <a:xfrm>
                <a:off x="2458975" y="4769325"/>
                <a:ext cx="362100" cy="386050"/>
              </a:xfrm>
              <a:custGeom>
                <a:avLst/>
                <a:gdLst/>
                <a:ahLst/>
                <a:cxnLst/>
                <a:rect l="l" t="t" r="r" b="b"/>
                <a:pathLst>
                  <a:path w="14484" h="15442" extrusionOk="0">
                    <a:moveTo>
                      <a:pt x="7986" y="1"/>
                    </a:moveTo>
                    <a:lnTo>
                      <a:pt x="1" y="3232"/>
                    </a:lnTo>
                    <a:cubicBezTo>
                      <a:pt x="1008" y="5154"/>
                      <a:pt x="1415" y="7382"/>
                      <a:pt x="1141" y="9532"/>
                    </a:cubicBezTo>
                    <a:cubicBezTo>
                      <a:pt x="976" y="10831"/>
                      <a:pt x="586" y="12204"/>
                      <a:pt x="1103" y="13407"/>
                    </a:cubicBezTo>
                    <a:cubicBezTo>
                      <a:pt x="1515" y="14345"/>
                      <a:pt x="2440" y="14995"/>
                      <a:pt x="3433" y="15266"/>
                    </a:cubicBezTo>
                    <a:cubicBezTo>
                      <a:pt x="3896" y="15390"/>
                      <a:pt x="4374" y="15441"/>
                      <a:pt x="4855" y="15441"/>
                    </a:cubicBezTo>
                    <a:cubicBezTo>
                      <a:pt x="5400" y="15441"/>
                      <a:pt x="5948" y="15376"/>
                      <a:pt x="6484" y="15279"/>
                    </a:cubicBezTo>
                    <a:cubicBezTo>
                      <a:pt x="8471" y="14927"/>
                      <a:pt x="10383" y="14149"/>
                      <a:pt x="12053" y="13019"/>
                    </a:cubicBezTo>
                    <a:cubicBezTo>
                      <a:pt x="13010" y="12378"/>
                      <a:pt x="13935" y="11545"/>
                      <a:pt x="14213" y="10429"/>
                    </a:cubicBezTo>
                    <a:cubicBezTo>
                      <a:pt x="14484" y="9367"/>
                      <a:pt x="14108" y="8228"/>
                      <a:pt x="13508" y="7313"/>
                    </a:cubicBezTo>
                    <a:cubicBezTo>
                      <a:pt x="12904" y="6398"/>
                      <a:pt x="12081" y="5652"/>
                      <a:pt x="11335" y="4846"/>
                    </a:cubicBezTo>
                    <a:cubicBezTo>
                      <a:pt x="9990" y="3410"/>
                      <a:pt x="8860" y="1771"/>
                      <a:pt x="79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40"/>
              <p:cNvSpPr/>
              <p:nvPr/>
            </p:nvSpPr>
            <p:spPr>
              <a:xfrm>
                <a:off x="2453850" y="4764650"/>
                <a:ext cx="372575" cy="394450"/>
              </a:xfrm>
              <a:custGeom>
                <a:avLst/>
                <a:gdLst/>
                <a:ahLst/>
                <a:cxnLst/>
                <a:rect l="l" t="t" r="r" b="b"/>
                <a:pathLst>
                  <a:path w="14903" h="15778" extrusionOk="0">
                    <a:moveTo>
                      <a:pt x="8122" y="380"/>
                    </a:moveTo>
                    <a:cubicBezTo>
                      <a:pt x="8991" y="2114"/>
                      <a:pt x="10104" y="3715"/>
                      <a:pt x="11430" y="5138"/>
                    </a:cubicBezTo>
                    <a:cubicBezTo>
                      <a:pt x="11618" y="5335"/>
                      <a:pt x="11806" y="5527"/>
                      <a:pt x="11993" y="5725"/>
                    </a:cubicBezTo>
                    <a:cubicBezTo>
                      <a:pt x="12556" y="6306"/>
                      <a:pt x="13141" y="6905"/>
                      <a:pt x="13590" y="7582"/>
                    </a:cubicBezTo>
                    <a:cubicBezTo>
                      <a:pt x="13979" y="8173"/>
                      <a:pt x="14588" y="9349"/>
                      <a:pt x="14277" y="10579"/>
                    </a:cubicBezTo>
                    <a:cubicBezTo>
                      <a:pt x="14047" y="11472"/>
                      <a:pt x="13384" y="12268"/>
                      <a:pt x="12176" y="13083"/>
                    </a:cubicBezTo>
                    <a:cubicBezTo>
                      <a:pt x="10529" y="14198"/>
                      <a:pt x="8626" y="14972"/>
                      <a:pt x="6666" y="15320"/>
                    </a:cubicBezTo>
                    <a:cubicBezTo>
                      <a:pt x="6071" y="15428"/>
                      <a:pt x="5539" y="15482"/>
                      <a:pt x="5052" y="15482"/>
                    </a:cubicBezTo>
                    <a:cubicBezTo>
                      <a:pt x="4550" y="15482"/>
                      <a:pt x="4097" y="15425"/>
                      <a:pt x="3674" y="15311"/>
                    </a:cubicBezTo>
                    <a:cubicBezTo>
                      <a:pt x="2641" y="15026"/>
                      <a:pt x="1807" y="14363"/>
                      <a:pt x="1446" y="13535"/>
                    </a:cubicBezTo>
                    <a:cubicBezTo>
                      <a:pt x="1044" y="12610"/>
                      <a:pt x="1213" y="11545"/>
                      <a:pt x="1378" y="10520"/>
                    </a:cubicBezTo>
                    <a:cubicBezTo>
                      <a:pt x="1418" y="10259"/>
                      <a:pt x="1460" y="9998"/>
                      <a:pt x="1492" y="9738"/>
                    </a:cubicBezTo>
                    <a:cubicBezTo>
                      <a:pt x="1762" y="7614"/>
                      <a:pt x="1378" y="5404"/>
                      <a:pt x="412" y="3496"/>
                    </a:cubicBezTo>
                    <a:lnTo>
                      <a:pt x="8122" y="380"/>
                    </a:lnTo>
                    <a:close/>
                    <a:moveTo>
                      <a:pt x="8264" y="0"/>
                    </a:moveTo>
                    <a:lnTo>
                      <a:pt x="0" y="3341"/>
                    </a:lnTo>
                    <a:lnTo>
                      <a:pt x="77" y="3487"/>
                    </a:lnTo>
                    <a:cubicBezTo>
                      <a:pt x="1066" y="5377"/>
                      <a:pt x="1469" y="7586"/>
                      <a:pt x="1199" y="9700"/>
                    </a:cubicBezTo>
                    <a:cubicBezTo>
                      <a:pt x="1167" y="9957"/>
                      <a:pt x="1126" y="10213"/>
                      <a:pt x="1084" y="10474"/>
                    </a:cubicBezTo>
                    <a:cubicBezTo>
                      <a:pt x="915" y="11540"/>
                      <a:pt x="742" y="12648"/>
                      <a:pt x="1176" y="13649"/>
                    </a:cubicBezTo>
                    <a:cubicBezTo>
                      <a:pt x="1570" y="14565"/>
                      <a:pt x="2476" y="15292"/>
                      <a:pt x="3597" y="15594"/>
                    </a:cubicBezTo>
                    <a:cubicBezTo>
                      <a:pt x="4049" y="15718"/>
                      <a:pt x="4525" y="15778"/>
                      <a:pt x="5057" y="15778"/>
                    </a:cubicBezTo>
                    <a:cubicBezTo>
                      <a:pt x="5559" y="15778"/>
                      <a:pt x="6109" y="15723"/>
                      <a:pt x="6717" y="15613"/>
                    </a:cubicBezTo>
                    <a:cubicBezTo>
                      <a:pt x="8717" y="15256"/>
                      <a:pt x="10662" y="14464"/>
                      <a:pt x="12341" y="13330"/>
                    </a:cubicBezTo>
                    <a:cubicBezTo>
                      <a:pt x="13612" y="12473"/>
                      <a:pt x="14317" y="11622"/>
                      <a:pt x="14565" y="10652"/>
                    </a:cubicBezTo>
                    <a:cubicBezTo>
                      <a:pt x="14903" y="9312"/>
                      <a:pt x="14254" y="8049"/>
                      <a:pt x="13838" y="7417"/>
                    </a:cubicBezTo>
                    <a:cubicBezTo>
                      <a:pt x="13371" y="6718"/>
                      <a:pt x="12780" y="6109"/>
                      <a:pt x="12208" y="5518"/>
                    </a:cubicBezTo>
                    <a:cubicBezTo>
                      <a:pt x="12020" y="5326"/>
                      <a:pt x="11833" y="5130"/>
                      <a:pt x="11650" y="4933"/>
                    </a:cubicBezTo>
                    <a:cubicBezTo>
                      <a:pt x="10309" y="3501"/>
                      <a:pt x="9192" y="1881"/>
                      <a:pt x="8328" y="124"/>
                    </a:cubicBezTo>
                    <a:lnTo>
                      <a:pt x="826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40"/>
              <p:cNvSpPr/>
              <p:nvPr/>
            </p:nvSpPr>
            <p:spPr>
              <a:xfrm>
                <a:off x="2538975" y="4970000"/>
                <a:ext cx="240150" cy="117500"/>
              </a:xfrm>
              <a:custGeom>
                <a:avLst/>
                <a:gdLst/>
                <a:ahLst/>
                <a:cxnLst/>
                <a:rect l="l" t="t" r="r" b="b"/>
                <a:pathLst>
                  <a:path w="9606" h="4700" extrusionOk="0">
                    <a:moveTo>
                      <a:pt x="9393" y="1"/>
                    </a:moveTo>
                    <a:cubicBezTo>
                      <a:pt x="9360" y="1"/>
                      <a:pt x="9326" y="14"/>
                      <a:pt x="9297" y="45"/>
                    </a:cubicBezTo>
                    <a:cubicBezTo>
                      <a:pt x="8368" y="1015"/>
                      <a:pt x="7303" y="1843"/>
                      <a:pt x="6144" y="2516"/>
                    </a:cubicBezTo>
                    <a:cubicBezTo>
                      <a:pt x="4982" y="3188"/>
                      <a:pt x="3734" y="3701"/>
                      <a:pt x="2433" y="4026"/>
                    </a:cubicBezTo>
                    <a:cubicBezTo>
                      <a:pt x="1697" y="4214"/>
                      <a:pt x="946" y="4342"/>
                      <a:pt x="187" y="4406"/>
                    </a:cubicBezTo>
                    <a:cubicBezTo>
                      <a:pt x="6" y="4423"/>
                      <a:pt x="0" y="4699"/>
                      <a:pt x="170" y="4699"/>
                    </a:cubicBezTo>
                    <a:cubicBezTo>
                      <a:pt x="175" y="4699"/>
                      <a:pt x="181" y="4699"/>
                      <a:pt x="187" y="4698"/>
                    </a:cubicBezTo>
                    <a:cubicBezTo>
                      <a:pt x="1555" y="4584"/>
                      <a:pt x="2905" y="4273"/>
                      <a:pt x="4186" y="3779"/>
                    </a:cubicBezTo>
                    <a:cubicBezTo>
                      <a:pt x="5463" y="3285"/>
                      <a:pt x="6676" y="2617"/>
                      <a:pt x="7774" y="1788"/>
                    </a:cubicBezTo>
                    <a:cubicBezTo>
                      <a:pt x="8391" y="1322"/>
                      <a:pt x="8968" y="810"/>
                      <a:pt x="9503" y="256"/>
                    </a:cubicBezTo>
                    <a:cubicBezTo>
                      <a:pt x="9606" y="150"/>
                      <a:pt x="9504" y="1"/>
                      <a:pt x="93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40"/>
              <p:cNvSpPr/>
              <p:nvPr/>
            </p:nvSpPr>
            <p:spPr>
              <a:xfrm>
                <a:off x="2194975" y="4396800"/>
                <a:ext cx="671850" cy="545975"/>
              </a:xfrm>
              <a:custGeom>
                <a:avLst/>
                <a:gdLst/>
                <a:ahLst/>
                <a:cxnLst/>
                <a:rect l="l" t="t" r="r" b="b"/>
                <a:pathLst>
                  <a:path w="26874" h="21839" extrusionOk="0">
                    <a:moveTo>
                      <a:pt x="13024" y="1"/>
                    </a:moveTo>
                    <a:cubicBezTo>
                      <a:pt x="11316" y="1"/>
                      <a:pt x="9637" y="306"/>
                      <a:pt x="8119" y="987"/>
                    </a:cubicBezTo>
                    <a:cubicBezTo>
                      <a:pt x="5694" y="2072"/>
                      <a:pt x="3694" y="4442"/>
                      <a:pt x="2294" y="7215"/>
                    </a:cubicBezTo>
                    <a:cubicBezTo>
                      <a:pt x="816" y="10134"/>
                      <a:pt x="1" y="13502"/>
                      <a:pt x="51" y="16302"/>
                    </a:cubicBezTo>
                    <a:cubicBezTo>
                      <a:pt x="83" y="18215"/>
                      <a:pt x="522" y="19867"/>
                      <a:pt x="1434" y="20923"/>
                    </a:cubicBezTo>
                    <a:cubicBezTo>
                      <a:pt x="1827" y="21385"/>
                      <a:pt x="2472" y="21660"/>
                      <a:pt x="3305" y="21774"/>
                    </a:cubicBezTo>
                    <a:cubicBezTo>
                      <a:pt x="3612" y="21817"/>
                      <a:pt x="3946" y="21838"/>
                      <a:pt x="4301" y="21838"/>
                    </a:cubicBezTo>
                    <a:cubicBezTo>
                      <a:pt x="5196" y="21838"/>
                      <a:pt x="6233" y="21707"/>
                      <a:pt x="7359" y="21468"/>
                    </a:cubicBezTo>
                    <a:cubicBezTo>
                      <a:pt x="10075" y="20891"/>
                      <a:pt x="13311" y="19688"/>
                      <a:pt x="16354" y="18188"/>
                    </a:cubicBezTo>
                    <a:cubicBezTo>
                      <a:pt x="19475" y="16645"/>
                      <a:pt x="22394" y="14783"/>
                      <a:pt x="24334" y="12961"/>
                    </a:cubicBezTo>
                    <a:cubicBezTo>
                      <a:pt x="25935" y="11451"/>
                      <a:pt x="26873" y="9964"/>
                      <a:pt x="26704" y="8706"/>
                    </a:cubicBezTo>
                    <a:cubicBezTo>
                      <a:pt x="26503" y="7210"/>
                      <a:pt x="25642" y="5760"/>
                      <a:pt x="24357" y="4482"/>
                    </a:cubicBezTo>
                    <a:cubicBezTo>
                      <a:pt x="21859" y="2011"/>
                      <a:pt x="17754" y="199"/>
                      <a:pt x="13718" y="17"/>
                    </a:cubicBezTo>
                    <a:cubicBezTo>
                      <a:pt x="13486" y="6"/>
                      <a:pt x="13255" y="1"/>
                      <a:pt x="130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40"/>
              <p:cNvSpPr/>
              <p:nvPr/>
            </p:nvSpPr>
            <p:spPr>
              <a:xfrm>
                <a:off x="2191225" y="4393100"/>
                <a:ext cx="679125" cy="553350"/>
              </a:xfrm>
              <a:custGeom>
                <a:avLst/>
                <a:gdLst/>
                <a:ahLst/>
                <a:cxnLst/>
                <a:rect l="l" t="t" r="r" b="b"/>
                <a:pathLst>
                  <a:path w="27165" h="22134" extrusionOk="0">
                    <a:moveTo>
                      <a:pt x="13173" y="298"/>
                    </a:moveTo>
                    <a:cubicBezTo>
                      <a:pt x="13401" y="298"/>
                      <a:pt x="13630" y="302"/>
                      <a:pt x="13859" y="311"/>
                    </a:cubicBezTo>
                    <a:cubicBezTo>
                      <a:pt x="17730" y="490"/>
                      <a:pt x="21866" y="2229"/>
                      <a:pt x="24402" y="4736"/>
                    </a:cubicBezTo>
                    <a:cubicBezTo>
                      <a:pt x="25720" y="6045"/>
                      <a:pt x="26516" y="7472"/>
                      <a:pt x="26708" y="8873"/>
                    </a:cubicBezTo>
                    <a:cubicBezTo>
                      <a:pt x="26858" y="10003"/>
                      <a:pt x="26053" y="11430"/>
                      <a:pt x="24383" y="13000"/>
                    </a:cubicBezTo>
                    <a:cubicBezTo>
                      <a:pt x="22539" y="14734"/>
                      <a:pt x="19716" y="16583"/>
                      <a:pt x="16440" y="18203"/>
                    </a:cubicBezTo>
                    <a:cubicBezTo>
                      <a:pt x="13306" y="19749"/>
                      <a:pt x="10121" y="20911"/>
                      <a:pt x="7481" y="21470"/>
                    </a:cubicBezTo>
                    <a:cubicBezTo>
                      <a:pt x="6324" y="21716"/>
                      <a:pt x="5311" y="21838"/>
                      <a:pt x="4452" y="21838"/>
                    </a:cubicBezTo>
                    <a:cubicBezTo>
                      <a:pt x="4100" y="21838"/>
                      <a:pt x="3773" y="21817"/>
                      <a:pt x="3473" y="21776"/>
                    </a:cubicBezTo>
                    <a:cubicBezTo>
                      <a:pt x="2649" y="21662"/>
                      <a:pt x="2055" y="21392"/>
                      <a:pt x="1694" y="20976"/>
                    </a:cubicBezTo>
                    <a:cubicBezTo>
                      <a:pt x="847" y="19992"/>
                      <a:pt x="385" y="18427"/>
                      <a:pt x="348" y="16446"/>
                    </a:cubicBezTo>
                    <a:cubicBezTo>
                      <a:pt x="298" y="13654"/>
                      <a:pt x="1130" y="10282"/>
                      <a:pt x="2577" y="7431"/>
                    </a:cubicBezTo>
                    <a:cubicBezTo>
                      <a:pt x="4087" y="4444"/>
                      <a:pt x="6127" y="2256"/>
                      <a:pt x="8328" y="1272"/>
                    </a:cubicBezTo>
                    <a:cubicBezTo>
                      <a:pt x="9773" y="622"/>
                      <a:pt x="11402" y="298"/>
                      <a:pt x="13173" y="298"/>
                    </a:cubicBezTo>
                    <a:close/>
                    <a:moveTo>
                      <a:pt x="13157" y="1"/>
                    </a:moveTo>
                    <a:cubicBezTo>
                      <a:pt x="11349" y="1"/>
                      <a:pt x="9686" y="339"/>
                      <a:pt x="8209" y="1002"/>
                    </a:cubicBezTo>
                    <a:cubicBezTo>
                      <a:pt x="5944" y="2013"/>
                      <a:pt x="3853" y="4246"/>
                      <a:pt x="2311" y="7299"/>
                    </a:cubicBezTo>
                    <a:cubicBezTo>
                      <a:pt x="847" y="10190"/>
                      <a:pt x="0" y="13613"/>
                      <a:pt x="51" y="16450"/>
                    </a:cubicBezTo>
                    <a:cubicBezTo>
                      <a:pt x="87" y="18500"/>
                      <a:pt x="577" y="20129"/>
                      <a:pt x="1469" y="21168"/>
                    </a:cubicBezTo>
                    <a:cubicBezTo>
                      <a:pt x="1876" y="21643"/>
                      <a:pt x="2535" y="21945"/>
                      <a:pt x="3432" y="22069"/>
                    </a:cubicBezTo>
                    <a:cubicBezTo>
                      <a:pt x="3743" y="22114"/>
                      <a:pt x="4082" y="22133"/>
                      <a:pt x="4448" y="22133"/>
                    </a:cubicBezTo>
                    <a:cubicBezTo>
                      <a:pt x="5326" y="22133"/>
                      <a:pt x="6365" y="22009"/>
                      <a:pt x="7542" y="21762"/>
                    </a:cubicBezTo>
                    <a:cubicBezTo>
                      <a:pt x="10208" y="21195"/>
                      <a:pt x="13416" y="20024"/>
                      <a:pt x="16567" y="18467"/>
                    </a:cubicBezTo>
                    <a:cubicBezTo>
                      <a:pt x="19872" y="16834"/>
                      <a:pt x="22717" y="14972"/>
                      <a:pt x="24584" y="13215"/>
                    </a:cubicBezTo>
                    <a:cubicBezTo>
                      <a:pt x="26355" y="11554"/>
                      <a:pt x="27165" y="10076"/>
                      <a:pt x="27000" y="8831"/>
                    </a:cubicBezTo>
                    <a:cubicBezTo>
                      <a:pt x="26804" y="7371"/>
                      <a:pt x="25976" y="5880"/>
                      <a:pt x="24607" y="4526"/>
                    </a:cubicBezTo>
                    <a:cubicBezTo>
                      <a:pt x="22026" y="1967"/>
                      <a:pt x="17813" y="197"/>
                      <a:pt x="13873" y="18"/>
                    </a:cubicBezTo>
                    <a:cubicBezTo>
                      <a:pt x="13632" y="6"/>
                      <a:pt x="13393" y="1"/>
                      <a:pt x="131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40"/>
              <p:cNvSpPr/>
              <p:nvPr/>
            </p:nvSpPr>
            <p:spPr>
              <a:xfrm>
                <a:off x="2194975" y="4577150"/>
                <a:ext cx="123575" cy="227225"/>
              </a:xfrm>
              <a:custGeom>
                <a:avLst/>
                <a:gdLst/>
                <a:ahLst/>
                <a:cxnLst/>
                <a:rect l="l" t="t" r="r" b="b"/>
                <a:pathLst>
                  <a:path w="4943" h="9089" extrusionOk="0">
                    <a:moveTo>
                      <a:pt x="2294" y="1"/>
                    </a:moveTo>
                    <a:cubicBezTo>
                      <a:pt x="816" y="2920"/>
                      <a:pt x="1" y="6288"/>
                      <a:pt x="51" y="9088"/>
                    </a:cubicBezTo>
                    <a:cubicBezTo>
                      <a:pt x="281" y="9069"/>
                      <a:pt x="509" y="9029"/>
                      <a:pt x="733" y="8978"/>
                    </a:cubicBezTo>
                    <a:cubicBezTo>
                      <a:pt x="2106" y="8649"/>
                      <a:pt x="3346" y="7761"/>
                      <a:pt x="4060" y="6544"/>
                    </a:cubicBezTo>
                    <a:cubicBezTo>
                      <a:pt x="4773" y="5327"/>
                      <a:pt x="4943" y="3794"/>
                      <a:pt x="4458" y="2467"/>
                    </a:cubicBezTo>
                    <a:cubicBezTo>
                      <a:pt x="4078" y="1414"/>
                      <a:pt x="3282" y="513"/>
                      <a:pt x="2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40"/>
              <p:cNvSpPr/>
              <p:nvPr/>
            </p:nvSpPr>
            <p:spPr>
              <a:xfrm>
                <a:off x="2191225" y="4572125"/>
                <a:ext cx="131000" cy="236250"/>
              </a:xfrm>
              <a:custGeom>
                <a:avLst/>
                <a:gdLst/>
                <a:ahLst/>
                <a:cxnLst/>
                <a:rect l="l" t="t" r="r" b="b"/>
                <a:pathLst>
                  <a:path w="5240" h="9450" extrusionOk="0">
                    <a:moveTo>
                      <a:pt x="2507" y="407"/>
                    </a:moveTo>
                    <a:cubicBezTo>
                      <a:pt x="3409" y="915"/>
                      <a:pt x="4118" y="1748"/>
                      <a:pt x="4471" y="2719"/>
                    </a:cubicBezTo>
                    <a:cubicBezTo>
                      <a:pt x="4933" y="3990"/>
                      <a:pt x="4786" y="5468"/>
                      <a:pt x="4082" y="6672"/>
                    </a:cubicBezTo>
                    <a:cubicBezTo>
                      <a:pt x="3405" y="7830"/>
                      <a:pt x="2197" y="8712"/>
                      <a:pt x="851" y="9033"/>
                    </a:cubicBezTo>
                    <a:cubicBezTo>
                      <a:pt x="678" y="9074"/>
                      <a:pt x="508" y="9106"/>
                      <a:pt x="348" y="9124"/>
                    </a:cubicBezTo>
                    <a:cubicBezTo>
                      <a:pt x="330" y="6406"/>
                      <a:pt x="1130" y="3171"/>
                      <a:pt x="2507" y="407"/>
                    </a:cubicBezTo>
                    <a:close/>
                    <a:moveTo>
                      <a:pt x="2380" y="1"/>
                    </a:moveTo>
                    <a:lnTo>
                      <a:pt x="2311" y="138"/>
                    </a:lnTo>
                    <a:cubicBezTo>
                      <a:pt x="847" y="3029"/>
                      <a:pt x="0" y="6452"/>
                      <a:pt x="51" y="9289"/>
                    </a:cubicBezTo>
                    <a:lnTo>
                      <a:pt x="55" y="9449"/>
                    </a:lnTo>
                    <a:lnTo>
                      <a:pt x="211" y="9435"/>
                    </a:lnTo>
                    <a:cubicBezTo>
                      <a:pt x="435" y="9418"/>
                      <a:pt x="672" y="9380"/>
                      <a:pt x="920" y="9321"/>
                    </a:cubicBezTo>
                    <a:cubicBezTo>
                      <a:pt x="2361" y="8973"/>
                      <a:pt x="3610" y="8062"/>
                      <a:pt x="4338" y="6818"/>
                    </a:cubicBezTo>
                    <a:cubicBezTo>
                      <a:pt x="5088" y="5541"/>
                      <a:pt x="5240" y="3972"/>
                      <a:pt x="4750" y="2618"/>
                    </a:cubicBezTo>
                    <a:cubicBezTo>
                      <a:pt x="4357" y="1533"/>
                      <a:pt x="3538" y="605"/>
                      <a:pt x="2512" y="73"/>
                    </a:cubicBezTo>
                    <a:lnTo>
                      <a:pt x="238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40"/>
              <p:cNvSpPr/>
              <p:nvPr/>
            </p:nvSpPr>
            <p:spPr>
              <a:xfrm>
                <a:off x="2520650" y="4397225"/>
                <a:ext cx="283275" cy="202800"/>
              </a:xfrm>
              <a:custGeom>
                <a:avLst/>
                <a:gdLst/>
                <a:ahLst/>
                <a:cxnLst/>
                <a:rect l="l" t="t" r="r" b="b"/>
                <a:pathLst>
                  <a:path w="11331" h="8112" extrusionOk="0">
                    <a:moveTo>
                      <a:pt x="691" y="0"/>
                    </a:moveTo>
                    <a:cubicBezTo>
                      <a:pt x="101" y="1390"/>
                      <a:pt x="0" y="2988"/>
                      <a:pt x="435" y="4438"/>
                    </a:cubicBezTo>
                    <a:cubicBezTo>
                      <a:pt x="805" y="5692"/>
                      <a:pt x="1597" y="6854"/>
                      <a:pt x="2741" y="7495"/>
                    </a:cubicBezTo>
                    <a:cubicBezTo>
                      <a:pt x="3527" y="7937"/>
                      <a:pt x="4431" y="8111"/>
                      <a:pt x="5340" y="8111"/>
                    </a:cubicBezTo>
                    <a:cubicBezTo>
                      <a:pt x="5711" y="8111"/>
                      <a:pt x="6083" y="8082"/>
                      <a:pt x="6448" y="8030"/>
                    </a:cubicBezTo>
                    <a:cubicBezTo>
                      <a:pt x="7844" y="7833"/>
                      <a:pt x="9234" y="7307"/>
                      <a:pt x="10232" y="6305"/>
                    </a:cubicBezTo>
                    <a:cubicBezTo>
                      <a:pt x="10739" y="5797"/>
                      <a:pt x="11124" y="5152"/>
                      <a:pt x="11330" y="4465"/>
                    </a:cubicBezTo>
                    <a:cubicBezTo>
                      <a:pt x="8832" y="1994"/>
                      <a:pt x="4727" y="182"/>
                      <a:pt x="6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40"/>
              <p:cNvSpPr/>
              <p:nvPr/>
            </p:nvSpPr>
            <p:spPr>
              <a:xfrm>
                <a:off x="2517000" y="4393425"/>
                <a:ext cx="291025" cy="210300"/>
              </a:xfrm>
              <a:custGeom>
                <a:avLst/>
                <a:gdLst/>
                <a:ahLst/>
                <a:cxnLst/>
                <a:rect l="l" t="t" r="r" b="b"/>
                <a:pathLst>
                  <a:path w="11641" h="8412" extrusionOk="0">
                    <a:moveTo>
                      <a:pt x="934" y="303"/>
                    </a:moveTo>
                    <a:cubicBezTo>
                      <a:pt x="4740" y="509"/>
                      <a:pt x="8790" y="2207"/>
                      <a:pt x="11306" y="4659"/>
                    </a:cubicBezTo>
                    <a:cubicBezTo>
                      <a:pt x="11105" y="5286"/>
                      <a:pt x="10739" y="5886"/>
                      <a:pt x="10273" y="6357"/>
                    </a:cubicBezTo>
                    <a:cubicBezTo>
                      <a:pt x="9156" y="7473"/>
                      <a:pt x="7646" y="7884"/>
                      <a:pt x="6575" y="8036"/>
                    </a:cubicBezTo>
                    <a:cubicBezTo>
                      <a:pt x="6254" y="8081"/>
                      <a:pt x="5885" y="8113"/>
                      <a:pt x="5492" y="8113"/>
                    </a:cubicBezTo>
                    <a:cubicBezTo>
                      <a:pt x="4682" y="8113"/>
                      <a:pt x="3770" y="7975"/>
                      <a:pt x="2960" y="7519"/>
                    </a:cubicBezTo>
                    <a:cubicBezTo>
                      <a:pt x="1927" y="6938"/>
                      <a:pt x="1112" y="5858"/>
                      <a:pt x="723" y="4545"/>
                    </a:cubicBezTo>
                    <a:cubicBezTo>
                      <a:pt x="311" y="3181"/>
                      <a:pt x="389" y="1643"/>
                      <a:pt x="934" y="303"/>
                    </a:cubicBezTo>
                    <a:close/>
                    <a:moveTo>
                      <a:pt x="742" y="1"/>
                    </a:moveTo>
                    <a:lnTo>
                      <a:pt x="700" y="93"/>
                    </a:lnTo>
                    <a:cubicBezTo>
                      <a:pt x="96" y="1515"/>
                      <a:pt x="0" y="3172"/>
                      <a:pt x="440" y="4632"/>
                    </a:cubicBezTo>
                    <a:cubicBezTo>
                      <a:pt x="851" y="6013"/>
                      <a:pt x="1716" y="7162"/>
                      <a:pt x="2814" y="7775"/>
                    </a:cubicBezTo>
                    <a:cubicBezTo>
                      <a:pt x="3559" y="8196"/>
                      <a:pt x="4475" y="8412"/>
                      <a:pt x="5491" y="8412"/>
                    </a:cubicBezTo>
                    <a:cubicBezTo>
                      <a:pt x="5852" y="8412"/>
                      <a:pt x="6227" y="8384"/>
                      <a:pt x="6617" y="8329"/>
                    </a:cubicBezTo>
                    <a:cubicBezTo>
                      <a:pt x="7733" y="8173"/>
                      <a:pt x="9312" y="7738"/>
                      <a:pt x="10482" y="6562"/>
                    </a:cubicBezTo>
                    <a:cubicBezTo>
                      <a:pt x="11004" y="6041"/>
                      <a:pt x="11407" y="5364"/>
                      <a:pt x="11618" y="4659"/>
                    </a:cubicBezTo>
                    <a:lnTo>
                      <a:pt x="11641" y="4577"/>
                    </a:lnTo>
                    <a:lnTo>
                      <a:pt x="11576" y="4513"/>
                    </a:lnTo>
                    <a:cubicBezTo>
                      <a:pt x="8995" y="1954"/>
                      <a:pt x="4782" y="184"/>
                      <a:pt x="842" y="5"/>
                    </a:cubicBezTo>
                    <a:lnTo>
                      <a:pt x="742" y="1"/>
                    </a:ln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40"/>
              <p:cNvSpPr/>
              <p:nvPr/>
            </p:nvSpPr>
            <p:spPr>
              <a:xfrm>
                <a:off x="2599350" y="4700225"/>
                <a:ext cx="204000" cy="151275"/>
              </a:xfrm>
              <a:custGeom>
                <a:avLst/>
                <a:gdLst/>
                <a:ahLst/>
                <a:cxnLst/>
                <a:rect l="l" t="t" r="r" b="b"/>
                <a:pathLst>
                  <a:path w="8160" h="6051" extrusionOk="0">
                    <a:moveTo>
                      <a:pt x="5381" y="1"/>
                    </a:moveTo>
                    <a:cubicBezTo>
                      <a:pt x="3613" y="1"/>
                      <a:pt x="1867" y="949"/>
                      <a:pt x="920" y="2440"/>
                    </a:cubicBezTo>
                    <a:cubicBezTo>
                      <a:pt x="248" y="3502"/>
                      <a:pt x="1" y="4810"/>
                      <a:pt x="179" y="6051"/>
                    </a:cubicBezTo>
                    <a:cubicBezTo>
                      <a:pt x="3300" y="4508"/>
                      <a:pt x="6219" y="2646"/>
                      <a:pt x="8159" y="824"/>
                    </a:cubicBezTo>
                    <a:cubicBezTo>
                      <a:pt x="7418" y="353"/>
                      <a:pt x="6567" y="66"/>
                      <a:pt x="5693" y="11"/>
                    </a:cubicBezTo>
                    <a:cubicBezTo>
                      <a:pt x="5589" y="4"/>
                      <a:pt x="5485" y="1"/>
                      <a:pt x="53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40"/>
              <p:cNvSpPr/>
              <p:nvPr/>
            </p:nvSpPr>
            <p:spPr>
              <a:xfrm>
                <a:off x="2595450" y="4696450"/>
                <a:ext cx="213825" cy="160650"/>
              </a:xfrm>
              <a:custGeom>
                <a:avLst/>
                <a:gdLst/>
                <a:ahLst/>
                <a:cxnLst/>
                <a:rect l="l" t="t" r="r" b="b"/>
                <a:pathLst>
                  <a:path w="8553" h="6426" extrusionOk="0">
                    <a:moveTo>
                      <a:pt x="5542" y="299"/>
                    </a:moveTo>
                    <a:cubicBezTo>
                      <a:pt x="5642" y="299"/>
                      <a:pt x="5739" y="303"/>
                      <a:pt x="5840" y="308"/>
                    </a:cubicBezTo>
                    <a:cubicBezTo>
                      <a:pt x="6609" y="354"/>
                      <a:pt x="7377" y="595"/>
                      <a:pt x="8068" y="998"/>
                    </a:cubicBezTo>
                    <a:cubicBezTo>
                      <a:pt x="6261" y="2664"/>
                      <a:pt x="3570" y="4421"/>
                      <a:pt x="459" y="5976"/>
                    </a:cubicBezTo>
                    <a:cubicBezTo>
                      <a:pt x="335" y="4815"/>
                      <a:pt x="600" y="3621"/>
                      <a:pt x="1200" y="2673"/>
                    </a:cubicBezTo>
                    <a:cubicBezTo>
                      <a:pt x="2119" y="1227"/>
                      <a:pt x="3836" y="299"/>
                      <a:pt x="5542" y="299"/>
                    </a:cubicBezTo>
                    <a:close/>
                    <a:moveTo>
                      <a:pt x="5552" y="1"/>
                    </a:moveTo>
                    <a:cubicBezTo>
                      <a:pt x="3742" y="1"/>
                      <a:pt x="1923" y="984"/>
                      <a:pt x="953" y="2513"/>
                    </a:cubicBezTo>
                    <a:cubicBezTo>
                      <a:pt x="280" y="3579"/>
                      <a:pt x="1" y="4929"/>
                      <a:pt x="189" y="6224"/>
                    </a:cubicBezTo>
                    <a:lnTo>
                      <a:pt x="216" y="6426"/>
                    </a:lnTo>
                    <a:lnTo>
                      <a:pt x="398" y="6333"/>
                    </a:lnTo>
                    <a:cubicBezTo>
                      <a:pt x="3703" y="4700"/>
                      <a:pt x="6548" y="2838"/>
                      <a:pt x="8415" y="1081"/>
                    </a:cubicBezTo>
                    <a:lnTo>
                      <a:pt x="8552" y="952"/>
                    </a:lnTo>
                    <a:lnTo>
                      <a:pt x="8393" y="852"/>
                    </a:lnTo>
                    <a:cubicBezTo>
                      <a:pt x="7615" y="358"/>
                      <a:pt x="6736" y="65"/>
                      <a:pt x="5857" y="10"/>
                    </a:cubicBezTo>
                    <a:cubicBezTo>
                      <a:pt x="5756" y="4"/>
                      <a:pt x="5654" y="1"/>
                      <a:pt x="55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40"/>
              <p:cNvSpPr/>
              <p:nvPr/>
            </p:nvSpPr>
            <p:spPr>
              <a:xfrm>
                <a:off x="2276550" y="4891575"/>
                <a:ext cx="10240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2048" extrusionOk="0">
                    <a:moveTo>
                      <a:pt x="2002" y="1"/>
                    </a:moveTo>
                    <a:cubicBezTo>
                      <a:pt x="1591" y="1"/>
                      <a:pt x="1182" y="112"/>
                      <a:pt x="838" y="336"/>
                    </a:cubicBezTo>
                    <a:cubicBezTo>
                      <a:pt x="440" y="593"/>
                      <a:pt x="125" y="995"/>
                      <a:pt x="38" y="1457"/>
                    </a:cubicBezTo>
                    <a:cubicBezTo>
                      <a:pt x="0" y="1631"/>
                      <a:pt x="5" y="1810"/>
                      <a:pt x="42" y="1983"/>
                    </a:cubicBezTo>
                    <a:cubicBezTo>
                      <a:pt x="349" y="2026"/>
                      <a:pt x="683" y="2047"/>
                      <a:pt x="1038" y="2047"/>
                    </a:cubicBezTo>
                    <a:cubicBezTo>
                      <a:pt x="1933" y="2047"/>
                      <a:pt x="2970" y="1916"/>
                      <a:pt x="4096" y="1677"/>
                    </a:cubicBezTo>
                    <a:cubicBezTo>
                      <a:pt x="3986" y="1191"/>
                      <a:pt x="3721" y="748"/>
                      <a:pt x="3332" y="441"/>
                    </a:cubicBezTo>
                    <a:cubicBezTo>
                      <a:pt x="2954" y="149"/>
                      <a:pt x="2477" y="1"/>
                      <a:pt x="20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40"/>
              <p:cNvSpPr/>
              <p:nvPr/>
            </p:nvSpPr>
            <p:spPr>
              <a:xfrm>
                <a:off x="2272900" y="4887925"/>
                <a:ext cx="110525" cy="5852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2341" extrusionOk="0">
                    <a:moveTo>
                      <a:pt x="2148" y="295"/>
                    </a:moveTo>
                    <a:cubicBezTo>
                      <a:pt x="2591" y="295"/>
                      <a:pt x="3035" y="434"/>
                      <a:pt x="3386" y="706"/>
                    </a:cubicBezTo>
                    <a:cubicBezTo>
                      <a:pt x="3702" y="953"/>
                      <a:pt x="3940" y="1306"/>
                      <a:pt x="4059" y="1709"/>
                    </a:cubicBezTo>
                    <a:cubicBezTo>
                      <a:pt x="2971" y="1933"/>
                      <a:pt x="2011" y="2046"/>
                      <a:pt x="1193" y="2046"/>
                    </a:cubicBezTo>
                    <a:cubicBezTo>
                      <a:pt x="880" y="2046"/>
                      <a:pt x="587" y="2030"/>
                      <a:pt x="316" y="1996"/>
                    </a:cubicBezTo>
                    <a:cubicBezTo>
                      <a:pt x="302" y="1873"/>
                      <a:pt x="307" y="1749"/>
                      <a:pt x="330" y="1631"/>
                    </a:cubicBezTo>
                    <a:cubicBezTo>
                      <a:pt x="403" y="1228"/>
                      <a:pt x="672" y="858"/>
                      <a:pt x="1062" y="606"/>
                    </a:cubicBezTo>
                    <a:cubicBezTo>
                      <a:pt x="1384" y="398"/>
                      <a:pt x="1766" y="295"/>
                      <a:pt x="2148" y="295"/>
                    </a:cubicBezTo>
                    <a:close/>
                    <a:moveTo>
                      <a:pt x="2150" y="0"/>
                    </a:moveTo>
                    <a:cubicBezTo>
                      <a:pt x="1710" y="0"/>
                      <a:pt x="1271" y="119"/>
                      <a:pt x="902" y="359"/>
                    </a:cubicBezTo>
                    <a:cubicBezTo>
                      <a:pt x="444" y="651"/>
                      <a:pt x="129" y="1096"/>
                      <a:pt x="37" y="1576"/>
                    </a:cubicBezTo>
                    <a:cubicBezTo>
                      <a:pt x="0" y="1764"/>
                      <a:pt x="0" y="1965"/>
                      <a:pt x="41" y="2161"/>
                    </a:cubicBezTo>
                    <a:lnTo>
                      <a:pt x="60" y="2262"/>
                    </a:lnTo>
                    <a:lnTo>
                      <a:pt x="165" y="2276"/>
                    </a:lnTo>
                    <a:cubicBezTo>
                      <a:pt x="476" y="2321"/>
                      <a:pt x="815" y="2340"/>
                      <a:pt x="1181" y="2340"/>
                    </a:cubicBezTo>
                    <a:cubicBezTo>
                      <a:pt x="2059" y="2340"/>
                      <a:pt x="3098" y="2216"/>
                      <a:pt x="4275" y="1969"/>
                    </a:cubicBezTo>
                    <a:lnTo>
                      <a:pt x="4421" y="1937"/>
                    </a:lnTo>
                    <a:lnTo>
                      <a:pt x="4389" y="1791"/>
                    </a:lnTo>
                    <a:cubicBezTo>
                      <a:pt x="4265" y="1255"/>
                      <a:pt x="3977" y="788"/>
                      <a:pt x="3569" y="473"/>
                    </a:cubicBezTo>
                    <a:cubicBezTo>
                      <a:pt x="3167" y="159"/>
                      <a:pt x="2658" y="0"/>
                      <a:pt x="21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40"/>
              <p:cNvSpPr/>
              <p:nvPr/>
            </p:nvSpPr>
            <p:spPr>
              <a:xfrm>
                <a:off x="2439775" y="4574250"/>
                <a:ext cx="123675" cy="170775"/>
              </a:xfrm>
              <a:custGeom>
                <a:avLst/>
                <a:gdLst/>
                <a:ahLst/>
                <a:cxnLst/>
                <a:rect l="l" t="t" r="r" b="b"/>
                <a:pathLst>
                  <a:path w="4947" h="6831" extrusionOk="0">
                    <a:moveTo>
                      <a:pt x="1608" y="1"/>
                    </a:moveTo>
                    <a:cubicBezTo>
                      <a:pt x="1480" y="1"/>
                      <a:pt x="1355" y="22"/>
                      <a:pt x="1236" y="66"/>
                    </a:cubicBezTo>
                    <a:cubicBezTo>
                      <a:pt x="247" y="432"/>
                      <a:pt x="0" y="2226"/>
                      <a:pt x="682" y="4079"/>
                    </a:cubicBezTo>
                    <a:cubicBezTo>
                      <a:pt x="1285" y="5705"/>
                      <a:pt x="2405" y="6830"/>
                      <a:pt x="3338" y="6830"/>
                    </a:cubicBezTo>
                    <a:cubicBezTo>
                      <a:pt x="3467" y="6830"/>
                      <a:pt x="3591" y="6809"/>
                      <a:pt x="3711" y="6765"/>
                    </a:cubicBezTo>
                    <a:cubicBezTo>
                      <a:pt x="4699" y="6399"/>
                      <a:pt x="4946" y="4605"/>
                      <a:pt x="4264" y="2757"/>
                    </a:cubicBezTo>
                    <a:cubicBezTo>
                      <a:pt x="3661" y="1128"/>
                      <a:pt x="2541" y="1"/>
                      <a:pt x="16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40"/>
              <p:cNvSpPr/>
              <p:nvPr/>
            </p:nvSpPr>
            <p:spPr>
              <a:xfrm>
                <a:off x="2435325" y="4570550"/>
                <a:ext cx="132600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5304" h="7129" extrusionOk="0">
                    <a:moveTo>
                      <a:pt x="1779" y="296"/>
                    </a:moveTo>
                    <a:cubicBezTo>
                      <a:pt x="2645" y="296"/>
                      <a:pt x="3729" y="1409"/>
                      <a:pt x="4301" y="2955"/>
                    </a:cubicBezTo>
                    <a:cubicBezTo>
                      <a:pt x="4946" y="4694"/>
                      <a:pt x="4731" y="6446"/>
                      <a:pt x="3838" y="6776"/>
                    </a:cubicBezTo>
                    <a:cubicBezTo>
                      <a:pt x="3738" y="6813"/>
                      <a:pt x="3632" y="6831"/>
                      <a:pt x="3522" y="6831"/>
                    </a:cubicBezTo>
                    <a:cubicBezTo>
                      <a:pt x="2658" y="6831"/>
                      <a:pt x="1570" y="5720"/>
                      <a:pt x="1002" y="4172"/>
                    </a:cubicBezTo>
                    <a:cubicBezTo>
                      <a:pt x="357" y="2434"/>
                      <a:pt x="571" y="685"/>
                      <a:pt x="1464" y="351"/>
                    </a:cubicBezTo>
                    <a:cubicBezTo>
                      <a:pt x="1565" y="315"/>
                      <a:pt x="1669" y="296"/>
                      <a:pt x="1779" y="296"/>
                    </a:cubicBezTo>
                    <a:close/>
                    <a:moveTo>
                      <a:pt x="1794" y="0"/>
                    </a:moveTo>
                    <a:cubicBezTo>
                      <a:pt x="1646" y="0"/>
                      <a:pt x="1502" y="25"/>
                      <a:pt x="1363" y="77"/>
                    </a:cubicBezTo>
                    <a:cubicBezTo>
                      <a:pt x="279" y="475"/>
                      <a:pt x="0" y="2319"/>
                      <a:pt x="723" y="4277"/>
                    </a:cubicBezTo>
                    <a:cubicBezTo>
                      <a:pt x="1354" y="5984"/>
                      <a:pt x="2507" y="7128"/>
                      <a:pt x="3509" y="7128"/>
                    </a:cubicBezTo>
                    <a:cubicBezTo>
                      <a:pt x="3660" y="7128"/>
                      <a:pt x="3802" y="7105"/>
                      <a:pt x="3939" y="7055"/>
                    </a:cubicBezTo>
                    <a:cubicBezTo>
                      <a:pt x="5019" y="6653"/>
                      <a:pt x="5303" y="4808"/>
                      <a:pt x="4580" y="2850"/>
                    </a:cubicBezTo>
                    <a:cubicBezTo>
                      <a:pt x="3950" y="1147"/>
                      <a:pt x="2796" y="0"/>
                      <a:pt x="17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40"/>
              <p:cNvSpPr/>
              <p:nvPr/>
            </p:nvSpPr>
            <p:spPr>
              <a:xfrm>
                <a:off x="2455225" y="4610800"/>
                <a:ext cx="75375" cy="104150"/>
              </a:xfrm>
              <a:custGeom>
                <a:avLst/>
                <a:gdLst/>
                <a:ahLst/>
                <a:cxnLst/>
                <a:rect l="l" t="t" r="r" b="b"/>
                <a:pathLst>
                  <a:path w="3015" h="4166" extrusionOk="0">
                    <a:moveTo>
                      <a:pt x="978" y="0"/>
                    </a:moveTo>
                    <a:cubicBezTo>
                      <a:pt x="900" y="0"/>
                      <a:pt x="823" y="13"/>
                      <a:pt x="750" y="41"/>
                    </a:cubicBezTo>
                    <a:cubicBezTo>
                      <a:pt x="151" y="260"/>
                      <a:pt x="0" y="1358"/>
                      <a:pt x="417" y="2484"/>
                    </a:cubicBezTo>
                    <a:cubicBezTo>
                      <a:pt x="783" y="3480"/>
                      <a:pt x="1465" y="4166"/>
                      <a:pt x="2035" y="4166"/>
                    </a:cubicBezTo>
                    <a:cubicBezTo>
                      <a:pt x="2113" y="4166"/>
                      <a:pt x="2188" y="4153"/>
                      <a:pt x="2260" y="4127"/>
                    </a:cubicBezTo>
                    <a:cubicBezTo>
                      <a:pt x="2864" y="3903"/>
                      <a:pt x="3015" y="2809"/>
                      <a:pt x="2599" y="1679"/>
                    </a:cubicBezTo>
                    <a:cubicBezTo>
                      <a:pt x="2233" y="689"/>
                      <a:pt x="1549" y="0"/>
                      <a:pt x="9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40"/>
              <p:cNvSpPr/>
              <p:nvPr/>
            </p:nvSpPr>
            <p:spPr>
              <a:xfrm>
                <a:off x="2472925" y="4592525"/>
                <a:ext cx="47275" cy="65250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2610" extrusionOk="0">
                    <a:moveTo>
                      <a:pt x="617" y="0"/>
                    </a:moveTo>
                    <a:cubicBezTo>
                      <a:pt x="567" y="0"/>
                      <a:pt x="519" y="9"/>
                      <a:pt x="473" y="26"/>
                    </a:cubicBezTo>
                    <a:cubicBezTo>
                      <a:pt x="97" y="163"/>
                      <a:pt x="1" y="849"/>
                      <a:pt x="262" y="1555"/>
                    </a:cubicBezTo>
                    <a:cubicBezTo>
                      <a:pt x="491" y="2177"/>
                      <a:pt x="920" y="2609"/>
                      <a:pt x="1276" y="2609"/>
                    </a:cubicBezTo>
                    <a:cubicBezTo>
                      <a:pt x="1325" y="2609"/>
                      <a:pt x="1374" y="2601"/>
                      <a:pt x="1420" y="2584"/>
                    </a:cubicBezTo>
                    <a:cubicBezTo>
                      <a:pt x="1800" y="2446"/>
                      <a:pt x="1891" y="1760"/>
                      <a:pt x="1630" y="1052"/>
                    </a:cubicBezTo>
                    <a:cubicBezTo>
                      <a:pt x="1401" y="432"/>
                      <a:pt x="974" y="0"/>
                      <a:pt x="6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40"/>
              <p:cNvSpPr/>
              <p:nvPr/>
            </p:nvSpPr>
            <p:spPr>
              <a:xfrm>
                <a:off x="2323225" y="4617300"/>
                <a:ext cx="123650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4946" h="6834" extrusionOk="0">
                    <a:moveTo>
                      <a:pt x="1605" y="1"/>
                    </a:moveTo>
                    <a:cubicBezTo>
                      <a:pt x="1478" y="1"/>
                      <a:pt x="1354" y="22"/>
                      <a:pt x="1236" y="65"/>
                    </a:cubicBezTo>
                    <a:cubicBezTo>
                      <a:pt x="247" y="431"/>
                      <a:pt x="0" y="2229"/>
                      <a:pt x="682" y="4078"/>
                    </a:cubicBezTo>
                    <a:cubicBezTo>
                      <a:pt x="1286" y="5703"/>
                      <a:pt x="2406" y="6833"/>
                      <a:pt x="3339" y="6833"/>
                    </a:cubicBezTo>
                    <a:cubicBezTo>
                      <a:pt x="3467" y="6833"/>
                      <a:pt x="3591" y="6812"/>
                      <a:pt x="3710" y="6768"/>
                    </a:cubicBezTo>
                    <a:cubicBezTo>
                      <a:pt x="4698" y="6403"/>
                      <a:pt x="4945" y="4604"/>
                      <a:pt x="4259" y="2755"/>
                    </a:cubicBezTo>
                    <a:cubicBezTo>
                      <a:pt x="3660" y="1128"/>
                      <a:pt x="2539" y="1"/>
                      <a:pt x="160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40"/>
              <p:cNvSpPr/>
              <p:nvPr/>
            </p:nvSpPr>
            <p:spPr>
              <a:xfrm>
                <a:off x="2318775" y="4613600"/>
                <a:ext cx="126175" cy="178200"/>
              </a:xfrm>
              <a:custGeom>
                <a:avLst/>
                <a:gdLst/>
                <a:ahLst/>
                <a:cxnLst/>
                <a:rect l="l" t="t" r="r" b="b"/>
                <a:pathLst>
                  <a:path w="5047" h="7128" extrusionOk="0">
                    <a:moveTo>
                      <a:pt x="1781" y="300"/>
                    </a:moveTo>
                    <a:cubicBezTo>
                      <a:pt x="2645" y="300"/>
                      <a:pt x="3729" y="1411"/>
                      <a:pt x="4300" y="2954"/>
                    </a:cubicBezTo>
                    <a:cubicBezTo>
                      <a:pt x="4620" y="3827"/>
                      <a:pt x="4745" y="4711"/>
                      <a:pt x="4644" y="5447"/>
                    </a:cubicBezTo>
                    <a:cubicBezTo>
                      <a:pt x="4547" y="6147"/>
                      <a:pt x="4259" y="6619"/>
                      <a:pt x="3839" y="6775"/>
                    </a:cubicBezTo>
                    <a:cubicBezTo>
                      <a:pt x="3735" y="6813"/>
                      <a:pt x="3626" y="6833"/>
                      <a:pt x="3513" y="6833"/>
                    </a:cubicBezTo>
                    <a:cubicBezTo>
                      <a:pt x="3158" y="6833"/>
                      <a:pt x="2760" y="6646"/>
                      <a:pt x="2362" y="6289"/>
                    </a:cubicBezTo>
                    <a:cubicBezTo>
                      <a:pt x="1803" y="5799"/>
                      <a:pt x="1323" y="5049"/>
                      <a:pt x="1002" y="4175"/>
                    </a:cubicBezTo>
                    <a:cubicBezTo>
                      <a:pt x="357" y="2432"/>
                      <a:pt x="573" y="684"/>
                      <a:pt x="1464" y="355"/>
                    </a:cubicBezTo>
                    <a:cubicBezTo>
                      <a:pt x="1565" y="318"/>
                      <a:pt x="1671" y="300"/>
                      <a:pt x="1781" y="300"/>
                    </a:cubicBezTo>
                    <a:close/>
                    <a:moveTo>
                      <a:pt x="1791" y="0"/>
                    </a:moveTo>
                    <a:cubicBezTo>
                      <a:pt x="1645" y="0"/>
                      <a:pt x="1501" y="25"/>
                      <a:pt x="1363" y="76"/>
                    </a:cubicBezTo>
                    <a:cubicBezTo>
                      <a:pt x="279" y="473"/>
                      <a:pt x="0" y="2323"/>
                      <a:pt x="723" y="4276"/>
                    </a:cubicBezTo>
                    <a:cubicBezTo>
                      <a:pt x="1061" y="5195"/>
                      <a:pt x="1574" y="5987"/>
                      <a:pt x="2165" y="6513"/>
                    </a:cubicBezTo>
                    <a:cubicBezTo>
                      <a:pt x="2622" y="6916"/>
                      <a:pt x="3089" y="7127"/>
                      <a:pt x="3515" y="7127"/>
                    </a:cubicBezTo>
                    <a:cubicBezTo>
                      <a:pt x="3660" y="7127"/>
                      <a:pt x="3801" y="7104"/>
                      <a:pt x="3939" y="7053"/>
                    </a:cubicBezTo>
                    <a:cubicBezTo>
                      <a:pt x="4470" y="6857"/>
                      <a:pt x="4827" y="6303"/>
                      <a:pt x="4937" y="5489"/>
                    </a:cubicBezTo>
                    <a:cubicBezTo>
                      <a:pt x="5047" y="4706"/>
                      <a:pt x="4918" y="3768"/>
                      <a:pt x="4580" y="2853"/>
                    </a:cubicBezTo>
                    <a:cubicBezTo>
                      <a:pt x="3949" y="1145"/>
                      <a:pt x="2793" y="0"/>
                      <a:pt x="17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40"/>
              <p:cNvSpPr/>
              <p:nvPr/>
            </p:nvSpPr>
            <p:spPr>
              <a:xfrm>
                <a:off x="2338675" y="4653850"/>
                <a:ext cx="75400" cy="104150"/>
              </a:xfrm>
              <a:custGeom>
                <a:avLst/>
                <a:gdLst/>
                <a:ahLst/>
                <a:cxnLst/>
                <a:rect l="l" t="t" r="r" b="b"/>
                <a:pathLst>
                  <a:path w="3016" h="4166" extrusionOk="0">
                    <a:moveTo>
                      <a:pt x="976" y="0"/>
                    </a:moveTo>
                    <a:cubicBezTo>
                      <a:pt x="898" y="0"/>
                      <a:pt x="823" y="13"/>
                      <a:pt x="751" y="39"/>
                    </a:cubicBezTo>
                    <a:cubicBezTo>
                      <a:pt x="147" y="263"/>
                      <a:pt x="1" y="1357"/>
                      <a:pt x="417" y="2487"/>
                    </a:cubicBezTo>
                    <a:cubicBezTo>
                      <a:pt x="783" y="3477"/>
                      <a:pt x="1463" y="4166"/>
                      <a:pt x="2033" y="4166"/>
                    </a:cubicBezTo>
                    <a:cubicBezTo>
                      <a:pt x="2111" y="4166"/>
                      <a:pt x="2188" y="4153"/>
                      <a:pt x="2261" y="4126"/>
                    </a:cubicBezTo>
                    <a:cubicBezTo>
                      <a:pt x="2864" y="3906"/>
                      <a:pt x="3015" y="2808"/>
                      <a:pt x="2599" y="1682"/>
                    </a:cubicBezTo>
                    <a:cubicBezTo>
                      <a:pt x="2229" y="687"/>
                      <a:pt x="1546" y="0"/>
                      <a:pt x="9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40"/>
              <p:cNvSpPr/>
              <p:nvPr/>
            </p:nvSpPr>
            <p:spPr>
              <a:xfrm>
                <a:off x="2356425" y="4635575"/>
                <a:ext cx="47225" cy="65300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2612" extrusionOk="0">
                    <a:moveTo>
                      <a:pt x="613" y="0"/>
                    </a:moveTo>
                    <a:cubicBezTo>
                      <a:pt x="564" y="0"/>
                      <a:pt x="517" y="8"/>
                      <a:pt x="471" y="25"/>
                    </a:cubicBezTo>
                    <a:cubicBezTo>
                      <a:pt x="96" y="166"/>
                      <a:pt x="0" y="848"/>
                      <a:pt x="260" y="1558"/>
                    </a:cubicBezTo>
                    <a:cubicBezTo>
                      <a:pt x="490" y="2182"/>
                      <a:pt x="918" y="2611"/>
                      <a:pt x="1276" y="2611"/>
                    </a:cubicBezTo>
                    <a:cubicBezTo>
                      <a:pt x="1325" y="2611"/>
                      <a:pt x="1372" y="2603"/>
                      <a:pt x="1418" y="2587"/>
                    </a:cubicBezTo>
                    <a:cubicBezTo>
                      <a:pt x="1793" y="2445"/>
                      <a:pt x="1889" y="1759"/>
                      <a:pt x="1629" y="1054"/>
                    </a:cubicBezTo>
                    <a:cubicBezTo>
                      <a:pt x="1399" y="430"/>
                      <a:pt x="971" y="0"/>
                      <a:pt x="6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40"/>
              <p:cNvSpPr/>
              <p:nvPr/>
            </p:nvSpPr>
            <p:spPr>
              <a:xfrm>
                <a:off x="2514025" y="4753975"/>
                <a:ext cx="74150" cy="56375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2255" extrusionOk="0">
                    <a:moveTo>
                      <a:pt x="2785" y="0"/>
                    </a:moveTo>
                    <a:cubicBezTo>
                      <a:pt x="2726" y="0"/>
                      <a:pt x="2667" y="30"/>
                      <a:pt x="2640" y="98"/>
                    </a:cubicBezTo>
                    <a:cubicBezTo>
                      <a:pt x="2246" y="1105"/>
                      <a:pt x="1263" y="1850"/>
                      <a:pt x="192" y="1960"/>
                    </a:cubicBezTo>
                    <a:cubicBezTo>
                      <a:pt x="9" y="1978"/>
                      <a:pt x="0" y="2254"/>
                      <a:pt x="175" y="2254"/>
                    </a:cubicBezTo>
                    <a:cubicBezTo>
                      <a:pt x="181" y="2254"/>
                      <a:pt x="186" y="2254"/>
                      <a:pt x="192" y="2253"/>
                    </a:cubicBezTo>
                    <a:cubicBezTo>
                      <a:pt x="1404" y="2129"/>
                      <a:pt x="2480" y="1314"/>
                      <a:pt x="2924" y="180"/>
                    </a:cubicBezTo>
                    <a:cubicBezTo>
                      <a:pt x="2966" y="72"/>
                      <a:pt x="2877" y="0"/>
                      <a:pt x="27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40"/>
              <p:cNvSpPr/>
              <p:nvPr/>
            </p:nvSpPr>
            <p:spPr>
              <a:xfrm>
                <a:off x="2558875" y="4721800"/>
                <a:ext cx="54350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1855" extrusionOk="0">
                    <a:moveTo>
                      <a:pt x="1032" y="1"/>
                    </a:moveTo>
                    <a:cubicBezTo>
                      <a:pt x="860" y="1"/>
                      <a:pt x="688" y="46"/>
                      <a:pt x="539" y="140"/>
                    </a:cubicBezTo>
                    <a:cubicBezTo>
                      <a:pt x="288" y="305"/>
                      <a:pt x="137" y="570"/>
                      <a:pt x="32" y="844"/>
                    </a:cubicBezTo>
                    <a:cubicBezTo>
                      <a:pt x="0" y="918"/>
                      <a:pt x="59" y="1005"/>
                      <a:pt x="132" y="1028"/>
                    </a:cubicBezTo>
                    <a:cubicBezTo>
                      <a:pt x="145" y="1031"/>
                      <a:pt x="157" y="1033"/>
                      <a:pt x="170" y="1033"/>
                    </a:cubicBezTo>
                    <a:cubicBezTo>
                      <a:pt x="235" y="1033"/>
                      <a:pt x="288" y="984"/>
                      <a:pt x="311" y="922"/>
                    </a:cubicBezTo>
                    <a:cubicBezTo>
                      <a:pt x="389" y="726"/>
                      <a:pt x="507" y="515"/>
                      <a:pt x="691" y="396"/>
                    </a:cubicBezTo>
                    <a:cubicBezTo>
                      <a:pt x="796" y="326"/>
                      <a:pt x="915" y="293"/>
                      <a:pt x="1037" y="293"/>
                    </a:cubicBezTo>
                    <a:cubicBezTo>
                      <a:pt x="1138" y="293"/>
                      <a:pt x="1240" y="316"/>
                      <a:pt x="1335" y="360"/>
                    </a:cubicBezTo>
                    <a:cubicBezTo>
                      <a:pt x="1825" y="588"/>
                      <a:pt x="1916" y="1197"/>
                      <a:pt x="1807" y="1673"/>
                    </a:cubicBezTo>
                    <a:cubicBezTo>
                      <a:pt x="1782" y="1783"/>
                      <a:pt x="1875" y="1855"/>
                      <a:pt x="1962" y="1855"/>
                    </a:cubicBezTo>
                    <a:cubicBezTo>
                      <a:pt x="2019" y="1855"/>
                      <a:pt x="2074" y="1823"/>
                      <a:pt x="2091" y="1750"/>
                    </a:cubicBezTo>
                    <a:cubicBezTo>
                      <a:pt x="2169" y="1408"/>
                      <a:pt x="2173" y="1051"/>
                      <a:pt x="2036" y="721"/>
                    </a:cubicBezTo>
                    <a:cubicBezTo>
                      <a:pt x="1922" y="442"/>
                      <a:pt x="1711" y="200"/>
                      <a:pt x="1428" y="81"/>
                    </a:cubicBezTo>
                    <a:cubicBezTo>
                      <a:pt x="1303" y="28"/>
                      <a:pt x="1167" y="1"/>
                      <a:pt x="10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Google Shape;652;p42">
            <a:extLst>
              <a:ext uri="{FF2B5EF4-FFF2-40B4-BE49-F238E27FC236}">
                <a16:creationId xmlns:a16="http://schemas.microsoft.com/office/drawing/2014/main" id="{5A1DB28E-BD50-985C-BFF8-25B9CC1D93E7}"/>
              </a:ext>
            </a:extLst>
          </p:cNvPr>
          <p:cNvSpPr/>
          <p:nvPr/>
        </p:nvSpPr>
        <p:spPr>
          <a:xfrm>
            <a:off x="409800" y="140104"/>
            <a:ext cx="8324400" cy="58417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85;p44">
            <a:extLst>
              <a:ext uri="{FF2B5EF4-FFF2-40B4-BE49-F238E27FC236}">
                <a16:creationId xmlns:a16="http://schemas.microsoft.com/office/drawing/2014/main" id="{03092987-6018-A100-BD5C-703FD38725CF}"/>
              </a:ext>
            </a:extLst>
          </p:cNvPr>
          <p:cNvSpPr txBox="1">
            <a:spLocks/>
          </p:cNvSpPr>
          <p:nvPr/>
        </p:nvSpPr>
        <p:spPr>
          <a:xfrm>
            <a:off x="743918" y="242738"/>
            <a:ext cx="7919293" cy="363342"/>
          </a:xfrm>
          <a:prstGeom prst="rect">
            <a:avLst/>
          </a:prstGeom>
          <a:noFill/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Londrina Solid" panose="020B0604020202020204" charset="0"/>
              </a:rPr>
              <a:t>Ex 4. Work in pairs. Discuss and make a list for the tips which help the Japanese live long lives.  </a:t>
            </a:r>
          </a:p>
        </p:txBody>
      </p:sp>
      <p:grpSp>
        <p:nvGrpSpPr>
          <p:cNvPr id="582" name="Google Shape;582;p40"/>
          <p:cNvGrpSpPr/>
          <p:nvPr/>
        </p:nvGrpSpPr>
        <p:grpSpPr>
          <a:xfrm flipH="1">
            <a:off x="79373" y="426057"/>
            <a:ext cx="556058" cy="533995"/>
            <a:chOff x="8332205" y="2939798"/>
            <a:chExt cx="540234" cy="463036"/>
          </a:xfrm>
        </p:grpSpPr>
        <p:sp>
          <p:nvSpPr>
            <p:cNvPr id="583" name="Google Shape;583;p40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0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0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0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0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0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0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0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0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0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" name="Google Shape;553;p40"/>
          <p:cNvGrpSpPr/>
          <p:nvPr/>
        </p:nvGrpSpPr>
        <p:grpSpPr>
          <a:xfrm>
            <a:off x="7856516" y="381885"/>
            <a:ext cx="1173180" cy="715708"/>
            <a:chOff x="474540" y="1317139"/>
            <a:chExt cx="779936" cy="475806"/>
          </a:xfrm>
        </p:grpSpPr>
        <p:sp>
          <p:nvSpPr>
            <p:cNvPr id="554" name="Google Shape;554;p40"/>
            <p:cNvSpPr/>
            <p:nvPr/>
          </p:nvSpPr>
          <p:spPr>
            <a:xfrm>
              <a:off x="474540" y="1317139"/>
              <a:ext cx="779936" cy="475806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0"/>
            <p:cNvSpPr/>
            <p:nvPr/>
          </p:nvSpPr>
          <p:spPr>
            <a:xfrm>
              <a:off x="510708" y="1346505"/>
              <a:ext cx="707660" cy="417064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0DEA27-C074-AF0C-2063-94A25F9B13C0}"/>
              </a:ext>
            </a:extLst>
          </p:cNvPr>
          <p:cNvGrpSpPr/>
          <p:nvPr/>
        </p:nvGrpSpPr>
        <p:grpSpPr>
          <a:xfrm>
            <a:off x="158869" y="1015865"/>
            <a:ext cx="5873451" cy="3158263"/>
            <a:chOff x="279746" y="1177691"/>
            <a:chExt cx="5873451" cy="3158263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A06738C4-02E5-1B2C-5B11-CAEBDD9859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496" y="1177691"/>
              <a:ext cx="5794983" cy="2296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AA38F549-AD5F-3E18-B669-9A6B69876C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194"/>
            <a:stretch/>
          </p:blipFill>
          <p:spPr bwMode="auto">
            <a:xfrm>
              <a:off x="279746" y="2893378"/>
              <a:ext cx="5873451" cy="1442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40DA866-CD48-F8FF-534A-5D7B6F7D4BAE}"/>
              </a:ext>
            </a:extLst>
          </p:cNvPr>
          <p:cNvSpPr txBox="1"/>
          <p:nvPr/>
        </p:nvSpPr>
        <p:spPr>
          <a:xfrm>
            <a:off x="773568" y="1366332"/>
            <a:ext cx="311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 a lot of fish and vegetables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0A6FF-C773-AD61-1719-6FD82D3174E9}"/>
              </a:ext>
            </a:extLst>
          </p:cNvPr>
          <p:cNvSpPr txBox="1"/>
          <p:nvPr/>
        </p:nvSpPr>
        <p:spPr>
          <a:xfrm>
            <a:off x="759325" y="1804138"/>
            <a:ext cx="3100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cook fish with little cooking oil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D02F89-1617-D1C8-E4D2-0881D47FB9D7}"/>
              </a:ext>
            </a:extLst>
          </p:cNvPr>
          <p:cNvSpPr txBox="1"/>
          <p:nvPr/>
        </p:nvSpPr>
        <p:spPr>
          <a:xfrm>
            <a:off x="762960" y="2253552"/>
            <a:ext cx="4156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 a lot of tofu, a product from soybeans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F030C0-A35A-126E-FC4B-8670F1E9FE79}"/>
              </a:ext>
            </a:extLst>
          </p:cNvPr>
          <p:cNvSpPr txBox="1"/>
          <p:nvPr/>
        </p:nvSpPr>
        <p:spPr>
          <a:xfrm>
            <a:off x="759325" y="2669479"/>
            <a:ext cx="4349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hard and do a lot of outdoor activities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4" name="Google Shape;874;p45"/>
          <p:cNvGrpSpPr/>
          <p:nvPr/>
        </p:nvGrpSpPr>
        <p:grpSpPr>
          <a:xfrm rot="199302">
            <a:off x="292718" y="2925626"/>
            <a:ext cx="1013884" cy="1671545"/>
            <a:chOff x="4650975" y="1690075"/>
            <a:chExt cx="374750" cy="593700"/>
          </a:xfrm>
        </p:grpSpPr>
        <p:sp>
          <p:nvSpPr>
            <p:cNvPr id="875" name="Google Shape;875;p45"/>
            <p:cNvSpPr/>
            <p:nvPr/>
          </p:nvSpPr>
          <p:spPr>
            <a:xfrm>
              <a:off x="4675125" y="1713225"/>
              <a:ext cx="327400" cy="547400"/>
            </a:xfrm>
            <a:custGeom>
              <a:avLst/>
              <a:gdLst/>
              <a:ahLst/>
              <a:cxnLst/>
              <a:rect l="l" t="t" r="r" b="b"/>
              <a:pathLst>
                <a:path w="13096" h="21896" extrusionOk="0">
                  <a:moveTo>
                    <a:pt x="6812" y="7313"/>
                  </a:moveTo>
                  <a:cubicBezTo>
                    <a:pt x="6817" y="7400"/>
                    <a:pt x="6814" y="7487"/>
                    <a:pt x="6801" y="7574"/>
                  </a:cubicBezTo>
                  <a:cubicBezTo>
                    <a:pt x="6731" y="8058"/>
                    <a:pt x="6393" y="8468"/>
                    <a:pt x="6067" y="8864"/>
                  </a:cubicBezTo>
                  <a:cubicBezTo>
                    <a:pt x="5906" y="9059"/>
                    <a:pt x="5739" y="9260"/>
                    <a:pt x="5609" y="9467"/>
                  </a:cubicBezTo>
                  <a:cubicBezTo>
                    <a:pt x="5410" y="9784"/>
                    <a:pt x="5275" y="10135"/>
                    <a:pt x="5200" y="10501"/>
                  </a:cubicBezTo>
                  <a:cubicBezTo>
                    <a:pt x="5196" y="10392"/>
                    <a:pt x="5191" y="10285"/>
                    <a:pt x="5188" y="10178"/>
                  </a:cubicBezTo>
                  <a:cubicBezTo>
                    <a:pt x="5170" y="9553"/>
                    <a:pt x="5151" y="8907"/>
                    <a:pt x="4936" y="8320"/>
                  </a:cubicBezTo>
                  <a:cubicBezTo>
                    <a:pt x="4923" y="8284"/>
                    <a:pt x="4909" y="8248"/>
                    <a:pt x="4894" y="8212"/>
                  </a:cubicBezTo>
                  <a:lnTo>
                    <a:pt x="4894" y="8212"/>
                  </a:lnTo>
                  <a:cubicBezTo>
                    <a:pt x="5017" y="8292"/>
                    <a:pt x="5151" y="8348"/>
                    <a:pt x="5291" y="8376"/>
                  </a:cubicBezTo>
                  <a:cubicBezTo>
                    <a:pt x="5361" y="8389"/>
                    <a:pt x="5431" y="8396"/>
                    <a:pt x="5503" y="8396"/>
                  </a:cubicBezTo>
                  <a:cubicBezTo>
                    <a:pt x="5824" y="8396"/>
                    <a:pt x="6159" y="8256"/>
                    <a:pt x="6435" y="7945"/>
                  </a:cubicBezTo>
                  <a:cubicBezTo>
                    <a:pt x="6580" y="7782"/>
                    <a:pt x="6708" y="7573"/>
                    <a:pt x="6812" y="7313"/>
                  </a:cubicBezTo>
                  <a:close/>
                  <a:moveTo>
                    <a:pt x="4748" y="0"/>
                  </a:moveTo>
                  <a:cubicBezTo>
                    <a:pt x="4587" y="0"/>
                    <a:pt x="4429" y="35"/>
                    <a:pt x="4279" y="104"/>
                  </a:cubicBezTo>
                  <a:cubicBezTo>
                    <a:pt x="3936" y="264"/>
                    <a:pt x="3705" y="575"/>
                    <a:pt x="3629" y="980"/>
                  </a:cubicBezTo>
                  <a:cubicBezTo>
                    <a:pt x="3548" y="1403"/>
                    <a:pt x="3635" y="1905"/>
                    <a:pt x="3882" y="2433"/>
                  </a:cubicBezTo>
                  <a:cubicBezTo>
                    <a:pt x="3975" y="2634"/>
                    <a:pt x="4087" y="2829"/>
                    <a:pt x="4212" y="3014"/>
                  </a:cubicBezTo>
                  <a:cubicBezTo>
                    <a:pt x="4150" y="3011"/>
                    <a:pt x="4088" y="3009"/>
                    <a:pt x="4026" y="3009"/>
                  </a:cubicBezTo>
                  <a:cubicBezTo>
                    <a:pt x="3865" y="3009"/>
                    <a:pt x="3704" y="3019"/>
                    <a:pt x="3546" y="3038"/>
                  </a:cubicBezTo>
                  <a:cubicBezTo>
                    <a:pt x="2967" y="3109"/>
                    <a:pt x="2496" y="3300"/>
                    <a:pt x="2179" y="3591"/>
                  </a:cubicBezTo>
                  <a:cubicBezTo>
                    <a:pt x="1876" y="3872"/>
                    <a:pt x="1734" y="4232"/>
                    <a:pt x="1781" y="4607"/>
                  </a:cubicBezTo>
                  <a:cubicBezTo>
                    <a:pt x="1817" y="4909"/>
                    <a:pt x="1969" y="5173"/>
                    <a:pt x="2220" y="5370"/>
                  </a:cubicBezTo>
                  <a:cubicBezTo>
                    <a:pt x="2523" y="5607"/>
                    <a:pt x="2953" y="5731"/>
                    <a:pt x="3459" y="5731"/>
                  </a:cubicBezTo>
                  <a:cubicBezTo>
                    <a:pt x="3591" y="5731"/>
                    <a:pt x="3729" y="5722"/>
                    <a:pt x="3871" y="5705"/>
                  </a:cubicBezTo>
                  <a:cubicBezTo>
                    <a:pt x="4089" y="5678"/>
                    <a:pt x="4308" y="5632"/>
                    <a:pt x="4526" y="5569"/>
                  </a:cubicBezTo>
                  <a:lnTo>
                    <a:pt x="4526" y="5569"/>
                  </a:lnTo>
                  <a:cubicBezTo>
                    <a:pt x="4447" y="5778"/>
                    <a:pt x="4385" y="5993"/>
                    <a:pt x="4343" y="6211"/>
                  </a:cubicBezTo>
                  <a:cubicBezTo>
                    <a:pt x="4262" y="6632"/>
                    <a:pt x="4262" y="6991"/>
                    <a:pt x="4321" y="7289"/>
                  </a:cubicBezTo>
                  <a:cubicBezTo>
                    <a:pt x="4035" y="6951"/>
                    <a:pt x="3673" y="6634"/>
                    <a:pt x="3247" y="6349"/>
                  </a:cubicBezTo>
                  <a:cubicBezTo>
                    <a:pt x="3232" y="6339"/>
                    <a:pt x="3215" y="6334"/>
                    <a:pt x="3197" y="6334"/>
                  </a:cubicBezTo>
                  <a:cubicBezTo>
                    <a:pt x="3190" y="6334"/>
                    <a:pt x="3182" y="6335"/>
                    <a:pt x="3175" y="6337"/>
                  </a:cubicBezTo>
                  <a:cubicBezTo>
                    <a:pt x="3150" y="6343"/>
                    <a:pt x="3129" y="6359"/>
                    <a:pt x="3118" y="6382"/>
                  </a:cubicBezTo>
                  <a:cubicBezTo>
                    <a:pt x="2631" y="7336"/>
                    <a:pt x="2573" y="8500"/>
                    <a:pt x="2964" y="9495"/>
                  </a:cubicBezTo>
                  <a:cubicBezTo>
                    <a:pt x="3350" y="10479"/>
                    <a:pt x="4169" y="11285"/>
                    <a:pt x="5156" y="11659"/>
                  </a:cubicBezTo>
                  <a:cubicBezTo>
                    <a:pt x="5161" y="11694"/>
                    <a:pt x="5166" y="11729"/>
                    <a:pt x="5171" y="11764"/>
                  </a:cubicBezTo>
                  <a:cubicBezTo>
                    <a:pt x="3944" y="11890"/>
                    <a:pt x="2820" y="12102"/>
                    <a:pt x="1922" y="12383"/>
                  </a:cubicBezTo>
                  <a:cubicBezTo>
                    <a:pt x="1043" y="12658"/>
                    <a:pt x="0" y="13118"/>
                    <a:pt x="31" y="13746"/>
                  </a:cubicBezTo>
                  <a:cubicBezTo>
                    <a:pt x="35" y="13810"/>
                    <a:pt x="49" y="13871"/>
                    <a:pt x="73" y="13930"/>
                  </a:cubicBezTo>
                  <a:lnTo>
                    <a:pt x="359" y="15158"/>
                  </a:lnTo>
                  <a:cubicBezTo>
                    <a:pt x="371" y="15409"/>
                    <a:pt x="563" y="15628"/>
                    <a:pt x="886" y="15812"/>
                  </a:cubicBezTo>
                  <a:lnTo>
                    <a:pt x="1335" y="20633"/>
                  </a:lnTo>
                  <a:cubicBezTo>
                    <a:pt x="1376" y="21465"/>
                    <a:pt x="3597" y="21895"/>
                    <a:pt x="5995" y="21895"/>
                  </a:cubicBezTo>
                  <a:cubicBezTo>
                    <a:pt x="6320" y="21895"/>
                    <a:pt x="6649" y="21887"/>
                    <a:pt x="6976" y="21871"/>
                  </a:cubicBezTo>
                  <a:cubicBezTo>
                    <a:pt x="8446" y="21799"/>
                    <a:pt x="9822" y="21582"/>
                    <a:pt x="10850" y="21260"/>
                  </a:cubicBezTo>
                  <a:cubicBezTo>
                    <a:pt x="11391" y="21092"/>
                    <a:pt x="12003" y="20840"/>
                    <a:pt x="12295" y="20513"/>
                  </a:cubicBezTo>
                  <a:cubicBezTo>
                    <a:pt x="12409" y="20384"/>
                    <a:pt x="12475" y="20244"/>
                    <a:pt x="12468" y="20091"/>
                  </a:cubicBezTo>
                  <a:lnTo>
                    <a:pt x="12443" y="15253"/>
                  </a:lnTo>
                  <a:cubicBezTo>
                    <a:pt x="12551" y="15178"/>
                    <a:pt x="12641" y="15100"/>
                    <a:pt x="12714" y="15020"/>
                  </a:cubicBezTo>
                  <a:cubicBezTo>
                    <a:pt x="12844" y="14873"/>
                    <a:pt x="12912" y="14719"/>
                    <a:pt x="12903" y="14560"/>
                  </a:cubicBezTo>
                  <a:lnTo>
                    <a:pt x="13069" y="13292"/>
                  </a:lnTo>
                  <a:cubicBezTo>
                    <a:pt x="13087" y="13231"/>
                    <a:pt x="13095" y="13169"/>
                    <a:pt x="13092" y="13106"/>
                  </a:cubicBezTo>
                  <a:cubicBezTo>
                    <a:pt x="13044" y="12137"/>
                    <a:pt x="10447" y="11637"/>
                    <a:pt x="7639" y="11637"/>
                  </a:cubicBezTo>
                  <a:cubicBezTo>
                    <a:pt x="7253" y="11637"/>
                    <a:pt x="6864" y="11647"/>
                    <a:pt x="6476" y="11666"/>
                  </a:cubicBezTo>
                  <a:cubicBezTo>
                    <a:pt x="6431" y="11668"/>
                    <a:pt x="6385" y="11671"/>
                    <a:pt x="6340" y="11673"/>
                  </a:cubicBezTo>
                  <a:cubicBezTo>
                    <a:pt x="6323" y="11584"/>
                    <a:pt x="6311" y="11492"/>
                    <a:pt x="6304" y="11401"/>
                  </a:cubicBezTo>
                  <a:cubicBezTo>
                    <a:pt x="6671" y="11156"/>
                    <a:pt x="7094" y="10968"/>
                    <a:pt x="7505" y="10787"/>
                  </a:cubicBezTo>
                  <a:cubicBezTo>
                    <a:pt x="8077" y="10534"/>
                    <a:pt x="8667" y="10273"/>
                    <a:pt x="9131" y="9853"/>
                  </a:cubicBezTo>
                  <a:cubicBezTo>
                    <a:pt x="9207" y="9782"/>
                    <a:pt x="9281" y="9707"/>
                    <a:pt x="9352" y="9628"/>
                  </a:cubicBezTo>
                  <a:cubicBezTo>
                    <a:pt x="9812" y="9113"/>
                    <a:pt x="10143" y="8400"/>
                    <a:pt x="10318" y="7544"/>
                  </a:cubicBezTo>
                  <a:cubicBezTo>
                    <a:pt x="10324" y="7519"/>
                    <a:pt x="10317" y="7493"/>
                    <a:pt x="10303" y="7473"/>
                  </a:cubicBezTo>
                  <a:cubicBezTo>
                    <a:pt x="10287" y="7452"/>
                    <a:pt x="10264" y="7440"/>
                    <a:pt x="10239" y="7438"/>
                  </a:cubicBezTo>
                  <a:cubicBezTo>
                    <a:pt x="10135" y="7429"/>
                    <a:pt x="10031" y="7424"/>
                    <a:pt x="9927" y="7424"/>
                  </a:cubicBezTo>
                  <a:cubicBezTo>
                    <a:pt x="9214" y="7424"/>
                    <a:pt x="8501" y="7632"/>
                    <a:pt x="7895" y="8009"/>
                  </a:cubicBezTo>
                  <a:cubicBezTo>
                    <a:pt x="7978" y="7714"/>
                    <a:pt x="8012" y="7397"/>
                    <a:pt x="7963" y="7058"/>
                  </a:cubicBezTo>
                  <a:cubicBezTo>
                    <a:pt x="7940" y="6884"/>
                    <a:pt x="7898" y="6714"/>
                    <a:pt x="7845" y="6552"/>
                  </a:cubicBezTo>
                  <a:lnTo>
                    <a:pt x="7845" y="6552"/>
                  </a:lnTo>
                  <a:cubicBezTo>
                    <a:pt x="8218" y="6725"/>
                    <a:pt x="8554" y="6800"/>
                    <a:pt x="8847" y="6800"/>
                  </a:cubicBezTo>
                  <a:cubicBezTo>
                    <a:pt x="9270" y="6800"/>
                    <a:pt x="9601" y="6643"/>
                    <a:pt x="9817" y="6402"/>
                  </a:cubicBezTo>
                  <a:cubicBezTo>
                    <a:pt x="9871" y="6340"/>
                    <a:pt x="9919" y="6273"/>
                    <a:pt x="9959" y="6201"/>
                  </a:cubicBezTo>
                  <a:cubicBezTo>
                    <a:pt x="10142" y="5871"/>
                    <a:pt x="10146" y="5484"/>
                    <a:pt x="9970" y="5111"/>
                  </a:cubicBezTo>
                  <a:cubicBezTo>
                    <a:pt x="9787" y="4721"/>
                    <a:pt x="9421" y="4366"/>
                    <a:pt x="8912" y="4084"/>
                  </a:cubicBezTo>
                  <a:cubicBezTo>
                    <a:pt x="8719" y="3977"/>
                    <a:pt x="8513" y="3885"/>
                    <a:pt x="8304" y="3809"/>
                  </a:cubicBezTo>
                  <a:cubicBezTo>
                    <a:pt x="8489" y="3686"/>
                    <a:pt x="8666" y="3547"/>
                    <a:pt x="8828" y="3396"/>
                  </a:cubicBezTo>
                  <a:cubicBezTo>
                    <a:pt x="8914" y="3317"/>
                    <a:pt x="8991" y="3237"/>
                    <a:pt x="9062" y="3158"/>
                  </a:cubicBezTo>
                  <a:cubicBezTo>
                    <a:pt x="9802" y="2327"/>
                    <a:pt x="9750" y="1536"/>
                    <a:pt x="9334" y="1090"/>
                  </a:cubicBezTo>
                  <a:cubicBezTo>
                    <a:pt x="9127" y="868"/>
                    <a:pt x="8829" y="730"/>
                    <a:pt x="8474" y="730"/>
                  </a:cubicBezTo>
                  <a:cubicBezTo>
                    <a:pt x="8045" y="730"/>
                    <a:pt x="7533" y="931"/>
                    <a:pt x="6996" y="1431"/>
                  </a:cubicBezTo>
                  <a:cubicBezTo>
                    <a:pt x="6834" y="1581"/>
                    <a:pt x="6684" y="1748"/>
                    <a:pt x="6547" y="1925"/>
                  </a:cubicBezTo>
                  <a:cubicBezTo>
                    <a:pt x="6488" y="1710"/>
                    <a:pt x="6410" y="1499"/>
                    <a:pt x="6316" y="1298"/>
                  </a:cubicBezTo>
                  <a:cubicBezTo>
                    <a:pt x="6071" y="771"/>
                    <a:pt x="5742" y="381"/>
                    <a:pt x="5368" y="170"/>
                  </a:cubicBezTo>
                  <a:cubicBezTo>
                    <a:pt x="5165" y="57"/>
                    <a:pt x="4954" y="0"/>
                    <a:pt x="4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5"/>
            <p:cNvSpPr/>
            <p:nvPr/>
          </p:nvSpPr>
          <p:spPr>
            <a:xfrm>
              <a:off x="4650975" y="1690075"/>
              <a:ext cx="374750" cy="593700"/>
            </a:xfrm>
            <a:custGeom>
              <a:avLst/>
              <a:gdLst/>
              <a:ahLst/>
              <a:cxnLst/>
              <a:rect l="l" t="t" r="r" b="b"/>
              <a:pathLst>
                <a:path w="14990" h="23748" extrusionOk="0">
                  <a:moveTo>
                    <a:pt x="8561" y="5465"/>
                  </a:moveTo>
                  <a:lnTo>
                    <a:pt x="8957" y="5607"/>
                  </a:lnTo>
                  <a:cubicBezTo>
                    <a:pt x="9123" y="5666"/>
                    <a:pt x="9281" y="5737"/>
                    <a:pt x="9429" y="5820"/>
                  </a:cubicBezTo>
                  <a:cubicBezTo>
                    <a:pt x="9757" y="6001"/>
                    <a:pt x="10002" y="6224"/>
                    <a:pt x="10099" y="6431"/>
                  </a:cubicBezTo>
                  <a:cubicBezTo>
                    <a:pt x="10169" y="6580"/>
                    <a:pt x="10131" y="6652"/>
                    <a:pt x="10115" y="6677"/>
                  </a:cubicBezTo>
                  <a:cubicBezTo>
                    <a:pt x="10109" y="6690"/>
                    <a:pt x="10101" y="6701"/>
                    <a:pt x="10092" y="6711"/>
                  </a:cubicBezTo>
                  <a:cubicBezTo>
                    <a:pt x="10044" y="6765"/>
                    <a:pt x="9948" y="6800"/>
                    <a:pt x="9813" y="6800"/>
                  </a:cubicBezTo>
                  <a:cubicBezTo>
                    <a:pt x="9658" y="6800"/>
                    <a:pt x="9449" y="6754"/>
                    <a:pt x="9201" y="6638"/>
                  </a:cubicBezTo>
                  <a:lnTo>
                    <a:pt x="8607" y="6364"/>
                  </a:lnTo>
                  <a:lnTo>
                    <a:pt x="8561" y="5465"/>
                  </a:lnTo>
                  <a:close/>
                  <a:moveTo>
                    <a:pt x="5715" y="1852"/>
                  </a:moveTo>
                  <a:cubicBezTo>
                    <a:pt x="5754" y="1852"/>
                    <a:pt x="5809" y="1863"/>
                    <a:pt x="5881" y="1903"/>
                  </a:cubicBezTo>
                  <a:cubicBezTo>
                    <a:pt x="6080" y="2016"/>
                    <a:pt x="6285" y="2275"/>
                    <a:pt x="6444" y="2615"/>
                  </a:cubicBezTo>
                  <a:cubicBezTo>
                    <a:pt x="6514" y="2768"/>
                    <a:pt x="6575" y="2931"/>
                    <a:pt x="6623" y="3101"/>
                  </a:cubicBezTo>
                  <a:lnTo>
                    <a:pt x="7120" y="4872"/>
                  </a:lnTo>
                  <a:lnTo>
                    <a:pt x="8246" y="3417"/>
                  </a:lnTo>
                  <a:cubicBezTo>
                    <a:pt x="8353" y="3278"/>
                    <a:pt x="8470" y="3149"/>
                    <a:pt x="8594" y="3034"/>
                  </a:cubicBezTo>
                  <a:cubicBezTo>
                    <a:pt x="8935" y="2716"/>
                    <a:pt x="9239" y="2580"/>
                    <a:pt x="9437" y="2580"/>
                  </a:cubicBezTo>
                  <a:cubicBezTo>
                    <a:pt x="9519" y="2580"/>
                    <a:pt x="9582" y="2603"/>
                    <a:pt x="9623" y="2646"/>
                  </a:cubicBezTo>
                  <a:cubicBezTo>
                    <a:pt x="9736" y="2768"/>
                    <a:pt x="9674" y="3089"/>
                    <a:pt x="9338" y="3467"/>
                  </a:cubicBezTo>
                  <a:cubicBezTo>
                    <a:pt x="9285" y="3526"/>
                    <a:pt x="9227" y="3586"/>
                    <a:pt x="9163" y="3645"/>
                  </a:cubicBezTo>
                  <a:cubicBezTo>
                    <a:pt x="9040" y="3760"/>
                    <a:pt x="8904" y="3867"/>
                    <a:pt x="8757" y="3965"/>
                  </a:cubicBezTo>
                  <a:lnTo>
                    <a:pt x="8492" y="4142"/>
                  </a:lnTo>
                  <a:lnTo>
                    <a:pt x="8482" y="3958"/>
                  </a:lnTo>
                  <a:lnTo>
                    <a:pt x="8380" y="4216"/>
                  </a:lnTo>
                  <a:lnTo>
                    <a:pt x="7226" y="4986"/>
                  </a:lnTo>
                  <a:lnTo>
                    <a:pt x="7969" y="5252"/>
                  </a:lnTo>
                  <a:lnTo>
                    <a:pt x="7695" y="5940"/>
                  </a:lnTo>
                  <a:lnTo>
                    <a:pt x="7254" y="5735"/>
                  </a:lnTo>
                  <a:lnTo>
                    <a:pt x="7254" y="5735"/>
                  </a:lnTo>
                  <a:lnTo>
                    <a:pt x="7493" y="6449"/>
                  </a:lnTo>
                  <a:lnTo>
                    <a:pt x="6917" y="7897"/>
                  </a:lnTo>
                  <a:cubicBezTo>
                    <a:pt x="6858" y="8045"/>
                    <a:pt x="6787" y="8170"/>
                    <a:pt x="6710" y="8255"/>
                  </a:cubicBezTo>
                  <a:cubicBezTo>
                    <a:pt x="6650" y="8322"/>
                    <a:pt x="6563" y="8396"/>
                    <a:pt x="6468" y="8396"/>
                  </a:cubicBezTo>
                  <a:cubicBezTo>
                    <a:pt x="6457" y="8396"/>
                    <a:pt x="6445" y="8395"/>
                    <a:pt x="6434" y="8393"/>
                  </a:cubicBezTo>
                  <a:cubicBezTo>
                    <a:pt x="6413" y="8388"/>
                    <a:pt x="6392" y="8379"/>
                    <a:pt x="6369" y="8364"/>
                  </a:cubicBezTo>
                  <a:lnTo>
                    <a:pt x="6245" y="8282"/>
                  </a:lnTo>
                  <a:lnTo>
                    <a:pt x="6196" y="8034"/>
                  </a:lnTo>
                  <a:cubicBezTo>
                    <a:pt x="6157" y="7838"/>
                    <a:pt x="6165" y="7590"/>
                    <a:pt x="6218" y="7313"/>
                  </a:cubicBezTo>
                  <a:cubicBezTo>
                    <a:pt x="6251" y="7148"/>
                    <a:pt x="6298" y="6982"/>
                    <a:pt x="6360" y="6819"/>
                  </a:cubicBezTo>
                  <a:lnTo>
                    <a:pt x="7006" y="5089"/>
                  </a:lnTo>
                  <a:lnTo>
                    <a:pt x="5233" y="5605"/>
                  </a:lnTo>
                  <a:cubicBezTo>
                    <a:pt x="5061" y="5656"/>
                    <a:pt x="4890" y="5691"/>
                    <a:pt x="4725" y="5711"/>
                  </a:cubicBezTo>
                  <a:cubicBezTo>
                    <a:pt x="4617" y="5725"/>
                    <a:pt x="4517" y="5731"/>
                    <a:pt x="4425" y="5731"/>
                  </a:cubicBezTo>
                  <a:cubicBezTo>
                    <a:pt x="4092" y="5731"/>
                    <a:pt x="3867" y="5654"/>
                    <a:pt x="3757" y="5567"/>
                  </a:cubicBezTo>
                  <a:cubicBezTo>
                    <a:pt x="3686" y="5510"/>
                    <a:pt x="3670" y="5462"/>
                    <a:pt x="3665" y="5419"/>
                  </a:cubicBezTo>
                  <a:cubicBezTo>
                    <a:pt x="3662" y="5389"/>
                    <a:pt x="3652" y="5310"/>
                    <a:pt x="3773" y="5199"/>
                  </a:cubicBezTo>
                  <a:cubicBezTo>
                    <a:pt x="3941" y="5044"/>
                    <a:pt x="4251" y="4929"/>
                    <a:pt x="4626" y="4883"/>
                  </a:cubicBezTo>
                  <a:cubicBezTo>
                    <a:pt x="4745" y="4869"/>
                    <a:pt x="4868" y="4861"/>
                    <a:pt x="4995" y="4861"/>
                  </a:cubicBezTo>
                  <a:cubicBezTo>
                    <a:pt x="5042" y="4861"/>
                    <a:pt x="5090" y="4862"/>
                    <a:pt x="5139" y="4864"/>
                  </a:cubicBezTo>
                  <a:lnTo>
                    <a:pt x="6983" y="4943"/>
                  </a:lnTo>
                  <a:lnTo>
                    <a:pt x="5944" y="3417"/>
                  </a:lnTo>
                  <a:cubicBezTo>
                    <a:pt x="5845" y="3272"/>
                    <a:pt x="5758" y="3120"/>
                    <a:pt x="5687" y="2967"/>
                  </a:cubicBezTo>
                  <a:cubicBezTo>
                    <a:pt x="5528" y="2627"/>
                    <a:pt x="5462" y="2304"/>
                    <a:pt x="5504" y="2079"/>
                  </a:cubicBezTo>
                  <a:cubicBezTo>
                    <a:pt x="5535" y="1917"/>
                    <a:pt x="5608" y="1883"/>
                    <a:pt x="5636" y="1869"/>
                  </a:cubicBezTo>
                  <a:cubicBezTo>
                    <a:pt x="5650" y="1863"/>
                    <a:pt x="5675" y="1852"/>
                    <a:pt x="5715" y="1852"/>
                  </a:cubicBezTo>
                  <a:close/>
                  <a:moveTo>
                    <a:pt x="4605" y="8842"/>
                  </a:moveTo>
                  <a:lnTo>
                    <a:pt x="4862" y="9146"/>
                  </a:lnTo>
                  <a:lnTo>
                    <a:pt x="5004" y="9489"/>
                  </a:lnTo>
                  <a:cubicBezTo>
                    <a:pt x="5014" y="9514"/>
                    <a:pt x="5024" y="9539"/>
                    <a:pt x="5034" y="9564"/>
                  </a:cubicBezTo>
                  <a:cubicBezTo>
                    <a:pt x="5166" y="9928"/>
                    <a:pt x="5202" y="10358"/>
                    <a:pt x="5219" y="10817"/>
                  </a:cubicBezTo>
                  <a:cubicBezTo>
                    <a:pt x="5042" y="10595"/>
                    <a:pt x="4896" y="10347"/>
                    <a:pt x="4793" y="10084"/>
                  </a:cubicBezTo>
                  <a:cubicBezTo>
                    <a:pt x="4638" y="9691"/>
                    <a:pt x="4576" y="9264"/>
                    <a:pt x="4605" y="8842"/>
                  </a:cubicBezTo>
                  <a:close/>
                  <a:moveTo>
                    <a:pt x="9981" y="9426"/>
                  </a:moveTo>
                  <a:lnTo>
                    <a:pt x="9981" y="9426"/>
                  </a:lnTo>
                  <a:cubicBezTo>
                    <a:pt x="9877" y="9620"/>
                    <a:pt x="9758" y="9791"/>
                    <a:pt x="9628" y="9937"/>
                  </a:cubicBezTo>
                  <a:cubicBezTo>
                    <a:pt x="9578" y="9993"/>
                    <a:pt x="9527" y="10045"/>
                    <a:pt x="9474" y="10093"/>
                  </a:cubicBezTo>
                  <a:cubicBezTo>
                    <a:pt x="9122" y="10412"/>
                    <a:pt x="8625" y="10633"/>
                    <a:pt x="8098" y="10866"/>
                  </a:cubicBezTo>
                  <a:cubicBezTo>
                    <a:pt x="7799" y="10997"/>
                    <a:pt x="7473" y="11142"/>
                    <a:pt x="7153" y="11317"/>
                  </a:cubicBezTo>
                  <a:cubicBezTo>
                    <a:pt x="7204" y="11172"/>
                    <a:pt x="7269" y="11034"/>
                    <a:pt x="7346" y="10907"/>
                  </a:cubicBezTo>
                  <a:lnTo>
                    <a:pt x="7346" y="10907"/>
                  </a:lnTo>
                  <a:lnTo>
                    <a:pt x="7325" y="10982"/>
                  </a:lnTo>
                  <a:lnTo>
                    <a:pt x="9350" y="9722"/>
                  </a:lnTo>
                  <a:cubicBezTo>
                    <a:pt x="9550" y="9598"/>
                    <a:pt x="9761" y="9499"/>
                    <a:pt x="9981" y="9426"/>
                  </a:cubicBezTo>
                  <a:close/>
                  <a:moveTo>
                    <a:pt x="8619" y="13488"/>
                  </a:moveTo>
                  <a:cubicBezTo>
                    <a:pt x="11024" y="13488"/>
                    <a:pt x="12662" y="13881"/>
                    <a:pt x="13107" y="14182"/>
                  </a:cubicBezTo>
                  <a:lnTo>
                    <a:pt x="12952" y="15365"/>
                  </a:lnTo>
                  <a:cubicBezTo>
                    <a:pt x="12935" y="15379"/>
                    <a:pt x="12911" y="15399"/>
                    <a:pt x="12878" y="15422"/>
                  </a:cubicBezTo>
                  <a:lnTo>
                    <a:pt x="12481" y="15700"/>
                  </a:lnTo>
                  <a:lnTo>
                    <a:pt x="12508" y="20876"/>
                  </a:lnTo>
                  <a:cubicBezTo>
                    <a:pt x="12400" y="20956"/>
                    <a:pt x="12132" y="21118"/>
                    <a:pt x="11540" y="21303"/>
                  </a:cubicBezTo>
                  <a:cubicBezTo>
                    <a:pt x="10585" y="21601"/>
                    <a:pt x="9291" y="21803"/>
                    <a:pt x="7896" y="21871"/>
                  </a:cubicBezTo>
                  <a:cubicBezTo>
                    <a:pt x="7554" y="21888"/>
                    <a:pt x="7227" y="21896"/>
                    <a:pt x="6917" y="21896"/>
                  </a:cubicBezTo>
                  <a:cubicBezTo>
                    <a:pt x="4884" y="21896"/>
                    <a:pt x="3575" y="21567"/>
                    <a:pt x="3210" y="21333"/>
                  </a:cubicBezTo>
                  <a:lnTo>
                    <a:pt x="2730" y="16173"/>
                  </a:lnTo>
                  <a:lnTo>
                    <a:pt x="2312" y="15934"/>
                  </a:lnTo>
                  <a:cubicBezTo>
                    <a:pt x="2275" y="15914"/>
                    <a:pt x="2248" y="15895"/>
                    <a:pt x="2229" y="15881"/>
                  </a:cubicBezTo>
                  <a:lnTo>
                    <a:pt x="1961" y="14733"/>
                  </a:lnTo>
                  <a:cubicBezTo>
                    <a:pt x="2093" y="14629"/>
                    <a:pt x="2422" y="14425"/>
                    <a:pt x="3166" y="14192"/>
                  </a:cubicBezTo>
                  <a:cubicBezTo>
                    <a:pt x="3779" y="14000"/>
                    <a:pt x="4514" y="13842"/>
                    <a:pt x="5328" y="13723"/>
                  </a:cubicBezTo>
                  <a:lnTo>
                    <a:pt x="5536" y="19071"/>
                  </a:lnTo>
                  <a:lnTo>
                    <a:pt x="6670" y="13566"/>
                  </a:lnTo>
                  <a:lnTo>
                    <a:pt x="6784" y="13555"/>
                  </a:lnTo>
                  <a:lnTo>
                    <a:pt x="7488" y="13516"/>
                  </a:lnTo>
                  <a:cubicBezTo>
                    <a:pt x="7881" y="13497"/>
                    <a:pt x="8259" y="13488"/>
                    <a:pt x="8619" y="13488"/>
                  </a:cubicBezTo>
                  <a:close/>
                  <a:moveTo>
                    <a:pt x="5714" y="1"/>
                  </a:moveTo>
                  <a:cubicBezTo>
                    <a:pt x="5419" y="1"/>
                    <a:pt x="5128" y="64"/>
                    <a:pt x="4855" y="191"/>
                  </a:cubicBezTo>
                  <a:cubicBezTo>
                    <a:pt x="4244" y="475"/>
                    <a:pt x="3818" y="1038"/>
                    <a:pt x="3686" y="1733"/>
                  </a:cubicBezTo>
                  <a:cubicBezTo>
                    <a:pt x="3601" y="2177"/>
                    <a:pt x="3636" y="2663"/>
                    <a:pt x="3785" y="3164"/>
                  </a:cubicBezTo>
                  <a:cubicBezTo>
                    <a:pt x="3281" y="3304"/>
                    <a:pt x="2850" y="3531"/>
                    <a:pt x="2519" y="3836"/>
                  </a:cubicBezTo>
                  <a:cubicBezTo>
                    <a:pt x="1997" y="4316"/>
                    <a:pt x="1746" y="4976"/>
                    <a:pt x="1827" y="5644"/>
                  </a:cubicBezTo>
                  <a:cubicBezTo>
                    <a:pt x="1893" y="6188"/>
                    <a:pt x="2174" y="6678"/>
                    <a:pt x="2616" y="7024"/>
                  </a:cubicBezTo>
                  <a:cubicBezTo>
                    <a:pt x="2754" y="7134"/>
                    <a:pt x="2908" y="7226"/>
                    <a:pt x="3073" y="7304"/>
                  </a:cubicBezTo>
                  <a:cubicBezTo>
                    <a:pt x="2646" y="8401"/>
                    <a:pt x="2638" y="9662"/>
                    <a:pt x="3070" y="10760"/>
                  </a:cubicBezTo>
                  <a:cubicBezTo>
                    <a:pt x="3261" y="11247"/>
                    <a:pt x="3538" y="11701"/>
                    <a:pt x="3881" y="12100"/>
                  </a:cubicBezTo>
                  <a:cubicBezTo>
                    <a:pt x="3425" y="12194"/>
                    <a:pt x="2999" y="12304"/>
                    <a:pt x="2612" y="12425"/>
                  </a:cubicBezTo>
                  <a:cubicBezTo>
                    <a:pt x="1966" y="12627"/>
                    <a:pt x="0" y="13242"/>
                    <a:pt x="74" y="14718"/>
                  </a:cubicBezTo>
                  <a:cubicBezTo>
                    <a:pt x="80" y="14854"/>
                    <a:pt x="106" y="14989"/>
                    <a:pt x="150" y="15120"/>
                  </a:cubicBezTo>
                  <a:lnTo>
                    <a:pt x="409" y="16233"/>
                  </a:lnTo>
                  <a:cubicBezTo>
                    <a:pt x="444" y="16530"/>
                    <a:pt x="582" y="16900"/>
                    <a:pt x="970" y="17243"/>
                  </a:cubicBezTo>
                  <a:lnTo>
                    <a:pt x="1378" y="21629"/>
                  </a:lnTo>
                  <a:cubicBezTo>
                    <a:pt x="1499" y="23468"/>
                    <a:pt x="4868" y="23748"/>
                    <a:pt x="6904" y="23748"/>
                  </a:cubicBezTo>
                  <a:cubicBezTo>
                    <a:pt x="7342" y="23748"/>
                    <a:pt x="7719" y="23734"/>
                    <a:pt x="7987" y="23722"/>
                  </a:cubicBezTo>
                  <a:cubicBezTo>
                    <a:pt x="9533" y="23645"/>
                    <a:pt x="10991" y="23414"/>
                    <a:pt x="12093" y="23071"/>
                  </a:cubicBezTo>
                  <a:cubicBezTo>
                    <a:pt x="12983" y="22792"/>
                    <a:pt x="13591" y="22460"/>
                    <a:pt x="13952" y="22055"/>
                  </a:cubicBezTo>
                  <a:cubicBezTo>
                    <a:pt x="14301" y="21664"/>
                    <a:pt x="14368" y="21269"/>
                    <a:pt x="14360" y="20997"/>
                  </a:cubicBezTo>
                  <a:lnTo>
                    <a:pt x="14338" y="16598"/>
                  </a:lnTo>
                  <a:cubicBezTo>
                    <a:pt x="14349" y="16587"/>
                    <a:pt x="14360" y="16574"/>
                    <a:pt x="14371" y="16562"/>
                  </a:cubicBezTo>
                  <a:cubicBezTo>
                    <a:pt x="14702" y="16190"/>
                    <a:pt x="14790" y="15818"/>
                    <a:pt x="14796" y="15543"/>
                  </a:cubicBezTo>
                  <a:lnTo>
                    <a:pt x="14946" y="14393"/>
                  </a:lnTo>
                  <a:cubicBezTo>
                    <a:pt x="14977" y="14259"/>
                    <a:pt x="14989" y="14123"/>
                    <a:pt x="14983" y="13987"/>
                  </a:cubicBezTo>
                  <a:cubicBezTo>
                    <a:pt x="14909" y="12475"/>
                    <a:pt x="12802" y="12065"/>
                    <a:pt x="12110" y="11931"/>
                  </a:cubicBezTo>
                  <a:cubicBezTo>
                    <a:pt x="11603" y="11832"/>
                    <a:pt x="11032" y="11758"/>
                    <a:pt x="10421" y="11708"/>
                  </a:cubicBezTo>
                  <a:cubicBezTo>
                    <a:pt x="10523" y="11632"/>
                    <a:pt x="10623" y="11552"/>
                    <a:pt x="10719" y="11464"/>
                  </a:cubicBezTo>
                  <a:cubicBezTo>
                    <a:pt x="10819" y="11372"/>
                    <a:pt x="10917" y="11273"/>
                    <a:pt x="11010" y="11170"/>
                  </a:cubicBezTo>
                  <a:cubicBezTo>
                    <a:pt x="11576" y="10535"/>
                    <a:pt x="11985" y="9665"/>
                    <a:pt x="12190" y="8661"/>
                  </a:cubicBezTo>
                  <a:cubicBezTo>
                    <a:pt x="12250" y="8375"/>
                    <a:pt x="12184" y="8077"/>
                    <a:pt x="12010" y="7844"/>
                  </a:cubicBezTo>
                  <a:cubicBezTo>
                    <a:pt x="11932" y="7740"/>
                    <a:pt x="11836" y="7654"/>
                    <a:pt x="11728" y="7588"/>
                  </a:cubicBezTo>
                  <a:lnTo>
                    <a:pt x="11734" y="7576"/>
                  </a:lnTo>
                  <a:cubicBezTo>
                    <a:pt x="12061" y="6987"/>
                    <a:pt x="12075" y="6282"/>
                    <a:pt x="11774" y="5642"/>
                  </a:cubicBezTo>
                  <a:cubicBezTo>
                    <a:pt x="11582" y="5234"/>
                    <a:pt x="11268" y="4860"/>
                    <a:pt x="10852" y="4543"/>
                  </a:cubicBezTo>
                  <a:cubicBezTo>
                    <a:pt x="11833" y="3324"/>
                    <a:pt x="11635" y="2090"/>
                    <a:pt x="10977" y="1384"/>
                  </a:cubicBezTo>
                  <a:cubicBezTo>
                    <a:pt x="10609" y="989"/>
                    <a:pt x="10066" y="728"/>
                    <a:pt x="9437" y="728"/>
                  </a:cubicBezTo>
                  <a:cubicBezTo>
                    <a:pt x="8937" y="728"/>
                    <a:pt x="8382" y="893"/>
                    <a:pt x="7818" y="1285"/>
                  </a:cubicBezTo>
                  <a:cubicBezTo>
                    <a:pt x="7530" y="849"/>
                    <a:pt x="7180" y="509"/>
                    <a:pt x="6787" y="288"/>
                  </a:cubicBezTo>
                  <a:cubicBezTo>
                    <a:pt x="6445" y="97"/>
                    <a:pt x="6077" y="1"/>
                    <a:pt x="57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" name="Google Shape;877;p45"/>
            <p:cNvGrpSpPr/>
            <p:nvPr/>
          </p:nvGrpSpPr>
          <p:grpSpPr>
            <a:xfrm>
              <a:off x="4674600" y="1714199"/>
              <a:ext cx="327500" cy="547400"/>
              <a:chOff x="5036900" y="1710500"/>
              <a:chExt cx="327500" cy="547400"/>
            </a:xfrm>
          </p:grpSpPr>
          <p:sp>
            <p:nvSpPr>
              <p:cNvPr id="878" name="Google Shape;878;p45"/>
              <p:cNvSpPr/>
              <p:nvPr/>
            </p:nvSpPr>
            <p:spPr>
              <a:xfrm>
                <a:off x="5060450" y="2082975"/>
                <a:ext cx="286900" cy="172725"/>
              </a:xfrm>
              <a:custGeom>
                <a:avLst/>
                <a:gdLst/>
                <a:ahLst/>
                <a:cxnLst/>
                <a:rect l="l" t="t" r="r" b="b"/>
                <a:pathLst>
                  <a:path w="11476" h="6909" extrusionOk="0">
                    <a:moveTo>
                      <a:pt x="11410" y="1"/>
                    </a:moveTo>
                    <a:lnTo>
                      <a:pt x="8230" y="156"/>
                    </a:lnTo>
                    <a:cubicBezTo>
                      <a:pt x="7761" y="116"/>
                      <a:pt x="7253" y="95"/>
                      <a:pt x="6718" y="95"/>
                    </a:cubicBezTo>
                    <a:cubicBezTo>
                      <a:pt x="6387" y="95"/>
                      <a:pt x="6045" y="103"/>
                      <a:pt x="5697" y="120"/>
                    </a:cubicBezTo>
                    <a:cubicBezTo>
                      <a:pt x="4786" y="165"/>
                      <a:pt x="3930" y="265"/>
                      <a:pt x="3179" y="404"/>
                    </a:cubicBezTo>
                    <a:lnTo>
                      <a:pt x="0" y="560"/>
                    </a:lnTo>
                    <a:lnTo>
                      <a:pt x="481" y="5730"/>
                    </a:lnTo>
                    <a:cubicBezTo>
                      <a:pt x="516" y="6425"/>
                      <a:pt x="2461" y="6909"/>
                      <a:pt x="5002" y="6909"/>
                    </a:cubicBezTo>
                    <a:cubicBezTo>
                      <a:pt x="5335" y="6909"/>
                      <a:pt x="5678" y="6900"/>
                      <a:pt x="6028" y="6883"/>
                    </a:cubicBezTo>
                    <a:cubicBezTo>
                      <a:pt x="9054" y="6735"/>
                      <a:pt x="11475" y="5978"/>
                      <a:pt x="11436" y="5194"/>
                    </a:cubicBezTo>
                    <a:lnTo>
                      <a:pt x="114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45"/>
              <p:cNvSpPr/>
              <p:nvPr/>
            </p:nvSpPr>
            <p:spPr>
              <a:xfrm>
                <a:off x="5058175" y="2080750"/>
                <a:ext cx="290600" cy="177150"/>
              </a:xfrm>
              <a:custGeom>
                <a:avLst/>
                <a:gdLst/>
                <a:ahLst/>
                <a:cxnLst/>
                <a:rect l="l" t="t" r="r" b="b"/>
                <a:pathLst>
                  <a:path w="11624" h="7086" extrusionOk="0">
                    <a:moveTo>
                      <a:pt x="11413" y="183"/>
                    </a:moveTo>
                    <a:lnTo>
                      <a:pt x="11438" y="5287"/>
                    </a:lnTo>
                    <a:cubicBezTo>
                      <a:pt x="11455" y="5612"/>
                      <a:pt x="10896" y="5983"/>
                      <a:pt x="9946" y="6282"/>
                    </a:cubicBezTo>
                    <a:cubicBezTo>
                      <a:pt x="8931" y="6598"/>
                      <a:pt x="7571" y="6812"/>
                      <a:pt x="6115" y="6883"/>
                    </a:cubicBezTo>
                    <a:cubicBezTo>
                      <a:pt x="5753" y="6901"/>
                      <a:pt x="5404" y="6909"/>
                      <a:pt x="5070" y="6909"/>
                    </a:cubicBezTo>
                    <a:cubicBezTo>
                      <a:pt x="2426" y="6909"/>
                      <a:pt x="689" y="6385"/>
                      <a:pt x="661" y="5811"/>
                    </a:cubicBezTo>
                    <a:lnTo>
                      <a:pt x="188" y="734"/>
                    </a:lnTo>
                    <a:lnTo>
                      <a:pt x="3286" y="581"/>
                    </a:lnTo>
                    <a:cubicBezTo>
                      <a:pt x="4063" y="436"/>
                      <a:pt x="4907" y="341"/>
                      <a:pt x="5793" y="298"/>
                    </a:cubicBezTo>
                    <a:cubicBezTo>
                      <a:pt x="6141" y="281"/>
                      <a:pt x="6483" y="272"/>
                      <a:pt x="6819" y="272"/>
                    </a:cubicBezTo>
                    <a:cubicBezTo>
                      <a:pt x="7336" y="272"/>
                      <a:pt x="7837" y="293"/>
                      <a:pt x="8314" y="334"/>
                    </a:cubicBezTo>
                    <a:lnTo>
                      <a:pt x="8327" y="334"/>
                    </a:lnTo>
                    <a:lnTo>
                      <a:pt x="11413" y="183"/>
                    </a:lnTo>
                    <a:close/>
                    <a:moveTo>
                      <a:pt x="11501" y="1"/>
                    </a:moveTo>
                    <a:cubicBezTo>
                      <a:pt x="11499" y="1"/>
                      <a:pt x="11498" y="1"/>
                      <a:pt x="11497" y="1"/>
                    </a:cubicBezTo>
                    <a:lnTo>
                      <a:pt x="8324" y="157"/>
                    </a:lnTo>
                    <a:cubicBezTo>
                      <a:pt x="7841" y="115"/>
                      <a:pt x="7336" y="95"/>
                      <a:pt x="6814" y="95"/>
                    </a:cubicBezTo>
                    <a:cubicBezTo>
                      <a:pt x="6477" y="95"/>
                      <a:pt x="6133" y="103"/>
                      <a:pt x="5784" y="121"/>
                    </a:cubicBezTo>
                    <a:cubicBezTo>
                      <a:pt x="4890" y="164"/>
                      <a:pt x="4039" y="260"/>
                      <a:pt x="3266" y="404"/>
                    </a:cubicBezTo>
                    <a:lnTo>
                      <a:pt x="86" y="560"/>
                    </a:lnTo>
                    <a:cubicBezTo>
                      <a:pt x="62" y="561"/>
                      <a:pt x="43" y="567"/>
                      <a:pt x="23" y="591"/>
                    </a:cubicBezTo>
                    <a:cubicBezTo>
                      <a:pt x="8" y="610"/>
                      <a:pt x="0" y="634"/>
                      <a:pt x="3" y="657"/>
                    </a:cubicBezTo>
                    <a:lnTo>
                      <a:pt x="483" y="5823"/>
                    </a:lnTo>
                    <a:cubicBezTo>
                      <a:pt x="524" y="6655"/>
                      <a:pt x="2743" y="7086"/>
                      <a:pt x="5139" y="7086"/>
                    </a:cubicBezTo>
                    <a:cubicBezTo>
                      <a:pt x="5466" y="7086"/>
                      <a:pt x="5796" y="7078"/>
                      <a:pt x="6124" y="7062"/>
                    </a:cubicBezTo>
                    <a:cubicBezTo>
                      <a:pt x="7594" y="6990"/>
                      <a:pt x="8971" y="6773"/>
                      <a:pt x="9998" y="6451"/>
                    </a:cubicBezTo>
                    <a:cubicBezTo>
                      <a:pt x="10539" y="6283"/>
                      <a:pt x="11151" y="6032"/>
                      <a:pt x="11443" y="5704"/>
                    </a:cubicBezTo>
                    <a:cubicBezTo>
                      <a:pt x="11558" y="5575"/>
                      <a:pt x="11624" y="5434"/>
                      <a:pt x="11617" y="5282"/>
                    </a:cubicBezTo>
                    <a:lnTo>
                      <a:pt x="11590" y="90"/>
                    </a:lnTo>
                    <a:cubicBezTo>
                      <a:pt x="11590" y="65"/>
                      <a:pt x="11581" y="42"/>
                      <a:pt x="11562" y="26"/>
                    </a:cubicBezTo>
                    <a:cubicBezTo>
                      <a:pt x="11545" y="10"/>
                      <a:pt x="11523" y="1"/>
                      <a:pt x="115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45"/>
              <p:cNvSpPr/>
              <p:nvPr/>
            </p:nvSpPr>
            <p:spPr>
              <a:xfrm>
                <a:off x="5039875" y="2038275"/>
                <a:ext cx="322100" cy="84375"/>
              </a:xfrm>
              <a:custGeom>
                <a:avLst/>
                <a:gdLst/>
                <a:ahLst/>
                <a:cxnLst/>
                <a:rect l="l" t="t" r="r" b="b"/>
                <a:pathLst>
                  <a:path w="12884" h="3375" extrusionOk="0">
                    <a:moveTo>
                      <a:pt x="12883" y="0"/>
                    </a:moveTo>
                    <a:lnTo>
                      <a:pt x="9294" y="177"/>
                    </a:lnTo>
                    <a:cubicBezTo>
                      <a:pt x="8762" y="131"/>
                      <a:pt x="8187" y="107"/>
                      <a:pt x="7581" y="107"/>
                    </a:cubicBezTo>
                    <a:cubicBezTo>
                      <a:pt x="7209" y="107"/>
                      <a:pt x="6825" y="116"/>
                      <a:pt x="6433" y="135"/>
                    </a:cubicBezTo>
                    <a:cubicBezTo>
                      <a:pt x="5404" y="186"/>
                      <a:pt x="4438" y="298"/>
                      <a:pt x="3590" y="456"/>
                    </a:cubicBezTo>
                    <a:lnTo>
                      <a:pt x="1" y="632"/>
                    </a:lnTo>
                    <a:lnTo>
                      <a:pt x="328" y="2044"/>
                    </a:lnTo>
                    <a:cubicBezTo>
                      <a:pt x="366" y="2828"/>
                      <a:pt x="2565" y="3375"/>
                      <a:pt x="5436" y="3375"/>
                    </a:cubicBezTo>
                    <a:cubicBezTo>
                      <a:pt x="5811" y="3375"/>
                      <a:pt x="6197" y="3365"/>
                      <a:pt x="6591" y="3346"/>
                    </a:cubicBezTo>
                    <a:cubicBezTo>
                      <a:pt x="10006" y="3179"/>
                      <a:pt x="12740" y="2324"/>
                      <a:pt x="12696" y="1438"/>
                    </a:cubicBezTo>
                    <a:lnTo>
                      <a:pt x="1288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45"/>
              <p:cNvSpPr/>
              <p:nvPr/>
            </p:nvSpPr>
            <p:spPr>
              <a:xfrm>
                <a:off x="5037550" y="2036050"/>
                <a:ext cx="326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13069" h="3551" extrusionOk="0">
                    <a:moveTo>
                      <a:pt x="12875" y="183"/>
                    </a:moveTo>
                    <a:lnTo>
                      <a:pt x="12700" y="1531"/>
                    </a:lnTo>
                    <a:cubicBezTo>
                      <a:pt x="12737" y="2263"/>
                      <a:pt x="10325" y="3167"/>
                      <a:pt x="6679" y="3346"/>
                    </a:cubicBezTo>
                    <a:cubicBezTo>
                      <a:pt x="6273" y="3366"/>
                      <a:pt x="5881" y="3376"/>
                      <a:pt x="5505" y="3376"/>
                    </a:cubicBezTo>
                    <a:cubicBezTo>
                      <a:pt x="2510" y="3376"/>
                      <a:pt x="542" y="2777"/>
                      <a:pt x="508" y="2113"/>
                    </a:cubicBezTo>
                    <a:lnTo>
                      <a:pt x="205" y="804"/>
                    </a:lnTo>
                    <a:lnTo>
                      <a:pt x="3700" y="633"/>
                    </a:lnTo>
                    <a:cubicBezTo>
                      <a:pt x="4578" y="470"/>
                      <a:pt x="5530" y="362"/>
                      <a:pt x="6530" y="313"/>
                    </a:cubicBezTo>
                    <a:cubicBezTo>
                      <a:pt x="6920" y="294"/>
                      <a:pt x="7303" y="284"/>
                      <a:pt x="7679" y="284"/>
                    </a:cubicBezTo>
                    <a:cubicBezTo>
                      <a:pt x="8267" y="284"/>
                      <a:pt x="8836" y="308"/>
                      <a:pt x="9380" y="354"/>
                    </a:cubicBezTo>
                    <a:lnTo>
                      <a:pt x="9391" y="354"/>
                    </a:lnTo>
                    <a:lnTo>
                      <a:pt x="12875" y="183"/>
                    </a:lnTo>
                    <a:close/>
                    <a:moveTo>
                      <a:pt x="12976" y="0"/>
                    </a:moveTo>
                    <a:cubicBezTo>
                      <a:pt x="12974" y="0"/>
                      <a:pt x="12973" y="0"/>
                      <a:pt x="12972" y="0"/>
                    </a:cubicBezTo>
                    <a:lnTo>
                      <a:pt x="9388" y="176"/>
                    </a:lnTo>
                    <a:cubicBezTo>
                      <a:pt x="8845" y="130"/>
                      <a:pt x="8276" y="106"/>
                      <a:pt x="7688" y="106"/>
                    </a:cubicBezTo>
                    <a:cubicBezTo>
                      <a:pt x="7307" y="106"/>
                      <a:pt x="6918" y="116"/>
                      <a:pt x="6522" y="136"/>
                    </a:cubicBezTo>
                    <a:cubicBezTo>
                      <a:pt x="5514" y="185"/>
                      <a:pt x="4553" y="294"/>
                      <a:pt x="3679" y="457"/>
                    </a:cubicBezTo>
                    <a:lnTo>
                      <a:pt x="90" y="632"/>
                    </a:lnTo>
                    <a:cubicBezTo>
                      <a:pt x="63" y="633"/>
                      <a:pt x="37" y="648"/>
                      <a:pt x="23" y="667"/>
                    </a:cubicBezTo>
                    <a:cubicBezTo>
                      <a:pt x="7" y="688"/>
                      <a:pt x="1" y="716"/>
                      <a:pt x="7" y="740"/>
                    </a:cubicBezTo>
                    <a:lnTo>
                      <a:pt x="332" y="2137"/>
                    </a:lnTo>
                    <a:cubicBezTo>
                      <a:pt x="378" y="3070"/>
                      <a:pt x="2874" y="3551"/>
                      <a:pt x="5573" y="3551"/>
                    </a:cubicBezTo>
                    <a:cubicBezTo>
                      <a:pt x="5943" y="3551"/>
                      <a:pt x="6316" y="3542"/>
                      <a:pt x="6688" y="3524"/>
                    </a:cubicBezTo>
                    <a:cubicBezTo>
                      <a:pt x="9299" y="3396"/>
                      <a:pt x="11964" y="2810"/>
                      <a:pt x="12687" y="1998"/>
                    </a:cubicBezTo>
                    <a:cubicBezTo>
                      <a:pt x="12817" y="1852"/>
                      <a:pt x="12885" y="1698"/>
                      <a:pt x="12877" y="1538"/>
                    </a:cubicBezTo>
                    <a:lnTo>
                      <a:pt x="13064" y="101"/>
                    </a:lnTo>
                    <a:cubicBezTo>
                      <a:pt x="13068" y="75"/>
                      <a:pt x="13060" y="49"/>
                      <a:pt x="13041" y="29"/>
                    </a:cubicBezTo>
                    <a:cubicBezTo>
                      <a:pt x="13024" y="11"/>
                      <a:pt x="13000" y="0"/>
                      <a:pt x="129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45"/>
              <p:cNvSpPr/>
              <p:nvPr/>
            </p:nvSpPr>
            <p:spPr>
              <a:xfrm>
                <a:off x="5039400" y="2003425"/>
                <a:ext cx="323150" cy="85100"/>
              </a:xfrm>
              <a:custGeom>
                <a:avLst/>
                <a:gdLst/>
                <a:ahLst/>
                <a:cxnLst/>
                <a:rect l="l" t="t" r="r" b="b"/>
                <a:pathLst>
                  <a:path w="12926" h="3404" extrusionOk="0">
                    <a:moveTo>
                      <a:pt x="7580" y="0"/>
                    </a:moveTo>
                    <a:cubicBezTo>
                      <a:pt x="7187" y="0"/>
                      <a:pt x="6786" y="10"/>
                      <a:pt x="6381" y="30"/>
                    </a:cubicBezTo>
                    <a:cubicBezTo>
                      <a:pt x="4673" y="114"/>
                      <a:pt x="3044" y="370"/>
                      <a:pt x="1851" y="743"/>
                    </a:cubicBezTo>
                    <a:cubicBezTo>
                      <a:pt x="658" y="1116"/>
                      <a:pt x="0" y="1574"/>
                      <a:pt x="22" y="2018"/>
                    </a:cubicBezTo>
                    <a:cubicBezTo>
                      <a:pt x="44" y="2461"/>
                      <a:pt x="743" y="2853"/>
                      <a:pt x="1966" y="3107"/>
                    </a:cubicBezTo>
                    <a:cubicBezTo>
                      <a:pt x="2901" y="3301"/>
                      <a:pt x="4083" y="3403"/>
                      <a:pt x="5350" y="3403"/>
                    </a:cubicBezTo>
                    <a:cubicBezTo>
                      <a:pt x="5742" y="3403"/>
                      <a:pt x="6142" y="3393"/>
                      <a:pt x="6545" y="3374"/>
                    </a:cubicBezTo>
                    <a:cubicBezTo>
                      <a:pt x="8253" y="3290"/>
                      <a:pt x="9884" y="3033"/>
                      <a:pt x="11076" y="2660"/>
                    </a:cubicBezTo>
                    <a:cubicBezTo>
                      <a:pt x="12269" y="2288"/>
                      <a:pt x="12926" y="1829"/>
                      <a:pt x="12904" y="1386"/>
                    </a:cubicBezTo>
                    <a:cubicBezTo>
                      <a:pt x="12883" y="942"/>
                      <a:pt x="12183" y="550"/>
                      <a:pt x="10960" y="296"/>
                    </a:cubicBezTo>
                    <a:cubicBezTo>
                      <a:pt x="10026" y="102"/>
                      <a:pt x="8846" y="0"/>
                      <a:pt x="75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45"/>
              <p:cNvSpPr/>
              <p:nvPr/>
            </p:nvSpPr>
            <p:spPr>
              <a:xfrm>
                <a:off x="5036900" y="2001450"/>
                <a:ext cx="327500" cy="89525"/>
              </a:xfrm>
              <a:custGeom>
                <a:avLst/>
                <a:gdLst/>
                <a:ahLst/>
                <a:cxnLst/>
                <a:rect l="l" t="t" r="r" b="b"/>
                <a:pathLst>
                  <a:path w="13100" h="3581" extrusionOk="0">
                    <a:moveTo>
                      <a:pt x="7707" y="175"/>
                    </a:moveTo>
                    <a:cubicBezTo>
                      <a:pt x="10830" y="175"/>
                      <a:pt x="12880" y="799"/>
                      <a:pt x="12913" y="1477"/>
                    </a:cubicBezTo>
                    <a:cubicBezTo>
                      <a:pt x="12951" y="2242"/>
                      <a:pt x="10439" y="3186"/>
                      <a:pt x="6639" y="3372"/>
                    </a:cubicBezTo>
                    <a:cubicBezTo>
                      <a:pt x="6230" y="3392"/>
                      <a:pt x="5826" y="3402"/>
                      <a:pt x="5431" y="3402"/>
                    </a:cubicBezTo>
                    <a:cubicBezTo>
                      <a:pt x="4175" y="3402"/>
                      <a:pt x="3015" y="3301"/>
                      <a:pt x="2083" y="3108"/>
                    </a:cubicBezTo>
                    <a:cubicBezTo>
                      <a:pt x="911" y="2864"/>
                      <a:pt x="228" y="2497"/>
                      <a:pt x="209" y="2101"/>
                    </a:cubicBezTo>
                    <a:cubicBezTo>
                      <a:pt x="203" y="1981"/>
                      <a:pt x="257" y="1859"/>
                      <a:pt x="366" y="1737"/>
                    </a:cubicBezTo>
                    <a:cubicBezTo>
                      <a:pt x="620" y="1452"/>
                      <a:pt x="1176" y="1165"/>
                      <a:pt x="1975" y="915"/>
                    </a:cubicBezTo>
                    <a:cubicBezTo>
                      <a:pt x="3169" y="542"/>
                      <a:pt x="4770" y="291"/>
                      <a:pt x="6484" y="206"/>
                    </a:cubicBezTo>
                    <a:cubicBezTo>
                      <a:pt x="6907" y="185"/>
                      <a:pt x="7315" y="175"/>
                      <a:pt x="7707" y="175"/>
                    </a:cubicBezTo>
                    <a:close/>
                    <a:moveTo>
                      <a:pt x="7638" y="0"/>
                    </a:moveTo>
                    <a:cubicBezTo>
                      <a:pt x="7252" y="0"/>
                      <a:pt x="6862" y="9"/>
                      <a:pt x="6475" y="28"/>
                    </a:cubicBezTo>
                    <a:cubicBezTo>
                      <a:pt x="4747" y="113"/>
                      <a:pt x="3130" y="368"/>
                      <a:pt x="1923" y="746"/>
                    </a:cubicBezTo>
                    <a:cubicBezTo>
                      <a:pt x="1042" y="1020"/>
                      <a:pt x="0" y="1480"/>
                      <a:pt x="31" y="2109"/>
                    </a:cubicBezTo>
                    <a:cubicBezTo>
                      <a:pt x="62" y="2738"/>
                      <a:pt x="1145" y="3094"/>
                      <a:pt x="2047" y="3282"/>
                    </a:cubicBezTo>
                    <a:cubicBezTo>
                      <a:pt x="2990" y="3478"/>
                      <a:pt x="4161" y="3580"/>
                      <a:pt x="5428" y="3580"/>
                    </a:cubicBezTo>
                    <a:cubicBezTo>
                      <a:pt x="5827" y="3580"/>
                      <a:pt x="6234" y="3570"/>
                      <a:pt x="6647" y="3550"/>
                    </a:cubicBezTo>
                    <a:cubicBezTo>
                      <a:pt x="9361" y="3417"/>
                      <a:pt x="12131" y="2810"/>
                      <a:pt x="12890" y="1958"/>
                    </a:cubicBezTo>
                    <a:cubicBezTo>
                      <a:pt x="13028" y="1803"/>
                      <a:pt x="13099" y="1639"/>
                      <a:pt x="13091" y="1469"/>
                    </a:cubicBezTo>
                    <a:cubicBezTo>
                      <a:pt x="13044" y="500"/>
                      <a:pt x="10446" y="0"/>
                      <a:pt x="76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45"/>
              <p:cNvSpPr/>
              <p:nvPr/>
            </p:nvSpPr>
            <p:spPr>
              <a:xfrm>
                <a:off x="5080250" y="2014525"/>
                <a:ext cx="240650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2532" extrusionOk="0">
                    <a:moveTo>
                      <a:pt x="5659" y="0"/>
                    </a:moveTo>
                    <a:cubicBezTo>
                      <a:pt x="5369" y="0"/>
                      <a:pt x="5070" y="8"/>
                      <a:pt x="4766" y="22"/>
                    </a:cubicBezTo>
                    <a:cubicBezTo>
                      <a:pt x="2120" y="152"/>
                      <a:pt x="1" y="814"/>
                      <a:pt x="34" y="1501"/>
                    </a:cubicBezTo>
                    <a:cubicBezTo>
                      <a:pt x="40" y="1617"/>
                      <a:pt x="105" y="1724"/>
                      <a:pt x="224" y="1824"/>
                    </a:cubicBezTo>
                    <a:cubicBezTo>
                      <a:pt x="730" y="2254"/>
                      <a:pt x="2191" y="2532"/>
                      <a:pt x="3995" y="2532"/>
                    </a:cubicBezTo>
                    <a:cubicBezTo>
                      <a:pt x="4284" y="2532"/>
                      <a:pt x="4583" y="2524"/>
                      <a:pt x="4887" y="2510"/>
                    </a:cubicBezTo>
                    <a:cubicBezTo>
                      <a:pt x="7092" y="2401"/>
                      <a:pt x="8927" y="1924"/>
                      <a:pt x="9461" y="1371"/>
                    </a:cubicBezTo>
                    <a:cubicBezTo>
                      <a:pt x="9571" y="1261"/>
                      <a:pt x="9625" y="1147"/>
                      <a:pt x="9619" y="1032"/>
                    </a:cubicBezTo>
                    <a:cubicBezTo>
                      <a:pt x="9589" y="424"/>
                      <a:pt x="7885" y="0"/>
                      <a:pt x="56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45"/>
              <p:cNvSpPr/>
              <p:nvPr/>
            </p:nvSpPr>
            <p:spPr>
              <a:xfrm>
                <a:off x="5078275" y="2012300"/>
                <a:ext cx="244850" cy="67775"/>
              </a:xfrm>
              <a:custGeom>
                <a:avLst/>
                <a:gdLst/>
                <a:ahLst/>
                <a:cxnLst/>
                <a:rect l="l" t="t" r="r" b="b"/>
                <a:pathLst>
                  <a:path w="9794" h="2711" extrusionOk="0">
                    <a:moveTo>
                      <a:pt x="5754" y="179"/>
                    </a:moveTo>
                    <a:cubicBezTo>
                      <a:pt x="6685" y="179"/>
                      <a:pt x="7544" y="253"/>
                      <a:pt x="8234" y="396"/>
                    </a:cubicBezTo>
                    <a:cubicBezTo>
                      <a:pt x="9081" y="573"/>
                      <a:pt x="9596" y="845"/>
                      <a:pt x="9609" y="1125"/>
                    </a:cubicBezTo>
                    <a:cubicBezTo>
                      <a:pt x="9613" y="1213"/>
                      <a:pt x="9569" y="1304"/>
                      <a:pt x="9477" y="1398"/>
                    </a:cubicBezTo>
                    <a:cubicBezTo>
                      <a:pt x="8945" y="1948"/>
                      <a:pt x="7088" y="2406"/>
                      <a:pt x="4962" y="2510"/>
                    </a:cubicBezTo>
                    <a:cubicBezTo>
                      <a:pt x="4660" y="2525"/>
                      <a:pt x="4363" y="2532"/>
                      <a:pt x="4073" y="2532"/>
                    </a:cubicBezTo>
                    <a:cubicBezTo>
                      <a:pt x="2325" y="2532"/>
                      <a:pt x="861" y="2270"/>
                      <a:pt x="361" y="1844"/>
                    </a:cubicBezTo>
                    <a:cubicBezTo>
                      <a:pt x="259" y="1761"/>
                      <a:pt x="207" y="1674"/>
                      <a:pt x="203" y="1586"/>
                    </a:cubicBezTo>
                    <a:cubicBezTo>
                      <a:pt x="199" y="1505"/>
                      <a:pt x="237" y="1420"/>
                      <a:pt x="313" y="1334"/>
                    </a:cubicBezTo>
                    <a:cubicBezTo>
                      <a:pt x="499" y="1125"/>
                      <a:pt x="914" y="910"/>
                      <a:pt x="1501" y="727"/>
                    </a:cubicBezTo>
                    <a:cubicBezTo>
                      <a:pt x="2387" y="450"/>
                      <a:pt x="3576" y="263"/>
                      <a:pt x="4849" y="201"/>
                    </a:cubicBezTo>
                    <a:cubicBezTo>
                      <a:pt x="5156" y="186"/>
                      <a:pt x="5458" y="179"/>
                      <a:pt x="5754" y="179"/>
                    </a:cubicBezTo>
                    <a:close/>
                    <a:moveTo>
                      <a:pt x="5751" y="1"/>
                    </a:moveTo>
                    <a:cubicBezTo>
                      <a:pt x="5454" y="1"/>
                      <a:pt x="5149" y="8"/>
                      <a:pt x="4840" y="24"/>
                    </a:cubicBezTo>
                    <a:cubicBezTo>
                      <a:pt x="3553" y="87"/>
                      <a:pt x="2348" y="276"/>
                      <a:pt x="1447" y="557"/>
                    </a:cubicBezTo>
                    <a:cubicBezTo>
                      <a:pt x="785" y="764"/>
                      <a:pt x="0" y="1112"/>
                      <a:pt x="24" y="1594"/>
                    </a:cubicBezTo>
                    <a:cubicBezTo>
                      <a:pt x="31" y="1734"/>
                      <a:pt x="106" y="1864"/>
                      <a:pt x="246" y="1980"/>
                    </a:cubicBezTo>
                    <a:cubicBezTo>
                      <a:pt x="782" y="2436"/>
                      <a:pt x="2256" y="2710"/>
                      <a:pt x="4055" y="2710"/>
                    </a:cubicBezTo>
                    <a:cubicBezTo>
                      <a:pt x="4352" y="2710"/>
                      <a:pt x="4658" y="2703"/>
                      <a:pt x="4971" y="2687"/>
                    </a:cubicBezTo>
                    <a:cubicBezTo>
                      <a:pt x="7173" y="2579"/>
                      <a:pt x="9035" y="2111"/>
                      <a:pt x="9604" y="1522"/>
                    </a:cubicBezTo>
                    <a:cubicBezTo>
                      <a:pt x="9614" y="1512"/>
                      <a:pt x="9625" y="1502"/>
                      <a:pt x="9634" y="1490"/>
                    </a:cubicBezTo>
                    <a:cubicBezTo>
                      <a:pt x="9742" y="1369"/>
                      <a:pt x="9793" y="1244"/>
                      <a:pt x="9787" y="1116"/>
                    </a:cubicBezTo>
                    <a:cubicBezTo>
                      <a:pt x="9763" y="634"/>
                      <a:pt x="8949" y="363"/>
                      <a:pt x="8270" y="223"/>
                    </a:cubicBezTo>
                    <a:cubicBezTo>
                      <a:pt x="7568" y="77"/>
                      <a:pt x="6695" y="1"/>
                      <a:pt x="57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45"/>
              <p:cNvSpPr/>
              <p:nvPr/>
            </p:nvSpPr>
            <p:spPr>
              <a:xfrm>
                <a:off x="5085275" y="2030750"/>
                <a:ext cx="232225" cy="47025"/>
              </a:xfrm>
              <a:custGeom>
                <a:avLst/>
                <a:gdLst/>
                <a:ahLst/>
                <a:cxnLst/>
                <a:rect l="l" t="t" r="r" b="b"/>
                <a:pathLst>
                  <a:path w="9289" h="1881" extrusionOk="0">
                    <a:moveTo>
                      <a:pt x="5722" y="1"/>
                    </a:moveTo>
                    <a:cubicBezTo>
                      <a:pt x="5362" y="1"/>
                      <a:pt x="4986" y="10"/>
                      <a:pt x="4600" y="29"/>
                    </a:cubicBezTo>
                    <a:cubicBezTo>
                      <a:pt x="2049" y="154"/>
                      <a:pt x="0" y="663"/>
                      <a:pt x="25" y="1167"/>
                    </a:cubicBezTo>
                    <a:cubicBezTo>
                      <a:pt x="46" y="1595"/>
                      <a:pt x="1554" y="1880"/>
                      <a:pt x="3571" y="1880"/>
                    </a:cubicBezTo>
                    <a:cubicBezTo>
                      <a:pt x="3929" y="1880"/>
                      <a:pt x="4303" y="1871"/>
                      <a:pt x="4688" y="1852"/>
                    </a:cubicBezTo>
                    <a:cubicBezTo>
                      <a:pt x="7240" y="1727"/>
                      <a:pt x="9288" y="1218"/>
                      <a:pt x="9263" y="714"/>
                    </a:cubicBezTo>
                    <a:cubicBezTo>
                      <a:pt x="9242" y="287"/>
                      <a:pt x="7735" y="1"/>
                      <a:pt x="57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45"/>
              <p:cNvSpPr/>
              <p:nvPr/>
            </p:nvSpPr>
            <p:spPr>
              <a:xfrm>
                <a:off x="5082600" y="2028875"/>
                <a:ext cx="23747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9499" h="2048" extrusionOk="0">
                    <a:moveTo>
                      <a:pt x="5600" y="179"/>
                    </a:moveTo>
                    <a:cubicBezTo>
                      <a:pt x="7262" y="179"/>
                      <a:pt x="8667" y="415"/>
                      <a:pt x="9230" y="803"/>
                    </a:cubicBezTo>
                    <a:cubicBezTo>
                      <a:pt x="8616" y="1324"/>
                      <a:pt x="6826" y="1747"/>
                      <a:pt x="4789" y="1847"/>
                    </a:cubicBezTo>
                    <a:cubicBezTo>
                      <a:pt x="4488" y="1861"/>
                      <a:pt x="4191" y="1869"/>
                      <a:pt x="3902" y="1869"/>
                    </a:cubicBezTo>
                    <a:cubicBezTo>
                      <a:pt x="2238" y="1869"/>
                      <a:pt x="832" y="1633"/>
                      <a:pt x="268" y="1243"/>
                    </a:cubicBezTo>
                    <a:cubicBezTo>
                      <a:pt x="882" y="724"/>
                      <a:pt x="2672" y="301"/>
                      <a:pt x="4709" y="201"/>
                    </a:cubicBezTo>
                    <a:cubicBezTo>
                      <a:pt x="5012" y="186"/>
                      <a:pt x="5310" y="179"/>
                      <a:pt x="5600" y="179"/>
                    </a:cubicBezTo>
                    <a:close/>
                    <a:moveTo>
                      <a:pt x="5616" y="0"/>
                    </a:moveTo>
                    <a:cubicBezTo>
                      <a:pt x="5319" y="0"/>
                      <a:pt x="5013" y="8"/>
                      <a:pt x="4700" y="23"/>
                    </a:cubicBezTo>
                    <a:cubicBezTo>
                      <a:pt x="2498" y="131"/>
                      <a:pt x="635" y="599"/>
                      <a:pt x="67" y="1188"/>
                    </a:cubicBezTo>
                    <a:lnTo>
                      <a:pt x="1" y="1257"/>
                    </a:lnTo>
                    <a:lnTo>
                      <a:pt x="73" y="1317"/>
                    </a:lnTo>
                    <a:cubicBezTo>
                      <a:pt x="609" y="1773"/>
                      <a:pt x="2083" y="2047"/>
                      <a:pt x="3882" y="2047"/>
                    </a:cubicBezTo>
                    <a:cubicBezTo>
                      <a:pt x="4180" y="2047"/>
                      <a:pt x="4486" y="2040"/>
                      <a:pt x="4799" y="2024"/>
                    </a:cubicBezTo>
                    <a:cubicBezTo>
                      <a:pt x="7000" y="1916"/>
                      <a:pt x="8863" y="1448"/>
                      <a:pt x="9432" y="859"/>
                    </a:cubicBezTo>
                    <a:lnTo>
                      <a:pt x="9498" y="791"/>
                    </a:lnTo>
                    <a:lnTo>
                      <a:pt x="9426" y="729"/>
                    </a:lnTo>
                    <a:cubicBezTo>
                      <a:pt x="8889" y="274"/>
                      <a:pt x="7415" y="0"/>
                      <a:pt x="56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45"/>
              <p:cNvSpPr/>
              <p:nvPr/>
            </p:nvSpPr>
            <p:spPr>
              <a:xfrm>
                <a:off x="5191175" y="1898350"/>
                <a:ext cx="101500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3841" extrusionOk="0">
                    <a:moveTo>
                      <a:pt x="3754" y="0"/>
                    </a:moveTo>
                    <a:cubicBezTo>
                      <a:pt x="2812" y="0"/>
                      <a:pt x="1870" y="370"/>
                      <a:pt x="1187" y="1021"/>
                    </a:cubicBezTo>
                    <a:cubicBezTo>
                      <a:pt x="430" y="1743"/>
                      <a:pt x="0" y="2796"/>
                      <a:pt x="40" y="3841"/>
                    </a:cubicBezTo>
                    <a:cubicBezTo>
                      <a:pt x="927" y="3234"/>
                      <a:pt x="2103" y="2997"/>
                      <a:pt x="2899" y="2273"/>
                    </a:cubicBezTo>
                    <a:cubicBezTo>
                      <a:pt x="3535" y="1695"/>
                      <a:pt x="3887" y="855"/>
                      <a:pt x="4059" y="13"/>
                    </a:cubicBezTo>
                    <a:cubicBezTo>
                      <a:pt x="3958" y="4"/>
                      <a:pt x="3856" y="0"/>
                      <a:pt x="37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45"/>
              <p:cNvSpPr/>
              <p:nvPr/>
            </p:nvSpPr>
            <p:spPr>
              <a:xfrm>
                <a:off x="5188925" y="1896100"/>
                <a:ext cx="106075" cy="100500"/>
              </a:xfrm>
              <a:custGeom>
                <a:avLst/>
                <a:gdLst/>
                <a:ahLst/>
                <a:cxnLst/>
                <a:rect l="l" t="t" r="r" b="b"/>
                <a:pathLst>
                  <a:path w="4243" h="4020" extrusionOk="0">
                    <a:moveTo>
                      <a:pt x="3844" y="179"/>
                    </a:moveTo>
                    <a:cubicBezTo>
                      <a:pt x="3910" y="179"/>
                      <a:pt x="3975" y="181"/>
                      <a:pt x="4041" y="185"/>
                    </a:cubicBezTo>
                    <a:cubicBezTo>
                      <a:pt x="3840" y="1089"/>
                      <a:pt x="3457" y="1817"/>
                      <a:pt x="2929" y="2297"/>
                    </a:cubicBezTo>
                    <a:cubicBezTo>
                      <a:pt x="2488" y="2699"/>
                      <a:pt x="1910" y="2953"/>
                      <a:pt x="1352" y="3200"/>
                    </a:cubicBezTo>
                    <a:cubicBezTo>
                      <a:pt x="968" y="3370"/>
                      <a:pt x="572" y="3545"/>
                      <a:pt x="216" y="3768"/>
                    </a:cubicBezTo>
                    <a:cubicBezTo>
                      <a:pt x="225" y="2802"/>
                      <a:pt x="637" y="1842"/>
                      <a:pt x="1338" y="1175"/>
                    </a:cubicBezTo>
                    <a:cubicBezTo>
                      <a:pt x="2006" y="541"/>
                      <a:pt x="2924" y="179"/>
                      <a:pt x="3844" y="179"/>
                    </a:cubicBezTo>
                    <a:close/>
                    <a:moveTo>
                      <a:pt x="3845" y="1"/>
                    </a:moveTo>
                    <a:cubicBezTo>
                      <a:pt x="2879" y="1"/>
                      <a:pt x="1915" y="380"/>
                      <a:pt x="1215" y="1046"/>
                    </a:cubicBezTo>
                    <a:cubicBezTo>
                      <a:pt x="440" y="1785"/>
                      <a:pt x="1" y="2865"/>
                      <a:pt x="40" y="3934"/>
                    </a:cubicBezTo>
                    <a:cubicBezTo>
                      <a:pt x="42" y="3967"/>
                      <a:pt x="60" y="3996"/>
                      <a:pt x="89" y="4010"/>
                    </a:cubicBezTo>
                    <a:cubicBezTo>
                      <a:pt x="102" y="4017"/>
                      <a:pt x="116" y="4020"/>
                      <a:pt x="129" y="4020"/>
                    </a:cubicBezTo>
                    <a:cubicBezTo>
                      <a:pt x="147" y="4020"/>
                      <a:pt x="164" y="4014"/>
                      <a:pt x="179" y="4004"/>
                    </a:cubicBezTo>
                    <a:cubicBezTo>
                      <a:pt x="556" y="3746"/>
                      <a:pt x="998" y="3552"/>
                      <a:pt x="1424" y="3363"/>
                    </a:cubicBezTo>
                    <a:cubicBezTo>
                      <a:pt x="1994" y="3110"/>
                      <a:pt x="2586" y="2849"/>
                      <a:pt x="3048" y="2429"/>
                    </a:cubicBezTo>
                    <a:cubicBezTo>
                      <a:pt x="3126" y="2359"/>
                      <a:pt x="3200" y="2284"/>
                      <a:pt x="3271" y="2204"/>
                    </a:cubicBezTo>
                    <a:cubicBezTo>
                      <a:pt x="3730" y="1689"/>
                      <a:pt x="4062" y="976"/>
                      <a:pt x="4237" y="121"/>
                    </a:cubicBezTo>
                    <a:cubicBezTo>
                      <a:pt x="4242" y="96"/>
                      <a:pt x="4236" y="70"/>
                      <a:pt x="4220" y="49"/>
                    </a:cubicBezTo>
                    <a:cubicBezTo>
                      <a:pt x="4206" y="29"/>
                      <a:pt x="4182" y="16"/>
                      <a:pt x="4158" y="14"/>
                    </a:cubicBezTo>
                    <a:cubicBezTo>
                      <a:pt x="4054" y="5"/>
                      <a:pt x="3949" y="1"/>
                      <a:pt x="38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45"/>
              <p:cNvSpPr/>
              <p:nvPr/>
            </p:nvSpPr>
            <p:spPr>
              <a:xfrm>
                <a:off x="5190375" y="1912175"/>
                <a:ext cx="81250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3284" extrusionOk="0">
                    <a:moveTo>
                      <a:pt x="3152" y="0"/>
                    </a:moveTo>
                    <a:cubicBezTo>
                      <a:pt x="3137" y="0"/>
                      <a:pt x="3122" y="4"/>
                      <a:pt x="3108" y="12"/>
                    </a:cubicBezTo>
                    <a:cubicBezTo>
                      <a:pt x="1814" y="758"/>
                      <a:pt x="747" y="1845"/>
                      <a:pt x="24" y="3152"/>
                    </a:cubicBezTo>
                    <a:cubicBezTo>
                      <a:pt x="0" y="3195"/>
                      <a:pt x="16" y="3249"/>
                      <a:pt x="59" y="3272"/>
                    </a:cubicBezTo>
                    <a:cubicBezTo>
                      <a:pt x="73" y="3280"/>
                      <a:pt x="88" y="3284"/>
                      <a:pt x="103" y="3284"/>
                    </a:cubicBezTo>
                    <a:cubicBezTo>
                      <a:pt x="133" y="3284"/>
                      <a:pt x="163" y="3268"/>
                      <a:pt x="180" y="3238"/>
                    </a:cubicBezTo>
                    <a:cubicBezTo>
                      <a:pt x="887" y="1959"/>
                      <a:pt x="1930" y="897"/>
                      <a:pt x="3197" y="166"/>
                    </a:cubicBezTo>
                    <a:cubicBezTo>
                      <a:pt x="3205" y="161"/>
                      <a:pt x="3213" y="155"/>
                      <a:pt x="3219" y="148"/>
                    </a:cubicBezTo>
                    <a:cubicBezTo>
                      <a:pt x="3244" y="121"/>
                      <a:pt x="3249" y="78"/>
                      <a:pt x="3230" y="44"/>
                    </a:cubicBezTo>
                    <a:cubicBezTo>
                      <a:pt x="3213" y="16"/>
                      <a:pt x="3183" y="0"/>
                      <a:pt x="3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45"/>
              <p:cNvSpPr/>
              <p:nvPr/>
            </p:nvSpPr>
            <p:spPr>
              <a:xfrm>
                <a:off x="5157825" y="1837675"/>
                <a:ext cx="79050" cy="22062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8825" extrusionOk="0">
                    <a:moveTo>
                      <a:pt x="1513" y="0"/>
                    </a:moveTo>
                    <a:cubicBezTo>
                      <a:pt x="1075" y="0"/>
                      <a:pt x="812" y="685"/>
                      <a:pt x="1289" y="951"/>
                    </a:cubicBezTo>
                    <a:cubicBezTo>
                      <a:pt x="1824" y="1248"/>
                      <a:pt x="2139" y="1894"/>
                      <a:pt x="2051" y="2500"/>
                    </a:cubicBezTo>
                    <a:cubicBezTo>
                      <a:pt x="1941" y="3256"/>
                      <a:pt x="1235" y="3811"/>
                      <a:pt x="846" y="4428"/>
                    </a:cubicBezTo>
                    <a:cubicBezTo>
                      <a:pt x="0" y="5773"/>
                      <a:pt x="327" y="7673"/>
                      <a:pt x="1524" y="8700"/>
                    </a:cubicBezTo>
                    <a:cubicBezTo>
                      <a:pt x="1626" y="8787"/>
                      <a:pt x="1735" y="8824"/>
                      <a:pt x="1841" y="8824"/>
                    </a:cubicBezTo>
                    <a:cubicBezTo>
                      <a:pt x="2241" y="8824"/>
                      <a:pt x="2580" y="8293"/>
                      <a:pt x="2194" y="7961"/>
                    </a:cubicBezTo>
                    <a:cubicBezTo>
                      <a:pt x="1667" y="7509"/>
                      <a:pt x="1383" y="6857"/>
                      <a:pt x="1370" y="6166"/>
                    </a:cubicBezTo>
                    <a:cubicBezTo>
                      <a:pt x="1353" y="5385"/>
                      <a:pt x="1755" y="4832"/>
                      <a:pt x="2220" y="4247"/>
                    </a:cubicBezTo>
                    <a:cubicBezTo>
                      <a:pt x="2744" y="3586"/>
                      <a:pt x="3161" y="2859"/>
                      <a:pt x="3038" y="1984"/>
                    </a:cubicBezTo>
                    <a:cubicBezTo>
                      <a:pt x="2925" y="1178"/>
                      <a:pt x="2465" y="464"/>
                      <a:pt x="1750" y="66"/>
                    </a:cubicBezTo>
                    <a:cubicBezTo>
                      <a:pt x="1668" y="21"/>
                      <a:pt x="1588" y="0"/>
                      <a:pt x="15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45"/>
              <p:cNvSpPr/>
              <p:nvPr/>
            </p:nvSpPr>
            <p:spPr>
              <a:xfrm>
                <a:off x="5155750" y="1835425"/>
                <a:ext cx="83625" cy="225075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9003" extrusionOk="0">
                    <a:moveTo>
                      <a:pt x="1595" y="179"/>
                    </a:moveTo>
                    <a:cubicBezTo>
                      <a:pt x="1652" y="179"/>
                      <a:pt x="1717" y="194"/>
                      <a:pt x="1789" y="234"/>
                    </a:cubicBezTo>
                    <a:cubicBezTo>
                      <a:pt x="2467" y="612"/>
                      <a:pt x="2920" y="1287"/>
                      <a:pt x="3032" y="2086"/>
                    </a:cubicBezTo>
                    <a:cubicBezTo>
                      <a:pt x="3157" y="2976"/>
                      <a:pt x="2698" y="3695"/>
                      <a:pt x="2233" y="4282"/>
                    </a:cubicBezTo>
                    <a:cubicBezTo>
                      <a:pt x="1748" y="4893"/>
                      <a:pt x="1347" y="5465"/>
                      <a:pt x="1363" y="6258"/>
                    </a:cubicBezTo>
                    <a:cubicBezTo>
                      <a:pt x="1378" y="6998"/>
                      <a:pt x="1683" y="7658"/>
                      <a:pt x="2219" y="8119"/>
                    </a:cubicBezTo>
                    <a:cubicBezTo>
                      <a:pt x="2360" y="8239"/>
                      <a:pt x="2369" y="8371"/>
                      <a:pt x="2351" y="8461"/>
                    </a:cubicBezTo>
                    <a:cubicBezTo>
                      <a:pt x="2324" y="8613"/>
                      <a:pt x="2203" y="8750"/>
                      <a:pt x="2052" y="8803"/>
                    </a:cubicBezTo>
                    <a:cubicBezTo>
                      <a:pt x="2009" y="8818"/>
                      <a:pt x="1967" y="8825"/>
                      <a:pt x="1924" y="8825"/>
                    </a:cubicBezTo>
                    <a:cubicBezTo>
                      <a:pt x="1833" y="8825"/>
                      <a:pt x="1744" y="8791"/>
                      <a:pt x="1665" y="8723"/>
                    </a:cubicBezTo>
                    <a:cubicBezTo>
                      <a:pt x="493" y="7717"/>
                      <a:pt x="197" y="5851"/>
                      <a:pt x="1006" y="4565"/>
                    </a:cubicBezTo>
                    <a:cubicBezTo>
                      <a:pt x="1128" y="4369"/>
                      <a:pt x="1284" y="4180"/>
                      <a:pt x="1448" y="3981"/>
                    </a:cubicBezTo>
                    <a:cubicBezTo>
                      <a:pt x="1791" y="3565"/>
                      <a:pt x="2145" y="3137"/>
                      <a:pt x="2222" y="2603"/>
                    </a:cubicBezTo>
                    <a:cubicBezTo>
                      <a:pt x="2316" y="1954"/>
                      <a:pt x="1985" y="1280"/>
                      <a:pt x="1415" y="964"/>
                    </a:cubicBezTo>
                    <a:cubicBezTo>
                      <a:pt x="1283" y="889"/>
                      <a:pt x="1209" y="771"/>
                      <a:pt x="1207" y="628"/>
                    </a:cubicBezTo>
                    <a:cubicBezTo>
                      <a:pt x="1205" y="510"/>
                      <a:pt x="1250" y="394"/>
                      <a:pt x="1327" y="308"/>
                    </a:cubicBezTo>
                    <a:cubicBezTo>
                      <a:pt x="1356" y="276"/>
                      <a:pt x="1387" y="249"/>
                      <a:pt x="1423" y="228"/>
                    </a:cubicBezTo>
                    <a:cubicBezTo>
                      <a:pt x="1466" y="202"/>
                      <a:pt x="1524" y="179"/>
                      <a:pt x="1595" y="179"/>
                    </a:cubicBezTo>
                    <a:close/>
                    <a:moveTo>
                      <a:pt x="1595" y="1"/>
                    </a:moveTo>
                    <a:cubicBezTo>
                      <a:pt x="1504" y="1"/>
                      <a:pt x="1415" y="25"/>
                      <a:pt x="1332" y="75"/>
                    </a:cubicBezTo>
                    <a:cubicBezTo>
                      <a:pt x="1147" y="185"/>
                      <a:pt x="1025" y="408"/>
                      <a:pt x="1028" y="630"/>
                    </a:cubicBezTo>
                    <a:cubicBezTo>
                      <a:pt x="1031" y="836"/>
                      <a:pt x="1141" y="1014"/>
                      <a:pt x="1329" y="1118"/>
                    </a:cubicBezTo>
                    <a:cubicBezTo>
                      <a:pt x="1827" y="1396"/>
                      <a:pt x="2128" y="2009"/>
                      <a:pt x="2046" y="2578"/>
                    </a:cubicBezTo>
                    <a:cubicBezTo>
                      <a:pt x="1976" y="3062"/>
                      <a:pt x="1638" y="3471"/>
                      <a:pt x="1311" y="3868"/>
                    </a:cubicBezTo>
                    <a:cubicBezTo>
                      <a:pt x="1151" y="4063"/>
                      <a:pt x="984" y="4264"/>
                      <a:pt x="855" y="4470"/>
                    </a:cubicBezTo>
                    <a:cubicBezTo>
                      <a:pt x="0" y="5828"/>
                      <a:pt x="312" y="7796"/>
                      <a:pt x="1550" y="8858"/>
                    </a:cubicBezTo>
                    <a:cubicBezTo>
                      <a:pt x="1661" y="8954"/>
                      <a:pt x="1792" y="9003"/>
                      <a:pt x="1925" y="9003"/>
                    </a:cubicBezTo>
                    <a:cubicBezTo>
                      <a:pt x="1987" y="9003"/>
                      <a:pt x="2050" y="8992"/>
                      <a:pt x="2111" y="8971"/>
                    </a:cubicBezTo>
                    <a:cubicBezTo>
                      <a:pt x="2213" y="8935"/>
                      <a:pt x="2305" y="8871"/>
                      <a:pt x="2377" y="8790"/>
                    </a:cubicBezTo>
                    <a:cubicBezTo>
                      <a:pt x="2453" y="8706"/>
                      <a:pt x="2506" y="8602"/>
                      <a:pt x="2527" y="8494"/>
                    </a:cubicBezTo>
                    <a:cubicBezTo>
                      <a:pt x="2563" y="8302"/>
                      <a:pt x="2495" y="8121"/>
                      <a:pt x="2335" y="7984"/>
                    </a:cubicBezTo>
                    <a:cubicBezTo>
                      <a:pt x="1836" y="7557"/>
                      <a:pt x="1555" y="6943"/>
                      <a:pt x="1540" y="6254"/>
                    </a:cubicBezTo>
                    <a:cubicBezTo>
                      <a:pt x="1526" y="5519"/>
                      <a:pt x="1892" y="4998"/>
                      <a:pt x="2372" y="4393"/>
                    </a:cubicBezTo>
                    <a:cubicBezTo>
                      <a:pt x="2832" y="3812"/>
                      <a:pt x="3344" y="3023"/>
                      <a:pt x="3209" y="2062"/>
                    </a:cubicBezTo>
                    <a:cubicBezTo>
                      <a:pt x="3088" y="1206"/>
                      <a:pt x="2603" y="483"/>
                      <a:pt x="1876" y="78"/>
                    </a:cubicBezTo>
                    <a:cubicBezTo>
                      <a:pt x="1783" y="26"/>
                      <a:pt x="1688" y="1"/>
                      <a:pt x="15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45"/>
              <p:cNvSpPr/>
              <p:nvPr/>
            </p:nvSpPr>
            <p:spPr>
              <a:xfrm>
                <a:off x="5103500" y="1871050"/>
                <a:ext cx="64050" cy="129250"/>
              </a:xfrm>
              <a:custGeom>
                <a:avLst/>
                <a:gdLst/>
                <a:ahLst/>
                <a:cxnLst/>
                <a:rect l="l" t="t" r="r" b="b"/>
                <a:pathLst>
                  <a:path w="2562" h="5170" extrusionOk="0">
                    <a:moveTo>
                      <a:pt x="532" y="1"/>
                    </a:moveTo>
                    <a:cubicBezTo>
                      <a:pt x="56" y="933"/>
                      <a:pt x="1" y="2069"/>
                      <a:pt x="383" y="3042"/>
                    </a:cubicBezTo>
                    <a:cubicBezTo>
                      <a:pt x="764" y="4015"/>
                      <a:pt x="1579" y="4810"/>
                      <a:pt x="2561" y="5169"/>
                    </a:cubicBezTo>
                    <a:cubicBezTo>
                      <a:pt x="2334" y="4117"/>
                      <a:pt x="2557" y="2939"/>
                      <a:pt x="2188" y="1929"/>
                    </a:cubicBezTo>
                    <a:cubicBezTo>
                      <a:pt x="1893" y="1122"/>
                      <a:pt x="1247" y="479"/>
                      <a:pt x="5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45"/>
              <p:cNvSpPr/>
              <p:nvPr/>
            </p:nvSpPr>
            <p:spPr>
              <a:xfrm>
                <a:off x="5101200" y="1868850"/>
                <a:ext cx="68650" cy="133650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5346" extrusionOk="0">
                    <a:moveTo>
                      <a:pt x="659" y="220"/>
                    </a:moveTo>
                    <a:cubicBezTo>
                      <a:pt x="1422" y="748"/>
                      <a:pt x="1952" y="1378"/>
                      <a:pt x="2197" y="2048"/>
                    </a:cubicBezTo>
                    <a:cubicBezTo>
                      <a:pt x="2401" y="2608"/>
                      <a:pt x="2420" y="3240"/>
                      <a:pt x="2438" y="3849"/>
                    </a:cubicBezTo>
                    <a:cubicBezTo>
                      <a:pt x="2451" y="4268"/>
                      <a:pt x="2463" y="4701"/>
                      <a:pt x="2535" y="5115"/>
                    </a:cubicBezTo>
                    <a:cubicBezTo>
                      <a:pt x="1644" y="4742"/>
                      <a:pt x="911" y="3998"/>
                      <a:pt x="557" y="3097"/>
                    </a:cubicBezTo>
                    <a:cubicBezTo>
                      <a:pt x="197" y="2179"/>
                      <a:pt x="236" y="1112"/>
                      <a:pt x="659" y="220"/>
                    </a:cubicBezTo>
                    <a:close/>
                    <a:moveTo>
                      <a:pt x="625" y="0"/>
                    </a:moveTo>
                    <a:cubicBezTo>
                      <a:pt x="617" y="0"/>
                      <a:pt x="610" y="1"/>
                      <a:pt x="603" y="3"/>
                    </a:cubicBezTo>
                    <a:cubicBezTo>
                      <a:pt x="578" y="9"/>
                      <a:pt x="557" y="26"/>
                      <a:pt x="546" y="49"/>
                    </a:cubicBezTo>
                    <a:cubicBezTo>
                      <a:pt x="59" y="1002"/>
                      <a:pt x="1" y="2166"/>
                      <a:pt x="392" y="3162"/>
                    </a:cubicBezTo>
                    <a:cubicBezTo>
                      <a:pt x="783" y="4159"/>
                      <a:pt x="1617" y="4973"/>
                      <a:pt x="2623" y="5341"/>
                    </a:cubicBezTo>
                    <a:cubicBezTo>
                      <a:pt x="2633" y="5344"/>
                      <a:pt x="2643" y="5346"/>
                      <a:pt x="2653" y="5346"/>
                    </a:cubicBezTo>
                    <a:cubicBezTo>
                      <a:pt x="2674" y="5346"/>
                      <a:pt x="2695" y="5338"/>
                      <a:pt x="2712" y="5324"/>
                    </a:cubicBezTo>
                    <a:cubicBezTo>
                      <a:pt x="2714" y="5321"/>
                      <a:pt x="2717" y="5319"/>
                      <a:pt x="2719" y="5316"/>
                    </a:cubicBezTo>
                    <a:cubicBezTo>
                      <a:pt x="2739" y="5295"/>
                      <a:pt x="2746" y="5266"/>
                      <a:pt x="2740" y="5237"/>
                    </a:cubicBezTo>
                    <a:cubicBezTo>
                      <a:pt x="2644" y="4792"/>
                      <a:pt x="2629" y="4310"/>
                      <a:pt x="2616" y="3844"/>
                    </a:cubicBezTo>
                    <a:cubicBezTo>
                      <a:pt x="2597" y="3220"/>
                      <a:pt x="2578" y="2574"/>
                      <a:pt x="2364" y="1987"/>
                    </a:cubicBezTo>
                    <a:cubicBezTo>
                      <a:pt x="2098" y="1257"/>
                      <a:pt x="1513" y="576"/>
                      <a:pt x="675" y="16"/>
                    </a:cubicBezTo>
                    <a:cubicBezTo>
                      <a:pt x="660" y="5"/>
                      <a:pt x="642" y="0"/>
                      <a:pt x="6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45"/>
              <p:cNvSpPr/>
              <p:nvPr/>
            </p:nvSpPr>
            <p:spPr>
              <a:xfrm>
                <a:off x="5120150" y="1896525"/>
                <a:ext cx="4795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4175" extrusionOk="0">
                    <a:moveTo>
                      <a:pt x="96" y="0"/>
                    </a:moveTo>
                    <a:cubicBezTo>
                      <a:pt x="92" y="0"/>
                      <a:pt x="87" y="1"/>
                      <a:pt x="83" y="1"/>
                    </a:cubicBezTo>
                    <a:cubicBezTo>
                      <a:pt x="34" y="8"/>
                      <a:pt x="0" y="52"/>
                      <a:pt x="8" y="102"/>
                    </a:cubicBezTo>
                    <a:cubicBezTo>
                      <a:pt x="210" y="1581"/>
                      <a:pt x="813" y="2979"/>
                      <a:pt x="1752" y="4142"/>
                    </a:cubicBezTo>
                    <a:cubicBezTo>
                      <a:pt x="1769" y="4164"/>
                      <a:pt x="1795" y="4175"/>
                      <a:pt x="1821" y="4175"/>
                    </a:cubicBezTo>
                    <a:cubicBezTo>
                      <a:pt x="1840" y="4175"/>
                      <a:pt x="1860" y="4169"/>
                      <a:pt x="1877" y="4155"/>
                    </a:cubicBezTo>
                    <a:cubicBezTo>
                      <a:pt x="1881" y="4152"/>
                      <a:pt x="1884" y="4149"/>
                      <a:pt x="1887" y="4145"/>
                    </a:cubicBezTo>
                    <a:cubicBezTo>
                      <a:pt x="1916" y="4113"/>
                      <a:pt x="1918" y="4064"/>
                      <a:pt x="1890" y="4030"/>
                    </a:cubicBezTo>
                    <a:cubicBezTo>
                      <a:pt x="971" y="2892"/>
                      <a:pt x="382" y="1526"/>
                      <a:pt x="183" y="77"/>
                    </a:cubicBezTo>
                    <a:cubicBezTo>
                      <a:pt x="177" y="33"/>
                      <a:pt x="139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45"/>
              <p:cNvSpPr/>
              <p:nvPr/>
            </p:nvSpPr>
            <p:spPr>
              <a:xfrm>
                <a:off x="5181675" y="1802325"/>
                <a:ext cx="110625" cy="75950"/>
              </a:xfrm>
              <a:custGeom>
                <a:avLst/>
                <a:gdLst/>
                <a:ahLst/>
                <a:cxnLst/>
                <a:rect l="l" t="t" r="r" b="b"/>
                <a:pathLst>
                  <a:path w="4425" h="3038" extrusionOk="0">
                    <a:moveTo>
                      <a:pt x="1315" y="0"/>
                    </a:moveTo>
                    <a:cubicBezTo>
                      <a:pt x="860" y="0"/>
                      <a:pt x="490" y="126"/>
                      <a:pt x="336" y="403"/>
                    </a:cubicBezTo>
                    <a:cubicBezTo>
                      <a:pt x="1" y="1009"/>
                      <a:pt x="823" y="2108"/>
                      <a:pt x="1859" y="2683"/>
                    </a:cubicBezTo>
                    <a:cubicBezTo>
                      <a:pt x="2299" y="2927"/>
                      <a:pt x="2707" y="3037"/>
                      <a:pt x="3056" y="3037"/>
                    </a:cubicBezTo>
                    <a:cubicBezTo>
                      <a:pt x="3530" y="3037"/>
                      <a:pt x="3896" y="2834"/>
                      <a:pt x="4089" y="2486"/>
                    </a:cubicBezTo>
                    <a:cubicBezTo>
                      <a:pt x="4425" y="1880"/>
                      <a:pt x="4113" y="1065"/>
                      <a:pt x="3077" y="490"/>
                    </a:cubicBezTo>
                    <a:cubicBezTo>
                      <a:pt x="2515" y="177"/>
                      <a:pt x="1855" y="0"/>
                      <a:pt x="1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45"/>
              <p:cNvSpPr/>
              <p:nvPr/>
            </p:nvSpPr>
            <p:spPr>
              <a:xfrm>
                <a:off x="5178825" y="1800100"/>
                <a:ext cx="111700" cy="80450"/>
              </a:xfrm>
              <a:custGeom>
                <a:avLst/>
                <a:gdLst/>
                <a:ahLst/>
                <a:cxnLst/>
                <a:rect l="l" t="t" r="r" b="b"/>
                <a:pathLst>
                  <a:path w="4468" h="3218" extrusionOk="0">
                    <a:moveTo>
                      <a:pt x="1428" y="178"/>
                    </a:moveTo>
                    <a:cubicBezTo>
                      <a:pt x="1469" y="178"/>
                      <a:pt x="1511" y="179"/>
                      <a:pt x="1554" y="181"/>
                    </a:cubicBezTo>
                    <a:cubicBezTo>
                      <a:pt x="2069" y="206"/>
                      <a:pt x="2650" y="380"/>
                      <a:pt x="3148" y="656"/>
                    </a:cubicBezTo>
                    <a:cubicBezTo>
                      <a:pt x="3623" y="920"/>
                      <a:pt x="3964" y="1248"/>
                      <a:pt x="4131" y="1603"/>
                    </a:cubicBezTo>
                    <a:cubicBezTo>
                      <a:pt x="4282" y="1922"/>
                      <a:pt x="4280" y="2253"/>
                      <a:pt x="4125" y="2531"/>
                    </a:cubicBezTo>
                    <a:cubicBezTo>
                      <a:pt x="3939" y="2867"/>
                      <a:pt x="3598" y="3038"/>
                      <a:pt x="3175" y="3038"/>
                    </a:cubicBezTo>
                    <a:cubicBezTo>
                      <a:pt x="2830" y="3038"/>
                      <a:pt x="2431" y="2924"/>
                      <a:pt x="2017" y="2694"/>
                    </a:cubicBezTo>
                    <a:cubicBezTo>
                      <a:pt x="961" y="2108"/>
                      <a:pt x="237" y="1059"/>
                      <a:pt x="528" y="535"/>
                    </a:cubicBezTo>
                    <a:cubicBezTo>
                      <a:pt x="655" y="306"/>
                      <a:pt x="980" y="178"/>
                      <a:pt x="1428" y="178"/>
                    </a:cubicBezTo>
                    <a:close/>
                    <a:moveTo>
                      <a:pt x="1424" y="0"/>
                    </a:moveTo>
                    <a:cubicBezTo>
                      <a:pt x="905" y="0"/>
                      <a:pt x="534" y="158"/>
                      <a:pt x="373" y="449"/>
                    </a:cubicBezTo>
                    <a:cubicBezTo>
                      <a:pt x="0" y="1122"/>
                      <a:pt x="888" y="2271"/>
                      <a:pt x="1930" y="2849"/>
                    </a:cubicBezTo>
                    <a:cubicBezTo>
                      <a:pt x="2398" y="3109"/>
                      <a:pt x="2814" y="3218"/>
                      <a:pt x="3167" y="3218"/>
                    </a:cubicBezTo>
                    <a:cubicBezTo>
                      <a:pt x="3591" y="3218"/>
                      <a:pt x="3922" y="3060"/>
                      <a:pt x="4138" y="2818"/>
                    </a:cubicBezTo>
                    <a:cubicBezTo>
                      <a:pt x="4194" y="2756"/>
                      <a:pt x="4242" y="2689"/>
                      <a:pt x="4281" y="2618"/>
                    </a:cubicBezTo>
                    <a:cubicBezTo>
                      <a:pt x="4465" y="2288"/>
                      <a:pt x="4468" y="1901"/>
                      <a:pt x="4292" y="1527"/>
                    </a:cubicBezTo>
                    <a:cubicBezTo>
                      <a:pt x="4108" y="1138"/>
                      <a:pt x="3743" y="783"/>
                      <a:pt x="3234" y="500"/>
                    </a:cubicBezTo>
                    <a:cubicBezTo>
                      <a:pt x="2713" y="211"/>
                      <a:pt x="2104" y="31"/>
                      <a:pt x="1563" y="4"/>
                    </a:cubicBezTo>
                    <a:cubicBezTo>
                      <a:pt x="1515" y="2"/>
                      <a:pt x="1469" y="0"/>
                      <a:pt x="14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45"/>
              <p:cNvSpPr/>
              <p:nvPr/>
            </p:nvSpPr>
            <p:spPr>
              <a:xfrm>
                <a:off x="5178275" y="1730975"/>
                <a:ext cx="102150" cy="86825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473" extrusionOk="0">
                    <a:moveTo>
                      <a:pt x="2826" y="1"/>
                    </a:moveTo>
                    <a:cubicBezTo>
                      <a:pt x="2401" y="1"/>
                      <a:pt x="1900" y="213"/>
                      <a:pt x="1401" y="678"/>
                    </a:cubicBezTo>
                    <a:cubicBezTo>
                      <a:pt x="534" y="1485"/>
                      <a:pt x="0" y="2750"/>
                      <a:pt x="473" y="3257"/>
                    </a:cubicBezTo>
                    <a:cubicBezTo>
                      <a:pt x="611" y="3406"/>
                      <a:pt x="821" y="3473"/>
                      <a:pt x="1070" y="3473"/>
                    </a:cubicBezTo>
                    <a:cubicBezTo>
                      <a:pt x="1670" y="3473"/>
                      <a:pt x="2498" y="3084"/>
                      <a:pt x="3111" y="2513"/>
                    </a:cubicBezTo>
                    <a:cubicBezTo>
                      <a:pt x="3979" y="1705"/>
                      <a:pt x="4085" y="839"/>
                      <a:pt x="3612" y="331"/>
                    </a:cubicBezTo>
                    <a:cubicBezTo>
                      <a:pt x="3412" y="116"/>
                      <a:pt x="3140" y="1"/>
                      <a:pt x="28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5"/>
              <p:cNvSpPr/>
              <p:nvPr/>
            </p:nvSpPr>
            <p:spPr>
              <a:xfrm>
                <a:off x="5181775" y="1728750"/>
                <a:ext cx="10017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3652" extrusionOk="0">
                    <a:moveTo>
                      <a:pt x="2689" y="177"/>
                    </a:moveTo>
                    <a:cubicBezTo>
                      <a:pt x="2968" y="177"/>
                      <a:pt x="3217" y="277"/>
                      <a:pt x="3407" y="481"/>
                    </a:cubicBezTo>
                    <a:cubicBezTo>
                      <a:pt x="3883" y="991"/>
                      <a:pt x="3683" y="1818"/>
                      <a:pt x="2911" y="2537"/>
                    </a:cubicBezTo>
                    <a:cubicBezTo>
                      <a:pt x="2494" y="2925"/>
                      <a:pt x="1972" y="3234"/>
                      <a:pt x="1479" y="3382"/>
                    </a:cubicBezTo>
                    <a:cubicBezTo>
                      <a:pt x="1278" y="3442"/>
                      <a:pt x="1094" y="3472"/>
                      <a:pt x="933" y="3472"/>
                    </a:cubicBezTo>
                    <a:cubicBezTo>
                      <a:pt x="699" y="3472"/>
                      <a:pt x="514" y="3409"/>
                      <a:pt x="398" y="3285"/>
                    </a:cubicBezTo>
                    <a:cubicBezTo>
                      <a:pt x="202" y="3076"/>
                      <a:pt x="195" y="2680"/>
                      <a:pt x="377" y="2201"/>
                    </a:cubicBezTo>
                    <a:cubicBezTo>
                      <a:pt x="523" y="1820"/>
                      <a:pt x="769" y="1428"/>
                      <a:pt x="1071" y="1089"/>
                    </a:cubicBezTo>
                    <a:cubicBezTo>
                      <a:pt x="1150" y="999"/>
                      <a:pt x="1235" y="913"/>
                      <a:pt x="1322" y="831"/>
                    </a:cubicBezTo>
                    <a:cubicBezTo>
                      <a:pt x="1785" y="400"/>
                      <a:pt x="2271" y="177"/>
                      <a:pt x="2689" y="177"/>
                    </a:cubicBezTo>
                    <a:close/>
                    <a:moveTo>
                      <a:pt x="2678" y="0"/>
                    </a:moveTo>
                    <a:cubicBezTo>
                      <a:pt x="2250" y="0"/>
                      <a:pt x="1737" y="202"/>
                      <a:pt x="1201" y="702"/>
                    </a:cubicBezTo>
                    <a:cubicBezTo>
                      <a:pt x="765" y="1108"/>
                      <a:pt x="404" y="1631"/>
                      <a:pt x="211" y="2138"/>
                    </a:cubicBezTo>
                    <a:cubicBezTo>
                      <a:pt x="1" y="2692"/>
                      <a:pt x="20" y="3142"/>
                      <a:pt x="268" y="3407"/>
                    </a:cubicBezTo>
                    <a:cubicBezTo>
                      <a:pt x="419" y="3569"/>
                      <a:pt x="646" y="3651"/>
                      <a:pt x="930" y="3651"/>
                    </a:cubicBezTo>
                    <a:cubicBezTo>
                      <a:pt x="1109" y="3651"/>
                      <a:pt x="1310" y="3619"/>
                      <a:pt x="1529" y="3552"/>
                    </a:cubicBezTo>
                    <a:cubicBezTo>
                      <a:pt x="2048" y="3396"/>
                      <a:pt x="2596" y="3074"/>
                      <a:pt x="3032" y="2667"/>
                    </a:cubicBezTo>
                    <a:cubicBezTo>
                      <a:pt x="3117" y="2588"/>
                      <a:pt x="3196" y="2508"/>
                      <a:pt x="3267" y="2429"/>
                    </a:cubicBezTo>
                    <a:cubicBezTo>
                      <a:pt x="4007" y="1598"/>
                      <a:pt x="3953" y="806"/>
                      <a:pt x="3538" y="361"/>
                    </a:cubicBezTo>
                    <a:cubicBezTo>
                      <a:pt x="3332" y="139"/>
                      <a:pt x="3034" y="0"/>
                      <a:pt x="26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5123425" y="1712725"/>
                <a:ext cx="82375" cy="10107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4043" extrusionOk="0">
                    <a:moveTo>
                      <a:pt x="1286" y="0"/>
                    </a:moveTo>
                    <a:cubicBezTo>
                      <a:pt x="1138" y="0"/>
                      <a:pt x="992" y="32"/>
                      <a:pt x="855" y="96"/>
                    </a:cubicBezTo>
                    <a:cubicBezTo>
                      <a:pt x="226" y="390"/>
                      <a:pt x="0" y="1233"/>
                      <a:pt x="500" y="2307"/>
                    </a:cubicBezTo>
                    <a:cubicBezTo>
                      <a:pt x="935" y="3242"/>
                      <a:pt x="1778" y="4043"/>
                      <a:pt x="2403" y="4043"/>
                    </a:cubicBezTo>
                    <a:cubicBezTo>
                      <a:pt x="2497" y="4043"/>
                      <a:pt x="2585" y="4025"/>
                      <a:pt x="2667" y="3987"/>
                    </a:cubicBezTo>
                    <a:cubicBezTo>
                      <a:pt x="3295" y="3695"/>
                      <a:pt x="3275" y="2322"/>
                      <a:pt x="2774" y="1248"/>
                    </a:cubicBezTo>
                    <a:cubicBezTo>
                      <a:pt x="2384" y="409"/>
                      <a:pt x="1815" y="0"/>
                      <a:pt x="1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5"/>
              <p:cNvSpPr/>
              <p:nvPr/>
            </p:nvSpPr>
            <p:spPr>
              <a:xfrm>
                <a:off x="5125600" y="1710500"/>
                <a:ext cx="78950" cy="105550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4222" extrusionOk="0">
                    <a:moveTo>
                      <a:pt x="1199" y="179"/>
                    </a:moveTo>
                    <a:cubicBezTo>
                      <a:pt x="1376" y="179"/>
                      <a:pt x="1557" y="228"/>
                      <a:pt x="1732" y="326"/>
                    </a:cubicBezTo>
                    <a:cubicBezTo>
                      <a:pt x="2074" y="518"/>
                      <a:pt x="2377" y="881"/>
                      <a:pt x="2607" y="1374"/>
                    </a:cubicBezTo>
                    <a:cubicBezTo>
                      <a:pt x="2847" y="1890"/>
                      <a:pt x="2978" y="2482"/>
                      <a:pt x="2968" y="2998"/>
                    </a:cubicBezTo>
                    <a:cubicBezTo>
                      <a:pt x="2957" y="3511"/>
                      <a:pt x="2801" y="3875"/>
                      <a:pt x="2542" y="3996"/>
                    </a:cubicBezTo>
                    <a:cubicBezTo>
                      <a:pt x="2475" y="4027"/>
                      <a:pt x="2399" y="4042"/>
                      <a:pt x="2318" y="4042"/>
                    </a:cubicBezTo>
                    <a:cubicBezTo>
                      <a:pt x="2085" y="4042"/>
                      <a:pt x="1800" y="3917"/>
                      <a:pt x="1505" y="3679"/>
                    </a:cubicBezTo>
                    <a:cubicBezTo>
                      <a:pt x="1102" y="3356"/>
                      <a:pt x="735" y="2875"/>
                      <a:pt x="494" y="2358"/>
                    </a:cubicBezTo>
                    <a:cubicBezTo>
                      <a:pt x="264" y="1865"/>
                      <a:pt x="182" y="1400"/>
                      <a:pt x="255" y="1014"/>
                    </a:cubicBezTo>
                    <a:cubicBezTo>
                      <a:pt x="294" y="807"/>
                      <a:pt x="380" y="629"/>
                      <a:pt x="503" y="491"/>
                    </a:cubicBezTo>
                    <a:cubicBezTo>
                      <a:pt x="587" y="397"/>
                      <a:pt x="688" y="321"/>
                      <a:pt x="805" y="266"/>
                    </a:cubicBezTo>
                    <a:cubicBezTo>
                      <a:pt x="930" y="208"/>
                      <a:pt x="1063" y="179"/>
                      <a:pt x="1199" y="179"/>
                    </a:cubicBezTo>
                    <a:close/>
                    <a:moveTo>
                      <a:pt x="1200" y="0"/>
                    </a:moveTo>
                    <a:cubicBezTo>
                      <a:pt x="1039" y="0"/>
                      <a:pt x="881" y="35"/>
                      <a:pt x="731" y="105"/>
                    </a:cubicBezTo>
                    <a:cubicBezTo>
                      <a:pt x="388" y="265"/>
                      <a:pt x="157" y="576"/>
                      <a:pt x="81" y="981"/>
                    </a:cubicBezTo>
                    <a:cubicBezTo>
                      <a:pt x="0" y="1403"/>
                      <a:pt x="87" y="1906"/>
                      <a:pt x="333" y="2433"/>
                    </a:cubicBezTo>
                    <a:cubicBezTo>
                      <a:pt x="584" y="2973"/>
                      <a:pt x="971" y="3478"/>
                      <a:pt x="1393" y="3818"/>
                    </a:cubicBezTo>
                    <a:cubicBezTo>
                      <a:pt x="1724" y="4084"/>
                      <a:pt x="2041" y="4221"/>
                      <a:pt x="2314" y="4221"/>
                    </a:cubicBezTo>
                    <a:cubicBezTo>
                      <a:pt x="2423" y="4221"/>
                      <a:pt x="2524" y="4200"/>
                      <a:pt x="2617" y="4157"/>
                    </a:cubicBezTo>
                    <a:cubicBezTo>
                      <a:pt x="2703" y="4116"/>
                      <a:pt x="2779" y="4059"/>
                      <a:pt x="2845" y="3985"/>
                    </a:cubicBezTo>
                    <a:cubicBezTo>
                      <a:pt x="3032" y="3776"/>
                      <a:pt x="3136" y="3438"/>
                      <a:pt x="3146" y="3002"/>
                    </a:cubicBezTo>
                    <a:cubicBezTo>
                      <a:pt x="3158" y="2459"/>
                      <a:pt x="3020" y="1839"/>
                      <a:pt x="2768" y="1299"/>
                    </a:cubicBezTo>
                    <a:cubicBezTo>
                      <a:pt x="2522" y="772"/>
                      <a:pt x="2194" y="382"/>
                      <a:pt x="1820" y="171"/>
                    </a:cubicBezTo>
                    <a:cubicBezTo>
                      <a:pt x="1617" y="57"/>
                      <a:pt x="1407" y="0"/>
                      <a:pt x="12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5"/>
              <p:cNvSpPr/>
              <p:nvPr/>
            </p:nvSpPr>
            <p:spPr>
              <a:xfrm>
                <a:off x="5081475" y="1787925"/>
                <a:ext cx="108650" cy="63650"/>
              </a:xfrm>
              <a:custGeom>
                <a:avLst/>
                <a:gdLst/>
                <a:ahLst/>
                <a:cxnLst/>
                <a:rect l="l" t="t" r="r" b="b"/>
                <a:pathLst>
                  <a:path w="4346" h="2546" extrusionOk="0">
                    <a:moveTo>
                      <a:pt x="2256" y="1"/>
                    </a:moveTo>
                    <a:cubicBezTo>
                      <a:pt x="2095" y="1"/>
                      <a:pt x="1933" y="10"/>
                      <a:pt x="1773" y="30"/>
                    </a:cubicBezTo>
                    <a:cubicBezTo>
                      <a:pt x="597" y="174"/>
                      <a:pt x="0" y="812"/>
                      <a:pt x="85" y="1499"/>
                    </a:cubicBezTo>
                    <a:cubicBezTo>
                      <a:pt x="158" y="2103"/>
                      <a:pt x="733" y="2546"/>
                      <a:pt x="1670" y="2546"/>
                    </a:cubicBezTo>
                    <a:cubicBezTo>
                      <a:pt x="1799" y="2546"/>
                      <a:pt x="1934" y="2537"/>
                      <a:pt x="2077" y="2520"/>
                    </a:cubicBezTo>
                    <a:cubicBezTo>
                      <a:pt x="2355" y="2486"/>
                      <a:pt x="2632" y="2421"/>
                      <a:pt x="2893" y="2332"/>
                    </a:cubicBezTo>
                    <a:cubicBezTo>
                      <a:pt x="3534" y="2111"/>
                      <a:pt x="4075" y="1749"/>
                      <a:pt x="4271" y="1358"/>
                    </a:cubicBezTo>
                    <a:cubicBezTo>
                      <a:pt x="4260" y="1219"/>
                      <a:pt x="4283" y="1091"/>
                      <a:pt x="4345" y="980"/>
                    </a:cubicBezTo>
                    <a:cubicBezTo>
                      <a:pt x="4272" y="385"/>
                      <a:pt x="3282" y="1"/>
                      <a:pt x="22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5"/>
              <p:cNvSpPr/>
              <p:nvPr/>
            </p:nvSpPr>
            <p:spPr>
              <a:xfrm>
                <a:off x="5080225" y="1785725"/>
                <a:ext cx="112175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2723" extrusionOk="0">
                    <a:moveTo>
                      <a:pt x="2318" y="177"/>
                    </a:moveTo>
                    <a:cubicBezTo>
                      <a:pt x="3320" y="177"/>
                      <a:pt x="4212" y="551"/>
                      <a:pt x="4302" y="1052"/>
                    </a:cubicBezTo>
                    <a:cubicBezTo>
                      <a:pt x="4248" y="1163"/>
                      <a:pt x="4224" y="1289"/>
                      <a:pt x="4231" y="1426"/>
                    </a:cubicBezTo>
                    <a:cubicBezTo>
                      <a:pt x="4045" y="1772"/>
                      <a:pt x="3544" y="2120"/>
                      <a:pt x="2914" y="2335"/>
                    </a:cubicBezTo>
                    <a:cubicBezTo>
                      <a:pt x="2651" y="2425"/>
                      <a:pt x="2383" y="2487"/>
                      <a:pt x="2116" y="2520"/>
                    </a:cubicBezTo>
                    <a:cubicBezTo>
                      <a:pt x="1981" y="2537"/>
                      <a:pt x="1850" y="2545"/>
                      <a:pt x="1724" y="2545"/>
                    </a:cubicBezTo>
                    <a:cubicBezTo>
                      <a:pt x="1259" y="2545"/>
                      <a:pt x="867" y="2434"/>
                      <a:pt x="596" y="2222"/>
                    </a:cubicBezTo>
                    <a:cubicBezTo>
                      <a:pt x="384" y="2055"/>
                      <a:pt x="255" y="1832"/>
                      <a:pt x="224" y="1577"/>
                    </a:cubicBezTo>
                    <a:cubicBezTo>
                      <a:pt x="189" y="1297"/>
                      <a:pt x="279" y="1027"/>
                      <a:pt x="481" y="802"/>
                    </a:cubicBezTo>
                    <a:cubicBezTo>
                      <a:pt x="508" y="772"/>
                      <a:pt x="535" y="742"/>
                      <a:pt x="566" y="714"/>
                    </a:cubicBezTo>
                    <a:cubicBezTo>
                      <a:pt x="855" y="448"/>
                      <a:pt x="1293" y="272"/>
                      <a:pt x="1834" y="206"/>
                    </a:cubicBezTo>
                    <a:cubicBezTo>
                      <a:pt x="1996" y="186"/>
                      <a:pt x="2159" y="177"/>
                      <a:pt x="2318" y="177"/>
                    </a:cubicBezTo>
                    <a:close/>
                    <a:moveTo>
                      <a:pt x="2298" y="1"/>
                    </a:moveTo>
                    <a:cubicBezTo>
                      <a:pt x="2135" y="1"/>
                      <a:pt x="1971" y="10"/>
                      <a:pt x="1812" y="30"/>
                    </a:cubicBezTo>
                    <a:cubicBezTo>
                      <a:pt x="1234" y="100"/>
                      <a:pt x="761" y="292"/>
                      <a:pt x="446" y="583"/>
                    </a:cubicBezTo>
                    <a:cubicBezTo>
                      <a:pt x="142" y="863"/>
                      <a:pt x="1" y="1224"/>
                      <a:pt x="47" y="1599"/>
                    </a:cubicBezTo>
                    <a:cubicBezTo>
                      <a:pt x="83" y="1901"/>
                      <a:pt x="236" y="2165"/>
                      <a:pt x="487" y="2361"/>
                    </a:cubicBezTo>
                    <a:cubicBezTo>
                      <a:pt x="790" y="2598"/>
                      <a:pt x="1221" y="2722"/>
                      <a:pt x="1726" y="2722"/>
                    </a:cubicBezTo>
                    <a:cubicBezTo>
                      <a:pt x="1858" y="2722"/>
                      <a:pt x="1996" y="2714"/>
                      <a:pt x="2137" y="2697"/>
                    </a:cubicBezTo>
                    <a:cubicBezTo>
                      <a:pt x="2416" y="2663"/>
                      <a:pt x="2696" y="2598"/>
                      <a:pt x="2972" y="2504"/>
                    </a:cubicBezTo>
                    <a:cubicBezTo>
                      <a:pt x="3509" y="2320"/>
                      <a:pt x="3949" y="2051"/>
                      <a:pt x="4214" y="1753"/>
                    </a:cubicBezTo>
                    <a:cubicBezTo>
                      <a:pt x="4293" y="1666"/>
                      <a:pt x="4355" y="1576"/>
                      <a:pt x="4400" y="1485"/>
                    </a:cubicBezTo>
                    <a:lnTo>
                      <a:pt x="4412" y="1463"/>
                    </a:lnTo>
                    <a:lnTo>
                      <a:pt x="4410" y="1439"/>
                    </a:lnTo>
                    <a:cubicBezTo>
                      <a:pt x="4400" y="1314"/>
                      <a:pt x="4421" y="1203"/>
                      <a:pt x="4472" y="1110"/>
                    </a:cubicBezTo>
                    <a:lnTo>
                      <a:pt x="4487" y="1086"/>
                    </a:lnTo>
                    <a:lnTo>
                      <a:pt x="4483" y="1057"/>
                    </a:lnTo>
                    <a:cubicBezTo>
                      <a:pt x="4402" y="395"/>
                      <a:pt x="3348" y="1"/>
                      <a:pt x="2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5"/>
              <p:cNvSpPr/>
              <p:nvPr/>
            </p:nvSpPr>
            <p:spPr>
              <a:xfrm>
                <a:off x="5141975" y="1812125"/>
                <a:ext cx="6917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4245" extrusionOk="0">
                    <a:moveTo>
                      <a:pt x="1814" y="0"/>
                    </a:moveTo>
                    <a:cubicBezTo>
                      <a:pt x="1323" y="0"/>
                      <a:pt x="795" y="600"/>
                      <a:pt x="473" y="1364"/>
                    </a:cubicBezTo>
                    <a:cubicBezTo>
                      <a:pt x="365" y="1617"/>
                      <a:pt x="281" y="1888"/>
                      <a:pt x="227" y="2164"/>
                    </a:cubicBezTo>
                    <a:cubicBezTo>
                      <a:pt x="0" y="3327"/>
                      <a:pt x="425" y="4091"/>
                      <a:pt x="1104" y="4225"/>
                    </a:cubicBezTo>
                    <a:cubicBezTo>
                      <a:pt x="1170" y="4238"/>
                      <a:pt x="1236" y="4244"/>
                      <a:pt x="1302" y="4244"/>
                    </a:cubicBezTo>
                    <a:cubicBezTo>
                      <a:pt x="1913" y="4244"/>
                      <a:pt x="2485" y="3694"/>
                      <a:pt x="2690" y="2644"/>
                    </a:cubicBezTo>
                    <a:cubicBezTo>
                      <a:pt x="2743" y="2369"/>
                      <a:pt x="2766" y="2084"/>
                      <a:pt x="2762" y="1808"/>
                    </a:cubicBezTo>
                    <a:cubicBezTo>
                      <a:pt x="2250" y="1365"/>
                      <a:pt x="1886" y="825"/>
                      <a:pt x="1851" y="389"/>
                    </a:cubicBezTo>
                    <a:cubicBezTo>
                      <a:pt x="1840" y="251"/>
                      <a:pt x="1863" y="123"/>
                      <a:pt x="1925" y="11"/>
                    </a:cubicBezTo>
                    <a:cubicBezTo>
                      <a:pt x="1888" y="4"/>
                      <a:pt x="1851" y="0"/>
                      <a:pt x="18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5"/>
              <p:cNvSpPr/>
              <p:nvPr/>
            </p:nvSpPr>
            <p:spPr>
              <a:xfrm>
                <a:off x="5139025" y="1809900"/>
                <a:ext cx="74325" cy="110525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4421" extrusionOk="0">
                    <a:moveTo>
                      <a:pt x="1912" y="179"/>
                    </a:moveTo>
                    <a:lnTo>
                      <a:pt x="1912" y="179"/>
                    </a:lnTo>
                    <a:cubicBezTo>
                      <a:pt x="1882" y="272"/>
                      <a:pt x="1872" y="375"/>
                      <a:pt x="1881" y="485"/>
                    </a:cubicBezTo>
                    <a:cubicBezTo>
                      <a:pt x="1915" y="923"/>
                      <a:pt x="2255" y="1463"/>
                      <a:pt x="2791" y="1937"/>
                    </a:cubicBezTo>
                    <a:cubicBezTo>
                      <a:pt x="2792" y="2207"/>
                      <a:pt x="2769" y="2469"/>
                      <a:pt x="2721" y="2715"/>
                    </a:cubicBezTo>
                    <a:cubicBezTo>
                      <a:pt x="2537" y="3657"/>
                      <a:pt x="2029" y="4244"/>
                      <a:pt x="1424" y="4244"/>
                    </a:cubicBezTo>
                    <a:cubicBezTo>
                      <a:pt x="1363" y="4244"/>
                      <a:pt x="1302" y="4238"/>
                      <a:pt x="1239" y="4226"/>
                    </a:cubicBezTo>
                    <a:cubicBezTo>
                      <a:pt x="554" y="4092"/>
                      <a:pt x="230" y="3305"/>
                      <a:pt x="432" y="2269"/>
                    </a:cubicBezTo>
                    <a:cubicBezTo>
                      <a:pt x="485" y="2003"/>
                      <a:pt x="565" y="1740"/>
                      <a:pt x="674" y="1487"/>
                    </a:cubicBezTo>
                    <a:cubicBezTo>
                      <a:pt x="825" y="1125"/>
                      <a:pt x="1014" y="820"/>
                      <a:pt x="1213" y="596"/>
                    </a:cubicBezTo>
                    <a:cubicBezTo>
                      <a:pt x="1443" y="338"/>
                      <a:pt x="1689" y="188"/>
                      <a:pt x="1912" y="179"/>
                    </a:cubicBezTo>
                    <a:close/>
                    <a:moveTo>
                      <a:pt x="1927" y="1"/>
                    </a:moveTo>
                    <a:cubicBezTo>
                      <a:pt x="1362" y="1"/>
                      <a:pt x="817" y="689"/>
                      <a:pt x="510" y="1418"/>
                    </a:cubicBezTo>
                    <a:cubicBezTo>
                      <a:pt x="397" y="1681"/>
                      <a:pt x="312" y="1957"/>
                      <a:pt x="258" y="2235"/>
                    </a:cubicBezTo>
                    <a:cubicBezTo>
                      <a:pt x="1" y="3552"/>
                      <a:pt x="548" y="4271"/>
                      <a:pt x="1205" y="4400"/>
                    </a:cubicBezTo>
                    <a:cubicBezTo>
                      <a:pt x="1274" y="4414"/>
                      <a:pt x="1345" y="4421"/>
                      <a:pt x="1417" y="4421"/>
                    </a:cubicBezTo>
                    <a:cubicBezTo>
                      <a:pt x="1739" y="4421"/>
                      <a:pt x="2072" y="4280"/>
                      <a:pt x="2349" y="3970"/>
                    </a:cubicBezTo>
                    <a:cubicBezTo>
                      <a:pt x="2591" y="3699"/>
                      <a:pt x="2788" y="3299"/>
                      <a:pt x="2896" y="2749"/>
                    </a:cubicBezTo>
                    <a:cubicBezTo>
                      <a:pt x="2948" y="2479"/>
                      <a:pt x="2973" y="2192"/>
                      <a:pt x="2969" y="1895"/>
                    </a:cubicBezTo>
                    <a:lnTo>
                      <a:pt x="2968" y="1856"/>
                    </a:lnTo>
                    <a:lnTo>
                      <a:pt x="2938" y="1829"/>
                    </a:lnTo>
                    <a:cubicBezTo>
                      <a:pt x="2426" y="1386"/>
                      <a:pt x="2090" y="866"/>
                      <a:pt x="2058" y="471"/>
                    </a:cubicBezTo>
                    <a:cubicBezTo>
                      <a:pt x="2048" y="347"/>
                      <a:pt x="2069" y="236"/>
                      <a:pt x="2120" y="143"/>
                    </a:cubicBezTo>
                    <a:lnTo>
                      <a:pt x="2180" y="36"/>
                    </a:lnTo>
                    <a:lnTo>
                      <a:pt x="2060" y="13"/>
                    </a:lnTo>
                    <a:cubicBezTo>
                      <a:pt x="2015" y="5"/>
                      <a:pt x="1971" y="1"/>
                      <a:pt x="19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5"/>
              <p:cNvSpPr/>
              <p:nvPr/>
            </p:nvSpPr>
            <p:spPr>
              <a:xfrm>
                <a:off x="5157725" y="1780850"/>
                <a:ext cx="647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524" extrusionOk="0">
                    <a:moveTo>
                      <a:pt x="1296" y="0"/>
                    </a:moveTo>
                    <a:cubicBezTo>
                      <a:pt x="1275" y="0"/>
                      <a:pt x="1254" y="1"/>
                      <a:pt x="1233" y="2"/>
                    </a:cubicBezTo>
                    <a:cubicBezTo>
                      <a:pt x="538" y="36"/>
                      <a:pt x="1" y="628"/>
                      <a:pt x="35" y="1324"/>
                    </a:cubicBezTo>
                    <a:cubicBezTo>
                      <a:pt x="68" y="2000"/>
                      <a:pt x="625" y="2524"/>
                      <a:pt x="1294" y="2524"/>
                    </a:cubicBezTo>
                    <a:cubicBezTo>
                      <a:pt x="1315" y="2524"/>
                      <a:pt x="1336" y="2523"/>
                      <a:pt x="1357" y="2522"/>
                    </a:cubicBezTo>
                    <a:cubicBezTo>
                      <a:pt x="2053" y="2488"/>
                      <a:pt x="2589" y="1897"/>
                      <a:pt x="2555" y="1200"/>
                    </a:cubicBezTo>
                    <a:cubicBezTo>
                      <a:pt x="2522" y="526"/>
                      <a:pt x="1964" y="0"/>
                      <a:pt x="12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5"/>
              <p:cNvSpPr/>
              <p:nvPr/>
            </p:nvSpPr>
            <p:spPr>
              <a:xfrm>
                <a:off x="5155925" y="1778625"/>
                <a:ext cx="68350" cy="67550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2702" extrusionOk="0">
                    <a:moveTo>
                      <a:pt x="1369" y="178"/>
                    </a:moveTo>
                    <a:cubicBezTo>
                      <a:pt x="1660" y="178"/>
                      <a:pt x="1937" y="285"/>
                      <a:pt x="2154" y="482"/>
                    </a:cubicBezTo>
                    <a:cubicBezTo>
                      <a:pt x="2387" y="693"/>
                      <a:pt x="2523" y="981"/>
                      <a:pt x="2538" y="1294"/>
                    </a:cubicBezTo>
                    <a:cubicBezTo>
                      <a:pt x="2554" y="1607"/>
                      <a:pt x="2448" y="1909"/>
                      <a:pt x="2236" y="2140"/>
                    </a:cubicBezTo>
                    <a:cubicBezTo>
                      <a:pt x="2025" y="2371"/>
                      <a:pt x="1738" y="2507"/>
                      <a:pt x="1425" y="2522"/>
                    </a:cubicBezTo>
                    <a:cubicBezTo>
                      <a:pt x="1405" y="2523"/>
                      <a:pt x="1385" y="2524"/>
                      <a:pt x="1365" y="2524"/>
                    </a:cubicBezTo>
                    <a:cubicBezTo>
                      <a:pt x="1073" y="2524"/>
                      <a:pt x="796" y="2417"/>
                      <a:pt x="579" y="2220"/>
                    </a:cubicBezTo>
                    <a:cubicBezTo>
                      <a:pt x="347" y="2010"/>
                      <a:pt x="211" y="1722"/>
                      <a:pt x="196" y="1409"/>
                    </a:cubicBezTo>
                    <a:cubicBezTo>
                      <a:pt x="180" y="1099"/>
                      <a:pt x="286" y="802"/>
                      <a:pt x="492" y="571"/>
                    </a:cubicBezTo>
                    <a:cubicBezTo>
                      <a:pt x="494" y="569"/>
                      <a:pt x="496" y="566"/>
                      <a:pt x="498" y="564"/>
                    </a:cubicBezTo>
                    <a:cubicBezTo>
                      <a:pt x="709" y="331"/>
                      <a:pt x="997" y="195"/>
                      <a:pt x="1309" y="180"/>
                    </a:cubicBezTo>
                    <a:cubicBezTo>
                      <a:pt x="1329" y="179"/>
                      <a:pt x="1349" y="178"/>
                      <a:pt x="1369" y="178"/>
                    </a:cubicBezTo>
                    <a:close/>
                    <a:moveTo>
                      <a:pt x="1368" y="1"/>
                    </a:moveTo>
                    <a:cubicBezTo>
                      <a:pt x="1346" y="1"/>
                      <a:pt x="1323" y="1"/>
                      <a:pt x="1301" y="2"/>
                    </a:cubicBezTo>
                    <a:cubicBezTo>
                      <a:pt x="941" y="20"/>
                      <a:pt x="609" y="177"/>
                      <a:pt x="366" y="444"/>
                    </a:cubicBezTo>
                    <a:cubicBezTo>
                      <a:pt x="364" y="447"/>
                      <a:pt x="361" y="450"/>
                      <a:pt x="359" y="452"/>
                    </a:cubicBezTo>
                    <a:cubicBezTo>
                      <a:pt x="121" y="718"/>
                      <a:pt x="1" y="1061"/>
                      <a:pt x="18" y="1417"/>
                    </a:cubicBezTo>
                    <a:cubicBezTo>
                      <a:pt x="36" y="1777"/>
                      <a:pt x="193" y="2110"/>
                      <a:pt x="460" y="2352"/>
                    </a:cubicBezTo>
                    <a:cubicBezTo>
                      <a:pt x="710" y="2579"/>
                      <a:pt x="1030" y="2702"/>
                      <a:pt x="1365" y="2702"/>
                    </a:cubicBezTo>
                    <a:cubicBezTo>
                      <a:pt x="1388" y="2702"/>
                      <a:pt x="1411" y="2701"/>
                      <a:pt x="1433" y="2700"/>
                    </a:cubicBezTo>
                    <a:cubicBezTo>
                      <a:pt x="1793" y="2682"/>
                      <a:pt x="2126" y="2525"/>
                      <a:pt x="2368" y="2258"/>
                    </a:cubicBezTo>
                    <a:cubicBezTo>
                      <a:pt x="2370" y="2256"/>
                      <a:pt x="2372" y="2253"/>
                      <a:pt x="2375" y="2250"/>
                    </a:cubicBezTo>
                    <a:cubicBezTo>
                      <a:pt x="2613" y="1984"/>
                      <a:pt x="2733" y="1642"/>
                      <a:pt x="2716" y="1285"/>
                    </a:cubicBezTo>
                    <a:cubicBezTo>
                      <a:pt x="2698" y="925"/>
                      <a:pt x="2541" y="593"/>
                      <a:pt x="2274" y="350"/>
                    </a:cubicBezTo>
                    <a:cubicBezTo>
                      <a:pt x="2024" y="124"/>
                      <a:pt x="1704" y="1"/>
                      <a:pt x="1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45"/>
              <p:cNvSpPr/>
              <p:nvPr/>
            </p:nvSpPr>
            <p:spPr>
              <a:xfrm>
                <a:off x="5143200" y="2089525"/>
                <a:ext cx="60450" cy="1016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4066" extrusionOk="0">
                    <a:moveTo>
                      <a:pt x="1142" y="0"/>
                    </a:moveTo>
                    <a:cubicBezTo>
                      <a:pt x="1131" y="0"/>
                      <a:pt x="1120" y="0"/>
                      <a:pt x="1109" y="1"/>
                    </a:cubicBezTo>
                    <a:cubicBezTo>
                      <a:pt x="473" y="32"/>
                      <a:pt x="1" y="968"/>
                      <a:pt x="56" y="2090"/>
                    </a:cubicBezTo>
                    <a:cubicBezTo>
                      <a:pt x="110" y="3192"/>
                      <a:pt x="653" y="4066"/>
                      <a:pt x="1276" y="4066"/>
                    </a:cubicBezTo>
                    <a:cubicBezTo>
                      <a:pt x="1287" y="4066"/>
                      <a:pt x="1298" y="4065"/>
                      <a:pt x="1308" y="4065"/>
                    </a:cubicBezTo>
                    <a:cubicBezTo>
                      <a:pt x="1946" y="4034"/>
                      <a:pt x="2418" y="3099"/>
                      <a:pt x="2362" y="1976"/>
                    </a:cubicBezTo>
                    <a:cubicBezTo>
                      <a:pt x="2308" y="873"/>
                      <a:pt x="1766" y="0"/>
                      <a:pt x="1142" y="0"/>
                    </a:cubicBezTo>
                    <a:close/>
                  </a:path>
                </a:pathLst>
              </a:custGeom>
              <a:solidFill>
                <a:srgbClr val="FFF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45"/>
              <p:cNvSpPr/>
              <p:nvPr/>
            </p:nvSpPr>
            <p:spPr>
              <a:xfrm>
                <a:off x="5140925" y="2087300"/>
                <a:ext cx="64550" cy="10610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4244" extrusionOk="0">
                    <a:moveTo>
                      <a:pt x="1234" y="178"/>
                    </a:moveTo>
                    <a:cubicBezTo>
                      <a:pt x="1499" y="178"/>
                      <a:pt x="1759" y="360"/>
                      <a:pt x="1970" y="692"/>
                    </a:cubicBezTo>
                    <a:cubicBezTo>
                      <a:pt x="2199" y="1054"/>
                      <a:pt x="2339" y="1542"/>
                      <a:pt x="2364" y="2070"/>
                    </a:cubicBezTo>
                    <a:cubicBezTo>
                      <a:pt x="2417" y="3141"/>
                      <a:pt x="1984" y="4036"/>
                      <a:pt x="1395" y="4065"/>
                    </a:cubicBezTo>
                    <a:cubicBezTo>
                      <a:pt x="1386" y="4066"/>
                      <a:pt x="1377" y="4066"/>
                      <a:pt x="1367" y="4066"/>
                    </a:cubicBezTo>
                    <a:cubicBezTo>
                      <a:pt x="1102" y="4066"/>
                      <a:pt x="842" y="3884"/>
                      <a:pt x="631" y="3551"/>
                    </a:cubicBezTo>
                    <a:cubicBezTo>
                      <a:pt x="402" y="3191"/>
                      <a:pt x="262" y="2702"/>
                      <a:pt x="236" y="2174"/>
                    </a:cubicBezTo>
                    <a:cubicBezTo>
                      <a:pt x="200" y="1445"/>
                      <a:pt x="390" y="797"/>
                      <a:pt x="701" y="448"/>
                    </a:cubicBezTo>
                    <a:cubicBezTo>
                      <a:pt x="846" y="286"/>
                      <a:pt x="1018" y="188"/>
                      <a:pt x="1205" y="179"/>
                    </a:cubicBezTo>
                    <a:cubicBezTo>
                      <a:pt x="1215" y="178"/>
                      <a:pt x="1224" y="178"/>
                      <a:pt x="1234" y="178"/>
                    </a:cubicBezTo>
                    <a:close/>
                    <a:moveTo>
                      <a:pt x="1233" y="0"/>
                    </a:moveTo>
                    <a:cubicBezTo>
                      <a:pt x="1221" y="0"/>
                      <a:pt x="1209" y="0"/>
                      <a:pt x="1196" y="1"/>
                    </a:cubicBezTo>
                    <a:cubicBezTo>
                      <a:pt x="500" y="35"/>
                      <a:pt x="0" y="994"/>
                      <a:pt x="58" y="2183"/>
                    </a:cubicBezTo>
                    <a:cubicBezTo>
                      <a:pt x="86" y="2741"/>
                      <a:pt x="235" y="3260"/>
                      <a:pt x="480" y="3646"/>
                    </a:cubicBezTo>
                    <a:cubicBezTo>
                      <a:pt x="726" y="4033"/>
                      <a:pt x="1039" y="4243"/>
                      <a:pt x="1367" y="4243"/>
                    </a:cubicBezTo>
                    <a:cubicBezTo>
                      <a:pt x="1380" y="4243"/>
                      <a:pt x="1392" y="4243"/>
                      <a:pt x="1405" y="4243"/>
                    </a:cubicBezTo>
                    <a:cubicBezTo>
                      <a:pt x="1642" y="4231"/>
                      <a:pt x="1857" y="4113"/>
                      <a:pt x="2034" y="3913"/>
                    </a:cubicBezTo>
                    <a:cubicBezTo>
                      <a:pt x="2377" y="3528"/>
                      <a:pt x="2581" y="2845"/>
                      <a:pt x="2543" y="2061"/>
                    </a:cubicBezTo>
                    <a:cubicBezTo>
                      <a:pt x="2515" y="1504"/>
                      <a:pt x="2365" y="984"/>
                      <a:pt x="2121" y="598"/>
                    </a:cubicBezTo>
                    <a:cubicBezTo>
                      <a:pt x="1875" y="211"/>
                      <a:pt x="1562" y="0"/>
                      <a:pt x="123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5156375" y="2106275"/>
                <a:ext cx="32925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2726" extrusionOk="0">
                    <a:moveTo>
                      <a:pt x="631" y="0"/>
                    </a:moveTo>
                    <a:cubicBezTo>
                      <a:pt x="626" y="0"/>
                      <a:pt x="621" y="0"/>
                      <a:pt x="616" y="1"/>
                    </a:cubicBezTo>
                    <a:cubicBezTo>
                      <a:pt x="259" y="18"/>
                      <a:pt x="0" y="642"/>
                      <a:pt x="37" y="1395"/>
                    </a:cubicBezTo>
                    <a:cubicBezTo>
                      <a:pt x="74" y="2136"/>
                      <a:pt x="384" y="2725"/>
                      <a:pt x="734" y="2725"/>
                    </a:cubicBezTo>
                    <a:cubicBezTo>
                      <a:pt x="739" y="2725"/>
                      <a:pt x="744" y="2725"/>
                      <a:pt x="749" y="2725"/>
                    </a:cubicBezTo>
                    <a:cubicBezTo>
                      <a:pt x="1034" y="2711"/>
                      <a:pt x="1258" y="2304"/>
                      <a:pt x="1316" y="1755"/>
                    </a:cubicBezTo>
                    <a:lnTo>
                      <a:pt x="683" y="1363"/>
                    </a:lnTo>
                    <a:lnTo>
                      <a:pt x="1292" y="1012"/>
                    </a:lnTo>
                    <a:cubicBezTo>
                      <a:pt x="1197" y="427"/>
                      <a:pt x="928" y="0"/>
                      <a:pt x="6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5"/>
              <p:cNvSpPr/>
              <p:nvPr/>
            </p:nvSpPr>
            <p:spPr>
              <a:xfrm>
                <a:off x="5195925" y="2086925"/>
                <a:ext cx="60450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4067" extrusionOk="0">
                    <a:moveTo>
                      <a:pt x="1142" y="1"/>
                    </a:moveTo>
                    <a:cubicBezTo>
                      <a:pt x="1131" y="1"/>
                      <a:pt x="1121" y="1"/>
                      <a:pt x="1110" y="2"/>
                    </a:cubicBezTo>
                    <a:cubicBezTo>
                      <a:pt x="473" y="33"/>
                      <a:pt x="0" y="969"/>
                      <a:pt x="56" y="2090"/>
                    </a:cubicBezTo>
                    <a:cubicBezTo>
                      <a:pt x="110" y="3193"/>
                      <a:pt x="653" y="4066"/>
                      <a:pt x="1276" y="4066"/>
                    </a:cubicBezTo>
                    <a:cubicBezTo>
                      <a:pt x="1287" y="4066"/>
                      <a:pt x="1298" y="4066"/>
                      <a:pt x="1309" y="4066"/>
                    </a:cubicBezTo>
                    <a:cubicBezTo>
                      <a:pt x="1946" y="4035"/>
                      <a:pt x="2417" y="3100"/>
                      <a:pt x="2363" y="1977"/>
                    </a:cubicBezTo>
                    <a:cubicBezTo>
                      <a:pt x="2308" y="874"/>
                      <a:pt x="1765" y="1"/>
                      <a:pt x="1142" y="1"/>
                    </a:cubicBezTo>
                    <a:close/>
                  </a:path>
                </a:pathLst>
              </a:custGeom>
              <a:solidFill>
                <a:srgbClr val="FFF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5"/>
              <p:cNvSpPr/>
              <p:nvPr/>
            </p:nvSpPr>
            <p:spPr>
              <a:xfrm>
                <a:off x="5193625" y="2084700"/>
                <a:ext cx="64275" cy="106125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4245" extrusionOk="0">
                    <a:moveTo>
                      <a:pt x="1235" y="179"/>
                    </a:moveTo>
                    <a:cubicBezTo>
                      <a:pt x="1810" y="179"/>
                      <a:pt x="2314" y="1017"/>
                      <a:pt x="2366" y="2070"/>
                    </a:cubicBezTo>
                    <a:cubicBezTo>
                      <a:pt x="2392" y="2598"/>
                      <a:pt x="2300" y="3098"/>
                      <a:pt x="2108" y="3480"/>
                    </a:cubicBezTo>
                    <a:cubicBezTo>
                      <a:pt x="1923" y="3844"/>
                      <a:pt x="1671" y="4052"/>
                      <a:pt x="1397" y="4066"/>
                    </a:cubicBezTo>
                    <a:cubicBezTo>
                      <a:pt x="1387" y="4066"/>
                      <a:pt x="1377" y="4067"/>
                      <a:pt x="1368" y="4067"/>
                    </a:cubicBezTo>
                    <a:cubicBezTo>
                      <a:pt x="792" y="4067"/>
                      <a:pt x="289" y="3229"/>
                      <a:pt x="237" y="2175"/>
                    </a:cubicBezTo>
                    <a:cubicBezTo>
                      <a:pt x="201" y="1445"/>
                      <a:pt x="391" y="798"/>
                      <a:pt x="701" y="449"/>
                    </a:cubicBezTo>
                    <a:cubicBezTo>
                      <a:pt x="847" y="286"/>
                      <a:pt x="1019" y="189"/>
                      <a:pt x="1206" y="179"/>
                    </a:cubicBezTo>
                    <a:cubicBezTo>
                      <a:pt x="1216" y="179"/>
                      <a:pt x="1225" y="179"/>
                      <a:pt x="1235" y="179"/>
                    </a:cubicBezTo>
                    <a:close/>
                    <a:moveTo>
                      <a:pt x="1236" y="1"/>
                    </a:moveTo>
                    <a:cubicBezTo>
                      <a:pt x="1223" y="1"/>
                      <a:pt x="1210" y="1"/>
                      <a:pt x="1198" y="2"/>
                    </a:cubicBezTo>
                    <a:cubicBezTo>
                      <a:pt x="500" y="36"/>
                      <a:pt x="0" y="995"/>
                      <a:pt x="59" y="2183"/>
                    </a:cubicBezTo>
                    <a:cubicBezTo>
                      <a:pt x="116" y="3351"/>
                      <a:pt x="687" y="4244"/>
                      <a:pt x="1367" y="4244"/>
                    </a:cubicBezTo>
                    <a:cubicBezTo>
                      <a:pt x="1380" y="4244"/>
                      <a:pt x="1392" y="4244"/>
                      <a:pt x="1405" y="4243"/>
                    </a:cubicBezTo>
                    <a:cubicBezTo>
                      <a:pt x="1634" y="4232"/>
                      <a:pt x="1848" y="4118"/>
                      <a:pt x="2028" y="3916"/>
                    </a:cubicBezTo>
                    <a:cubicBezTo>
                      <a:pt x="2116" y="3818"/>
                      <a:pt x="2197" y="3698"/>
                      <a:pt x="2267" y="3559"/>
                    </a:cubicBezTo>
                    <a:cubicBezTo>
                      <a:pt x="2472" y="3151"/>
                      <a:pt x="2570" y="2620"/>
                      <a:pt x="2543" y="2062"/>
                    </a:cubicBezTo>
                    <a:cubicBezTo>
                      <a:pt x="2486" y="895"/>
                      <a:pt x="1915" y="1"/>
                      <a:pt x="12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5"/>
              <p:cNvSpPr/>
              <p:nvPr/>
            </p:nvSpPr>
            <p:spPr>
              <a:xfrm>
                <a:off x="5209100" y="2103700"/>
                <a:ext cx="32900" cy="68150"/>
              </a:xfrm>
              <a:custGeom>
                <a:avLst/>
                <a:gdLst/>
                <a:ahLst/>
                <a:cxnLst/>
                <a:rect l="l" t="t" r="r" b="b"/>
                <a:pathLst>
                  <a:path w="1316" h="2726" extrusionOk="0">
                    <a:moveTo>
                      <a:pt x="631" y="0"/>
                    </a:moveTo>
                    <a:cubicBezTo>
                      <a:pt x="626" y="0"/>
                      <a:pt x="621" y="0"/>
                      <a:pt x="616" y="0"/>
                    </a:cubicBezTo>
                    <a:cubicBezTo>
                      <a:pt x="260" y="18"/>
                      <a:pt x="1" y="642"/>
                      <a:pt x="37" y="1394"/>
                    </a:cubicBezTo>
                    <a:cubicBezTo>
                      <a:pt x="73" y="2135"/>
                      <a:pt x="384" y="2725"/>
                      <a:pt x="734" y="2725"/>
                    </a:cubicBezTo>
                    <a:cubicBezTo>
                      <a:pt x="739" y="2725"/>
                      <a:pt x="744" y="2725"/>
                      <a:pt x="749" y="2725"/>
                    </a:cubicBezTo>
                    <a:cubicBezTo>
                      <a:pt x="1035" y="2710"/>
                      <a:pt x="1258" y="2304"/>
                      <a:pt x="1315" y="1755"/>
                    </a:cubicBezTo>
                    <a:lnTo>
                      <a:pt x="683" y="1363"/>
                    </a:lnTo>
                    <a:lnTo>
                      <a:pt x="1293" y="1011"/>
                    </a:lnTo>
                    <a:cubicBezTo>
                      <a:pt x="1196" y="426"/>
                      <a:pt x="927" y="0"/>
                      <a:pt x="6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5165950" y="2214700"/>
                <a:ext cx="7662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068" extrusionOk="0">
                    <a:moveTo>
                      <a:pt x="2963" y="1"/>
                    </a:moveTo>
                    <a:cubicBezTo>
                      <a:pt x="2933" y="1"/>
                      <a:pt x="2904" y="16"/>
                      <a:pt x="2887" y="43"/>
                    </a:cubicBezTo>
                    <a:cubicBezTo>
                      <a:pt x="2591" y="536"/>
                      <a:pt x="2086" y="860"/>
                      <a:pt x="1570" y="888"/>
                    </a:cubicBezTo>
                    <a:cubicBezTo>
                      <a:pt x="1545" y="889"/>
                      <a:pt x="1521" y="890"/>
                      <a:pt x="1496" y="890"/>
                    </a:cubicBezTo>
                    <a:cubicBezTo>
                      <a:pt x="1002" y="890"/>
                      <a:pt x="501" y="625"/>
                      <a:pt x="172" y="189"/>
                    </a:cubicBezTo>
                    <a:cubicBezTo>
                      <a:pt x="155" y="166"/>
                      <a:pt x="128" y="154"/>
                      <a:pt x="101" y="154"/>
                    </a:cubicBezTo>
                    <a:cubicBezTo>
                      <a:pt x="83" y="154"/>
                      <a:pt x="64" y="159"/>
                      <a:pt x="48" y="171"/>
                    </a:cubicBezTo>
                    <a:cubicBezTo>
                      <a:pt x="8" y="200"/>
                      <a:pt x="0" y="257"/>
                      <a:pt x="30" y="296"/>
                    </a:cubicBezTo>
                    <a:cubicBezTo>
                      <a:pt x="393" y="777"/>
                      <a:pt x="948" y="1067"/>
                      <a:pt x="1496" y="1067"/>
                    </a:cubicBezTo>
                    <a:cubicBezTo>
                      <a:pt x="1524" y="1067"/>
                      <a:pt x="1552" y="1067"/>
                      <a:pt x="1579" y="1065"/>
                    </a:cubicBezTo>
                    <a:cubicBezTo>
                      <a:pt x="2037" y="1040"/>
                      <a:pt x="2485" y="809"/>
                      <a:pt x="2813" y="442"/>
                    </a:cubicBezTo>
                    <a:cubicBezTo>
                      <a:pt x="2897" y="348"/>
                      <a:pt x="2973" y="246"/>
                      <a:pt x="3039" y="135"/>
                    </a:cubicBezTo>
                    <a:cubicBezTo>
                      <a:pt x="3064" y="93"/>
                      <a:pt x="3051" y="38"/>
                      <a:pt x="3008" y="13"/>
                    </a:cubicBezTo>
                    <a:cubicBezTo>
                      <a:pt x="2994" y="5"/>
                      <a:pt x="2978" y="1"/>
                      <a:pt x="29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5233275" y="2200400"/>
                <a:ext cx="252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45" extrusionOk="0">
                    <a:moveTo>
                      <a:pt x="221" y="1"/>
                    </a:moveTo>
                    <a:cubicBezTo>
                      <a:pt x="198" y="1"/>
                      <a:pt x="174" y="10"/>
                      <a:pt x="156" y="28"/>
                    </a:cubicBezTo>
                    <a:cubicBezTo>
                      <a:pt x="33" y="159"/>
                      <a:pt x="1" y="370"/>
                      <a:pt x="77" y="539"/>
                    </a:cubicBezTo>
                    <a:cubicBezTo>
                      <a:pt x="148" y="698"/>
                      <a:pt x="310" y="816"/>
                      <a:pt x="490" y="840"/>
                    </a:cubicBezTo>
                    <a:cubicBezTo>
                      <a:pt x="514" y="843"/>
                      <a:pt x="538" y="845"/>
                      <a:pt x="562" y="845"/>
                    </a:cubicBezTo>
                    <a:cubicBezTo>
                      <a:pt x="707" y="845"/>
                      <a:pt x="855" y="790"/>
                      <a:pt x="970" y="689"/>
                    </a:cubicBezTo>
                    <a:cubicBezTo>
                      <a:pt x="972" y="687"/>
                      <a:pt x="975" y="683"/>
                      <a:pt x="977" y="681"/>
                    </a:cubicBezTo>
                    <a:cubicBezTo>
                      <a:pt x="1007" y="648"/>
                      <a:pt x="1008" y="597"/>
                      <a:pt x="977" y="564"/>
                    </a:cubicBezTo>
                    <a:cubicBezTo>
                      <a:pt x="960" y="544"/>
                      <a:pt x="935" y="533"/>
                      <a:pt x="910" y="533"/>
                    </a:cubicBezTo>
                    <a:cubicBezTo>
                      <a:pt x="890" y="533"/>
                      <a:pt x="869" y="540"/>
                      <a:pt x="852" y="555"/>
                    </a:cubicBezTo>
                    <a:cubicBezTo>
                      <a:pt x="770" y="627"/>
                      <a:pt x="665" y="667"/>
                      <a:pt x="563" y="667"/>
                    </a:cubicBezTo>
                    <a:cubicBezTo>
                      <a:pt x="547" y="667"/>
                      <a:pt x="530" y="666"/>
                      <a:pt x="514" y="664"/>
                    </a:cubicBezTo>
                    <a:cubicBezTo>
                      <a:pt x="394" y="647"/>
                      <a:pt x="285" y="570"/>
                      <a:pt x="239" y="466"/>
                    </a:cubicBezTo>
                    <a:cubicBezTo>
                      <a:pt x="194" y="364"/>
                      <a:pt x="212" y="234"/>
                      <a:pt x="282" y="155"/>
                    </a:cubicBezTo>
                    <a:cubicBezTo>
                      <a:pt x="283" y="153"/>
                      <a:pt x="285" y="152"/>
                      <a:pt x="287" y="150"/>
                    </a:cubicBezTo>
                    <a:cubicBezTo>
                      <a:pt x="322" y="114"/>
                      <a:pt x="318" y="58"/>
                      <a:pt x="282" y="25"/>
                    </a:cubicBezTo>
                    <a:cubicBezTo>
                      <a:pt x="265" y="9"/>
                      <a:pt x="243" y="1"/>
                      <a:pt x="2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5150025" y="2203850"/>
                <a:ext cx="24550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78" extrusionOk="0">
                    <a:moveTo>
                      <a:pt x="736" y="1"/>
                    </a:moveTo>
                    <a:cubicBezTo>
                      <a:pt x="711" y="1"/>
                      <a:pt x="687" y="11"/>
                      <a:pt x="669" y="30"/>
                    </a:cubicBezTo>
                    <a:lnTo>
                      <a:pt x="668" y="30"/>
                    </a:lnTo>
                    <a:cubicBezTo>
                      <a:pt x="636" y="68"/>
                      <a:pt x="639" y="123"/>
                      <a:pt x="676" y="156"/>
                    </a:cubicBezTo>
                    <a:cubicBezTo>
                      <a:pt x="758" y="228"/>
                      <a:pt x="790" y="358"/>
                      <a:pt x="754" y="466"/>
                    </a:cubicBezTo>
                    <a:cubicBezTo>
                      <a:pt x="718" y="574"/>
                      <a:pt x="619" y="662"/>
                      <a:pt x="501" y="689"/>
                    </a:cubicBezTo>
                    <a:cubicBezTo>
                      <a:pt x="471" y="696"/>
                      <a:pt x="441" y="700"/>
                      <a:pt x="410" y="700"/>
                    </a:cubicBezTo>
                    <a:cubicBezTo>
                      <a:pt x="321" y="700"/>
                      <a:pt x="229" y="670"/>
                      <a:pt x="153" y="615"/>
                    </a:cubicBezTo>
                    <a:cubicBezTo>
                      <a:pt x="137" y="603"/>
                      <a:pt x="119" y="598"/>
                      <a:pt x="100" y="598"/>
                    </a:cubicBezTo>
                    <a:cubicBezTo>
                      <a:pt x="73" y="598"/>
                      <a:pt x="46" y="610"/>
                      <a:pt x="28" y="635"/>
                    </a:cubicBezTo>
                    <a:cubicBezTo>
                      <a:pt x="0" y="674"/>
                      <a:pt x="10" y="730"/>
                      <a:pt x="49" y="759"/>
                    </a:cubicBezTo>
                    <a:cubicBezTo>
                      <a:pt x="156" y="836"/>
                      <a:pt x="286" y="877"/>
                      <a:pt x="413" y="877"/>
                    </a:cubicBezTo>
                    <a:cubicBezTo>
                      <a:pt x="456" y="877"/>
                      <a:pt x="500" y="872"/>
                      <a:pt x="542" y="862"/>
                    </a:cubicBezTo>
                    <a:cubicBezTo>
                      <a:pt x="651" y="836"/>
                      <a:pt x="749" y="777"/>
                      <a:pt x="822" y="695"/>
                    </a:cubicBezTo>
                    <a:cubicBezTo>
                      <a:pt x="866" y="645"/>
                      <a:pt x="901" y="586"/>
                      <a:pt x="923" y="523"/>
                    </a:cubicBezTo>
                    <a:cubicBezTo>
                      <a:pt x="982" y="346"/>
                      <a:pt x="928" y="141"/>
                      <a:pt x="794" y="22"/>
                    </a:cubicBezTo>
                    <a:cubicBezTo>
                      <a:pt x="777" y="8"/>
                      <a:pt x="756" y="1"/>
                      <a:pt x="7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Google Shape;652;p42">
            <a:extLst>
              <a:ext uri="{FF2B5EF4-FFF2-40B4-BE49-F238E27FC236}">
                <a16:creationId xmlns:a16="http://schemas.microsoft.com/office/drawing/2014/main" id="{8ABC48CB-E0F4-12E1-B9E9-5350DC919DB8}"/>
              </a:ext>
            </a:extLst>
          </p:cNvPr>
          <p:cNvSpPr/>
          <p:nvPr/>
        </p:nvSpPr>
        <p:spPr>
          <a:xfrm>
            <a:off x="409800" y="140104"/>
            <a:ext cx="8324400" cy="58417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85;p44">
            <a:extLst>
              <a:ext uri="{FF2B5EF4-FFF2-40B4-BE49-F238E27FC236}">
                <a16:creationId xmlns:a16="http://schemas.microsoft.com/office/drawing/2014/main" id="{629EAE4F-B8DC-647C-540D-436E2359EE51}"/>
              </a:ext>
            </a:extLst>
          </p:cNvPr>
          <p:cNvSpPr txBox="1">
            <a:spLocks/>
          </p:cNvSpPr>
          <p:nvPr/>
        </p:nvSpPr>
        <p:spPr>
          <a:xfrm>
            <a:off x="743918" y="242738"/>
            <a:ext cx="7919293" cy="363342"/>
          </a:xfrm>
          <a:prstGeom prst="rect">
            <a:avLst/>
          </a:prstGeom>
          <a:noFill/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Londrina Solid" panose="020B0604020202020204" charset="0"/>
              </a:rPr>
              <a:t>Ex 5. Work in groups. Discuss and make a list for the tips that the Vietnamese can do to live longer. </a:t>
            </a:r>
          </a:p>
        </p:txBody>
      </p:sp>
      <p:grpSp>
        <p:nvGrpSpPr>
          <p:cNvPr id="917" name="Google Shape;917;p45"/>
          <p:cNvGrpSpPr/>
          <p:nvPr/>
        </p:nvGrpSpPr>
        <p:grpSpPr>
          <a:xfrm>
            <a:off x="7808392" y="504814"/>
            <a:ext cx="1183380" cy="584175"/>
            <a:chOff x="7276580" y="1112704"/>
            <a:chExt cx="1304036" cy="795492"/>
          </a:xfrm>
        </p:grpSpPr>
        <p:sp>
          <p:nvSpPr>
            <p:cNvPr id="918" name="Google Shape;918;p45"/>
            <p:cNvSpPr/>
            <p:nvPr/>
          </p:nvSpPr>
          <p:spPr>
            <a:xfrm flipH="1">
              <a:off x="7276580" y="1112704"/>
              <a:ext cx="1304036" cy="795492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5"/>
            <p:cNvSpPr/>
            <p:nvPr/>
          </p:nvSpPr>
          <p:spPr>
            <a:xfrm flipH="1">
              <a:off x="7337036" y="1161800"/>
              <a:ext cx="1183110" cy="697302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122" name="Picture 2" descr="Simple tips for a successful group project | The Universities at Shady  Grove (USG)">
            <a:extLst>
              <a:ext uri="{FF2B5EF4-FFF2-40B4-BE49-F238E27FC236}">
                <a16:creationId xmlns:a16="http://schemas.microsoft.com/office/drawing/2014/main" id="{73EC7E18-D45B-5D5C-2874-C0D14AA74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885" y="1673268"/>
            <a:ext cx="2467967" cy="267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28FC8C-4554-2DAF-9293-53F0A946593A}"/>
              </a:ext>
            </a:extLst>
          </p:cNvPr>
          <p:cNvSpPr txBox="1"/>
          <p:nvPr/>
        </p:nvSpPr>
        <p:spPr>
          <a:xfrm>
            <a:off x="799660" y="839236"/>
            <a:ext cx="6401111" cy="23529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Work in groups of 6.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Make a list of tips that Vietnamese can do to live longer.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5 minutes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Present it to the class. 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2027EF26-318E-D63E-F617-BF4AFA3715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3137" y="2812613"/>
            <a:ext cx="2651825" cy="14916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00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48"/>
          <p:cNvSpPr txBox="1">
            <a:spLocks noGrp="1"/>
          </p:cNvSpPr>
          <p:nvPr>
            <p:ph type="title"/>
          </p:nvPr>
        </p:nvSpPr>
        <p:spPr>
          <a:xfrm>
            <a:off x="2897600" y="1307100"/>
            <a:ext cx="5171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Present time </a:t>
            </a:r>
            <a:endParaRPr dirty="0"/>
          </a:p>
        </p:txBody>
      </p:sp>
      <p:grpSp>
        <p:nvGrpSpPr>
          <p:cNvPr id="1083" name="Google Shape;1083;p48"/>
          <p:cNvGrpSpPr/>
          <p:nvPr/>
        </p:nvGrpSpPr>
        <p:grpSpPr>
          <a:xfrm rot="615809" flipH="1">
            <a:off x="1047627" y="2187484"/>
            <a:ext cx="1464013" cy="2395796"/>
            <a:chOff x="3439475" y="2930125"/>
            <a:chExt cx="793100" cy="1297875"/>
          </a:xfrm>
        </p:grpSpPr>
        <p:sp>
          <p:nvSpPr>
            <p:cNvPr id="1084" name="Google Shape;1084;p48"/>
            <p:cNvSpPr/>
            <p:nvPr/>
          </p:nvSpPr>
          <p:spPr>
            <a:xfrm>
              <a:off x="3439475" y="2930125"/>
              <a:ext cx="793100" cy="1297875"/>
            </a:xfrm>
            <a:custGeom>
              <a:avLst/>
              <a:gdLst/>
              <a:ahLst/>
              <a:cxnLst/>
              <a:rect l="l" t="t" r="r" b="b"/>
              <a:pathLst>
                <a:path w="31724" h="51915" extrusionOk="0">
                  <a:moveTo>
                    <a:pt x="15699" y="40170"/>
                  </a:moveTo>
                  <a:cubicBezTo>
                    <a:pt x="15941" y="40220"/>
                    <a:pt x="16184" y="40267"/>
                    <a:pt x="16427" y="40307"/>
                  </a:cubicBezTo>
                  <a:cubicBezTo>
                    <a:pt x="16454" y="40729"/>
                    <a:pt x="16505" y="41145"/>
                    <a:pt x="16564" y="41561"/>
                  </a:cubicBezTo>
                  <a:cubicBezTo>
                    <a:pt x="16248" y="41808"/>
                    <a:pt x="15979" y="42097"/>
                    <a:pt x="15776" y="42440"/>
                  </a:cubicBezTo>
                  <a:cubicBezTo>
                    <a:pt x="15708" y="41850"/>
                    <a:pt x="15451" y="41329"/>
                    <a:pt x="15090" y="40875"/>
                  </a:cubicBezTo>
                  <a:cubicBezTo>
                    <a:pt x="15287" y="40632"/>
                    <a:pt x="15489" y="40399"/>
                    <a:pt x="15699" y="40170"/>
                  </a:cubicBezTo>
                  <a:close/>
                  <a:moveTo>
                    <a:pt x="22143" y="1"/>
                  </a:moveTo>
                  <a:cubicBezTo>
                    <a:pt x="22043" y="1"/>
                    <a:pt x="21943" y="5"/>
                    <a:pt x="21844" y="14"/>
                  </a:cubicBezTo>
                  <a:cubicBezTo>
                    <a:pt x="21222" y="64"/>
                    <a:pt x="20701" y="164"/>
                    <a:pt x="20197" y="549"/>
                  </a:cubicBezTo>
                  <a:cubicBezTo>
                    <a:pt x="19822" y="842"/>
                    <a:pt x="19579" y="1203"/>
                    <a:pt x="19438" y="1670"/>
                  </a:cubicBezTo>
                  <a:cubicBezTo>
                    <a:pt x="19071" y="2882"/>
                    <a:pt x="18742" y="4109"/>
                    <a:pt x="18395" y="5326"/>
                  </a:cubicBezTo>
                  <a:cubicBezTo>
                    <a:pt x="18161" y="6154"/>
                    <a:pt x="17918" y="6978"/>
                    <a:pt x="17681" y="7801"/>
                  </a:cubicBezTo>
                  <a:cubicBezTo>
                    <a:pt x="17145" y="7820"/>
                    <a:pt x="16614" y="7866"/>
                    <a:pt x="16074" y="7957"/>
                  </a:cubicBezTo>
                  <a:cubicBezTo>
                    <a:pt x="15667" y="8021"/>
                    <a:pt x="15265" y="8164"/>
                    <a:pt x="14902" y="8365"/>
                  </a:cubicBezTo>
                  <a:cubicBezTo>
                    <a:pt x="14418" y="8630"/>
                    <a:pt x="13974" y="9110"/>
                    <a:pt x="13791" y="9650"/>
                  </a:cubicBezTo>
                  <a:cubicBezTo>
                    <a:pt x="13768" y="9710"/>
                    <a:pt x="13749" y="9769"/>
                    <a:pt x="13736" y="9833"/>
                  </a:cubicBezTo>
                  <a:cubicBezTo>
                    <a:pt x="13654" y="10213"/>
                    <a:pt x="13571" y="10597"/>
                    <a:pt x="13485" y="10981"/>
                  </a:cubicBezTo>
                  <a:cubicBezTo>
                    <a:pt x="13228" y="11028"/>
                    <a:pt x="12976" y="11087"/>
                    <a:pt x="12733" y="11169"/>
                  </a:cubicBezTo>
                  <a:cubicBezTo>
                    <a:pt x="11833" y="11486"/>
                    <a:pt x="10921" y="12075"/>
                    <a:pt x="10702" y="13078"/>
                  </a:cubicBezTo>
                  <a:lnTo>
                    <a:pt x="10707" y="13078"/>
                  </a:lnTo>
                  <a:cubicBezTo>
                    <a:pt x="10657" y="13247"/>
                    <a:pt x="10634" y="13421"/>
                    <a:pt x="10634" y="13604"/>
                  </a:cubicBezTo>
                  <a:cubicBezTo>
                    <a:pt x="10537" y="14331"/>
                    <a:pt x="10446" y="15063"/>
                    <a:pt x="10350" y="15796"/>
                  </a:cubicBezTo>
                  <a:cubicBezTo>
                    <a:pt x="10125" y="17539"/>
                    <a:pt x="9901" y="19283"/>
                    <a:pt x="9677" y="21030"/>
                  </a:cubicBezTo>
                  <a:cubicBezTo>
                    <a:pt x="9407" y="23139"/>
                    <a:pt x="9137" y="25249"/>
                    <a:pt x="8868" y="27359"/>
                  </a:cubicBezTo>
                  <a:cubicBezTo>
                    <a:pt x="8634" y="29184"/>
                    <a:pt x="8396" y="31006"/>
                    <a:pt x="8163" y="32831"/>
                  </a:cubicBezTo>
                  <a:cubicBezTo>
                    <a:pt x="8049" y="33718"/>
                    <a:pt x="7907" y="34607"/>
                    <a:pt x="7819" y="35494"/>
                  </a:cubicBezTo>
                  <a:cubicBezTo>
                    <a:pt x="7819" y="35508"/>
                    <a:pt x="7819" y="35521"/>
                    <a:pt x="7815" y="35536"/>
                  </a:cubicBezTo>
                  <a:cubicBezTo>
                    <a:pt x="7802" y="35654"/>
                    <a:pt x="7810" y="35787"/>
                    <a:pt x="7842" y="35920"/>
                  </a:cubicBezTo>
                  <a:cubicBezTo>
                    <a:pt x="7852" y="36020"/>
                    <a:pt x="7874" y="36130"/>
                    <a:pt x="7901" y="36244"/>
                  </a:cubicBezTo>
                  <a:cubicBezTo>
                    <a:pt x="7998" y="36620"/>
                    <a:pt x="8149" y="36835"/>
                    <a:pt x="8368" y="37114"/>
                  </a:cubicBezTo>
                  <a:cubicBezTo>
                    <a:pt x="8684" y="37526"/>
                    <a:pt x="9078" y="37842"/>
                    <a:pt x="9517" y="38111"/>
                  </a:cubicBezTo>
                  <a:cubicBezTo>
                    <a:pt x="9604" y="38166"/>
                    <a:pt x="9691" y="38212"/>
                    <a:pt x="9778" y="38262"/>
                  </a:cubicBezTo>
                  <a:cubicBezTo>
                    <a:pt x="9737" y="38261"/>
                    <a:pt x="9696" y="38261"/>
                    <a:pt x="9654" y="38261"/>
                  </a:cubicBezTo>
                  <a:cubicBezTo>
                    <a:pt x="9074" y="38261"/>
                    <a:pt x="8502" y="38385"/>
                    <a:pt x="7994" y="38693"/>
                  </a:cubicBezTo>
                  <a:cubicBezTo>
                    <a:pt x="7874" y="38765"/>
                    <a:pt x="7764" y="38852"/>
                    <a:pt x="7660" y="38940"/>
                  </a:cubicBezTo>
                  <a:cubicBezTo>
                    <a:pt x="7019" y="38693"/>
                    <a:pt x="6342" y="38533"/>
                    <a:pt x="5656" y="38478"/>
                  </a:cubicBezTo>
                  <a:cubicBezTo>
                    <a:pt x="5539" y="38468"/>
                    <a:pt x="5422" y="38464"/>
                    <a:pt x="5305" y="38464"/>
                  </a:cubicBezTo>
                  <a:cubicBezTo>
                    <a:pt x="4378" y="38464"/>
                    <a:pt x="3427" y="38746"/>
                    <a:pt x="2636" y="39209"/>
                  </a:cubicBezTo>
                  <a:cubicBezTo>
                    <a:pt x="2123" y="39507"/>
                    <a:pt x="1637" y="39901"/>
                    <a:pt x="1230" y="40330"/>
                  </a:cubicBezTo>
                  <a:cubicBezTo>
                    <a:pt x="951" y="40628"/>
                    <a:pt x="695" y="40953"/>
                    <a:pt x="461" y="41282"/>
                  </a:cubicBezTo>
                  <a:cubicBezTo>
                    <a:pt x="104" y="41768"/>
                    <a:pt x="0" y="42427"/>
                    <a:pt x="77" y="43008"/>
                  </a:cubicBezTo>
                  <a:cubicBezTo>
                    <a:pt x="174" y="43726"/>
                    <a:pt x="530" y="44294"/>
                    <a:pt x="1065" y="44760"/>
                  </a:cubicBezTo>
                  <a:cubicBezTo>
                    <a:pt x="1267" y="44929"/>
                    <a:pt x="1468" y="45099"/>
                    <a:pt x="1675" y="45263"/>
                  </a:cubicBezTo>
                  <a:cubicBezTo>
                    <a:pt x="2347" y="45804"/>
                    <a:pt x="3033" y="46320"/>
                    <a:pt x="3751" y="46792"/>
                  </a:cubicBezTo>
                  <a:cubicBezTo>
                    <a:pt x="5431" y="47890"/>
                    <a:pt x="7303" y="48786"/>
                    <a:pt x="9247" y="49295"/>
                  </a:cubicBezTo>
                  <a:cubicBezTo>
                    <a:pt x="9517" y="49367"/>
                    <a:pt x="9787" y="49428"/>
                    <a:pt x="10062" y="49483"/>
                  </a:cubicBezTo>
                  <a:cubicBezTo>
                    <a:pt x="10327" y="49533"/>
                    <a:pt x="10561" y="49571"/>
                    <a:pt x="10800" y="49571"/>
                  </a:cubicBezTo>
                  <a:cubicBezTo>
                    <a:pt x="10923" y="49571"/>
                    <a:pt x="11048" y="49561"/>
                    <a:pt x="11178" y="49537"/>
                  </a:cubicBezTo>
                  <a:cubicBezTo>
                    <a:pt x="11196" y="49707"/>
                    <a:pt x="11229" y="49871"/>
                    <a:pt x="11278" y="50032"/>
                  </a:cubicBezTo>
                  <a:cubicBezTo>
                    <a:pt x="11485" y="50644"/>
                    <a:pt x="11878" y="51166"/>
                    <a:pt x="12446" y="51495"/>
                  </a:cubicBezTo>
                  <a:cubicBezTo>
                    <a:pt x="12885" y="51751"/>
                    <a:pt x="13315" y="51821"/>
                    <a:pt x="13814" y="51857"/>
                  </a:cubicBezTo>
                  <a:cubicBezTo>
                    <a:pt x="14074" y="51880"/>
                    <a:pt x="14336" y="51893"/>
                    <a:pt x="14596" y="51903"/>
                  </a:cubicBezTo>
                  <a:cubicBezTo>
                    <a:pt x="14838" y="51911"/>
                    <a:pt x="15080" y="51915"/>
                    <a:pt x="15323" y="51915"/>
                  </a:cubicBezTo>
                  <a:cubicBezTo>
                    <a:pt x="15801" y="51915"/>
                    <a:pt x="16280" y="51899"/>
                    <a:pt x="16756" y="51866"/>
                  </a:cubicBezTo>
                  <a:cubicBezTo>
                    <a:pt x="17845" y="51797"/>
                    <a:pt x="18934" y="51656"/>
                    <a:pt x="20000" y="51436"/>
                  </a:cubicBezTo>
                  <a:cubicBezTo>
                    <a:pt x="21144" y="51198"/>
                    <a:pt x="22238" y="50822"/>
                    <a:pt x="23313" y="50365"/>
                  </a:cubicBezTo>
                  <a:cubicBezTo>
                    <a:pt x="23592" y="50246"/>
                    <a:pt x="23880" y="50132"/>
                    <a:pt x="24146" y="49981"/>
                  </a:cubicBezTo>
                  <a:cubicBezTo>
                    <a:pt x="24864" y="49569"/>
                    <a:pt x="25358" y="48708"/>
                    <a:pt x="25276" y="47876"/>
                  </a:cubicBezTo>
                  <a:cubicBezTo>
                    <a:pt x="25208" y="47149"/>
                    <a:pt x="25075" y="46416"/>
                    <a:pt x="24910" y="45707"/>
                  </a:cubicBezTo>
                  <a:cubicBezTo>
                    <a:pt x="24796" y="45227"/>
                    <a:pt x="24659" y="44750"/>
                    <a:pt x="24494" y="44288"/>
                  </a:cubicBezTo>
                  <a:cubicBezTo>
                    <a:pt x="24676" y="43914"/>
                    <a:pt x="24786" y="43502"/>
                    <a:pt x="24813" y="43076"/>
                  </a:cubicBezTo>
                  <a:cubicBezTo>
                    <a:pt x="24859" y="42330"/>
                    <a:pt x="24526" y="41525"/>
                    <a:pt x="23977" y="41017"/>
                  </a:cubicBezTo>
                  <a:cubicBezTo>
                    <a:pt x="23880" y="40930"/>
                    <a:pt x="23780" y="40848"/>
                    <a:pt x="23675" y="40774"/>
                  </a:cubicBezTo>
                  <a:cubicBezTo>
                    <a:pt x="24750" y="40624"/>
                    <a:pt x="25857" y="40340"/>
                    <a:pt x="26475" y="39346"/>
                  </a:cubicBezTo>
                  <a:cubicBezTo>
                    <a:pt x="26726" y="38940"/>
                    <a:pt x="26796" y="38501"/>
                    <a:pt x="26900" y="38047"/>
                  </a:cubicBezTo>
                  <a:cubicBezTo>
                    <a:pt x="27284" y="36326"/>
                    <a:pt x="27669" y="34611"/>
                    <a:pt x="28053" y="32895"/>
                  </a:cubicBezTo>
                  <a:cubicBezTo>
                    <a:pt x="28612" y="30415"/>
                    <a:pt x="29170" y="27931"/>
                    <a:pt x="29723" y="25450"/>
                  </a:cubicBezTo>
                  <a:cubicBezTo>
                    <a:pt x="30200" y="23340"/>
                    <a:pt x="30671" y="21226"/>
                    <a:pt x="31147" y="19118"/>
                  </a:cubicBezTo>
                  <a:cubicBezTo>
                    <a:pt x="31271" y="18555"/>
                    <a:pt x="31398" y="17992"/>
                    <a:pt x="31527" y="17429"/>
                  </a:cubicBezTo>
                  <a:cubicBezTo>
                    <a:pt x="31545" y="17333"/>
                    <a:pt x="31567" y="17237"/>
                    <a:pt x="31590" y="17141"/>
                  </a:cubicBezTo>
                  <a:cubicBezTo>
                    <a:pt x="31723" y="16504"/>
                    <a:pt x="31655" y="15910"/>
                    <a:pt x="31343" y="15334"/>
                  </a:cubicBezTo>
                  <a:cubicBezTo>
                    <a:pt x="31032" y="14757"/>
                    <a:pt x="30502" y="14331"/>
                    <a:pt x="29962" y="13978"/>
                  </a:cubicBezTo>
                  <a:cubicBezTo>
                    <a:pt x="29892" y="13933"/>
                    <a:pt x="29816" y="13892"/>
                    <a:pt x="29742" y="13847"/>
                  </a:cubicBezTo>
                  <a:cubicBezTo>
                    <a:pt x="29801" y="13407"/>
                    <a:pt x="29861" y="12963"/>
                    <a:pt x="29920" y="12523"/>
                  </a:cubicBezTo>
                  <a:lnTo>
                    <a:pt x="29920" y="12519"/>
                  </a:lnTo>
                  <a:cubicBezTo>
                    <a:pt x="29947" y="12290"/>
                    <a:pt x="29884" y="12039"/>
                    <a:pt x="29824" y="11819"/>
                  </a:cubicBezTo>
                  <a:cubicBezTo>
                    <a:pt x="29719" y="11425"/>
                    <a:pt x="29476" y="11068"/>
                    <a:pt x="29202" y="10772"/>
                  </a:cubicBezTo>
                  <a:cubicBezTo>
                    <a:pt x="28923" y="10474"/>
                    <a:pt x="28566" y="10227"/>
                    <a:pt x="28209" y="10021"/>
                  </a:cubicBezTo>
                  <a:cubicBezTo>
                    <a:pt x="27793" y="9783"/>
                    <a:pt x="27345" y="9586"/>
                    <a:pt x="26887" y="9408"/>
                  </a:cubicBezTo>
                  <a:cubicBezTo>
                    <a:pt x="26937" y="8726"/>
                    <a:pt x="26982" y="8044"/>
                    <a:pt x="27033" y="7362"/>
                  </a:cubicBezTo>
                  <a:cubicBezTo>
                    <a:pt x="27134" y="5925"/>
                    <a:pt x="27235" y="4489"/>
                    <a:pt x="27335" y="3052"/>
                  </a:cubicBezTo>
                  <a:cubicBezTo>
                    <a:pt x="27367" y="2618"/>
                    <a:pt x="27299" y="2169"/>
                    <a:pt x="27056" y="1794"/>
                  </a:cubicBezTo>
                  <a:cubicBezTo>
                    <a:pt x="26502" y="933"/>
                    <a:pt x="25514" y="563"/>
                    <a:pt x="24562" y="329"/>
                  </a:cubicBezTo>
                  <a:cubicBezTo>
                    <a:pt x="24013" y="196"/>
                    <a:pt x="23455" y="119"/>
                    <a:pt x="22897" y="55"/>
                  </a:cubicBezTo>
                  <a:cubicBezTo>
                    <a:pt x="22648" y="26"/>
                    <a:pt x="22395" y="1"/>
                    <a:pt x="22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85" name="Google Shape;1085;p48"/>
            <p:cNvGrpSpPr/>
            <p:nvPr/>
          </p:nvGrpSpPr>
          <p:grpSpPr>
            <a:xfrm>
              <a:off x="3487375" y="2963813"/>
              <a:ext cx="701050" cy="1206600"/>
              <a:chOff x="4243750" y="3053250"/>
              <a:chExt cx="701050" cy="1206600"/>
            </a:xfrm>
          </p:grpSpPr>
          <p:sp>
            <p:nvSpPr>
              <p:cNvPr id="1086" name="Google Shape;1086;p48"/>
              <p:cNvSpPr/>
              <p:nvPr/>
            </p:nvSpPr>
            <p:spPr>
              <a:xfrm>
                <a:off x="4525275" y="4095800"/>
                <a:ext cx="255900" cy="160300"/>
              </a:xfrm>
              <a:custGeom>
                <a:avLst/>
                <a:gdLst/>
                <a:ahLst/>
                <a:cxnLst/>
                <a:rect l="l" t="t" r="r" b="b"/>
                <a:pathLst>
                  <a:path w="10236" h="6412" extrusionOk="0">
                    <a:moveTo>
                      <a:pt x="8960" y="0"/>
                    </a:moveTo>
                    <a:cubicBezTo>
                      <a:pt x="8360" y="64"/>
                      <a:pt x="5272" y="755"/>
                      <a:pt x="5272" y="755"/>
                    </a:cubicBezTo>
                    <a:lnTo>
                      <a:pt x="5294" y="1546"/>
                    </a:lnTo>
                    <a:cubicBezTo>
                      <a:pt x="5294" y="1546"/>
                      <a:pt x="4894" y="1417"/>
                      <a:pt x="4238" y="1417"/>
                    </a:cubicBezTo>
                    <a:cubicBezTo>
                      <a:pt x="3932" y="1417"/>
                      <a:pt x="3570" y="1445"/>
                      <a:pt x="3167" y="1528"/>
                    </a:cubicBezTo>
                    <a:cubicBezTo>
                      <a:pt x="1560" y="1908"/>
                      <a:pt x="1" y="2979"/>
                      <a:pt x="37" y="5733"/>
                    </a:cubicBezTo>
                    <a:cubicBezTo>
                      <a:pt x="42" y="6053"/>
                      <a:pt x="289" y="6324"/>
                      <a:pt x="609" y="6347"/>
                    </a:cubicBezTo>
                    <a:cubicBezTo>
                      <a:pt x="992" y="6378"/>
                      <a:pt x="1560" y="6412"/>
                      <a:pt x="2256" y="6412"/>
                    </a:cubicBezTo>
                    <a:cubicBezTo>
                      <a:pt x="4263" y="6412"/>
                      <a:pt x="7328" y="6135"/>
                      <a:pt x="10054" y="4744"/>
                    </a:cubicBezTo>
                    <a:cubicBezTo>
                      <a:pt x="10168" y="4689"/>
                      <a:pt x="10236" y="4562"/>
                      <a:pt x="10218" y="4438"/>
                    </a:cubicBezTo>
                    <a:cubicBezTo>
                      <a:pt x="9870" y="1615"/>
                      <a:pt x="8960" y="0"/>
                      <a:pt x="89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48"/>
              <p:cNvSpPr/>
              <p:nvPr/>
            </p:nvSpPr>
            <p:spPr>
              <a:xfrm>
                <a:off x="4522175" y="4092075"/>
                <a:ext cx="263950" cy="167775"/>
              </a:xfrm>
              <a:custGeom>
                <a:avLst/>
                <a:gdLst/>
                <a:ahLst/>
                <a:cxnLst/>
                <a:rect l="l" t="t" r="r" b="b"/>
                <a:pathLst>
                  <a:path w="10558" h="6711" extrusionOk="0">
                    <a:moveTo>
                      <a:pt x="9001" y="306"/>
                    </a:moveTo>
                    <a:cubicBezTo>
                      <a:pt x="9118" y="528"/>
                      <a:pt x="9214" y="760"/>
                      <a:pt x="9308" y="990"/>
                    </a:cubicBezTo>
                    <a:cubicBezTo>
                      <a:pt x="9597" y="1719"/>
                      <a:pt x="9811" y="2477"/>
                      <a:pt x="9971" y="3242"/>
                    </a:cubicBezTo>
                    <a:cubicBezTo>
                      <a:pt x="10026" y="3499"/>
                      <a:pt x="10072" y="3755"/>
                      <a:pt x="10113" y="4015"/>
                    </a:cubicBezTo>
                    <a:cubicBezTo>
                      <a:pt x="10132" y="4139"/>
                      <a:pt x="10155" y="4267"/>
                      <a:pt x="10168" y="4395"/>
                    </a:cubicBezTo>
                    <a:cubicBezTo>
                      <a:pt x="10186" y="4509"/>
                      <a:pt x="10237" y="4665"/>
                      <a:pt x="10136" y="4752"/>
                    </a:cubicBezTo>
                    <a:cubicBezTo>
                      <a:pt x="10045" y="4825"/>
                      <a:pt x="9899" y="4871"/>
                      <a:pt x="9793" y="4921"/>
                    </a:cubicBezTo>
                    <a:cubicBezTo>
                      <a:pt x="9679" y="4976"/>
                      <a:pt x="9559" y="5031"/>
                      <a:pt x="9441" y="5081"/>
                    </a:cubicBezTo>
                    <a:cubicBezTo>
                      <a:pt x="9194" y="5191"/>
                      <a:pt x="8942" y="5288"/>
                      <a:pt x="8685" y="5383"/>
                    </a:cubicBezTo>
                    <a:cubicBezTo>
                      <a:pt x="7743" y="5727"/>
                      <a:pt x="6763" y="5974"/>
                      <a:pt x="5771" y="6139"/>
                    </a:cubicBezTo>
                    <a:cubicBezTo>
                      <a:pt x="4660" y="6325"/>
                      <a:pt x="3525" y="6414"/>
                      <a:pt x="2394" y="6414"/>
                    </a:cubicBezTo>
                    <a:cubicBezTo>
                      <a:pt x="1998" y="6414"/>
                      <a:pt x="1603" y="6403"/>
                      <a:pt x="1209" y="6381"/>
                    </a:cubicBezTo>
                    <a:cubicBezTo>
                      <a:pt x="957" y="6367"/>
                      <a:pt x="619" y="6399"/>
                      <a:pt x="436" y="6198"/>
                    </a:cubicBezTo>
                    <a:cubicBezTo>
                      <a:pt x="275" y="6019"/>
                      <a:pt x="307" y="5772"/>
                      <a:pt x="312" y="5552"/>
                    </a:cubicBezTo>
                    <a:cubicBezTo>
                      <a:pt x="322" y="5324"/>
                      <a:pt x="339" y="5095"/>
                      <a:pt x="376" y="4866"/>
                    </a:cubicBezTo>
                    <a:cubicBezTo>
                      <a:pt x="499" y="4125"/>
                      <a:pt x="793" y="3416"/>
                      <a:pt x="1323" y="2872"/>
                    </a:cubicBezTo>
                    <a:cubicBezTo>
                      <a:pt x="1772" y="2414"/>
                      <a:pt x="2349" y="2107"/>
                      <a:pt x="2957" y="1920"/>
                    </a:cubicBezTo>
                    <a:cubicBezTo>
                      <a:pt x="3399" y="1783"/>
                      <a:pt x="3876" y="1708"/>
                      <a:pt x="4349" y="1708"/>
                    </a:cubicBezTo>
                    <a:cubicBezTo>
                      <a:pt x="4654" y="1708"/>
                      <a:pt x="4957" y="1739"/>
                      <a:pt x="5249" y="1805"/>
                    </a:cubicBezTo>
                    <a:cubicBezTo>
                      <a:pt x="5291" y="1814"/>
                      <a:pt x="5336" y="1828"/>
                      <a:pt x="5378" y="1842"/>
                    </a:cubicBezTo>
                    <a:cubicBezTo>
                      <a:pt x="5390" y="1845"/>
                      <a:pt x="5403" y="1847"/>
                      <a:pt x="5416" y="1847"/>
                    </a:cubicBezTo>
                    <a:cubicBezTo>
                      <a:pt x="5495" y="1847"/>
                      <a:pt x="5569" y="1778"/>
                      <a:pt x="5565" y="1695"/>
                    </a:cubicBezTo>
                    <a:cubicBezTo>
                      <a:pt x="5557" y="1472"/>
                      <a:pt x="5552" y="1247"/>
                      <a:pt x="5546" y="1020"/>
                    </a:cubicBezTo>
                    <a:lnTo>
                      <a:pt x="5546" y="1020"/>
                    </a:lnTo>
                    <a:cubicBezTo>
                      <a:pt x="6501" y="809"/>
                      <a:pt x="7456" y="599"/>
                      <a:pt x="8411" y="414"/>
                    </a:cubicBezTo>
                    <a:cubicBezTo>
                      <a:pt x="8548" y="386"/>
                      <a:pt x="8685" y="359"/>
                      <a:pt x="8823" y="336"/>
                    </a:cubicBezTo>
                    <a:cubicBezTo>
                      <a:pt x="8873" y="327"/>
                      <a:pt x="8928" y="318"/>
                      <a:pt x="8983" y="308"/>
                    </a:cubicBezTo>
                    <a:cubicBezTo>
                      <a:pt x="8990" y="308"/>
                      <a:pt x="8996" y="307"/>
                      <a:pt x="9001" y="306"/>
                    </a:cubicBezTo>
                    <a:close/>
                    <a:moveTo>
                      <a:pt x="9105" y="1"/>
                    </a:moveTo>
                    <a:cubicBezTo>
                      <a:pt x="9100" y="1"/>
                      <a:pt x="9095" y="1"/>
                      <a:pt x="9089" y="2"/>
                    </a:cubicBezTo>
                    <a:lnTo>
                      <a:pt x="9089" y="2"/>
                    </a:lnTo>
                    <a:cubicBezTo>
                      <a:pt x="9082" y="2"/>
                      <a:pt x="9076" y="2"/>
                      <a:pt x="9069" y="4"/>
                    </a:cubicBezTo>
                    <a:lnTo>
                      <a:pt x="9069" y="4"/>
                    </a:lnTo>
                    <a:cubicBezTo>
                      <a:pt x="8557" y="59"/>
                      <a:pt x="8049" y="182"/>
                      <a:pt x="7546" y="287"/>
                    </a:cubicBezTo>
                    <a:cubicBezTo>
                      <a:pt x="6947" y="410"/>
                      <a:pt x="6347" y="542"/>
                      <a:pt x="5753" y="675"/>
                    </a:cubicBezTo>
                    <a:cubicBezTo>
                      <a:pt x="5620" y="703"/>
                      <a:pt x="5487" y="730"/>
                      <a:pt x="5354" y="762"/>
                    </a:cubicBezTo>
                    <a:cubicBezTo>
                      <a:pt x="5295" y="775"/>
                      <a:pt x="5245" y="840"/>
                      <a:pt x="5245" y="904"/>
                    </a:cubicBezTo>
                    <a:cubicBezTo>
                      <a:pt x="5251" y="1105"/>
                      <a:pt x="5259" y="1305"/>
                      <a:pt x="5264" y="1504"/>
                    </a:cubicBezTo>
                    <a:lnTo>
                      <a:pt x="5264" y="1504"/>
                    </a:lnTo>
                    <a:cubicBezTo>
                      <a:pt x="5134" y="1477"/>
                      <a:pt x="5001" y="1459"/>
                      <a:pt x="4869" y="1444"/>
                    </a:cubicBezTo>
                    <a:cubicBezTo>
                      <a:pt x="4704" y="1427"/>
                      <a:pt x="4538" y="1419"/>
                      <a:pt x="4371" y="1419"/>
                    </a:cubicBezTo>
                    <a:cubicBezTo>
                      <a:pt x="4044" y="1419"/>
                      <a:pt x="3716" y="1450"/>
                      <a:pt x="3392" y="1508"/>
                    </a:cubicBezTo>
                    <a:cubicBezTo>
                      <a:pt x="2706" y="1626"/>
                      <a:pt x="2024" y="1920"/>
                      <a:pt x="1475" y="2346"/>
                    </a:cubicBezTo>
                    <a:cubicBezTo>
                      <a:pt x="875" y="2812"/>
                      <a:pt x="454" y="3461"/>
                      <a:pt x="229" y="4185"/>
                    </a:cubicBezTo>
                    <a:cubicBezTo>
                      <a:pt x="92" y="4637"/>
                      <a:pt x="28" y="5119"/>
                      <a:pt x="15" y="5594"/>
                    </a:cubicBezTo>
                    <a:cubicBezTo>
                      <a:pt x="10" y="5832"/>
                      <a:pt x="1" y="6074"/>
                      <a:pt x="134" y="6285"/>
                    </a:cubicBezTo>
                    <a:cubicBezTo>
                      <a:pt x="252" y="6473"/>
                      <a:pt x="445" y="6601"/>
                      <a:pt x="660" y="6637"/>
                    </a:cubicBezTo>
                    <a:cubicBezTo>
                      <a:pt x="916" y="6678"/>
                      <a:pt x="1186" y="6678"/>
                      <a:pt x="1447" y="6688"/>
                    </a:cubicBezTo>
                    <a:cubicBezTo>
                      <a:pt x="1785" y="6701"/>
                      <a:pt x="2119" y="6711"/>
                      <a:pt x="2459" y="6711"/>
                    </a:cubicBezTo>
                    <a:cubicBezTo>
                      <a:pt x="3327" y="6705"/>
                      <a:pt x="4197" y="6650"/>
                      <a:pt x="5057" y="6541"/>
                    </a:cubicBezTo>
                    <a:cubicBezTo>
                      <a:pt x="6083" y="6409"/>
                      <a:pt x="7103" y="6202"/>
                      <a:pt x="8087" y="5896"/>
                    </a:cubicBezTo>
                    <a:cubicBezTo>
                      <a:pt x="8613" y="5736"/>
                      <a:pt x="9130" y="5539"/>
                      <a:pt x="9629" y="5319"/>
                    </a:cubicBezTo>
                    <a:cubicBezTo>
                      <a:pt x="9747" y="5269"/>
                      <a:pt x="9866" y="5214"/>
                      <a:pt x="9981" y="5159"/>
                    </a:cubicBezTo>
                    <a:cubicBezTo>
                      <a:pt x="10104" y="5100"/>
                      <a:pt x="10250" y="5045"/>
                      <a:pt x="10351" y="4948"/>
                    </a:cubicBezTo>
                    <a:cubicBezTo>
                      <a:pt x="10558" y="4756"/>
                      <a:pt x="10480" y="4473"/>
                      <a:pt x="10442" y="4226"/>
                    </a:cubicBezTo>
                    <a:cubicBezTo>
                      <a:pt x="10305" y="3269"/>
                      <a:pt x="10091" y="2323"/>
                      <a:pt x="9775" y="1412"/>
                    </a:cubicBezTo>
                    <a:cubicBezTo>
                      <a:pt x="9624" y="973"/>
                      <a:pt x="9454" y="538"/>
                      <a:pt x="9240" y="126"/>
                    </a:cubicBezTo>
                    <a:cubicBezTo>
                      <a:pt x="9233" y="114"/>
                      <a:pt x="9227" y="101"/>
                      <a:pt x="9221" y="90"/>
                    </a:cubicBezTo>
                    <a:lnTo>
                      <a:pt x="9221" y="90"/>
                    </a:lnTo>
                    <a:cubicBezTo>
                      <a:pt x="9208" y="40"/>
                      <a:pt x="9169" y="1"/>
                      <a:pt x="91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48"/>
              <p:cNvSpPr/>
              <p:nvPr/>
            </p:nvSpPr>
            <p:spPr>
              <a:xfrm>
                <a:off x="4628925" y="4059825"/>
                <a:ext cx="143800" cy="70875"/>
              </a:xfrm>
              <a:custGeom>
                <a:avLst/>
                <a:gdLst/>
                <a:ahLst/>
                <a:cxnLst/>
                <a:rect l="l" t="t" r="r" b="b"/>
                <a:pathLst>
                  <a:path w="5752" h="2835" extrusionOk="0">
                    <a:moveTo>
                      <a:pt x="4086" y="0"/>
                    </a:moveTo>
                    <a:cubicBezTo>
                      <a:pt x="3669" y="0"/>
                      <a:pt x="3189" y="58"/>
                      <a:pt x="2681" y="162"/>
                    </a:cubicBezTo>
                    <a:cubicBezTo>
                      <a:pt x="1181" y="473"/>
                      <a:pt x="1" y="1068"/>
                      <a:pt x="160" y="1855"/>
                    </a:cubicBezTo>
                    <a:cubicBezTo>
                      <a:pt x="286" y="2464"/>
                      <a:pt x="1110" y="2834"/>
                      <a:pt x="2166" y="2834"/>
                    </a:cubicBezTo>
                    <a:cubicBezTo>
                      <a:pt x="2484" y="2834"/>
                      <a:pt x="2823" y="2801"/>
                      <a:pt x="3171" y="2730"/>
                    </a:cubicBezTo>
                    <a:cubicBezTo>
                      <a:pt x="4668" y="2418"/>
                      <a:pt x="5752" y="1530"/>
                      <a:pt x="5587" y="739"/>
                    </a:cubicBezTo>
                    <a:cubicBezTo>
                      <a:pt x="5478" y="219"/>
                      <a:pt x="4899" y="0"/>
                      <a:pt x="40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48"/>
              <p:cNvSpPr/>
              <p:nvPr/>
            </p:nvSpPr>
            <p:spPr>
              <a:xfrm>
                <a:off x="4627775" y="4056100"/>
                <a:ext cx="146675" cy="78375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3135" extrusionOk="0">
                    <a:moveTo>
                      <a:pt x="4142" y="292"/>
                    </a:moveTo>
                    <a:cubicBezTo>
                      <a:pt x="4919" y="292"/>
                      <a:pt x="5405" y="508"/>
                      <a:pt x="5487" y="919"/>
                    </a:cubicBezTo>
                    <a:cubicBezTo>
                      <a:pt x="5555" y="1245"/>
                      <a:pt x="5363" y="1610"/>
                      <a:pt x="4951" y="1950"/>
                    </a:cubicBezTo>
                    <a:cubicBezTo>
                      <a:pt x="4516" y="2311"/>
                      <a:pt x="3885" y="2590"/>
                      <a:pt x="3185" y="2731"/>
                    </a:cubicBezTo>
                    <a:cubicBezTo>
                      <a:pt x="2852" y="2801"/>
                      <a:pt x="2523" y="2833"/>
                      <a:pt x="2215" y="2833"/>
                    </a:cubicBezTo>
                    <a:cubicBezTo>
                      <a:pt x="1237" y="2833"/>
                      <a:pt x="461" y="2505"/>
                      <a:pt x="353" y="1977"/>
                    </a:cubicBezTo>
                    <a:cubicBezTo>
                      <a:pt x="288" y="1671"/>
                      <a:pt x="480" y="1377"/>
                      <a:pt x="925" y="1103"/>
                    </a:cubicBezTo>
                    <a:cubicBezTo>
                      <a:pt x="1350" y="841"/>
                      <a:pt x="1986" y="617"/>
                      <a:pt x="2755" y="457"/>
                    </a:cubicBezTo>
                    <a:cubicBezTo>
                      <a:pt x="3286" y="347"/>
                      <a:pt x="3747" y="292"/>
                      <a:pt x="4142" y="292"/>
                    </a:cubicBezTo>
                    <a:close/>
                    <a:moveTo>
                      <a:pt x="4123" y="0"/>
                    </a:moveTo>
                    <a:cubicBezTo>
                      <a:pt x="3713" y="0"/>
                      <a:pt x="3235" y="55"/>
                      <a:pt x="2695" y="165"/>
                    </a:cubicBezTo>
                    <a:cubicBezTo>
                      <a:pt x="1890" y="334"/>
                      <a:pt x="1222" y="572"/>
                      <a:pt x="765" y="851"/>
                    </a:cubicBezTo>
                    <a:cubicBezTo>
                      <a:pt x="74" y="1281"/>
                      <a:pt x="0" y="1734"/>
                      <a:pt x="64" y="2036"/>
                    </a:cubicBezTo>
                    <a:cubicBezTo>
                      <a:pt x="201" y="2718"/>
                      <a:pt x="1071" y="3134"/>
                      <a:pt x="2197" y="3134"/>
                    </a:cubicBezTo>
                    <a:cubicBezTo>
                      <a:pt x="2531" y="3134"/>
                      <a:pt x="2883" y="3098"/>
                      <a:pt x="3244" y="3025"/>
                    </a:cubicBezTo>
                    <a:cubicBezTo>
                      <a:pt x="3995" y="2869"/>
                      <a:pt x="4668" y="2567"/>
                      <a:pt x="5139" y="2178"/>
                    </a:cubicBezTo>
                    <a:cubicBezTo>
                      <a:pt x="5642" y="1766"/>
                      <a:pt x="5867" y="1295"/>
                      <a:pt x="5779" y="860"/>
                    </a:cubicBezTo>
                    <a:cubicBezTo>
                      <a:pt x="5661" y="294"/>
                      <a:pt x="5077" y="0"/>
                      <a:pt x="41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48"/>
              <p:cNvSpPr/>
              <p:nvPr/>
            </p:nvSpPr>
            <p:spPr>
              <a:xfrm>
                <a:off x="4653125" y="4130825"/>
                <a:ext cx="4372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1382" extrusionOk="0">
                    <a:moveTo>
                      <a:pt x="193" y="0"/>
                    </a:moveTo>
                    <a:cubicBezTo>
                      <a:pt x="49" y="0"/>
                      <a:pt x="0" y="238"/>
                      <a:pt x="163" y="292"/>
                    </a:cubicBezTo>
                    <a:cubicBezTo>
                      <a:pt x="689" y="466"/>
                      <a:pt x="1141" y="832"/>
                      <a:pt x="1426" y="1312"/>
                    </a:cubicBezTo>
                    <a:cubicBezTo>
                      <a:pt x="1455" y="1361"/>
                      <a:pt x="1499" y="1381"/>
                      <a:pt x="1544" y="1381"/>
                    </a:cubicBezTo>
                    <a:cubicBezTo>
                      <a:pt x="1645" y="1381"/>
                      <a:pt x="1749" y="1276"/>
                      <a:pt x="1681" y="1161"/>
                    </a:cubicBezTo>
                    <a:cubicBezTo>
                      <a:pt x="1356" y="617"/>
                      <a:pt x="839" y="209"/>
                      <a:pt x="241" y="8"/>
                    </a:cubicBezTo>
                    <a:cubicBezTo>
                      <a:pt x="224" y="3"/>
                      <a:pt x="208" y="0"/>
                      <a:pt x="1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48"/>
              <p:cNvSpPr/>
              <p:nvPr/>
            </p:nvSpPr>
            <p:spPr>
              <a:xfrm>
                <a:off x="4653850" y="3929125"/>
                <a:ext cx="68175" cy="1784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7137" extrusionOk="0">
                    <a:moveTo>
                      <a:pt x="1075" y="0"/>
                    </a:moveTo>
                    <a:cubicBezTo>
                      <a:pt x="655" y="0"/>
                      <a:pt x="241" y="252"/>
                      <a:pt x="189" y="792"/>
                    </a:cubicBezTo>
                    <a:cubicBezTo>
                      <a:pt x="1" y="2700"/>
                      <a:pt x="170" y="4594"/>
                      <a:pt x="723" y="6429"/>
                    </a:cubicBezTo>
                    <a:cubicBezTo>
                      <a:pt x="869" y="6916"/>
                      <a:pt x="1297" y="7137"/>
                      <a:pt x="1705" y="7137"/>
                    </a:cubicBezTo>
                    <a:cubicBezTo>
                      <a:pt x="2232" y="7137"/>
                      <a:pt x="2727" y="6768"/>
                      <a:pt x="2535" y="6131"/>
                    </a:cubicBezTo>
                    <a:cubicBezTo>
                      <a:pt x="2028" y="4443"/>
                      <a:pt x="1840" y="2741"/>
                      <a:pt x="2014" y="984"/>
                    </a:cubicBezTo>
                    <a:cubicBezTo>
                      <a:pt x="2075" y="348"/>
                      <a:pt x="1570" y="0"/>
                      <a:pt x="10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48"/>
              <p:cNvSpPr/>
              <p:nvPr/>
            </p:nvSpPr>
            <p:spPr>
              <a:xfrm>
                <a:off x="4246625" y="4018625"/>
                <a:ext cx="269075" cy="179125"/>
              </a:xfrm>
              <a:custGeom>
                <a:avLst/>
                <a:gdLst/>
                <a:ahLst/>
                <a:cxnLst/>
                <a:rect l="l" t="t" r="r" b="b"/>
                <a:pathLst>
                  <a:path w="10763" h="7165" extrusionOk="0">
                    <a:moveTo>
                      <a:pt x="3416" y="1"/>
                    </a:moveTo>
                    <a:cubicBezTo>
                      <a:pt x="2347" y="1"/>
                      <a:pt x="1218" y="482"/>
                      <a:pt x="187" y="1874"/>
                    </a:cubicBezTo>
                    <a:cubicBezTo>
                      <a:pt x="0" y="2131"/>
                      <a:pt x="32" y="2492"/>
                      <a:pt x="275" y="2707"/>
                    </a:cubicBezTo>
                    <a:cubicBezTo>
                      <a:pt x="1382" y="3704"/>
                      <a:pt x="4704" y="6418"/>
                      <a:pt x="8758" y="7159"/>
                    </a:cubicBezTo>
                    <a:cubicBezTo>
                      <a:pt x="8776" y="7163"/>
                      <a:pt x="8794" y="7164"/>
                      <a:pt x="8812" y="7164"/>
                    </a:cubicBezTo>
                    <a:cubicBezTo>
                      <a:pt x="8917" y="7164"/>
                      <a:pt x="9019" y="7107"/>
                      <a:pt x="9074" y="7013"/>
                    </a:cubicBezTo>
                    <a:cubicBezTo>
                      <a:pt x="10506" y="4556"/>
                      <a:pt x="10763" y="2720"/>
                      <a:pt x="10763" y="2720"/>
                    </a:cubicBezTo>
                    <a:cubicBezTo>
                      <a:pt x="10245" y="2405"/>
                      <a:pt x="7371" y="1083"/>
                      <a:pt x="7371" y="1083"/>
                    </a:cubicBezTo>
                    <a:lnTo>
                      <a:pt x="6905" y="1728"/>
                    </a:lnTo>
                    <a:cubicBezTo>
                      <a:pt x="6905" y="1728"/>
                      <a:pt x="6392" y="982"/>
                      <a:pt x="5226" y="419"/>
                    </a:cubicBezTo>
                    <a:cubicBezTo>
                      <a:pt x="4665" y="170"/>
                      <a:pt x="4051" y="1"/>
                      <a:pt x="3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48"/>
              <p:cNvSpPr/>
              <p:nvPr/>
            </p:nvSpPr>
            <p:spPr>
              <a:xfrm>
                <a:off x="4243750" y="4014925"/>
                <a:ext cx="275625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1025" h="7458" extrusionOk="0">
                    <a:moveTo>
                      <a:pt x="3526" y="295"/>
                    </a:moveTo>
                    <a:cubicBezTo>
                      <a:pt x="4045" y="295"/>
                      <a:pt x="4562" y="417"/>
                      <a:pt x="5047" y="604"/>
                    </a:cubicBezTo>
                    <a:cubicBezTo>
                      <a:pt x="5721" y="869"/>
                      <a:pt x="6370" y="1318"/>
                      <a:pt x="6836" y="1876"/>
                    </a:cubicBezTo>
                    <a:cubicBezTo>
                      <a:pt x="6846" y="1890"/>
                      <a:pt x="6855" y="1903"/>
                      <a:pt x="6869" y="1912"/>
                    </a:cubicBezTo>
                    <a:cubicBezTo>
                      <a:pt x="6877" y="1923"/>
                      <a:pt x="6879" y="1926"/>
                      <a:pt x="6879" y="1926"/>
                    </a:cubicBezTo>
                    <a:cubicBezTo>
                      <a:pt x="6878" y="1926"/>
                      <a:pt x="6870" y="1918"/>
                      <a:pt x="6869" y="1918"/>
                    </a:cubicBezTo>
                    <a:lnTo>
                      <a:pt x="6869" y="1918"/>
                    </a:lnTo>
                    <a:cubicBezTo>
                      <a:pt x="6868" y="1918"/>
                      <a:pt x="6869" y="1920"/>
                      <a:pt x="6874" y="1926"/>
                    </a:cubicBezTo>
                    <a:cubicBezTo>
                      <a:pt x="6882" y="1935"/>
                      <a:pt x="6887" y="1945"/>
                      <a:pt x="6891" y="1949"/>
                    </a:cubicBezTo>
                    <a:cubicBezTo>
                      <a:pt x="6926" y="1997"/>
                      <a:pt x="6974" y="2021"/>
                      <a:pt x="7021" y="2021"/>
                    </a:cubicBezTo>
                    <a:cubicBezTo>
                      <a:pt x="7069" y="2021"/>
                      <a:pt x="7116" y="1997"/>
                      <a:pt x="7148" y="1949"/>
                    </a:cubicBezTo>
                    <a:cubicBezTo>
                      <a:pt x="7277" y="1771"/>
                      <a:pt x="7406" y="1592"/>
                      <a:pt x="7533" y="1416"/>
                    </a:cubicBezTo>
                    <a:lnTo>
                      <a:pt x="7533" y="1416"/>
                    </a:lnTo>
                    <a:cubicBezTo>
                      <a:pt x="8420" y="1823"/>
                      <a:pt x="9303" y="2234"/>
                      <a:pt x="10173" y="2667"/>
                    </a:cubicBezTo>
                    <a:cubicBezTo>
                      <a:pt x="10354" y="2758"/>
                      <a:pt x="10538" y="2845"/>
                      <a:pt x="10717" y="2946"/>
                    </a:cubicBezTo>
                    <a:lnTo>
                      <a:pt x="10717" y="2946"/>
                    </a:lnTo>
                    <a:cubicBezTo>
                      <a:pt x="10673" y="3208"/>
                      <a:pt x="10601" y="3466"/>
                      <a:pt x="10529" y="3720"/>
                    </a:cubicBezTo>
                    <a:cubicBezTo>
                      <a:pt x="10301" y="4520"/>
                      <a:pt x="9989" y="5299"/>
                      <a:pt x="9619" y="6044"/>
                    </a:cubicBezTo>
                    <a:cubicBezTo>
                      <a:pt x="9495" y="6296"/>
                      <a:pt x="9368" y="6543"/>
                      <a:pt x="9230" y="6790"/>
                    </a:cubicBezTo>
                    <a:cubicBezTo>
                      <a:pt x="9175" y="6891"/>
                      <a:pt x="9121" y="7046"/>
                      <a:pt x="9033" y="7120"/>
                    </a:cubicBezTo>
                    <a:cubicBezTo>
                      <a:pt x="8996" y="7151"/>
                      <a:pt x="8953" y="7161"/>
                      <a:pt x="8908" y="7161"/>
                    </a:cubicBezTo>
                    <a:cubicBezTo>
                      <a:pt x="8840" y="7161"/>
                      <a:pt x="8769" y="7138"/>
                      <a:pt x="8709" y="7124"/>
                    </a:cubicBezTo>
                    <a:cubicBezTo>
                      <a:pt x="8219" y="7028"/>
                      <a:pt x="7734" y="6900"/>
                      <a:pt x="7258" y="6749"/>
                    </a:cubicBezTo>
                    <a:cubicBezTo>
                      <a:pt x="6352" y="6456"/>
                      <a:pt x="5478" y="6081"/>
                      <a:pt x="4636" y="5637"/>
                    </a:cubicBezTo>
                    <a:cubicBezTo>
                      <a:pt x="3328" y="4946"/>
                      <a:pt x="2092" y="4108"/>
                      <a:pt x="957" y="3153"/>
                    </a:cubicBezTo>
                    <a:cubicBezTo>
                      <a:pt x="788" y="3010"/>
                      <a:pt x="587" y="2868"/>
                      <a:pt x="445" y="2699"/>
                    </a:cubicBezTo>
                    <a:cubicBezTo>
                      <a:pt x="308" y="2543"/>
                      <a:pt x="293" y="2315"/>
                      <a:pt x="403" y="2141"/>
                    </a:cubicBezTo>
                    <a:cubicBezTo>
                      <a:pt x="540" y="1917"/>
                      <a:pt x="733" y="1711"/>
                      <a:pt x="916" y="1523"/>
                    </a:cubicBezTo>
                    <a:cubicBezTo>
                      <a:pt x="1488" y="924"/>
                      <a:pt x="2202" y="467"/>
                      <a:pt x="3030" y="334"/>
                    </a:cubicBezTo>
                    <a:cubicBezTo>
                      <a:pt x="3195" y="307"/>
                      <a:pt x="3360" y="295"/>
                      <a:pt x="3526" y="295"/>
                    </a:cubicBezTo>
                    <a:close/>
                    <a:moveTo>
                      <a:pt x="3524" y="0"/>
                    </a:moveTo>
                    <a:cubicBezTo>
                      <a:pt x="2691" y="0"/>
                      <a:pt x="1904" y="306"/>
                      <a:pt x="1250" y="819"/>
                    </a:cubicBezTo>
                    <a:cubicBezTo>
                      <a:pt x="842" y="1134"/>
                      <a:pt x="472" y="1523"/>
                      <a:pt x="179" y="1945"/>
                    </a:cubicBezTo>
                    <a:cubicBezTo>
                      <a:pt x="42" y="2137"/>
                      <a:pt x="0" y="2384"/>
                      <a:pt x="65" y="2608"/>
                    </a:cubicBezTo>
                    <a:cubicBezTo>
                      <a:pt x="115" y="2786"/>
                      <a:pt x="230" y="2915"/>
                      <a:pt x="367" y="3033"/>
                    </a:cubicBezTo>
                    <a:cubicBezTo>
                      <a:pt x="1419" y="3971"/>
                      <a:pt x="2576" y="4805"/>
                      <a:pt x="3799" y="5514"/>
                    </a:cubicBezTo>
                    <a:cubicBezTo>
                      <a:pt x="4650" y="6003"/>
                      <a:pt x="5537" y="6438"/>
                      <a:pt x="6457" y="6781"/>
                    </a:cubicBezTo>
                    <a:cubicBezTo>
                      <a:pt x="6946" y="6964"/>
                      <a:pt x="7440" y="7124"/>
                      <a:pt x="7944" y="7252"/>
                    </a:cubicBezTo>
                    <a:cubicBezTo>
                      <a:pt x="8196" y="7320"/>
                      <a:pt x="8452" y="7375"/>
                      <a:pt x="8709" y="7426"/>
                    </a:cubicBezTo>
                    <a:cubicBezTo>
                      <a:pt x="8786" y="7441"/>
                      <a:pt x="8861" y="7458"/>
                      <a:pt x="8937" y="7458"/>
                    </a:cubicBezTo>
                    <a:cubicBezTo>
                      <a:pt x="8978" y="7458"/>
                      <a:pt x="9019" y="7453"/>
                      <a:pt x="9060" y="7440"/>
                    </a:cubicBezTo>
                    <a:cubicBezTo>
                      <a:pt x="9189" y="7394"/>
                      <a:pt x="9271" y="7307"/>
                      <a:pt x="9340" y="7193"/>
                    </a:cubicBezTo>
                    <a:cubicBezTo>
                      <a:pt x="9866" y="6315"/>
                      <a:pt x="10296" y="5362"/>
                      <a:pt x="10625" y="4397"/>
                    </a:cubicBezTo>
                    <a:cubicBezTo>
                      <a:pt x="10785" y="3930"/>
                      <a:pt x="10927" y="3455"/>
                      <a:pt x="11009" y="2974"/>
                    </a:cubicBezTo>
                    <a:cubicBezTo>
                      <a:pt x="11015" y="2951"/>
                      <a:pt x="11019" y="2928"/>
                      <a:pt x="11019" y="2906"/>
                    </a:cubicBezTo>
                    <a:cubicBezTo>
                      <a:pt x="11021" y="2894"/>
                      <a:pt x="11022" y="2882"/>
                      <a:pt x="11022" y="2870"/>
                    </a:cubicBezTo>
                    <a:lnTo>
                      <a:pt x="11022" y="2870"/>
                    </a:lnTo>
                    <a:cubicBezTo>
                      <a:pt x="11024" y="2837"/>
                      <a:pt x="11015" y="2804"/>
                      <a:pt x="10993" y="2777"/>
                    </a:cubicBezTo>
                    <a:lnTo>
                      <a:pt x="10993" y="2777"/>
                    </a:lnTo>
                    <a:cubicBezTo>
                      <a:pt x="10979" y="2759"/>
                      <a:pt x="10961" y="2744"/>
                      <a:pt x="10938" y="2734"/>
                    </a:cubicBezTo>
                    <a:lnTo>
                      <a:pt x="10938" y="2734"/>
                    </a:lnTo>
                    <a:cubicBezTo>
                      <a:pt x="10506" y="2476"/>
                      <a:pt x="10040" y="2272"/>
                      <a:pt x="9587" y="2055"/>
                    </a:cubicBezTo>
                    <a:cubicBezTo>
                      <a:pt x="9033" y="1789"/>
                      <a:pt x="8479" y="1528"/>
                      <a:pt x="7921" y="1272"/>
                    </a:cubicBezTo>
                    <a:cubicBezTo>
                      <a:pt x="7803" y="1217"/>
                      <a:pt x="7679" y="1157"/>
                      <a:pt x="7560" y="1103"/>
                    </a:cubicBezTo>
                    <a:cubicBezTo>
                      <a:pt x="7534" y="1090"/>
                      <a:pt x="7508" y="1084"/>
                      <a:pt x="7484" y="1084"/>
                    </a:cubicBezTo>
                    <a:cubicBezTo>
                      <a:pt x="7435" y="1084"/>
                      <a:pt x="7392" y="1109"/>
                      <a:pt x="7358" y="1157"/>
                    </a:cubicBezTo>
                    <a:cubicBezTo>
                      <a:pt x="7245" y="1315"/>
                      <a:pt x="7131" y="1472"/>
                      <a:pt x="7018" y="1628"/>
                    </a:cubicBezTo>
                    <a:lnTo>
                      <a:pt x="7018" y="1628"/>
                    </a:lnTo>
                    <a:cubicBezTo>
                      <a:pt x="6677" y="1211"/>
                      <a:pt x="6208" y="875"/>
                      <a:pt x="5752" y="617"/>
                    </a:cubicBezTo>
                    <a:cubicBezTo>
                      <a:pt x="5079" y="233"/>
                      <a:pt x="4297" y="0"/>
                      <a:pt x="35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48"/>
              <p:cNvSpPr/>
              <p:nvPr/>
            </p:nvSpPr>
            <p:spPr>
              <a:xfrm>
                <a:off x="4408150" y="4013300"/>
                <a:ext cx="142200" cy="85650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3426" extrusionOk="0">
                    <a:moveTo>
                      <a:pt x="1246" y="0"/>
                    </a:moveTo>
                    <a:cubicBezTo>
                      <a:pt x="818" y="0"/>
                      <a:pt x="496" y="134"/>
                      <a:pt x="348" y="445"/>
                    </a:cubicBezTo>
                    <a:cubicBezTo>
                      <a:pt x="0" y="1172"/>
                      <a:pt x="832" y="2298"/>
                      <a:pt x="2210" y="2961"/>
                    </a:cubicBezTo>
                    <a:cubicBezTo>
                      <a:pt x="2857" y="3272"/>
                      <a:pt x="3510" y="3425"/>
                      <a:pt x="4056" y="3425"/>
                    </a:cubicBezTo>
                    <a:cubicBezTo>
                      <a:pt x="4674" y="3425"/>
                      <a:pt x="5155" y="3230"/>
                      <a:pt x="5339" y="2847"/>
                    </a:cubicBezTo>
                    <a:cubicBezTo>
                      <a:pt x="5688" y="2120"/>
                      <a:pt x="4754" y="1286"/>
                      <a:pt x="3377" y="623"/>
                    </a:cubicBezTo>
                    <a:cubicBezTo>
                      <a:pt x="2587" y="243"/>
                      <a:pt x="1821" y="0"/>
                      <a:pt x="12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48"/>
              <p:cNvSpPr/>
              <p:nvPr/>
            </p:nvSpPr>
            <p:spPr>
              <a:xfrm>
                <a:off x="4403675" y="4009550"/>
                <a:ext cx="150225" cy="93125"/>
              </a:xfrm>
              <a:custGeom>
                <a:avLst/>
                <a:gdLst/>
                <a:ahLst/>
                <a:cxnLst/>
                <a:rect l="l" t="t" r="r" b="b"/>
                <a:pathLst>
                  <a:path w="6009" h="3725" extrusionOk="0">
                    <a:moveTo>
                      <a:pt x="1419" y="297"/>
                    </a:moveTo>
                    <a:cubicBezTo>
                      <a:pt x="1995" y="297"/>
                      <a:pt x="2778" y="568"/>
                      <a:pt x="3492" y="906"/>
                    </a:cubicBezTo>
                    <a:cubicBezTo>
                      <a:pt x="4952" y="1605"/>
                      <a:pt x="5656" y="2365"/>
                      <a:pt x="5387" y="2933"/>
                    </a:cubicBezTo>
                    <a:cubicBezTo>
                      <a:pt x="5239" y="3231"/>
                      <a:pt x="4869" y="3404"/>
                      <a:pt x="4333" y="3427"/>
                    </a:cubicBezTo>
                    <a:cubicBezTo>
                      <a:pt x="4298" y="3429"/>
                      <a:pt x="4262" y="3429"/>
                      <a:pt x="4226" y="3429"/>
                    </a:cubicBezTo>
                    <a:cubicBezTo>
                      <a:pt x="3686" y="3429"/>
                      <a:pt x="3057" y="3270"/>
                      <a:pt x="2453" y="2978"/>
                    </a:cubicBezTo>
                    <a:cubicBezTo>
                      <a:pt x="1172" y="2361"/>
                      <a:pt x="353" y="1299"/>
                      <a:pt x="659" y="659"/>
                    </a:cubicBezTo>
                    <a:cubicBezTo>
                      <a:pt x="783" y="403"/>
                      <a:pt x="1058" y="297"/>
                      <a:pt x="1419" y="297"/>
                    </a:cubicBezTo>
                    <a:close/>
                    <a:moveTo>
                      <a:pt x="1429" y="1"/>
                    </a:moveTo>
                    <a:cubicBezTo>
                      <a:pt x="920" y="1"/>
                      <a:pt x="564" y="177"/>
                      <a:pt x="394" y="530"/>
                    </a:cubicBezTo>
                    <a:cubicBezTo>
                      <a:pt x="0" y="1345"/>
                      <a:pt x="851" y="2534"/>
                      <a:pt x="2325" y="3244"/>
                    </a:cubicBezTo>
                    <a:cubicBezTo>
                      <a:pt x="2975" y="3555"/>
                      <a:pt x="3647" y="3725"/>
                      <a:pt x="4234" y="3725"/>
                    </a:cubicBezTo>
                    <a:lnTo>
                      <a:pt x="4348" y="3725"/>
                    </a:lnTo>
                    <a:cubicBezTo>
                      <a:pt x="4992" y="3697"/>
                      <a:pt x="5459" y="3463"/>
                      <a:pt x="5651" y="3060"/>
                    </a:cubicBezTo>
                    <a:cubicBezTo>
                      <a:pt x="6008" y="2315"/>
                      <a:pt x="5267" y="1432"/>
                      <a:pt x="3620" y="640"/>
                    </a:cubicBezTo>
                    <a:cubicBezTo>
                      <a:pt x="2733" y="214"/>
                      <a:pt x="1989" y="1"/>
                      <a:pt x="14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48"/>
              <p:cNvSpPr/>
              <p:nvPr/>
            </p:nvSpPr>
            <p:spPr>
              <a:xfrm>
                <a:off x="4414650" y="4058775"/>
                <a:ext cx="20850" cy="49250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70" extrusionOk="0">
                    <a:moveTo>
                      <a:pt x="205" y="0"/>
                    </a:moveTo>
                    <a:cubicBezTo>
                      <a:pt x="101" y="0"/>
                      <a:pt x="0" y="105"/>
                      <a:pt x="74" y="213"/>
                    </a:cubicBezTo>
                    <a:cubicBezTo>
                      <a:pt x="399" y="685"/>
                      <a:pt x="536" y="1252"/>
                      <a:pt x="473" y="1819"/>
                    </a:cubicBezTo>
                    <a:cubicBezTo>
                      <a:pt x="463" y="1902"/>
                      <a:pt x="545" y="1970"/>
                      <a:pt x="619" y="1970"/>
                    </a:cubicBezTo>
                    <a:cubicBezTo>
                      <a:pt x="705" y="1970"/>
                      <a:pt x="756" y="1902"/>
                      <a:pt x="765" y="1819"/>
                    </a:cubicBezTo>
                    <a:cubicBezTo>
                      <a:pt x="834" y="1207"/>
                      <a:pt x="678" y="575"/>
                      <a:pt x="330" y="67"/>
                    </a:cubicBezTo>
                    <a:cubicBezTo>
                      <a:pt x="297" y="20"/>
                      <a:pt x="251" y="0"/>
                      <a:pt x="2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48"/>
              <p:cNvSpPr/>
              <p:nvPr/>
            </p:nvSpPr>
            <p:spPr>
              <a:xfrm>
                <a:off x="4449425" y="3903750"/>
                <a:ext cx="157575" cy="167275"/>
              </a:xfrm>
              <a:custGeom>
                <a:avLst/>
                <a:gdLst/>
                <a:ahLst/>
                <a:cxnLst/>
                <a:rect l="l" t="t" r="r" b="b"/>
                <a:pathLst>
                  <a:path w="6303" h="6691" extrusionOk="0">
                    <a:moveTo>
                      <a:pt x="5030" y="0"/>
                    </a:moveTo>
                    <a:cubicBezTo>
                      <a:pt x="4861" y="0"/>
                      <a:pt x="4682" y="60"/>
                      <a:pt x="4508" y="200"/>
                    </a:cubicBezTo>
                    <a:cubicBezTo>
                      <a:pt x="2746" y="1619"/>
                      <a:pt x="1337" y="3362"/>
                      <a:pt x="344" y="5398"/>
                    </a:cubicBezTo>
                    <a:cubicBezTo>
                      <a:pt x="1" y="6107"/>
                      <a:pt x="619" y="6690"/>
                      <a:pt x="1224" y="6690"/>
                    </a:cubicBezTo>
                    <a:cubicBezTo>
                      <a:pt x="1529" y="6690"/>
                      <a:pt x="1831" y="6542"/>
                      <a:pt x="2005" y="6185"/>
                    </a:cubicBezTo>
                    <a:cubicBezTo>
                      <a:pt x="2856" y="4437"/>
                      <a:pt x="4045" y="2923"/>
                      <a:pt x="5561" y="1702"/>
                    </a:cubicBezTo>
                    <a:cubicBezTo>
                      <a:pt x="6303" y="1104"/>
                      <a:pt x="5757" y="0"/>
                      <a:pt x="50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48"/>
              <p:cNvSpPr/>
              <p:nvPr/>
            </p:nvSpPr>
            <p:spPr>
              <a:xfrm>
                <a:off x="4438925" y="3347650"/>
                <a:ext cx="501175" cy="632725"/>
              </a:xfrm>
              <a:custGeom>
                <a:avLst/>
                <a:gdLst/>
                <a:ahLst/>
                <a:cxnLst/>
                <a:rect l="l" t="t" r="r" b="b"/>
                <a:pathLst>
                  <a:path w="20047" h="25309" extrusionOk="0">
                    <a:moveTo>
                      <a:pt x="2970" y="1"/>
                    </a:moveTo>
                    <a:lnTo>
                      <a:pt x="151" y="21932"/>
                    </a:lnTo>
                    <a:cubicBezTo>
                      <a:pt x="0" y="22797"/>
                      <a:pt x="3244" y="24092"/>
                      <a:pt x="7403" y="24824"/>
                    </a:cubicBezTo>
                    <a:cubicBezTo>
                      <a:pt x="9252" y="25150"/>
                      <a:pt x="10970" y="25308"/>
                      <a:pt x="12321" y="25308"/>
                    </a:cubicBezTo>
                    <a:cubicBezTo>
                      <a:pt x="14007" y="25308"/>
                      <a:pt x="15121" y="25061"/>
                      <a:pt x="15205" y="24581"/>
                    </a:cubicBezTo>
                    <a:lnTo>
                      <a:pt x="20046" y="3007"/>
                    </a:lnTo>
                    <a:lnTo>
                      <a:pt x="2970" y="1"/>
                    </a:lnTo>
                    <a:close/>
                  </a:path>
                </a:pathLst>
              </a:custGeom>
              <a:solidFill>
                <a:srgbClr val="F75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48"/>
              <p:cNvSpPr/>
              <p:nvPr/>
            </p:nvSpPr>
            <p:spPr>
              <a:xfrm>
                <a:off x="4438800" y="3343975"/>
                <a:ext cx="505300" cy="640075"/>
              </a:xfrm>
              <a:custGeom>
                <a:avLst/>
                <a:gdLst/>
                <a:ahLst/>
                <a:cxnLst/>
                <a:rect l="l" t="t" r="r" b="b"/>
                <a:pathLst>
                  <a:path w="20212" h="25603" extrusionOk="0">
                    <a:moveTo>
                      <a:pt x="3097" y="319"/>
                    </a:moveTo>
                    <a:cubicBezTo>
                      <a:pt x="3196" y="337"/>
                      <a:pt x="3294" y="354"/>
                      <a:pt x="3391" y="372"/>
                    </a:cubicBezTo>
                    <a:cubicBezTo>
                      <a:pt x="3807" y="444"/>
                      <a:pt x="4219" y="518"/>
                      <a:pt x="4631" y="592"/>
                    </a:cubicBezTo>
                    <a:cubicBezTo>
                      <a:pt x="5245" y="697"/>
                      <a:pt x="5857" y="807"/>
                      <a:pt x="6470" y="917"/>
                    </a:cubicBezTo>
                    <a:cubicBezTo>
                      <a:pt x="7216" y="1044"/>
                      <a:pt x="7962" y="1177"/>
                      <a:pt x="8708" y="1310"/>
                    </a:cubicBezTo>
                    <a:cubicBezTo>
                      <a:pt x="9527" y="1451"/>
                      <a:pt x="10346" y="1597"/>
                      <a:pt x="11169" y="1740"/>
                    </a:cubicBezTo>
                    <a:cubicBezTo>
                      <a:pt x="11998" y="1886"/>
                      <a:pt x="12822" y="2032"/>
                      <a:pt x="13650" y="2180"/>
                    </a:cubicBezTo>
                    <a:cubicBezTo>
                      <a:pt x="14419" y="2311"/>
                      <a:pt x="15187" y="2449"/>
                      <a:pt x="15956" y="2581"/>
                    </a:cubicBezTo>
                    <a:cubicBezTo>
                      <a:pt x="16611" y="2701"/>
                      <a:pt x="17260" y="2815"/>
                      <a:pt x="17914" y="2930"/>
                    </a:cubicBezTo>
                    <a:lnTo>
                      <a:pt x="19314" y="3177"/>
                    </a:lnTo>
                    <a:cubicBezTo>
                      <a:pt x="19498" y="3207"/>
                      <a:pt x="19688" y="3257"/>
                      <a:pt x="19873" y="3281"/>
                    </a:cubicBezTo>
                    <a:lnTo>
                      <a:pt x="19873" y="3281"/>
                    </a:lnTo>
                    <a:cubicBezTo>
                      <a:pt x="19824" y="3496"/>
                      <a:pt x="19774" y="3711"/>
                      <a:pt x="19726" y="3927"/>
                    </a:cubicBezTo>
                    <a:cubicBezTo>
                      <a:pt x="19566" y="4645"/>
                      <a:pt x="19405" y="5359"/>
                      <a:pt x="19246" y="6073"/>
                    </a:cubicBezTo>
                    <a:cubicBezTo>
                      <a:pt x="19012" y="7103"/>
                      <a:pt x="18784" y="8132"/>
                      <a:pt x="18550" y="9162"/>
                    </a:cubicBezTo>
                    <a:cubicBezTo>
                      <a:pt x="18280" y="10370"/>
                      <a:pt x="18011" y="11573"/>
                      <a:pt x="17741" y="12781"/>
                    </a:cubicBezTo>
                    <a:cubicBezTo>
                      <a:pt x="17462" y="14026"/>
                      <a:pt x="17182" y="15270"/>
                      <a:pt x="16903" y="16520"/>
                    </a:cubicBezTo>
                    <a:cubicBezTo>
                      <a:pt x="16642" y="17668"/>
                      <a:pt x="16386" y="18821"/>
                      <a:pt x="16125" y="19970"/>
                    </a:cubicBezTo>
                    <a:cubicBezTo>
                      <a:pt x="15919" y="20889"/>
                      <a:pt x="15713" y="21804"/>
                      <a:pt x="15507" y="22724"/>
                    </a:cubicBezTo>
                    <a:cubicBezTo>
                      <a:pt x="15384" y="23278"/>
                      <a:pt x="15260" y="23836"/>
                      <a:pt x="15137" y="24390"/>
                    </a:cubicBezTo>
                    <a:cubicBezTo>
                      <a:pt x="15114" y="24490"/>
                      <a:pt x="15091" y="24587"/>
                      <a:pt x="15068" y="24682"/>
                    </a:cubicBezTo>
                    <a:cubicBezTo>
                      <a:pt x="15068" y="24697"/>
                      <a:pt x="15063" y="24714"/>
                      <a:pt x="15059" y="24728"/>
                    </a:cubicBezTo>
                    <a:cubicBezTo>
                      <a:pt x="15053" y="24746"/>
                      <a:pt x="15050" y="24754"/>
                      <a:pt x="15050" y="24754"/>
                    </a:cubicBezTo>
                    <a:lnTo>
                      <a:pt x="15050" y="24754"/>
                    </a:lnTo>
                    <a:cubicBezTo>
                      <a:pt x="15042" y="24765"/>
                      <a:pt x="15034" y="24777"/>
                      <a:pt x="15027" y="24788"/>
                    </a:cubicBezTo>
                    <a:cubicBezTo>
                      <a:pt x="15020" y="24801"/>
                      <a:pt x="15020" y="24804"/>
                      <a:pt x="15021" y="24804"/>
                    </a:cubicBezTo>
                    <a:cubicBezTo>
                      <a:pt x="15023" y="24804"/>
                      <a:pt x="15024" y="24802"/>
                      <a:pt x="15025" y="24802"/>
                    </a:cubicBezTo>
                    <a:lnTo>
                      <a:pt x="15025" y="24802"/>
                    </a:lnTo>
                    <a:cubicBezTo>
                      <a:pt x="15024" y="24802"/>
                      <a:pt x="15022" y="24805"/>
                      <a:pt x="15013" y="24815"/>
                    </a:cubicBezTo>
                    <a:cubicBezTo>
                      <a:pt x="15000" y="24829"/>
                      <a:pt x="14985" y="24843"/>
                      <a:pt x="14968" y="24857"/>
                    </a:cubicBezTo>
                    <a:cubicBezTo>
                      <a:pt x="14848" y="24971"/>
                      <a:pt x="14628" y="25049"/>
                      <a:pt x="14436" y="25104"/>
                    </a:cubicBezTo>
                    <a:cubicBezTo>
                      <a:pt x="13795" y="25279"/>
                      <a:pt x="13107" y="25306"/>
                      <a:pt x="12440" y="25306"/>
                    </a:cubicBezTo>
                    <a:cubicBezTo>
                      <a:pt x="12375" y="25306"/>
                      <a:pt x="12310" y="25305"/>
                      <a:pt x="12245" y="25305"/>
                    </a:cubicBezTo>
                    <a:cubicBezTo>
                      <a:pt x="11175" y="25301"/>
                      <a:pt x="10104" y="25208"/>
                      <a:pt x="9042" y="25071"/>
                    </a:cubicBezTo>
                    <a:cubicBezTo>
                      <a:pt x="7834" y="24916"/>
                      <a:pt x="6639" y="24697"/>
                      <a:pt x="5454" y="24418"/>
                    </a:cubicBezTo>
                    <a:cubicBezTo>
                      <a:pt x="4462" y="24184"/>
                      <a:pt x="3473" y="23909"/>
                      <a:pt x="2512" y="23548"/>
                    </a:cubicBezTo>
                    <a:cubicBezTo>
                      <a:pt x="1881" y="23314"/>
                      <a:pt x="1209" y="23049"/>
                      <a:pt x="668" y="22633"/>
                    </a:cubicBezTo>
                    <a:cubicBezTo>
                      <a:pt x="590" y="22568"/>
                      <a:pt x="512" y="22500"/>
                      <a:pt x="444" y="22427"/>
                    </a:cubicBezTo>
                    <a:cubicBezTo>
                      <a:pt x="403" y="22376"/>
                      <a:pt x="348" y="22304"/>
                      <a:pt x="320" y="22249"/>
                    </a:cubicBezTo>
                    <a:cubicBezTo>
                      <a:pt x="293" y="22180"/>
                      <a:pt x="297" y="22133"/>
                      <a:pt x="307" y="22065"/>
                    </a:cubicBezTo>
                    <a:cubicBezTo>
                      <a:pt x="348" y="21731"/>
                      <a:pt x="394" y="21398"/>
                      <a:pt x="434" y="21063"/>
                    </a:cubicBezTo>
                    <a:cubicBezTo>
                      <a:pt x="536" y="20290"/>
                      <a:pt x="632" y="19521"/>
                      <a:pt x="732" y="18748"/>
                    </a:cubicBezTo>
                    <a:cubicBezTo>
                      <a:pt x="869" y="17673"/>
                      <a:pt x="1007" y="16593"/>
                      <a:pt x="1148" y="15517"/>
                    </a:cubicBezTo>
                    <a:cubicBezTo>
                      <a:pt x="1304" y="14281"/>
                      <a:pt x="1465" y="13046"/>
                      <a:pt x="1625" y="11816"/>
                    </a:cubicBezTo>
                    <a:cubicBezTo>
                      <a:pt x="1785" y="10553"/>
                      <a:pt x="1944" y="9290"/>
                      <a:pt x="2109" y="8027"/>
                    </a:cubicBezTo>
                    <a:cubicBezTo>
                      <a:pt x="2256" y="6879"/>
                      <a:pt x="2402" y="5726"/>
                      <a:pt x="2554" y="4577"/>
                    </a:cubicBezTo>
                    <a:cubicBezTo>
                      <a:pt x="2668" y="3680"/>
                      <a:pt x="2782" y="2778"/>
                      <a:pt x="2897" y="1878"/>
                    </a:cubicBezTo>
                    <a:cubicBezTo>
                      <a:pt x="2966" y="1369"/>
                      <a:pt x="3029" y="856"/>
                      <a:pt x="3093" y="349"/>
                    </a:cubicBezTo>
                    <a:cubicBezTo>
                      <a:pt x="3095" y="339"/>
                      <a:pt x="3096" y="329"/>
                      <a:pt x="3097" y="319"/>
                    </a:cubicBezTo>
                    <a:close/>
                    <a:moveTo>
                      <a:pt x="2975" y="1"/>
                    </a:moveTo>
                    <a:cubicBezTo>
                      <a:pt x="2883" y="1"/>
                      <a:pt x="2837" y="70"/>
                      <a:pt x="2823" y="148"/>
                    </a:cubicBezTo>
                    <a:cubicBezTo>
                      <a:pt x="2791" y="427"/>
                      <a:pt x="2755" y="706"/>
                      <a:pt x="2719" y="985"/>
                    </a:cubicBezTo>
                    <a:cubicBezTo>
                      <a:pt x="2622" y="1722"/>
                      <a:pt x="2531" y="2454"/>
                      <a:pt x="2434" y="3190"/>
                    </a:cubicBezTo>
                    <a:cubicBezTo>
                      <a:pt x="2297" y="4252"/>
                      <a:pt x="2160" y="5314"/>
                      <a:pt x="2027" y="6375"/>
                    </a:cubicBezTo>
                    <a:cubicBezTo>
                      <a:pt x="1868" y="7606"/>
                      <a:pt x="1707" y="8837"/>
                      <a:pt x="1551" y="10068"/>
                    </a:cubicBezTo>
                    <a:cubicBezTo>
                      <a:pt x="1387" y="11349"/>
                      <a:pt x="1222" y="12625"/>
                      <a:pt x="1057" y="13903"/>
                    </a:cubicBezTo>
                    <a:cubicBezTo>
                      <a:pt x="907" y="15073"/>
                      <a:pt x="760" y="16241"/>
                      <a:pt x="609" y="17407"/>
                    </a:cubicBezTo>
                    <a:cubicBezTo>
                      <a:pt x="489" y="18336"/>
                      <a:pt x="371" y="19269"/>
                      <a:pt x="248" y="20198"/>
                    </a:cubicBezTo>
                    <a:cubicBezTo>
                      <a:pt x="179" y="20743"/>
                      <a:pt x="111" y="21282"/>
                      <a:pt x="41" y="21823"/>
                    </a:cubicBezTo>
                    <a:cubicBezTo>
                      <a:pt x="29" y="21901"/>
                      <a:pt x="20" y="21976"/>
                      <a:pt x="12" y="22053"/>
                    </a:cubicBezTo>
                    <a:lnTo>
                      <a:pt x="12" y="22053"/>
                    </a:lnTo>
                    <a:cubicBezTo>
                      <a:pt x="11" y="22059"/>
                      <a:pt x="5" y="22094"/>
                      <a:pt x="5" y="22111"/>
                    </a:cubicBezTo>
                    <a:cubicBezTo>
                      <a:pt x="1" y="22152"/>
                      <a:pt x="5" y="22198"/>
                      <a:pt x="14" y="22239"/>
                    </a:cubicBezTo>
                    <a:cubicBezTo>
                      <a:pt x="28" y="22321"/>
                      <a:pt x="64" y="22404"/>
                      <a:pt x="111" y="22477"/>
                    </a:cubicBezTo>
                    <a:cubicBezTo>
                      <a:pt x="234" y="22665"/>
                      <a:pt x="417" y="22815"/>
                      <a:pt x="599" y="22944"/>
                    </a:cubicBezTo>
                    <a:cubicBezTo>
                      <a:pt x="1176" y="23356"/>
                      <a:pt x="1868" y="23626"/>
                      <a:pt x="2531" y="23873"/>
                    </a:cubicBezTo>
                    <a:cubicBezTo>
                      <a:pt x="3501" y="24225"/>
                      <a:pt x="4498" y="24500"/>
                      <a:pt x="5505" y="24733"/>
                    </a:cubicBezTo>
                    <a:cubicBezTo>
                      <a:pt x="6704" y="25012"/>
                      <a:pt x="7912" y="25227"/>
                      <a:pt x="9133" y="25379"/>
                    </a:cubicBezTo>
                    <a:cubicBezTo>
                      <a:pt x="10199" y="25516"/>
                      <a:pt x="11275" y="25603"/>
                      <a:pt x="12350" y="25603"/>
                    </a:cubicBezTo>
                    <a:cubicBezTo>
                      <a:pt x="13073" y="25603"/>
                      <a:pt x="13838" y="25584"/>
                      <a:pt x="14537" y="25383"/>
                    </a:cubicBezTo>
                    <a:cubicBezTo>
                      <a:pt x="14862" y="25291"/>
                      <a:pt x="15270" y="25131"/>
                      <a:pt x="15357" y="24765"/>
                    </a:cubicBezTo>
                    <a:cubicBezTo>
                      <a:pt x="15425" y="24463"/>
                      <a:pt x="15489" y="24156"/>
                      <a:pt x="15557" y="23854"/>
                    </a:cubicBezTo>
                    <a:cubicBezTo>
                      <a:pt x="15727" y="23109"/>
                      <a:pt x="15891" y="22363"/>
                      <a:pt x="16062" y="21617"/>
                    </a:cubicBezTo>
                    <a:cubicBezTo>
                      <a:pt x="16299" y="20560"/>
                      <a:pt x="16537" y="19503"/>
                      <a:pt x="16770" y="18446"/>
                    </a:cubicBezTo>
                    <a:cubicBezTo>
                      <a:pt x="17044" y="17229"/>
                      <a:pt x="17319" y="16011"/>
                      <a:pt x="17594" y="14790"/>
                    </a:cubicBezTo>
                    <a:cubicBezTo>
                      <a:pt x="17874" y="13536"/>
                      <a:pt x="18157" y="12283"/>
                      <a:pt x="18436" y="11029"/>
                    </a:cubicBezTo>
                    <a:cubicBezTo>
                      <a:pt x="18692" y="9889"/>
                      <a:pt x="18949" y="8750"/>
                      <a:pt x="19205" y="7610"/>
                    </a:cubicBezTo>
                    <a:cubicBezTo>
                      <a:pt x="19405" y="6714"/>
                      <a:pt x="19608" y="5817"/>
                      <a:pt x="19809" y="4915"/>
                    </a:cubicBezTo>
                    <a:cubicBezTo>
                      <a:pt x="19923" y="4412"/>
                      <a:pt x="20037" y="3904"/>
                      <a:pt x="20152" y="3396"/>
                    </a:cubicBezTo>
                    <a:cubicBezTo>
                      <a:pt x="20165" y="3327"/>
                      <a:pt x="20180" y="3263"/>
                      <a:pt x="20193" y="3195"/>
                    </a:cubicBezTo>
                    <a:cubicBezTo>
                      <a:pt x="20212" y="3122"/>
                      <a:pt x="20174" y="3025"/>
                      <a:pt x="20092" y="3012"/>
                    </a:cubicBezTo>
                    <a:cubicBezTo>
                      <a:pt x="19937" y="2984"/>
                      <a:pt x="19785" y="2957"/>
                      <a:pt x="19635" y="2930"/>
                    </a:cubicBezTo>
                    <a:cubicBezTo>
                      <a:pt x="19219" y="2860"/>
                      <a:pt x="18807" y="2788"/>
                      <a:pt x="18395" y="2714"/>
                    </a:cubicBezTo>
                    <a:cubicBezTo>
                      <a:pt x="17781" y="2605"/>
                      <a:pt x="17169" y="2499"/>
                      <a:pt x="16556" y="2389"/>
                    </a:cubicBezTo>
                    <a:cubicBezTo>
                      <a:pt x="15809" y="2256"/>
                      <a:pt x="15063" y="2129"/>
                      <a:pt x="14318" y="1996"/>
                    </a:cubicBezTo>
                    <a:cubicBezTo>
                      <a:pt x="13498" y="1850"/>
                      <a:pt x="12679" y="1707"/>
                      <a:pt x="11856" y="1561"/>
                    </a:cubicBezTo>
                    <a:cubicBezTo>
                      <a:pt x="11028" y="1415"/>
                      <a:pt x="10199" y="1274"/>
                      <a:pt x="9371" y="1126"/>
                    </a:cubicBezTo>
                    <a:cubicBezTo>
                      <a:pt x="8607" y="989"/>
                      <a:pt x="7838" y="856"/>
                      <a:pt x="7070" y="719"/>
                    </a:cubicBezTo>
                    <a:cubicBezTo>
                      <a:pt x="6415" y="605"/>
                      <a:pt x="5766" y="491"/>
                      <a:pt x="5112" y="376"/>
                    </a:cubicBezTo>
                    <a:lnTo>
                      <a:pt x="3711" y="129"/>
                    </a:lnTo>
                    <a:cubicBezTo>
                      <a:pt x="3487" y="87"/>
                      <a:pt x="3262" y="47"/>
                      <a:pt x="3043" y="11"/>
                    </a:cubicBezTo>
                    <a:cubicBezTo>
                      <a:pt x="3034" y="11"/>
                      <a:pt x="3021" y="5"/>
                      <a:pt x="3011" y="5"/>
                    </a:cubicBezTo>
                    <a:cubicBezTo>
                      <a:pt x="3008" y="5"/>
                      <a:pt x="3005" y="4"/>
                      <a:pt x="3002" y="4"/>
                    </a:cubicBezTo>
                    <a:lnTo>
                      <a:pt x="3002" y="4"/>
                    </a:lnTo>
                    <a:cubicBezTo>
                      <a:pt x="2993" y="2"/>
                      <a:pt x="2984" y="1"/>
                      <a:pt x="29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48"/>
              <p:cNvSpPr/>
              <p:nvPr/>
            </p:nvSpPr>
            <p:spPr>
              <a:xfrm>
                <a:off x="4508825" y="3327075"/>
                <a:ext cx="43560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17424" h="4655" extrusionOk="0">
                    <a:moveTo>
                      <a:pt x="3435" y="1"/>
                    </a:moveTo>
                    <a:cubicBezTo>
                      <a:pt x="1528" y="1"/>
                      <a:pt x="267" y="281"/>
                      <a:pt x="174" y="824"/>
                    </a:cubicBezTo>
                    <a:cubicBezTo>
                      <a:pt x="0" y="1802"/>
                      <a:pt x="3683" y="3272"/>
                      <a:pt x="8401" y="4104"/>
                    </a:cubicBezTo>
                    <a:cubicBezTo>
                      <a:pt x="10502" y="4473"/>
                      <a:pt x="12455" y="4654"/>
                      <a:pt x="13988" y="4654"/>
                    </a:cubicBezTo>
                    <a:cubicBezTo>
                      <a:pt x="15894" y="4654"/>
                      <a:pt x="17154" y="4375"/>
                      <a:pt x="17250" y="3830"/>
                    </a:cubicBezTo>
                    <a:cubicBezTo>
                      <a:pt x="17424" y="2850"/>
                      <a:pt x="13740" y="1382"/>
                      <a:pt x="9023" y="554"/>
                    </a:cubicBezTo>
                    <a:cubicBezTo>
                      <a:pt x="6922" y="182"/>
                      <a:pt x="4969" y="1"/>
                      <a:pt x="3435" y="1"/>
                    </a:cubicBezTo>
                    <a:close/>
                  </a:path>
                </a:pathLst>
              </a:custGeom>
              <a:solidFill>
                <a:srgbClr val="F75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48"/>
              <p:cNvSpPr/>
              <p:nvPr/>
            </p:nvSpPr>
            <p:spPr>
              <a:xfrm>
                <a:off x="4502275" y="3323275"/>
                <a:ext cx="442525" cy="123950"/>
              </a:xfrm>
              <a:custGeom>
                <a:avLst/>
                <a:gdLst/>
                <a:ahLst/>
                <a:cxnLst/>
                <a:rect l="l" t="t" r="r" b="b"/>
                <a:pathLst>
                  <a:path w="17701" h="4958" extrusionOk="0">
                    <a:moveTo>
                      <a:pt x="17369" y="3874"/>
                    </a:moveTo>
                    <a:lnTo>
                      <a:pt x="17369" y="3874"/>
                    </a:lnTo>
                    <a:cubicBezTo>
                      <a:pt x="17369" y="3874"/>
                      <a:pt x="17369" y="3877"/>
                      <a:pt x="17370" y="3888"/>
                    </a:cubicBezTo>
                    <a:lnTo>
                      <a:pt x="17370" y="3888"/>
                    </a:lnTo>
                    <a:cubicBezTo>
                      <a:pt x="17369" y="3881"/>
                      <a:pt x="17369" y="3874"/>
                      <a:pt x="17369" y="3874"/>
                    </a:cubicBezTo>
                    <a:close/>
                    <a:moveTo>
                      <a:pt x="3671" y="290"/>
                    </a:moveTo>
                    <a:cubicBezTo>
                      <a:pt x="4412" y="290"/>
                      <a:pt x="5157" y="342"/>
                      <a:pt x="5885" y="404"/>
                    </a:cubicBezTo>
                    <a:cubicBezTo>
                      <a:pt x="7629" y="550"/>
                      <a:pt x="9358" y="829"/>
                      <a:pt x="11065" y="1209"/>
                    </a:cubicBezTo>
                    <a:cubicBezTo>
                      <a:pt x="12492" y="1529"/>
                      <a:pt x="13924" y="1914"/>
                      <a:pt x="15284" y="2467"/>
                    </a:cubicBezTo>
                    <a:cubicBezTo>
                      <a:pt x="15751" y="2655"/>
                      <a:pt x="16213" y="2870"/>
                      <a:pt x="16642" y="3135"/>
                    </a:cubicBezTo>
                    <a:cubicBezTo>
                      <a:pt x="16794" y="3232"/>
                      <a:pt x="16940" y="3331"/>
                      <a:pt x="17073" y="3451"/>
                    </a:cubicBezTo>
                    <a:cubicBezTo>
                      <a:pt x="17183" y="3551"/>
                      <a:pt x="17256" y="3625"/>
                      <a:pt x="17320" y="3739"/>
                    </a:cubicBezTo>
                    <a:cubicBezTo>
                      <a:pt x="17324" y="3753"/>
                      <a:pt x="17333" y="3766"/>
                      <a:pt x="17339" y="3776"/>
                    </a:cubicBezTo>
                    <a:cubicBezTo>
                      <a:pt x="17344" y="3787"/>
                      <a:pt x="17346" y="3791"/>
                      <a:pt x="17346" y="3791"/>
                    </a:cubicBezTo>
                    <a:cubicBezTo>
                      <a:pt x="17345" y="3791"/>
                      <a:pt x="17341" y="3783"/>
                      <a:pt x="17341" y="3783"/>
                    </a:cubicBezTo>
                    <a:lnTo>
                      <a:pt x="17341" y="3783"/>
                    </a:lnTo>
                    <a:cubicBezTo>
                      <a:pt x="17340" y="3783"/>
                      <a:pt x="17341" y="3784"/>
                      <a:pt x="17343" y="3789"/>
                    </a:cubicBezTo>
                    <a:cubicBezTo>
                      <a:pt x="17352" y="3812"/>
                      <a:pt x="17356" y="3836"/>
                      <a:pt x="17366" y="3863"/>
                    </a:cubicBezTo>
                    <a:cubicBezTo>
                      <a:pt x="17371" y="3872"/>
                      <a:pt x="17371" y="3881"/>
                      <a:pt x="17371" y="3895"/>
                    </a:cubicBezTo>
                    <a:cubicBezTo>
                      <a:pt x="17370" y="3892"/>
                      <a:pt x="17370" y="3890"/>
                      <a:pt x="17370" y="3888"/>
                    </a:cubicBezTo>
                    <a:lnTo>
                      <a:pt x="17370" y="3888"/>
                    </a:lnTo>
                    <a:cubicBezTo>
                      <a:pt x="17370" y="3893"/>
                      <a:pt x="17371" y="3897"/>
                      <a:pt x="17371" y="3899"/>
                    </a:cubicBezTo>
                    <a:lnTo>
                      <a:pt x="17371" y="3931"/>
                    </a:lnTo>
                    <a:cubicBezTo>
                      <a:pt x="17371" y="3937"/>
                      <a:pt x="17371" y="3941"/>
                      <a:pt x="17371" y="3944"/>
                    </a:cubicBezTo>
                    <a:lnTo>
                      <a:pt x="17371" y="3944"/>
                    </a:lnTo>
                    <a:cubicBezTo>
                      <a:pt x="17371" y="3944"/>
                      <a:pt x="17371" y="3945"/>
                      <a:pt x="17371" y="3945"/>
                    </a:cubicBezTo>
                    <a:cubicBezTo>
                      <a:pt x="17371" y="3945"/>
                      <a:pt x="17371" y="3945"/>
                      <a:pt x="17371" y="3945"/>
                    </a:cubicBezTo>
                    <a:lnTo>
                      <a:pt x="17371" y="3945"/>
                    </a:lnTo>
                    <a:cubicBezTo>
                      <a:pt x="17367" y="3966"/>
                      <a:pt x="17362" y="3987"/>
                      <a:pt x="17354" y="4008"/>
                    </a:cubicBezTo>
                    <a:lnTo>
                      <a:pt x="17354" y="4008"/>
                    </a:lnTo>
                    <a:cubicBezTo>
                      <a:pt x="17353" y="4009"/>
                      <a:pt x="17351" y="4012"/>
                      <a:pt x="17347" y="4018"/>
                    </a:cubicBezTo>
                    <a:cubicBezTo>
                      <a:pt x="17343" y="4032"/>
                      <a:pt x="17333" y="4041"/>
                      <a:pt x="17329" y="4051"/>
                    </a:cubicBezTo>
                    <a:cubicBezTo>
                      <a:pt x="17324" y="4064"/>
                      <a:pt x="17316" y="4073"/>
                      <a:pt x="17306" y="4083"/>
                    </a:cubicBezTo>
                    <a:cubicBezTo>
                      <a:pt x="17306" y="4083"/>
                      <a:pt x="17306" y="4083"/>
                      <a:pt x="17306" y="4083"/>
                    </a:cubicBezTo>
                    <a:lnTo>
                      <a:pt x="17307" y="4083"/>
                    </a:lnTo>
                    <a:cubicBezTo>
                      <a:pt x="17304" y="4084"/>
                      <a:pt x="17301" y="4087"/>
                      <a:pt x="17297" y="4091"/>
                    </a:cubicBezTo>
                    <a:cubicBezTo>
                      <a:pt x="17278" y="4114"/>
                      <a:pt x="17256" y="4138"/>
                      <a:pt x="17233" y="4155"/>
                    </a:cubicBezTo>
                    <a:cubicBezTo>
                      <a:pt x="17206" y="4183"/>
                      <a:pt x="17219" y="4169"/>
                      <a:pt x="17183" y="4197"/>
                    </a:cubicBezTo>
                    <a:cubicBezTo>
                      <a:pt x="17151" y="4216"/>
                      <a:pt x="17123" y="4233"/>
                      <a:pt x="17096" y="4247"/>
                    </a:cubicBezTo>
                    <a:cubicBezTo>
                      <a:pt x="17027" y="4288"/>
                      <a:pt x="16963" y="4315"/>
                      <a:pt x="16899" y="4339"/>
                    </a:cubicBezTo>
                    <a:cubicBezTo>
                      <a:pt x="16501" y="4494"/>
                      <a:pt x="16066" y="4554"/>
                      <a:pt x="15645" y="4594"/>
                    </a:cubicBezTo>
                    <a:cubicBezTo>
                      <a:pt x="15163" y="4642"/>
                      <a:pt x="14678" y="4662"/>
                      <a:pt x="14191" y="4662"/>
                    </a:cubicBezTo>
                    <a:cubicBezTo>
                      <a:pt x="13277" y="4662"/>
                      <a:pt x="12360" y="4591"/>
                      <a:pt x="11458" y="4499"/>
                    </a:cubicBezTo>
                    <a:cubicBezTo>
                      <a:pt x="9715" y="4320"/>
                      <a:pt x="7981" y="4018"/>
                      <a:pt x="6279" y="3612"/>
                    </a:cubicBezTo>
                    <a:cubicBezTo>
                      <a:pt x="4924" y="3286"/>
                      <a:pt x="3561" y="2898"/>
                      <a:pt x="2279" y="2330"/>
                    </a:cubicBezTo>
                    <a:cubicBezTo>
                      <a:pt x="1859" y="2142"/>
                      <a:pt x="1437" y="1931"/>
                      <a:pt x="1063" y="1662"/>
                    </a:cubicBezTo>
                    <a:cubicBezTo>
                      <a:pt x="939" y="1570"/>
                      <a:pt x="820" y="1470"/>
                      <a:pt x="719" y="1350"/>
                    </a:cubicBezTo>
                    <a:cubicBezTo>
                      <a:pt x="691" y="1319"/>
                      <a:pt x="660" y="1278"/>
                      <a:pt x="628" y="1217"/>
                    </a:cubicBezTo>
                    <a:cubicBezTo>
                      <a:pt x="596" y="1163"/>
                      <a:pt x="600" y="1172"/>
                      <a:pt x="582" y="1099"/>
                    </a:cubicBezTo>
                    <a:cubicBezTo>
                      <a:pt x="582" y="1097"/>
                      <a:pt x="580" y="1090"/>
                      <a:pt x="579" y="1083"/>
                    </a:cubicBezTo>
                    <a:lnTo>
                      <a:pt x="579" y="1083"/>
                    </a:lnTo>
                    <a:cubicBezTo>
                      <a:pt x="579" y="1083"/>
                      <a:pt x="579" y="1083"/>
                      <a:pt x="579" y="1083"/>
                    </a:cubicBezTo>
                    <a:cubicBezTo>
                      <a:pt x="580" y="1083"/>
                      <a:pt x="577" y="1062"/>
                      <a:pt x="577" y="1058"/>
                    </a:cubicBezTo>
                    <a:lnTo>
                      <a:pt x="577" y="1021"/>
                    </a:lnTo>
                    <a:cubicBezTo>
                      <a:pt x="577" y="1017"/>
                      <a:pt x="577" y="1015"/>
                      <a:pt x="577" y="1013"/>
                    </a:cubicBezTo>
                    <a:lnTo>
                      <a:pt x="577" y="1013"/>
                    </a:lnTo>
                    <a:cubicBezTo>
                      <a:pt x="577" y="1013"/>
                      <a:pt x="577" y="1012"/>
                      <a:pt x="577" y="1012"/>
                    </a:cubicBezTo>
                    <a:cubicBezTo>
                      <a:pt x="582" y="989"/>
                      <a:pt x="586" y="966"/>
                      <a:pt x="596" y="948"/>
                    </a:cubicBezTo>
                    <a:cubicBezTo>
                      <a:pt x="597" y="946"/>
                      <a:pt x="598" y="944"/>
                      <a:pt x="598" y="943"/>
                    </a:cubicBezTo>
                    <a:lnTo>
                      <a:pt x="598" y="943"/>
                    </a:lnTo>
                    <a:cubicBezTo>
                      <a:pt x="599" y="941"/>
                      <a:pt x="599" y="940"/>
                      <a:pt x="600" y="939"/>
                    </a:cubicBezTo>
                    <a:cubicBezTo>
                      <a:pt x="605" y="925"/>
                      <a:pt x="613" y="915"/>
                      <a:pt x="623" y="902"/>
                    </a:cubicBezTo>
                    <a:cubicBezTo>
                      <a:pt x="627" y="894"/>
                      <a:pt x="635" y="882"/>
                      <a:pt x="640" y="873"/>
                    </a:cubicBezTo>
                    <a:lnTo>
                      <a:pt x="640" y="873"/>
                    </a:lnTo>
                    <a:cubicBezTo>
                      <a:pt x="643" y="869"/>
                      <a:pt x="647" y="864"/>
                      <a:pt x="651" y="861"/>
                    </a:cubicBezTo>
                    <a:cubicBezTo>
                      <a:pt x="674" y="839"/>
                      <a:pt x="696" y="820"/>
                      <a:pt x="719" y="797"/>
                    </a:cubicBezTo>
                    <a:cubicBezTo>
                      <a:pt x="742" y="778"/>
                      <a:pt x="801" y="738"/>
                      <a:pt x="861" y="706"/>
                    </a:cubicBezTo>
                    <a:cubicBezTo>
                      <a:pt x="1177" y="531"/>
                      <a:pt x="1584" y="459"/>
                      <a:pt x="1954" y="404"/>
                    </a:cubicBezTo>
                    <a:cubicBezTo>
                      <a:pt x="2519" y="322"/>
                      <a:pt x="3094" y="290"/>
                      <a:pt x="3671" y="290"/>
                    </a:cubicBezTo>
                    <a:close/>
                    <a:moveTo>
                      <a:pt x="3771" y="0"/>
                    </a:moveTo>
                    <a:cubicBezTo>
                      <a:pt x="3367" y="0"/>
                      <a:pt x="2964" y="13"/>
                      <a:pt x="2563" y="42"/>
                    </a:cubicBezTo>
                    <a:cubicBezTo>
                      <a:pt x="2078" y="79"/>
                      <a:pt x="1584" y="134"/>
                      <a:pt x="1118" y="280"/>
                    </a:cubicBezTo>
                    <a:cubicBezTo>
                      <a:pt x="839" y="372"/>
                      <a:pt x="509" y="504"/>
                      <a:pt x="353" y="769"/>
                    </a:cubicBezTo>
                    <a:cubicBezTo>
                      <a:pt x="1" y="1388"/>
                      <a:pt x="915" y="1946"/>
                      <a:pt x="1342" y="2188"/>
                    </a:cubicBezTo>
                    <a:cubicBezTo>
                      <a:pt x="2449" y="2824"/>
                      <a:pt x="3711" y="3222"/>
                      <a:pt x="4938" y="3565"/>
                    </a:cubicBezTo>
                    <a:cubicBezTo>
                      <a:pt x="6663" y="4055"/>
                      <a:pt x="8429" y="4402"/>
                      <a:pt x="10205" y="4645"/>
                    </a:cubicBezTo>
                    <a:cubicBezTo>
                      <a:pt x="11519" y="4826"/>
                      <a:pt x="12849" y="4958"/>
                      <a:pt x="14176" y="4958"/>
                    </a:cubicBezTo>
                    <a:cubicBezTo>
                      <a:pt x="14429" y="4958"/>
                      <a:pt x="14683" y="4953"/>
                      <a:pt x="14936" y="4943"/>
                    </a:cubicBezTo>
                    <a:cubicBezTo>
                      <a:pt x="15472" y="4919"/>
                      <a:pt x="16015" y="4874"/>
                      <a:pt x="16543" y="4755"/>
                    </a:cubicBezTo>
                    <a:cubicBezTo>
                      <a:pt x="16866" y="4682"/>
                      <a:pt x="17233" y="4577"/>
                      <a:pt x="17476" y="4339"/>
                    </a:cubicBezTo>
                    <a:cubicBezTo>
                      <a:pt x="17557" y="4257"/>
                      <a:pt x="17622" y="4156"/>
                      <a:pt x="17649" y="4046"/>
                    </a:cubicBezTo>
                    <a:lnTo>
                      <a:pt x="17649" y="4046"/>
                    </a:lnTo>
                    <a:cubicBezTo>
                      <a:pt x="17651" y="4039"/>
                      <a:pt x="17653" y="4032"/>
                      <a:pt x="17654" y="4023"/>
                    </a:cubicBezTo>
                    <a:lnTo>
                      <a:pt x="17654" y="4023"/>
                    </a:lnTo>
                    <a:cubicBezTo>
                      <a:pt x="17654" y="4023"/>
                      <a:pt x="17654" y="4023"/>
                      <a:pt x="17654" y="4023"/>
                    </a:cubicBezTo>
                    <a:cubicBezTo>
                      <a:pt x="17654" y="4020"/>
                      <a:pt x="17655" y="4017"/>
                      <a:pt x="17655" y="4014"/>
                    </a:cubicBezTo>
                    <a:lnTo>
                      <a:pt x="17655" y="4014"/>
                    </a:lnTo>
                    <a:cubicBezTo>
                      <a:pt x="17701" y="3729"/>
                      <a:pt x="17538" y="3490"/>
                      <a:pt x="17343" y="3300"/>
                    </a:cubicBezTo>
                    <a:cubicBezTo>
                      <a:pt x="17041" y="3002"/>
                      <a:pt x="16661" y="2788"/>
                      <a:pt x="16290" y="2600"/>
                    </a:cubicBezTo>
                    <a:cubicBezTo>
                      <a:pt x="15078" y="1982"/>
                      <a:pt x="13747" y="1580"/>
                      <a:pt x="12433" y="1236"/>
                    </a:cubicBezTo>
                    <a:cubicBezTo>
                      <a:pt x="10680" y="774"/>
                      <a:pt x="8887" y="444"/>
                      <a:pt x="7088" y="229"/>
                    </a:cubicBezTo>
                    <a:cubicBezTo>
                      <a:pt x="5992" y="99"/>
                      <a:pt x="4879" y="0"/>
                      <a:pt x="37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48"/>
              <p:cNvSpPr/>
              <p:nvPr/>
            </p:nvSpPr>
            <p:spPr>
              <a:xfrm>
                <a:off x="4568400" y="3266525"/>
                <a:ext cx="328100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13124" h="5993" extrusionOk="0">
                    <a:moveTo>
                      <a:pt x="824" y="1"/>
                    </a:moveTo>
                    <a:lnTo>
                      <a:pt x="129" y="3177"/>
                    </a:lnTo>
                    <a:cubicBezTo>
                      <a:pt x="0" y="3895"/>
                      <a:pt x="2709" y="4976"/>
                      <a:pt x="6183" y="5588"/>
                    </a:cubicBezTo>
                    <a:cubicBezTo>
                      <a:pt x="7730" y="5860"/>
                      <a:pt x="9167" y="5993"/>
                      <a:pt x="10295" y="5993"/>
                    </a:cubicBezTo>
                    <a:cubicBezTo>
                      <a:pt x="11697" y="5993"/>
                      <a:pt x="12623" y="5788"/>
                      <a:pt x="12694" y="5387"/>
                    </a:cubicBezTo>
                    <a:lnTo>
                      <a:pt x="13123" y="2165"/>
                    </a:lnTo>
                    <a:lnTo>
                      <a:pt x="8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48"/>
              <p:cNvSpPr/>
              <p:nvPr/>
            </p:nvSpPr>
            <p:spPr>
              <a:xfrm>
                <a:off x="4567600" y="3262925"/>
                <a:ext cx="332725" cy="157300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6292" extrusionOk="0">
                    <a:moveTo>
                      <a:pt x="305" y="3381"/>
                    </a:moveTo>
                    <a:lnTo>
                      <a:pt x="305" y="3381"/>
                    </a:lnTo>
                    <a:cubicBezTo>
                      <a:pt x="305" y="3381"/>
                      <a:pt x="305" y="3381"/>
                      <a:pt x="305" y="3381"/>
                    </a:cubicBezTo>
                    <a:lnTo>
                      <a:pt x="305" y="3381"/>
                    </a:lnTo>
                    <a:cubicBezTo>
                      <a:pt x="305" y="3381"/>
                      <a:pt x="305" y="3381"/>
                      <a:pt x="305" y="3381"/>
                    </a:cubicBezTo>
                    <a:close/>
                    <a:moveTo>
                      <a:pt x="318" y="3440"/>
                    </a:moveTo>
                    <a:cubicBezTo>
                      <a:pt x="319" y="3441"/>
                      <a:pt x="319" y="3442"/>
                      <a:pt x="320" y="3443"/>
                    </a:cubicBezTo>
                    <a:lnTo>
                      <a:pt x="320" y="3443"/>
                    </a:lnTo>
                    <a:cubicBezTo>
                      <a:pt x="319" y="3442"/>
                      <a:pt x="319" y="3441"/>
                      <a:pt x="318" y="3440"/>
                    </a:cubicBezTo>
                    <a:close/>
                    <a:moveTo>
                      <a:pt x="320" y="3443"/>
                    </a:moveTo>
                    <a:cubicBezTo>
                      <a:pt x="321" y="3446"/>
                      <a:pt x="323" y="3450"/>
                      <a:pt x="323" y="3450"/>
                    </a:cubicBezTo>
                    <a:cubicBezTo>
                      <a:pt x="323" y="3450"/>
                      <a:pt x="322" y="3449"/>
                      <a:pt x="321" y="3445"/>
                    </a:cubicBezTo>
                    <a:cubicBezTo>
                      <a:pt x="320" y="3444"/>
                      <a:pt x="320" y="3443"/>
                      <a:pt x="320" y="3443"/>
                    </a:cubicBezTo>
                    <a:close/>
                    <a:moveTo>
                      <a:pt x="12586" y="5500"/>
                    </a:moveTo>
                    <a:cubicBezTo>
                      <a:pt x="12586" y="5500"/>
                      <a:pt x="12585" y="5507"/>
                      <a:pt x="12581" y="5514"/>
                    </a:cubicBezTo>
                    <a:lnTo>
                      <a:pt x="12581" y="5514"/>
                    </a:lnTo>
                    <a:cubicBezTo>
                      <a:pt x="12584" y="5504"/>
                      <a:pt x="12585" y="5500"/>
                      <a:pt x="12586" y="5500"/>
                    </a:cubicBezTo>
                    <a:close/>
                    <a:moveTo>
                      <a:pt x="12579" y="5521"/>
                    </a:moveTo>
                    <a:cubicBezTo>
                      <a:pt x="12578" y="5523"/>
                      <a:pt x="12577" y="5525"/>
                      <a:pt x="12577" y="5526"/>
                    </a:cubicBezTo>
                    <a:lnTo>
                      <a:pt x="12577" y="5526"/>
                    </a:lnTo>
                    <a:cubicBezTo>
                      <a:pt x="12577" y="5525"/>
                      <a:pt x="12578" y="5523"/>
                      <a:pt x="12579" y="5521"/>
                    </a:cubicBezTo>
                    <a:close/>
                    <a:moveTo>
                      <a:pt x="967" y="314"/>
                    </a:moveTo>
                    <a:lnTo>
                      <a:pt x="967" y="314"/>
                    </a:lnTo>
                    <a:cubicBezTo>
                      <a:pt x="1324" y="377"/>
                      <a:pt x="1685" y="438"/>
                      <a:pt x="2042" y="502"/>
                    </a:cubicBezTo>
                    <a:cubicBezTo>
                      <a:pt x="3020" y="676"/>
                      <a:pt x="4004" y="850"/>
                      <a:pt x="4984" y="1019"/>
                    </a:cubicBezTo>
                    <a:cubicBezTo>
                      <a:pt x="6164" y="1230"/>
                      <a:pt x="7349" y="1435"/>
                      <a:pt x="8530" y="1646"/>
                    </a:cubicBezTo>
                    <a:cubicBezTo>
                      <a:pt x="9554" y="1825"/>
                      <a:pt x="10580" y="2007"/>
                      <a:pt x="11605" y="2186"/>
                    </a:cubicBezTo>
                    <a:cubicBezTo>
                      <a:pt x="12069" y="2267"/>
                      <a:pt x="12529" y="2355"/>
                      <a:pt x="12993" y="2434"/>
                    </a:cubicBezTo>
                    <a:lnTo>
                      <a:pt x="12993" y="2434"/>
                    </a:lnTo>
                    <a:cubicBezTo>
                      <a:pt x="12870" y="3363"/>
                      <a:pt x="12744" y="4291"/>
                      <a:pt x="12621" y="5219"/>
                    </a:cubicBezTo>
                    <a:cubicBezTo>
                      <a:pt x="12612" y="5297"/>
                      <a:pt x="12597" y="5375"/>
                      <a:pt x="12589" y="5458"/>
                    </a:cubicBezTo>
                    <a:cubicBezTo>
                      <a:pt x="12584" y="5476"/>
                      <a:pt x="12584" y="5494"/>
                      <a:pt x="12579" y="5517"/>
                    </a:cubicBezTo>
                    <a:lnTo>
                      <a:pt x="12579" y="5517"/>
                    </a:lnTo>
                    <a:lnTo>
                      <a:pt x="12579" y="5517"/>
                    </a:lnTo>
                    <a:cubicBezTo>
                      <a:pt x="12577" y="5519"/>
                      <a:pt x="12576" y="5520"/>
                      <a:pt x="12574" y="5521"/>
                    </a:cubicBezTo>
                    <a:cubicBezTo>
                      <a:pt x="12574" y="5521"/>
                      <a:pt x="12567" y="5542"/>
                      <a:pt x="12568" y="5542"/>
                    </a:cubicBezTo>
                    <a:cubicBezTo>
                      <a:pt x="12568" y="5542"/>
                      <a:pt x="12569" y="5540"/>
                      <a:pt x="12572" y="5536"/>
                    </a:cubicBezTo>
                    <a:lnTo>
                      <a:pt x="12572" y="5536"/>
                    </a:lnTo>
                    <a:cubicBezTo>
                      <a:pt x="12571" y="5539"/>
                      <a:pt x="12570" y="5541"/>
                      <a:pt x="12570" y="5545"/>
                    </a:cubicBezTo>
                    <a:cubicBezTo>
                      <a:pt x="12561" y="5558"/>
                      <a:pt x="12552" y="5571"/>
                      <a:pt x="12539" y="5589"/>
                    </a:cubicBezTo>
                    <a:lnTo>
                      <a:pt x="12539" y="5589"/>
                    </a:lnTo>
                    <a:cubicBezTo>
                      <a:pt x="12542" y="5586"/>
                      <a:pt x="12542" y="5584"/>
                      <a:pt x="12541" y="5584"/>
                    </a:cubicBezTo>
                    <a:lnTo>
                      <a:pt x="12541" y="5584"/>
                    </a:lnTo>
                    <a:cubicBezTo>
                      <a:pt x="12536" y="5584"/>
                      <a:pt x="12482" y="5638"/>
                      <a:pt x="12484" y="5638"/>
                    </a:cubicBezTo>
                    <a:cubicBezTo>
                      <a:pt x="12484" y="5638"/>
                      <a:pt x="12484" y="5638"/>
                      <a:pt x="12484" y="5638"/>
                    </a:cubicBezTo>
                    <a:lnTo>
                      <a:pt x="12484" y="5638"/>
                    </a:lnTo>
                    <a:cubicBezTo>
                      <a:pt x="12403" y="5697"/>
                      <a:pt x="12317" y="5737"/>
                      <a:pt x="12232" y="5769"/>
                    </a:cubicBezTo>
                    <a:cubicBezTo>
                      <a:pt x="11943" y="5870"/>
                      <a:pt x="11637" y="5916"/>
                      <a:pt x="11335" y="5943"/>
                    </a:cubicBezTo>
                    <a:cubicBezTo>
                      <a:pt x="11014" y="5976"/>
                      <a:pt x="10690" y="5987"/>
                      <a:pt x="10368" y="5987"/>
                    </a:cubicBezTo>
                    <a:cubicBezTo>
                      <a:pt x="10254" y="5987"/>
                      <a:pt x="10139" y="5986"/>
                      <a:pt x="10026" y="5984"/>
                    </a:cubicBezTo>
                    <a:cubicBezTo>
                      <a:pt x="8872" y="5961"/>
                      <a:pt x="7725" y="5833"/>
                      <a:pt x="6589" y="5646"/>
                    </a:cubicBezTo>
                    <a:cubicBezTo>
                      <a:pt x="5423" y="5453"/>
                      <a:pt x="4266" y="5202"/>
                      <a:pt x="3140" y="4858"/>
                    </a:cubicBezTo>
                    <a:cubicBezTo>
                      <a:pt x="2353" y="4620"/>
                      <a:pt x="1548" y="4355"/>
                      <a:pt x="843" y="3925"/>
                    </a:cubicBezTo>
                    <a:cubicBezTo>
                      <a:pt x="737" y="3857"/>
                      <a:pt x="632" y="3787"/>
                      <a:pt x="536" y="3705"/>
                    </a:cubicBezTo>
                    <a:cubicBezTo>
                      <a:pt x="458" y="3637"/>
                      <a:pt x="395" y="3572"/>
                      <a:pt x="353" y="3500"/>
                    </a:cubicBezTo>
                    <a:cubicBezTo>
                      <a:pt x="340" y="3485"/>
                      <a:pt x="330" y="3467"/>
                      <a:pt x="321" y="3449"/>
                    </a:cubicBezTo>
                    <a:cubicBezTo>
                      <a:pt x="317" y="3439"/>
                      <a:pt x="316" y="3436"/>
                      <a:pt x="316" y="3436"/>
                    </a:cubicBezTo>
                    <a:lnTo>
                      <a:pt x="316" y="3436"/>
                    </a:lnTo>
                    <a:cubicBezTo>
                      <a:pt x="316" y="3436"/>
                      <a:pt x="317" y="3437"/>
                      <a:pt x="318" y="3440"/>
                    </a:cubicBezTo>
                    <a:lnTo>
                      <a:pt x="318" y="3440"/>
                    </a:lnTo>
                    <a:cubicBezTo>
                      <a:pt x="316" y="3434"/>
                      <a:pt x="315" y="3428"/>
                      <a:pt x="312" y="3422"/>
                    </a:cubicBezTo>
                    <a:cubicBezTo>
                      <a:pt x="308" y="3412"/>
                      <a:pt x="305" y="3384"/>
                      <a:pt x="305" y="3381"/>
                    </a:cubicBezTo>
                    <a:lnTo>
                      <a:pt x="305" y="3381"/>
                    </a:lnTo>
                    <a:cubicBezTo>
                      <a:pt x="305" y="3382"/>
                      <a:pt x="306" y="3387"/>
                      <a:pt x="307" y="3399"/>
                    </a:cubicBezTo>
                    <a:cubicBezTo>
                      <a:pt x="302" y="3380"/>
                      <a:pt x="302" y="3367"/>
                      <a:pt x="302" y="3348"/>
                    </a:cubicBezTo>
                    <a:cubicBezTo>
                      <a:pt x="303" y="3344"/>
                      <a:pt x="303" y="3342"/>
                      <a:pt x="304" y="3342"/>
                    </a:cubicBezTo>
                    <a:lnTo>
                      <a:pt x="304" y="3342"/>
                    </a:lnTo>
                    <a:cubicBezTo>
                      <a:pt x="304" y="3342"/>
                      <a:pt x="302" y="3355"/>
                      <a:pt x="303" y="3355"/>
                    </a:cubicBezTo>
                    <a:cubicBezTo>
                      <a:pt x="303" y="3355"/>
                      <a:pt x="304" y="3352"/>
                      <a:pt x="307" y="3344"/>
                    </a:cubicBezTo>
                    <a:cubicBezTo>
                      <a:pt x="312" y="3325"/>
                      <a:pt x="317" y="3302"/>
                      <a:pt x="321" y="3284"/>
                    </a:cubicBezTo>
                    <a:cubicBezTo>
                      <a:pt x="538" y="2296"/>
                      <a:pt x="754" y="1303"/>
                      <a:pt x="967" y="314"/>
                    </a:cubicBezTo>
                    <a:close/>
                    <a:moveTo>
                      <a:pt x="860" y="0"/>
                    </a:moveTo>
                    <a:cubicBezTo>
                      <a:pt x="795" y="0"/>
                      <a:pt x="726" y="34"/>
                      <a:pt x="710" y="104"/>
                    </a:cubicBezTo>
                    <a:cubicBezTo>
                      <a:pt x="499" y="1084"/>
                      <a:pt x="285" y="2062"/>
                      <a:pt x="69" y="3046"/>
                    </a:cubicBezTo>
                    <a:cubicBezTo>
                      <a:pt x="46" y="3156"/>
                      <a:pt x="0" y="3284"/>
                      <a:pt x="10" y="3399"/>
                    </a:cubicBezTo>
                    <a:cubicBezTo>
                      <a:pt x="23" y="3610"/>
                      <a:pt x="175" y="3783"/>
                      <a:pt x="325" y="3912"/>
                    </a:cubicBezTo>
                    <a:cubicBezTo>
                      <a:pt x="559" y="4112"/>
                      <a:pt x="828" y="4268"/>
                      <a:pt x="1103" y="4400"/>
                    </a:cubicBezTo>
                    <a:cubicBezTo>
                      <a:pt x="1493" y="4592"/>
                      <a:pt x="1895" y="4753"/>
                      <a:pt x="2302" y="4900"/>
                    </a:cubicBezTo>
                    <a:cubicBezTo>
                      <a:pt x="3377" y="5279"/>
                      <a:pt x="4494" y="5553"/>
                      <a:pt x="5615" y="5769"/>
                    </a:cubicBezTo>
                    <a:cubicBezTo>
                      <a:pt x="6836" y="6007"/>
                      <a:pt x="8072" y="6180"/>
                      <a:pt x="9317" y="6254"/>
                    </a:cubicBezTo>
                    <a:cubicBezTo>
                      <a:pt x="9677" y="6275"/>
                      <a:pt x="10043" y="6292"/>
                      <a:pt x="10411" y="6292"/>
                    </a:cubicBezTo>
                    <a:cubicBezTo>
                      <a:pt x="10930" y="6292"/>
                      <a:pt x="11451" y="6258"/>
                      <a:pt x="11953" y="6153"/>
                    </a:cubicBezTo>
                    <a:cubicBezTo>
                      <a:pt x="12327" y="6071"/>
                      <a:pt x="12821" y="5929"/>
                      <a:pt x="12881" y="5490"/>
                    </a:cubicBezTo>
                    <a:lnTo>
                      <a:pt x="13293" y="2402"/>
                    </a:lnTo>
                    <a:cubicBezTo>
                      <a:pt x="13298" y="2374"/>
                      <a:pt x="13302" y="2341"/>
                      <a:pt x="13307" y="2309"/>
                    </a:cubicBezTo>
                    <a:cubicBezTo>
                      <a:pt x="13308" y="2295"/>
                      <a:pt x="13307" y="2281"/>
                      <a:pt x="13303" y="2268"/>
                    </a:cubicBezTo>
                    <a:lnTo>
                      <a:pt x="13303" y="2268"/>
                    </a:lnTo>
                    <a:cubicBezTo>
                      <a:pt x="13295" y="2220"/>
                      <a:pt x="13262" y="2179"/>
                      <a:pt x="13197" y="2168"/>
                    </a:cubicBezTo>
                    <a:cubicBezTo>
                      <a:pt x="12790" y="2094"/>
                      <a:pt x="12378" y="2026"/>
                      <a:pt x="11970" y="1952"/>
                    </a:cubicBezTo>
                    <a:cubicBezTo>
                      <a:pt x="10992" y="1779"/>
                      <a:pt x="10008" y="1605"/>
                      <a:pt x="9028" y="1435"/>
                    </a:cubicBezTo>
                    <a:cubicBezTo>
                      <a:pt x="7848" y="1225"/>
                      <a:pt x="6663" y="1019"/>
                      <a:pt x="5482" y="809"/>
                    </a:cubicBezTo>
                    <a:cubicBezTo>
                      <a:pt x="4458" y="630"/>
                      <a:pt x="3432" y="447"/>
                      <a:pt x="2407" y="269"/>
                    </a:cubicBezTo>
                    <a:cubicBezTo>
                      <a:pt x="1909" y="182"/>
                      <a:pt x="1415" y="85"/>
                      <a:pt x="916" y="3"/>
                    </a:cubicBezTo>
                    <a:lnTo>
                      <a:pt x="893" y="3"/>
                    </a:lnTo>
                    <a:cubicBezTo>
                      <a:pt x="882" y="1"/>
                      <a:pt x="871" y="0"/>
                      <a:pt x="8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48"/>
              <p:cNvSpPr/>
              <p:nvPr/>
            </p:nvSpPr>
            <p:spPr>
              <a:xfrm>
                <a:off x="4585800" y="3251675"/>
                <a:ext cx="313900" cy="83825"/>
              </a:xfrm>
              <a:custGeom>
                <a:avLst/>
                <a:gdLst/>
                <a:ahLst/>
                <a:cxnLst/>
                <a:rect l="l" t="t" r="r" b="b"/>
                <a:pathLst>
                  <a:path w="12556" h="3353" extrusionOk="0">
                    <a:moveTo>
                      <a:pt x="2478" y="0"/>
                    </a:moveTo>
                    <a:cubicBezTo>
                      <a:pt x="1104" y="0"/>
                      <a:pt x="197" y="202"/>
                      <a:pt x="128" y="595"/>
                    </a:cubicBezTo>
                    <a:cubicBezTo>
                      <a:pt x="0" y="1300"/>
                      <a:pt x="2654" y="2357"/>
                      <a:pt x="6053" y="2956"/>
                    </a:cubicBezTo>
                    <a:cubicBezTo>
                      <a:pt x="7565" y="3223"/>
                      <a:pt x="8969" y="3353"/>
                      <a:pt x="10073" y="3353"/>
                    </a:cubicBezTo>
                    <a:cubicBezTo>
                      <a:pt x="11449" y="3353"/>
                      <a:pt x="12359" y="3151"/>
                      <a:pt x="12427" y="2759"/>
                    </a:cubicBezTo>
                    <a:cubicBezTo>
                      <a:pt x="12556" y="2055"/>
                      <a:pt x="9902" y="998"/>
                      <a:pt x="6503" y="398"/>
                    </a:cubicBezTo>
                    <a:cubicBezTo>
                      <a:pt x="4989" y="131"/>
                      <a:pt x="3583" y="0"/>
                      <a:pt x="24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48"/>
              <p:cNvSpPr/>
              <p:nvPr/>
            </p:nvSpPr>
            <p:spPr>
              <a:xfrm>
                <a:off x="4580050" y="3247875"/>
                <a:ext cx="320725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2829" h="3655" extrusionOk="0">
                    <a:moveTo>
                      <a:pt x="2691" y="292"/>
                    </a:moveTo>
                    <a:cubicBezTo>
                      <a:pt x="3227" y="292"/>
                      <a:pt x="3764" y="330"/>
                      <a:pt x="4289" y="377"/>
                    </a:cubicBezTo>
                    <a:cubicBezTo>
                      <a:pt x="5542" y="482"/>
                      <a:pt x="6788" y="683"/>
                      <a:pt x="8009" y="958"/>
                    </a:cubicBezTo>
                    <a:cubicBezTo>
                      <a:pt x="9033" y="1182"/>
                      <a:pt x="10049" y="1461"/>
                      <a:pt x="11020" y="1850"/>
                    </a:cubicBezTo>
                    <a:cubicBezTo>
                      <a:pt x="11354" y="1988"/>
                      <a:pt x="11688" y="2138"/>
                      <a:pt x="11994" y="2326"/>
                    </a:cubicBezTo>
                    <a:cubicBezTo>
                      <a:pt x="12104" y="2394"/>
                      <a:pt x="12209" y="2468"/>
                      <a:pt x="12306" y="2550"/>
                    </a:cubicBezTo>
                    <a:cubicBezTo>
                      <a:pt x="12383" y="2624"/>
                      <a:pt x="12433" y="2678"/>
                      <a:pt x="12479" y="2751"/>
                    </a:cubicBezTo>
                    <a:cubicBezTo>
                      <a:pt x="12483" y="2758"/>
                      <a:pt x="12498" y="2789"/>
                      <a:pt x="12501" y="2791"/>
                    </a:cubicBezTo>
                    <a:lnTo>
                      <a:pt x="12501" y="2791"/>
                    </a:lnTo>
                    <a:cubicBezTo>
                      <a:pt x="12504" y="2805"/>
                      <a:pt x="12508" y="2819"/>
                      <a:pt x="12511" y="2829"/>
                    </a:cubicBezTo>
                    <a:cubicBezTo>
                      <a:pt x="12513" y="2833"/>
                      <a:pt x="12514" y="2836"/>
                      <a:pt x="12515" y="2839"/>
                    </a:cubicBezTo>
                    <a:lnTo>
                      <a:pt x="12515" y="2839"/>
                    </a:lnTo>
                    <a:cubicBezTo>
                      <a:pt x="12515" y="2841"/>
                      <a:pt x="12515" y="2845"/>
                      <a:pt x="12516" y="2852"/>
                    </a:cubicBezTo>
                    <a:cubicBezTo>
                      <a:pt x="12516" y="2858"/>
                      <a:pt x="12515" y="2870"/>
                      <a:pt x="12514" y="2879"/>
                    </a:cubicBezTo>
                    <a:lnTo>
                      <a:pt x="12514" y="2879"/>
                    </a:lnTo>
                    <a:cubicBezTo>
                      <a:pt x="12511" y="2889"/>
                      <a:pt x="12508" y="2901"/>
                      <a:pt x="12505" y="2912"/>
                    </a:cubicBezTo>
                    <a:lnTo>
                      <a:pt x="12505" y="2912"/>
                    </a:lnTo>
                    <a:cubicBezTo>
                      <a:pt x="12501" y="2921"/>
                      <a:pt x="12494" y="2938"/>
                      <a:pt x="12488" y="2943"/>
                    </a:cubicBezTo>
                    <a:cubicBezTo>
                      <a:pt x="12481" y="2954"/>
                      <a:pt x="12480" y="2957"/>
                      <a:pt x="12481" y="2957"/>
                    </a:cubicBezTo>
                    <a:cubicBezTo>
                      <a:pt x="12482" y="2957"/>
                      <a:pt x="12485" y="2953"/>
                      <a:pt x="12486" y="2953"/>
                    </a:cubicBezTo>
                    <a:lnTo>
                      <a:pt x="12486" y="2953"/>
                    </a:lnTo>
                    <a:cubicBezTo>
                      <a:pt x="12486" y="2953"/>
                      <a:pt x="12484" y="2956"/>
                      <a:pt x="12475" y="2966"/>
                    </a:cubicBezTo>
                    <a:cubicBezTo>
                      <a:pt x="12458" y="2983"/>
                      <a:pt x="12441" y="2996"/>
                      <a:pt x="12425" y="3012"/>
                    </a:cubicBezTo>
                    <a:lnTo>
                      <a:pt x="12425" y="3012"/>
                    </a:lnTo>
                    <a:cubicBezTo>
                      <a:pt x="12418" y="3016"/>
                      <a:pt x="12396" y="3032"/>
                      <a:pt x="12393" y="3035"/>
                    </a:cubicBezTo>
                    <a:cubicBezTo>
                      <a:pt x="12374" y="3049"/>
                      <a:pt x="12351" y="3058"/>
                      <a:pt x="12333" y="3072"/>
                    </a:cubicBezTo>
                    <a:cubicBezTo>
                      <a:pt x="12283" y="3099"/>
                      <a:pt x="12241" y="3118"/>
                      <a:pt x="12191" y="3135"/>
                    </a:cubicBezTo>
                    <a:cubicBezTo>
                      <a:pt x="11898" y="3245"/>
                      <a:pt x="11587" y="3287"/>
                      <a:pt x="11280" y="3314"/>
                    </a:cubicBezTo>
                    <a:cubicBezTo>
                      <a:pt x="10938" y="3347"/>
                      <a:pt x="10593" y="3361"/>
                      <a:pt x="10248" y="3361"/>
                    </a:cubicBezTo>
                    <a:cubicBezTo>
                      <a:pt x="9588" y="3361"/>
                      <a:pt x="8926" y="3310"/>
                      <a:pt x="8274" y="3241"/>
                    </a:cubicBezTo>
                    <a:cubicBezTo>
                      <a:pt x="7029" y="3113"/>
                      <a:pt x="5789" y="2898"/>
                      <a:pt x="4573" y="2605"/>
                    </a:cubicBezTo>
                    <a:cubicBezTo>
                      <a:pt x="3607" y="2372"/>
                      <a:pt x="2632" y="2098"/>
                      <a:pt x="1722" y="1690"/>
                    </a:cubicBezTo>
                    <a:cubicBezTo>
                      <a:pt x="1420" y="1557"/>
                      <a:pt x="1118" y="1411"/>
                      <a:pt x="848" y="1213"/>
                    </a:cubicBezTo>
                    <a:cubicBezTo>
                      <a:pt x="756" y="1150"/>
                      <a:pt x="674" y="1082"/>
                      <a:pt x="600" y="994"/>
                    </a:cubicBezTo>
                    <a:cubicBezTo>
                      <a:pt x="555" y="949"/>
                      <a:pt x="522" y="884"/>
                      <a:pt x="505" y="829"/>
                    </a:cubicBezTo>
                    <a:cubicBezTo>
                      <a:pt x="503" y="825"/>
                      <a:pt x="502" y="821"/>
                      <a:pt x="501" y="819"/>
                    </a:cubicBezTo>
                    <a:lnTo>
                      <a:pt x="501" y="819"/>
                    </a:lnTo>
                    <a:cubicBezTo>
                      <a:pt x="501" y="816"/>
                      <a:pt x="501" y="813"/>
                      <a:pt x="500" y="807"/>
                    </a:cubicBezTo>
                    <a:cubicBezTo>
                      <a:pt x="500" y="797"/>
                      <a:pt x="505" y="768"/>
                      <a:pt x="504" y="768"/>
                    </a:cubicBezTo>
                    <a:lnTo>
                      <a:pt x="504" y="768"/>
                    </a:lnTo>
                    <a:cubicBezTo>
                      <a:pt x="504" y="768"/>
                      <a:pt x="504" y="768"/>
                      <a:pt x="504" y="769"/>
                    </a:cubicBezTo>
                    <a:lnTo>
                      <a:pt x="504" y="769"/>
                    </a:lnTo>
                    <a:cubicBezTo>
                      <a:pt x="506" y="758"/>
                      <a:pt x="508" y="747"/>
                      <a:pt x="514" y="738"/>
                    </a:cubicBezTo>
                    <a:lnTo>
                      <a:pt x="514" y="738"/>
                    </a:lnTo>
                    <a:cubicBezTo>
                      <a:pt x="510" y="747"/>
                      <a:pt x="509" y="751"/>
                      <a:pt x="509" y="751"/>
                    </a:cubicBezTo>
                    <a:cubicBezTo>
                      <a:pt x="509" y="751"/>
                      <a:pt x="521" y="721"/>
                      <a:pt x="528" y="711"/>
                    </a:cubicBezTo>
                    <a:cubicBezTo>
                      <a:pt x="533" y="703"/>
                      <a:pt x="535" y="702"/>
                      <a:pt x="534" y="702"/>
                    </a:cubicBezTo>
                    <a:lnTo>
                      <a:pt x="534" y="702"/>
                    </a:lnTo>
                    <a:cubicBezTo>
                      <a:pt x="534" y="702"/>
                      <a:pt x="532" y="704"/>
                      <a:pt x="531" y="704"/>
                    </a:cubicBezTo>
                    <a:cubicBezTo>
                      <a:pt x="531" y="704"/>
                      <a:pt x="533" y="701"/>
                      <a:pt x="541" y="692"/>
                    </a:cubicBezTo>
                    <a:cubicBezTo>
                      <a:pt x="555" y="679"/>
                      <a:pt x="573" y="664"/>
                      <a:pt x="587" y="651"/>
                    </a:cubicBezTo>
                    <a:cubicBezTo>
                      <a:pt x="592" y="647"/>
                      <a:pt x="592" y="642"/>
                      <a:pt x="619" y="628"/>
                    </a:cubicBezTo>
                    <a:cubicBezTo>
                      <a:pt x="647" y="609"/>
                      <a:pt x="670" y="596"/>
                      <a:pt x="697" y="582"/>
                    </a:cubicBezTo>
                    <a:cubicBezTo>
                      <a:pt x="917" y="463"/>
                      <a:pt x="1204" y="409"/>
                      <a:pt x="1466" y="372"/>
                    </a:cubicBezTo>
                    <a:cubicBezTo>
                      <a:pt x="1869" y="315"/>
                      <a:pt x="2280" y="292"/>
                      <a:pt x="2691" y="292"/>
                    </a:cubicBezTo>
                    <a:close/>
                    <a:moveTo>
                      <a:pt x="2748" y="1"/>
                    </a:moveTo>
                    <a:cubicBezTo>
                      <a:pt x="2453" y="1"/>
                      <a:pt x="2157" y="11"/>
                      <a:pt x="1863" y="33"/>
                    </a:cubicBezTo>
                    <a:cubicBezTo>
                      <a:pt x="1516" y="60"/>
                      <a:pt x="1154" y="102"/>
                      <a:pt x="816" y="212"/>
                    </a:cubicBezTo>
                    <a:cubicBezTo>
                      <a:pt x="610" y="280"/>
                      <a:pt x="372" y="381"/>
                      <a:pt x="258" y="582"/>
                    </a:cubicBezTo>
                    <a:cubicBezTo>
                      <a:pt x="1" y="1049"/>
                      <a:pt x="647" y="1461"/>
                      <a:pt x="972" y="1644"/>
                    </a:cubicBezTo>
                    <a:cubicBezTo>
                      <a:pt x="1768" y="2106"/>
                      <a:pt x="2678" y="2394"/>
                      <a:pt x="3561" y="2647"/>
                    </a:cubicBezTo>
                    <a:cubicBezTo>
                      <a:pt x="4811" y="2998"/>
                      <a:pt x="6091" y="3255"/>
                      <a:pt x="7377" y="3429"/>
                    </a:cubicBezTo>
                    <a:cubicBezTo>
                      <a:pt x="8329" y="3559"/>
                      <a:pt x="9294" y="3655"/>
                      <a:pt x="10259" y="3655"/>
                    </a:cubicBezTo>
                    <a:cubicBezTo>
                      <a:pt x="10444" y="3655"/>
                      <a:pt x="10629" y="3651"/>
                      <a:pt x="10813" y="3644"/>
                    </a:cubicBezTo>
                    <a:cubicBezTo>
                      <a:pt x="11202" y="3625"/>
                      <a:pt x="11601" y="3593"/>
                      <a:pt x="11981" y="3506"/>
                    </a:cubicBezTo>
                    <a:cubicBezTo>
                      <a:pt x="12218" y="3452"/>
                      <a:pt x="12488" y="3369"/>
                      <a:pt x="12667" y="3190"/>
                    </a:cubicBezTo>
                    <a:cubicBezTo>
                      <a:pt x="12726" y="3132"/>
                      <a:pt x="12777" y="3058"/>
                      <a:pt x="12799" y="2975"/>
                    </a:cubicBezTo>
                    <a:lnTo>
                      <a:pt x="12799" y="2975"/>
                    </a:lnTo>
                    <a:cubicBezTo>
                      <a:pt x="12801" y="2968"/>
                      <a:pt x="12803" y="2961"/>
                      <a:pt x="12804" y="2953"/>
                    </a:cubicBezTo>
                    <a:lnTo>
                      <a:pt x="12804" y="2953"/>
                    </a:lnTo>
                    <a:cubicBezTo>
                      <a:pt x="12804" y="2953"/>
                      <a:pt x="12804" y="2953"/>
                      <a:pt x="12804" y="2953"/>
                    </a:cubicBezTo>
                    <a:cubicBezTo>
                      <a:pt x="12806" y="2945"/>
                      <a:pt x="12807" y="2937"/>
                      <a:pt x="12807" y="2929"/>
                    </a:cubicBezTo>
                    <a:lnTo>
                      <a:pt x="12807" y="2929"/>
                    </a:lnTo>
                    <a:cubicBezTo>
                      <a:pt x="12828" y="2720"/>
                      <a:pt x="12721" y="2544"/>
                      <a:pt x="12575" y="2400"/>
                    </a:cubicBezTo>
                    <a:cubicBezTo>
                      <a:pt x="12361" y="2184"/>
                      <a:pt x="12086" y="2024"/>
                      <a:pt x="11821" y="1887"/>
                    </a:cubicBezTo>
                    <a:cubicBezTo>
                      <a:pt x="10938" y="1439"/>
                      <a:pt x="9972" y="1145"/>
                      <a:pt x="9020" y="894"/>
                    </a:cubicBezTo>
                    <a:cubicBezTo>
                      <a:pt x="7748" y="560"/>
                      <a:pt x="6448" y="322"/>
                      <a:pt x="5140" y="166"/>
                    </a:cubicBezTo>
                    <a:cubicBezTo>
                      <a:pt x="4351" y="73"/>
                      <a:pt x="3548" y="1"/>
                      <a:pt x="27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48"/>
              <p:cNvSpPr/>
              <p:nvPr/>
            </p:nvSpPr>
            <p:spPr>
              <a:xfrm>
                <a:off x="4670225" y="3061875"/>
                <a:ext cx="162100" cy="242700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708" extrusionOk="0">
                    <a:moveTo>
                      <a:pt x="2457" y="1"/>
                    </a:moveTo>
                    <a:lnTo>
                      <a:pt x="60" y="8406"/>
                    </a:lnTo>
                    <a:cubicBezTo>
                      <a:pt x="0" y="8741"/>
                      <a:pt x="1253" y="9240"/>
                      <a:pt x="2856" y="9519"/>
                    </a:cubicBezTo>
                    <a:cubicBezTo>
                      <a:pt x="3573" y="9645"/>
                      <a:pt x="4238" y="9707"/>
                      <a:pt x="4760" y="9707"/>
                    </a:cubicBezTo>
                    <a:cubicBezTo>
                      <a:pt x="5406" y="9707"/>
                      <a:pt x="5833" y="9612"/>
                      <a:pt x="5866" y="9428"/>
                    </a:cubicBezTo>
                    <a:lnTo>
                      <a:pt x="6484" y="710"/>
                    </a:lnTo>
                    <a:lnTo>
                      <a:pt x="245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48"/>
              <p:cNvSpPr/>
              <p:nvPr/>
            </p:nvSpPr>
            <p:spPr>
              <a:xfrm>
                <a:off x="4667125" y="3058150"/>
                <a:ext cx="168925" cy="250175"/>
              </a:xfrm>
              <a:custGeom>
                <a:avLst/>
                <a:gdLst/>
                <a:ahLst/>
                <a:cxnLst/>
                <a:rect l="l" t="t" r="r" b="b"/>
                <a:pathLst>
                  <a:path w="6757" h="10007" extrusionOk="0">
                    <a:moveTo>
                      <a:pt x="326" y="8565"/>
                    </a:moveTo>
                    <a:cubicBezTo>
                      <a:pt x="327" y="8565"/>
                      <a:pt x="326" y="8571"/>
                      <a:pt x="325" y="8578"/>
                    </a:cubicBezTo>
                    <a:lnTo>
                      <a:pt x="325" y="8578"/>
                    </a:lnTo>
                    <a:cubicBezTo>
                      <a:pt x="324" y="8575"/>
                      <a:pt x="323" y="8571"/>
                      <a:pt x="325" y="8565"/>
                    </a:cubicBezTo>
                    <a:cubicBezTo>
                      <a:pt x="325" y="8565"/>
                      <a:pt x="326" y="8565"/>
                      <a:pt x="326" y="8565"/>
                    </a:cubicBezTo>
                    <a:close/>
                    <a:moveTo>
                      <a:pt x="5842" y="9553"/>
                    </a:moveTo>
                    <a:cubicBezTo>
                      <a:pt x="5841" y="9553"/>
                      <a:pt x="5839" y="9554"/>
                      <a:pt x="5839" y="9554"/>
                    </a:cubicBezTo>
                    <a:cubicBezTo>
                      <a:pt x="5840" y="9553"/>
                      <a:pt x="5841" y="9553"/>
                      <a:pt x="5842" y="9553"/>
                    </a:cubicBezTo>
                    <a:close/>
                    <a:moveTo>
                      <a:pt x="5844" y="9559"/>
                    </a:moveTo>
                    <a:cubicBezTo>
                      <a:pt x="5844" y="9561"/>
                      <a:pt x="5844" y="9564"/>
                      <a:pt x="5844" y="9567"/>
                    </a:cubicBezTo>
                    <a:lnTo>
                      <a:pt x="5844" y="9577"/>
                    </a:lnTo>
                    <a:cubicBezTo>
                      <a:pt x="5842" y="9568"/>
                      <a:pt x="5843" y="9563"/>
                      <a:pt x="5844" y="9559"/>
                    </a:cubicBezTo>
                    <a:close/>
                    <a:moveTo>
                      <a:pt x="2689" y="317"/>
                    </a:moveTo>
                    <a:cubicBezTo>
                      <a:pt x="3813" y="515"/>
                      <a:pt x="4940" y="712"/>
                      <a:pt x="6063" y="910"/>
                    </a:cubicBezTo>
                    <a:cubicBezTo>
                      <a:pt x="6192" y="934"/>
                      <a:pt x="6321" y="956"/>
                      <a:pt x="6448" y="979"/>
                    </a:cubicBezTo>
                    <a:lnTo>
                      <a:pt x="6448" y="979"/>
                    </a:lnTo>
                    <a:cubicBezTo>
                      <a:pt x="6423" y="1329"/>
                      <a:pt x="6399" y="1682"/>
                      <a:pt x="6374" y="2031"/>
                    </a:cubicBezTo>
                    <a:cubicBezTo>
                      <a:pt x="6315" y="2923"/>
                      <a:pt x="6251" y="3811"/>
                      <a:pt x="6187" y="4703"/>
                    </a:cubicBezTo>
                    <a:cubicBezTo>
                      <a:pt x="6118" y="5664"/>
                      <a:pt x="6050" y="6629"/>
                      <a:pt x="5981" y="7590"/>
                    </a:cubicBezTo>
                    <a:cubicBezTo>
                      <a:pt x="5940" y="8204"/>
                      <a:pt x="5894" y="8812"/>
                      <a:pt x="5852" y="9425"/>
                    </a:cubicBezTo>
                    <a:cubicBezTo>
                      <a:pt x="5848" y="9467"/>
                      <a:pt x="5848" y="9508"/>
                      <a:pt x="5845" y="9552"/>
                    </a:cubicBezTo>
                    <a:lnTo>
                      <a:pt x="5845" y="9552"/>
                    </a:lnTo>
                    <a:cubicBezTo>
                      <a:pt x="5844" y="9552"/>
                      <a:pt x="5843" y="9553"/>
                      <a:pt x="5842" y="9553"/>
                    </a:cubicBezTo>
                    <a:lnTo>
                      <a:pt x="5842" y="9553"/>
                    </a:lnTo>
                    <a:cubicBezTo>
                      <a:pt x="5842" y="9553"/>
                      <a:pt x="5842" y="9553"/>
                      <a:pt x="5842" y="9553"/>
                    </a:cubicBezTo>
                    <a:cubicBezTo>
                      <a:pt x="5844" y="9553"/>
                      <a:pt x="5844" y="9555"/>
                      <a:pt x="5830" y="9562"/>
                    </a:cubicBezTo>
                    <a:cubicBezTo>
                      <a:pt x="5820" y="9571"/>
                      <a:pt x="5830" y="9562"/>
                      <a:pt x="5807" y="9581"/>
                    </a:cubicBezTo>
                    <a:cubicBezTo>
                      <a:pt x="5766" y="9604"/>
                      <a:pt x="5748" y="9609"/>
                      <a:pt x="5702" y="9622"/>
                    </a:cubicBezTo>
                    <a:cubicBezTo>
                      <a:pt x="5436" y="9704"/>
                      <a:pt x="5148" y="9708"/>
                      <a:pt x="4878" y="9708"/>
                    </a:cubicBezTo>
                    <a:cubicBezTo>
                      <a:pt x="4462" y="9708"/>
                      <a:pt x="4046" y="9672"/>
                      <a:pt x="3638" y="9622"/>
                    </a:cubicBezTo>
                    <a:cubicBezTo>
                      <a:pt x="2773" y="9512"/>
                      <a:pt x="1904" y="9334"/>
                      <a:pt x="1090" y="9022"/>
                    </a:cubicBezTo>
                    <a:cubicBezTo>
                      <a:pt x="861" y="8940"/>
                      <a:pt x="609" y="8840"/>
                      <a:pt x="422" y="8684"/>
                    </a:cubicBezTo>
                    <a:cubicBezTo>
                      <a:pt x="396" y="8662"/>
                      <a:pt x="370" y="8636"/>
                      <a:pt x="347" y="8610"/>
                    </a:cubicBezTo>
                    <a:lnTo>
                      <a:pt x="347" y="8610"/>
                    </a:lnTo>
                    <a:cubicBezTo>
                      <a:pt x="344" y="8605"/>
                      <a:pt x="333" y="8587"/>
                      <a:pt x="330" y="8583"/>
                    </a:cubicBezTo>
                    <a:cubicBezTo>
                      <a:pt x="385" y="8446"/>
                      <a:pt x="412" y="8291"/>
                      <a:pt x="454" y="8153"/>
                    </a:cubicBezTo>
                    <a:cubicBezTo>
                      <a:pt x="540" y="7851"/>
                      <a:pt x="627" y="7549"/>
                      <a:pt x="710" y="7247"/>
                    </a:cubicBezTo>
                    <a:cubicBezTo>
                      <a:pt x="965" y="6359"/>
                      <a:pt x="1218" y="5476"/>
                      <a:pt x="1470" y="4593"/>
                    </a:cubicBezTo>
                    <a:cubicBezTo>
                      <a:pt x="1730" y="3678"/>
                      <a:pt x="1991" y="2768"/>
                      <a:pt x="2247" y="1857"/>
                    </a:cubicBezTo>
                    <a:cubicBezTo>
                      <a:pt x="2394" y="1344"/>
                      <a:pt x="2539" y="831"/>
                      <a:pt x="2689" y="317"/>
                    </a:cubicBezTo>
                    <a:close/>
                    <a:moveTo>
                      <a:pt x="2589" y="1"/>
                    </a:moveTo>
                    <a:cubicBezTo>
                      <a:pt x="2520" y="1"/>
                      <a:pt x="2459" y="38"/>
                      <a:pt x="2439" y="109"/>
                    </a:cubicBezTo>
                    <a:cubicBezTo>
                      <a:pt x="2329" y="502"/>
                      <a:pt x="2215" y="891"/>
                      <a:pt x="2105" y="1285"/>
                    </a:cubicBezTo>
                    <a:cubicBezTo>
                      <a:pt x="1854" y="2168"/>
                      <a:pt x="1602" y="3051"/>
                      <a:pt x="1350" y="3934"/>
                    </a:cubicBezTo>
                    <a:cubicBezTo>
                      <a:pt x="1081" y="4872"/>
                      <a:pt x="811" y="5810"/>
                      <a:pt x="545" y="6753"/>
                    </a:cubicBezTo>
                    <a:cubicBezTo>
                      <a:pt x="385" y="7311"/>
                      <a:pt x="224" y="7869"/>
                      <a:pt x="65" y="8428"/>
                    </a:cubicBezTo>
                    <a:cubicBezTo>
                      <a:pt x="59" y="8455"/>
                      <a:pt x="46" y="8487"/>
                      <a:pt x="42" y="8515"/>
                    </a:cubicBezTo>
                    <a:cubicBezTo>
                      <a:pt x="0" y="8707"/>
                      <a:pt x="152" y="8853"/>
                      <a:pt x="293" y="8954"/>
                    </a:cubicBezTo>
                    <a:cubicBezTo>
                      <a:pt x="517" y="9119"/>
                      <a:pt x="783" y="9224"/>
                      <a:pt x="1043" y="9320"/>
                    </a:cubicBezTo>
                    <a:cubicBezTo>
                      <a:pt x="1428" y="9467"/>
                      <a:pt x="1822" y="9577"/>
                      <a:pt x="2224" y="9668"/>
                    </a:cubicBezTo>
                    <a:cubicBezTo>
                      <a:pt x="3094" y="9869"/>
                      <a:pt x="4000" y="10006"/>
                      <a:pt x="4897" y="10006"/>
                    </a:cubicBezTo>
                    <a:cubicBezTo>
                      <a:pt x="5185" y="10006"/>
                      <a:pt x="5491" y="9997"/>
                      <a:pt x="5770" y="9911"/>
                    </a:cubicBezTo>
                    <a:cubicBezTo>
                      <a:pt x="5935" y="9860"/>
                      <a:pt x="6118" y="9769"/>
                      <a:pt x="6137" y="9577"/>
                    </a:cubicBezTo>
                    <a:cubicBezTo>
                      <a:pt x="6182" y="9159"/>
                      <a:pt x="6196" y="8739"/>
                      <a:pt x="6228" y="8323"/>
                    </a:cubicBezTo>
                    <a:cubicBezTo>
                      <a:pt x="6292" y="7408"/>
                      <a:pt x="6356" y="6492"/>
                      <a:pt x="6420" y="5573"/>
                    </a:cubicBezTo>
                    <a:cubicBezTo>
                      <a:pt x="6489" y="4602"/>
                      <a:pt x="6557" y="3628"/>
                      <a:pt x="6627" y="2658"/>
                    </a:cubicBezTo>
                    <a:cubicBezTo>
                      <a:pt x="6667" y="2086"/>
                      <a:pt x="6709" y="1514"/>
                      <a:pt x="6750" y="942"/>
                    </a:cubicBezTo>
                    <a:cubicBezTo>
                      <a:pt x="6750" y="914"/>
                      <a:pt x="6754" y="887"/>
                      <a:pt x="6754" y="859"/>
                    </a:cubicBezTo>
                    <a:cubicBezTo>
                      <a:pt x="6756" y="830"/>
                      <a:pt x="6751" y="805"/>
                      <a:pt x="6741" y="785"/>
                    </a:cubicBezTo>
                    <a:lnTo>
                      <a:pt x="6741" y="785"/>
                    </a:lnTo>
                    <a:cubicBezTo>
                      <a:pt x="6726" y="751"/>
                      <a:pt x="6695" y="723"/>
                      <a:pt x="6644" y="713"/>
                    </a:cubicBezTo>
                    <a:cubicBezTo>
                      <a:pt x="5473" y="507"/>
                      <a:pt x="4297" y="301"/>
                      <a:pt x="3126" y="95"/>
                    </a:cubicBezTo>
                    <a:cubicBezTo>
                      <a:pt x="2956" y="63"/>
                      <a:pt x="2787" y="36"/>
                      <a:pt x="2623" y="4"/>
                    </a:cubicBezTo>
                    <a:cubicBezTo>
                      <a:pt x="2611" y="2"/>
                      <a:pt x="2600" y="1"/>
                      <a:pt x="25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48"/>
              <p:cNvSpPr/>
              <p:nvPr/>
            </p:nvSpPr>
            <p:spPr>
              <a:xfrm>
                <a:off x="4730625" y="3057025"/>
                <a:ext cx="102725" cy="27400"/>
              </a:xfrm>
              <a:custGeom>
                <a:avLst/>
                <a:gdLst/>
                <a:ahLst/>
                <a:cxnLst/>
                <a:rect l="l" t="t" r="r" b="b"/>
                <a:pathLst>
                  <a:path w="4109" h="1096" extrusionOk="0">
                    <a:moveTo>
                      <a:pt x="807" y="0"/>
                    </a:moveTo>
                    <a:cubicBezTo>
                      <a:pt x="360" y="0"/>
                      <a:pt x="64" y="66"/>
                      <a:pt x="41" y="195"/>
                    </a:cubicBezTo>
                    <a:cubicBezTo>
                      <a:pt x="0" y="424"/>
                      <a:pt x="869" y="771"/>
                      <a:pt x="1981" y="968"/>
                    </a:cubicBezTo>
                    <a:cubicBezTo>
                      <a:pt x="2477" y="1054"/>
                      <a:pt x="2937" y="1096"/>
                      <a:pt x="3299" y="1096"/>
                    </a:cubicBezTo>
                    <a:cubicBezTo>
                      <a:pt x="3748" y="1096"/>
                      <a:pt x="4045" y="1031"/>
                      <a:pt x="4068" y="904"/>
                    </a:cubicBezTo>
                    <a:cubicBezTo>
                      <a:pt x="4109" y="672"/>
                      <a:pt x="3240" y="323"/>
                      <a:pt x="2127" y="131"/>
                    </a:cubicBezTo>
                    <a:cubicBezTo>
                      <a:pt x="1631" y="43"/>
                      <a:pt x="1169" y="0"/>
                      <a:pt x="807" y="0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48"/>
              <p:cNvSpPr/>
              <p:nvPr/>
            </p:nvSpPr>
            <p:spPr>
              <a:xfrm>
                <a:off x="4726150" y="3053250"/>
                <a:ext cx="110300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1399" extrusionOk="0">
                    <a:moveTo>
                      <a:pt x="362" y="388"/>
                    </a:moveTo>
                    <a:cubicBezTo>
                      <a:pt x="362" y="388"/>
                      <a:pt x="362" y="388"/>
                      <a:pt x="362" y="388"/>
                    </a:cubicBezTo>
                    <a:cubicBezTo>
                      <a:pt x="362" y="388"/>
                      <a:pt x="362" y="388"/>
                      <a:pt x="362" y="388"/>
                    </a:cubicBezTo>
                    <a:cubicBezTo>
                      <a:pt x="362" y="388"/>
                      <a:pt x="362" y="388"/>
                      <a:pt x="362" y="388"/>
                    </a:cubicBezTo>
                    <a:close/>
                    <a:moveTo>
                      <a:pt x="362" y="388"/>
                    </a:moveTo>
                    <a:cubicBezTo>
                      <a:pt x="362" y="390"/>
                      <a:pt x="360" y="391"/>
                      <a:pt x="360" y="391"/>
                    </a:cubicBezTo>
                    <a:cubicBezTo>
                      <a:pt x="359" y="391"/>
                      <a:pt x="359" y="390"/>
                      <a:pt x="362" y="388"/>
                    </a:cubicBezTo>
                    <a:close/>
                    <a:moveTo>
                      <a:pt x="1070" y="292"/>
                    </a:moveTo>
                    <a:cubicBezTo>
                      <a:pt x="1618" y="292"/>
                      <a:pt x="2177" y="395"/>
                      <a:pt x="2701" y="511"/>
                    </a:cubicBezTo>
                    <a:cubicBezTo>
                      <a:pt x="3043" y="589"/>
                      <a:pt x="3396" y="680"/>
                      <a:pt x="3725" y="817"/>
                    </a:cubicBezTo>
                    <a:cubicBezTo>
                      <a:pt x="3826" y="863"/>
                      <a:pt x="3936" y="914"/>
                      <a:pt x="4032" y="982"/>
                    </a:cubicBezTo>
                    <a:cubicBezTo>
                      <a:pt x="4044" y="991"/>
                      <a:pt x="4065" y="1011"/>
                      <a:pt x="4080" y="1024"/>
                    </a:cubicBezTo>
                    <a:lnTo>
                      <a:pt x="4080" y="1024"/>
                    </a:lnTo>
                    <a:cubicBezTo>
                      <a:pt x="4068" y="1030"/>
                      <a:pt x="4056" y="1034"/>
                      <a:pt x="4032" y="1042"/>
                    </a:cubicBezTo>
                    <a:cubicBezTo>
                      <a:pt x="3940" y="1070"/>
                      <a:pt x="3844" y="1083"/>
                      <a:pt x="3744" y="1092"/>
                    </a:cubicBezTo>
                    <a:cubicBezTo>
                      <a:pt x="3656" y="1098"/>
                      <a:pt x="3568" y="1101"/>
                      <a:pt x="3479" y="1101"/>
                    </a:cubicBezTo>
                    <a:cubicBezTo>
                      <a:pt x="3255" y="1101"/>
                      <a:pt x="3030" y="1083"/>
                      <a:pt x="2810" y="1060"/>
                    </a:cubicBezTo>
                    <a:cubicBezTo>
                      <a:pt x="2119" y="987"/>
                      <a:pt x="1396" y="854"/>
                      <a:pt x="756" y="584"/>
                    </a:cubicBezTo>
                    <a:cubicBezTo>
                      <a:pt x="655" y="543"/>
                      <a:pt x="559" y="497"/>
                      <a:pt x="471" y="438"/>
                    </a:cubicBezTo>
                    <a:cubicBezTo>
                      <a:pt x="444" y="424"/>
                      <a:pt x="422" y="405"/>
                      <a:pt x="394" y="383"/>
                    </a:cubicBezTo>
                    <a:cubicBezTo>
                      <a:pt x="393" y="382"/>
                      <a:pt x="390" y="379"/>
                      <a:pt x="387" y="375"/>
                    </a:cubicBezTo>
                    <a:lnTo>
                      <a:pt x="387" y="375"/>
                    </a:lnTo>
                    <a:cubicBezTo>
                      <a:pt x="390" y="374"/>
                      <a:pt x="391" y="373"/>
                      <a:pt x="391" y="373"/>
                    </a:cubicBezTo>
                    <a:lnTo>
                      <a:pt x="391" y="373"/>
                    </a:lnTo>
                    <a:cubicBezTo>
                      <a:pt x="391" y="373"/>
                      <a:pt x="390" y="373"/>
                      <a:pt x="389" y="373"/>
                    </a:cubicBezTo>
                    <a:cubicBezTo>
                      <a:pt x="467" y="337"/>
                      <a:pt x="564" y="323"/>
                      <a:pt x="650" y="314"/>
                    </a:cubicBezTo>
                    <a:cubicBezTo>
                      <a:pt x="789" y="299"/>
                      <a:pt x="929" y="292"/>
                      <a:pt x="1070" y="292"/>
                    </a:cubicBezTo>
                    <a:close/>
                    <a:moveTo>
                      <a:pt x="1002" y="1"/>
                    </a:moveTo>
                    <a:cubicBezTo>
                      <a:pt x="889" y="1"/>
                      <a:pt x="776" y="5"/>
                      <a:pt x="664" y="16"/>
                    </a:cubicBezTo>
                    <a:cubicBezTo>
                      <a:pt x="481" y="35"/>
                      <a:pt x="197" y="63"/>
                      <a:pt x="97" y="250"/>
                    </a:cubicBezTo>
                    <a:cubicBezTo>
                      <a:pt x="0" y="443"/>
                      <a:pt x="184" y="607"/>
                      <a:pt x="330" y="703"/>
                    </a:cubicBezTo>
                    <a:cubicBezTo>
                      <a:pt x="595" y="868"/>
                      <a:pt x="916" y="969"/>
                      <a:pt x="1213" y="1055"/>
                    </a:cubicBezTo>
                    <a:cubicBezTo>
                      <a:pt x="1643" y="1179"/>
                      <a:pt x="2078" y="1262"/>
                      <a:pt x="2517" y="1321"/>
                    </a:cubicBezTo>
                    <a:cubicBezTo>
                      <a:pt x="2828" y="1365"/>
                      <a:pt x="3144" y="1399"/>
                      <a:pt x="3457" y="1399"/>
                    </a:cubicBezTo>
                    <a:cubicBezTo>
                      <a:pt x="3568" y="1399"/>
                      <a:pt x="3679" y="1394"/>
                      <a:pt x="3789" y="1385"/>
                    </a:cubicBezTo>
                    <a:cubicBezTo>
                      <a:pt x="3986" y="1366"/>
                      <a:pt x="4334" y="1334"/>
                      <a:pt x="4389" y="1092"/>
                    </a:cubicBezTo>
                    <a:cubicBezTo>
                      <a:pt x="4392" y="1077"/>
                      <a:pt x="4394" y="1063"/>
                      <a:pt x="4393" y="1050"/>
                    </a:cubicBezTo>
                    <a:lnTo>
                      <a:pt x="4393" y="1050"/>
                    </a:lnTo>
                    <a:cubicBezTo>
                      <a:pt x="4412" y="856"/>
                      <a:pt x="4186" y="721"/>
                      <a:pt x="4046" y="644"/>
                    </a:cubicBezTo>
                    <a:cubicBezTo>
                      <a:pt x="3748" y="488"/>
                      <a:pt x="3419" y="388"/>
                      <a:pt x="3094" y="301"/>
                    </a:cubicBezTo>
                    <a:cubicBezTo>
                      <a:pt x="2659" y="186"/>
                      <a:pt x="2215" y="103"/>
                      <a:pt x="1772" y="54"/>
                    </a:cubicBezTo>
                    <a:cubicBezTo>
                      <a:pt x="1517" y="25"/>
                      <a:pt x="1259" y="1"/>
                      <a:pt x="10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48"/>
              <p:cNvSpPr/>
              <p:nvPr/>
            </p:nvSpPr>
            <p:spPr>
              <a:xfrm>
                <a:off x="4614725" y="3292550"/>
                <a:ext cx="153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615" h="2949" extrusionOk="0">
                    <a:moveTo>
                      <a:pt x="472" y="0"/>
                    </a:moveTo>
                    <a:cubicBezTo>
                      <a:pt x="398" y="0"/>
                      <a:pt x="319" y="47"/>
                      <a:pt x="307" y="140"/>
                    </a:cubicBezTo>
                    <a:cubicBezTo>
                      <a:pt x="212" y="1029"/>
                      <a:pt x="111" y="1920"/>
                      <a:pt x="10" y="2809"/>
                    </a:cubicBezTo>
                    <a:cubicBezTo>
                      <a:pt x="1" y="2902"/>
                      <a:pt x="69" y="2949"/>
                      <a:pt x="143" y="2949"/>
                    </a:cubicBezTo>
                    <a:cubicBezTo>
                      <a:pt x="216" y="2949"/>
                      <a:pt x="293" y="2902"/>
                      <a:pt x="303" y="2809"/>
                    </a:cubicBezTo>
                    <a:cubicBezTo>
                      <a:pt x="404" y="1920"/>
                      <a:pt x="504" y="1029"/>
                      <a:pt x="605" y="140"/>
                    </a:cubicBezTo>
                    <a:cubicBezTo>
                      <a:pt x="614" y="47"/>
                      <a:pt x="546" y="0"/>
                      <a:pt x="4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8"/>
              <p:cNvSpPr/>
              <p:nvPr/>
            </p:nvSpPr>
            <p:spPr>
              <a:xfrm>
                <a:off x="4683600" y="3336575"/>
                <a:ext cx="12300" cy="6145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2458" extrusionOk="0">
                    <a:moveTo>
                      <a:pt x="311" y="1"/>
                    </a:moveTo>
                    <a:cubicBezTo>
                      <a:pt x="255" y="1"/>
                      <a:pt x="202" y="32"/>
                      <a:pt x="188" y="105"/>
                    </a:cubicBezTo>
                    <a:cubicBezTo>
                      <a:pt x="55" y="837"/>
                      <a:pt x="0" y="1574"/>
                      <a:pt x="19" y="2315"/>
                    </a:cubicBezTo>
                    <a:cubicBezTo>
                      <a:pt x="23" y="2410"/>
                      <a:pt x="99" y="2458"/>
                      <a:pt x="174" y="2458"/>
                    </a:cubicBezTo>
                    <a:cubicBezTo>
                      <a:pt x="247" y="2458"/>
                      <a:pt x="319" y="2411"/>
                      <a:pt x="316" y="2315"/>
                    </a:cubicBezTo>
                    <a:cubicBezTo>
                      <a:pt x="293" y="1601"/>
                      <a:pt x="344" y="888"/>
                      <a:pt x="471" y="187"/>
                    </a:cubicBezTo>
                    <a:cubicBezTo>
                      <a:pt x="491" y="74"/>
                      <a:pt x="397" y="1"/>
                      <a:pt x="3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48"/>
              <p:cNvSpPr/>
              <p:nvPr/>
            </p:nvSpPr>
            <p:spPr>
              <a:xfrm>
                <a:off x="4744350" y="3329000"/>
                <a:ext cx="12025" cy="447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1791" extrusionOk="0">
                    <a:moveTo>
                      <a:pt x="325" y="0"/>
                    </a:moveTo>
                    <a:cubicBezTo>
                      <a:pt x="238" y="0"/>
                      <a:pt x="183" y="69"/>
                      <a:pt x="174" y="147"/>
                    </a:cubicBezTo>
                    <a:cubicBezTo>
                      <a:pt x="119" y="646"/>
                      <a:pt x="64" y="1144"/>
                      <a:pt x="9" y="1643"/>
                    </a:cubicBezTo>
                    <a:cubicBezTo>
                      <a:pt x="0" y="1725"/>
                      <a:pt x="83" y="1790"/>
                      <a:pt x="155" y="1790"/>
                    </a:cubicBezTo>
                    <a:cubicBezTo>
                      <a:pt x="243" y="1790"/>
                      <a:pt x="292" y="1725"/>
                      <a:pt x="302" y="1643"/>
                    </a:cubicBezTo>
                    <a:cubicBezTo>
                      <a:pt x="357" y="1144"/>
                      <a:pt x="412" y="646"/>
                      <a:pt x="471" y="147"/>
                    </a:cubicBezTo>
                    <a:cubicBezTo>
                      <a:pt x="480" y="69"/>
                      <a:pt x="398" y="0"/>
                      <a:pt x="3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48"/>
              <p:cNvSpPr/>
              <p:nvPr/>
            </p:nvSpPr>
            <p:spPr>
              <a:xfrm>
                <a:off x="4792400" y="3331875"/>
                <a:ext cx="17275" cy="7812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3125" extrusionOk="0">
                    <a:moveTo>
                      <a:pt x="531" y="0"/>
                    </a:moveTo>
                    <a:cubicBezTo>
                      <a:pt x="444" y="0"/>
                      <a:pt x="398" y="69"/>
                      <a:pt x="384" y="151"/>
                    </a:cubicBezTo>
                    <a:cubicBezTo>
                      <a:pt x="260" y="1093"/>
                      <a:pt x="133" y="2036"/>
                      <a:pt x="9" y="2979"/>
                    </a:cubicBezTo>
                    <a:cubicBezTo>
                      <a:pt x="0" y="3057"/>
                      <a:pt x="82" y="3125"/>
                      <a:pt x="155" y="3125"/>
                    </a:cubicBezTo>
                    <a:cubicBezTo>
                      <a:pt x="243" y="3125"/>
                      <a:pt x="292" y="3057"/>
                      <a:pt x="302" y="2979"/>
                    </a:cubicBezTo>
                    <a:cubicBezTo>
                      <a:pt x="430" y="2036"/>
                      <a:pt x="554" y="1093"/>
                      <a:pt x="682" y="151"/>
                    </a:cubicBezTo>
                    <a:cubicBezTo>
                      <a:pt x="691" y="69"/>
                      <a:pt x="604" y="5"/>
                      <a:pt x="5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8"/>
              <p:cNvSpPr/>
              <p:nvPr/>
            </p:nvSpPr>
            <p:spPr>
              <a:xfrm>
                <a:off x="4844900" y="3351725"/>
                <a:ext cx="13175" cy="6285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2514" extrusionOk="0">
                    <a:moveTo>
                      <a:pt x="384" y="1"/>
                    </a:moveTo>
                    <a:cubicBezTo>
                      <a:pt x="309" y="1"/>
                      <a:pt x="229" y="48"/>
                      <a:pt x="219" y="140"/>
                    </a:cubicBezTo>
                    <a:cubicBezTo>
                      <a:pt x="151" y="886"/>
                      <a:pt x="78" y="1631"/>
                      <a:pt x="10" y="2372"/>
                    </a:cubicBezTo>
                    <a:cubicBezTo>
                      <a:pt x="0" y="2466"/>
                      <a:pt x="69" y="2513"/>
                      <a:pt x="142" y="2513"/>
                    </a:cubicBezTo>
                    <a:cubicBezTo>
                      <a:pt x="215" y="2513"/>
                      <a:pt x="293" y="2466"/>
                      <a:pt x="302" y="2372"/>
                    </a:cubicBezTo>
                    <a:cubicBezTo>
                      <a:pt x="375" y="1631"/>
                      <a:pt x="444" y="886"/>
                      <a:pt x="517" y="140"/>
                    </a:cubicBezTo>
                    <a:cubicBezTo>
                      <a:pt x="526" y="47"/>
                      <a:pt x="458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8"/>
              <p:cNvSpPr/>
              <p:nvPr/>
            </p:nvSpPr>
            <p:spPr>
              <a:xfrm>
                <a:off x="4657075" y="3543450"/>
                <a:ext cx="147575" cy="222350"/>
              </a:xfrm>
              <a:custGeom>
                <a:avLst/>
                <a:gdLst/>
                <a:ahLst/>
                <a:cxnLst/>
                <a:rect l="l" t="t" r="r" b="b"/>
                <a:pathLst>
                  <a:path w="5903" h="8894" extrusionOk="0">
                    <a:moveTo>
                      <a:pt x="3711" y="0"/>
                    </a:moveTo>
                    <a:cubicBezTo>
                      <a:pt x="2485" y="0"/>
                      <a:pt x="1142" y="1631"/>
                      <a:pt x="594" y="3869"/>
                    </a:cubicBezTo>
                    <a:cubicBezTo>
                      <a:pt x="0" y="6308"/>
                      <a:pt x="571" y="8536"/>
                      <a:pt x="1872" y="8856"/>
                    </a:cubicBezTo>
                    <a:cubicBezTo>
                      <a:pt x="1976" y="8881"/>
                      <a:pt x="2081" y="8893"/>
                      <a:pt x="2188" y="8893"/>
                    </a:cubicBezTo>
                    <a:cubicBezTo>
                      <a:pt x="3411" y="8893"/>
                      <a:pt x="4756" y="7266"/>
                      <a:pt x="5303" y="5022"/>
                    </a:cubicBezTo>
                    <a:cubicBezTo>
                      <a:pt x="5903" y="2587"/>
                      <a:pt x="5331" y="359"/>
                      <a:pt x="4031" y="38"/>
                    </a:cubicBezTo>
                    <a:cubicBezTo>
                      <a:pt x="3925" y="13"/>
                      <a:pt x="3819" y="0"/>
                      <a:pt x="37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8"/>
              <p:cNvSpPr/>
              <p:nvPr/>
            </p:nvSpPr>
            <p:spPr>
              <a:xfrm>
                <a:off x="4660350" y="3539825"/>
                <a:ext cx="141000" cy="2296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9185" extrusionOk="0">
                    <a:moveTo>
                      <a:pt x="3576" y="293"/>
                    </a:moveTo>
                    <a:cubicBezTo>
                      <a:pt x="3671" y="293"/>
                      <a:pt x="3768" y="303"/>
                      <a:pt x="3863" y="325"/>
                    </a:cubicBezTo>
                    <a:cubicBezTo>
                      <a:pt x="4435" y="468"/>
                      <a:pt x="4879" y="1035"/>
                      <a:pt x="5103" y="1917"/>
                    </a:cubicBezTo>
                    <a:cubicBezTo>
                      <a:pt x="5337" y="2838"/>
                      <a:pt x="5314" y="3977"/>
                      <a:pt x="5031" y="5135"/>
                    </a:cubicBezTo>
                    <a:cubicBezTo>
                      <a:pt x="4499" y="7302"/>
                      <a:pt x="3218" y="8890"/>
                      <a:pt x="2068" y="8890"/>
                    </a:cubicBezTo>
                    <a:cubicBezTo>
                      <a:pt x="1969" y="8890"/>
                      <a:pt x="1872" y="8878"/>
                      <a:pt x="1777" y="8855"/>
                    </a:cubicBezTo>
                    <a:cubicBezTo>
                      <a:pt x="1200" y="8717"/>
                      <a:pt x="761" y="8150"/>
                      <a:pt x="533" y="7267"/>
                    </a:cubicBezTo>
                    <a:cubicBezTo>
                      <a:pt x="299" y="6348"/>
                      <a:pt x="326" y="5203"/>
                      <a:pt x="610" y="4050"/>
                    </a:cubicBezTo>
                    <a:cubicBezTo>
                      <a:pt x="1141" y="1881"/>
                      <a:pt x="2422" y="293"/>
                      <a:pt x="3576" y="293"/>
                    </a:cubicBezTo>
                    <a:close/>
                    <a:moveTo>
                      <a:pt x="3587" y="0"/>
                    </a:moveTo>
                    <a:cubicBezTo>
                      <a:pt x="2294" y="0"/>
                      <a:pt x="884" y="1677"/>
                      <a:pt x="322" y="3982"/>
                    </a:cubicBezTo>
                    <a:cubicBezTo>
                      <a:pt x="24" y="5180"/>
                      <a:pt x="1" y="6375"/>
                      <a:pt x="248" y="7340"/>
                    </a:cubicBezTo>
                    <a:cubicBezTo>
                      <a:pt x="501" y="8333"/>
                      <a:pt x="1022" y="8979"/>
                      <a:pt x="1703" y="9143"/>
                    </a:cubicBezTo>
                    <a:cubicBezTo>
                      <a:pt x="1818" y="9171"/>
                      <a:pt x="1933" y="9184"/>
                      <a:pt x="2047" y="9184"/>
                    </a:cubicBezTo>
                    <a:cubicBezTo>
                      <a:pt x="3342" y="9184"/>
                      <a:pt x="4756" y="7509"/>
                      <a:pt x="5318" y="5203"/>
                    </a:cubicBezTo>
                    <a:cubicBezTo>
                      <a:pt x="5612" y="4004"/>
                      <a:pt x="5639" y="2810"/>
                      <a:pt x="5392" y="1845"/>
                    </a:cubicBezTo>
                    <a:cubicBezTo>
                      <a:pt x="5135" y="847"/>
                      <a:pt x="4619" y="206"/>
                      <a:pt x="3932" y="42"/>
                    </a:cubicBezTo>
                    <a:cubicBezTo>
                      <a:pt x="3819" y="14"/>
                      <a:pt x="3703" y="0"/>
                      <a:pt x="35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8"/>
              <p:cNvSpPr/>
              <p:nvPr/>
            </p:nvSpPr>
            <p:spPr>
              <a:xfrm>
                <a:off x="4674325" y="3584000"/>
                <a:ext cx="90050" cy="135600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5424" extrusionOk="0">
                    <a:moveTo>
                      <a:pt x="2266" y="0"/>
                    </a:moveTo>
                    <a:cubicBezTo>
                      <a:pt x="1520" y="0"/>
                      <a:pt x="699" y="996"/>
                      <a:pt x="367" y="2361"/>
                    </a:cubicBezTo>
                    <a:cubicBezTo>
                      <a:pt x="1" y="3844"/>
                      <a:pt x="348" y="5208"/>
                      <a:pt x="1144" y="5400"/>
                    </a:cubicBezTo>
                    <a:cubicBezTo>
                      <a:pt x="1208" y="5416"/>
                      <a:pt x="1274" y="5423"/>
                      <a:pt x="1339" y="5423"/>
                    </a:cubicBezTo>
                    <a:cubicBezTo>
                      <a:pt x="2084" y="5423"/>
                      <a:pt x="2903" y="4428"/>
                      <a:pt x="3236" y="3066"/>
                    </a:cubicBezTo>
                    <a:cubicBezTo>
                      <a:pt x="3602" y="1578"/>
                      <a:pt x="3254" y="220"/>
                      <a:pt x="2458" y="23"/>
                    </a:cubicBezTo>
                    <a:cubicBezTo>
                      <a:pt x="2395" y="8"/>
                      <a:pt x="2331" y="0"/>
                      <a:pt x="22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8"/>
              <p:cNvSpPr/>
              <p:nvPr/>
            </p:nvSpPr>
            <p:spPr>
              <a:xfrm>
                <a:off x="4721925" y="3572200"/>
                <a:ext cx="56400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3401" extrusionOk="0">
                    <a:moveTo>
                      <a:pt x="1423" y="0"/>
                    </a:moveTo>
                    <a:cubicBezTo>
                      <a:pt x="953" y="0"/>
                      <a:pt x="440" y="623"/>
                      <a:pt x="229" y="1479"/>
                    </a:cubicBezTo>
                    <a:cubicBezTo>
                      <a:pt x="0" y="2412"/>
                      <a:pt x="220" y="3264"/>
                      <a:pt x="714" y="3387"/>
                    </a:cubicBezTo>
                    <a:cubicBezTo>
                      <a:pt x="753" y="3396"/>
                      <a:pt x="793" y="3400"/>
                      <a:pt x="833" y="3400"/>
                    </a:cubicBezTo>
                    <a:cubicBezTo>
                      <a:pt x="1303" y="3400"/>
                      <a:pt x="1817" y="2779"/>
                      <a:pt x="2027" y="1923"/>
                    </a:cubicBezTo>
                    <a:cubicBezTo>
                      <a:pt x="2256" y="989"/>
                      <a:pt x="2036" y="138"/>
                      <a:pt x="1542" y="14"/>
                    </a:cubicBezTo>
                    <a:cubicBezTo>
                      <a:pt x="1503" y="5"/>
                      <a:pt x="1463" y="0"/>
                      <a:pt x="14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8"/>
              <p:cNvSpPr/>
              <p:nvPr/>
            </p:nvSpPr>
            <p:spPr>
              <a:xfrm>
                <a:off x="4503650" y="3505925"/>
                <a:ext cx="147600" cy="222275"/>
              </a:xfrm>
              <a:custGeom>
                <a:avLst/>
                <a:gdLst/>
                <a:ahLst/>
                <a:cxnLst/>
                <a:rect l="l" t="t" r="r" b="b"/>
                <a:pathLst>
                  <a:path w="5904" h="8891" extrusionOk="0">
                    <a:moveTo>
                      <a:pt x="3712" y="1"/>
                    </a:moveTo>
                    <a:cubicBezTo>
                      <a:pt x="2485" y="1"/>
                      <a:pt x="1142" y="1631"/>
                      <a:pt x="596" y="3869"/>
                    </a:cubicBezTo>
                    <a:cubicBezTo>
                      <a:pt x="1" y="6303"/>
                      <a:pt x="568" y="8536"/>
                      <a:pt x="1872" y="8852"/>
                    </a:cubicBezTo>
                    <a:cubicBezTo>
                      <a:pt x="1977" y="8878"/>
                      <a:pt x="2083" y="8891"/>
                      <a:pt x="2190" y="8891"/>
                    </a:cubicBezTo>
                    <a:cubicBezTo>
                      <a:pt x="3414" y="8891"/>
                      <a:pt x="4757" y="7260"/>
                      <a:pt x="5304" y="5022"/>
                    </a:cubicBezTo>
                    <a:cubicBezTo>
                      <a:pt x="5903" y="2587"/>
                      <a:pt x="5331" y="354"/>
                      <a:pt x="4032" y="39"/>
                    </a:cubicBezTo>
                    <a:cubicBezTo>
                      <a:pt x="3927" y="13"/>
                      <a:pt x="3819" y="1"/>
                      <a:pt x="37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48"/>
              <p:cNvSpPr/>
              <p:nvPr/>
            </p:nvSpPr>
            <p:spPr>
              <a:xfrm>
                <a:off x="4506975" y="3502175"/>
                <a:ext cx="140950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9189" extrusionOk="0">
                    <a:moveTo>
                      <a:pt x="3574" y="294"/>
                    </a:moveTo>
                    <a:cubicBezTo>
                      <a:pt x="3671" y="294"/>
                      <a:pt x="3766" y="308"/>
                      <a:pt x="3863" y="331"/>
                    </a:cubicBezTo>
                    <a:cubicBezTo>
                      <a:pt x="4434" y="473"/>
                      <a:pt x="4873" y="1035"/>
                      <a:pt x="5103" y="1923"/>
                    </a:cubicBezTo>
                    <a:cubicBezTo>
                      <a:pt x="5335" y="2843"/>
                      <a:pt x="5312" y="3982"/>
                      <a:pt x="5029" y="5136"/>
                    </a:cubicBezTo>
                    <a:cubicBezTo>
                      <a:pt x="4497" y="7304"/>
                      <a:pt x="3210" y="8894"/>
                      <a:pt x="2058" y="8894"/>
                    </a:cubicBezTo>
                    <a:cubicBezTo>
                      <a:pt x="1961" y="8894"/>
                      <a:pt x="1865" y="8883"/>
                      <a:pt x="1771" y="8859"/>
                    </a:cubicBezTo>
                    <a:cubicBezTo>
                      <a:pt x="1200" y="8718"/>
                      <a:pt x="760" y="8156"/>
                      <a:pt x="531" y="7267"/>
                    </a:cubicBezTo>
                    <a:cubicBezTo>
                      <a:pt x="298" y="6348"/>
                      <a:pt x="326" y="5208"/>
                      <a:pt x="604" y="4055"/>
                    </a:cubicBezTo>
                    <a:cubicBezTo>
                      <a:pt x="1135" y="1886"/>
                      <a:pt x="2421" y="294"/>
                      <a:pt x="3574" y="294"/>
                    </a:cubicBezTo>
                    <a:close/>
                    <a:moveTo>
                      <a:pt x="3586" y="1"/>
                    </a:moveTo>
                    <a:cubicBezTo>
                      <a:pt x="2294" y="1"/>
                      <a:pt x="883" y="1681"/>
                      <a:pt x="316" y="3982"/>
                    </a:cubicBezTo>
                    <a:cubicBezTo>
                      <a:pt x="24" y="5186"/>
                      <a:pt x="0" y="6375"/>
                      <a:pt x="243" y="7341"/>
                    </a:cubicBezTo>
                    <a:cubicBezTo>
                      <a:pt x="499" y="8338"/>
                      <a:pt x="1016" y="8979"/>
                      <a:pt x="1703" y="9148"/>
                    </a:cubicBezTo>
                    <a:cubicBezTo>
                      <a:pt x="1817" y="9176"/>
                      <a:pt x="1931" y="9189"/>
                      <a:pt x="2045" y="9189"/>
                    </a:cubicBezTo>
                    <a:cubicBezTo>
                      <a:pt x="3341" y="9189"/>
                      <a:pt x="4750" y="7510"/>
                      <a:pt x="5318" y="5208"/>
                    </a:cubicBezTo>
                    <a:cubicBezTo>
                      <a:pt x="5610" y="4005"/>
                      <a:pt x="5637" y="2815"/>
                      <a:pt x="5390" y="1850"/>
                    </a:cubicBezTo>
                    <a:cubicBezTo>
                      <a:pt x="5134" y="853"/>
                      <a:pt x="4617" y="211"/>
                      <a:pt x="3931" y="42"/>
                    </a:cubicBezTo>
                    <a:cubicBezTo>
                      <a:pt x="3817" y="14"/>
                      <a:pt x="3702" y="1"/>
                      <a:pt x="3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48"/>
              <p:cNvSpPr/>
              <p:nvPr/>
            </p:nvSpPr>
            <p:spPr>
              <a:xfrm>
                <a:off x="4520925" y="3546475"/>
                <a:ext cx="90050" cy="135575"/>
              </a:xfrm>
              <a:custGeom>
                <a:avLst/>
                <a:gdLst/>
                <a:ahLst/>
                <a:cxnLst/>
                <a:rect l="l" t="t" r="r" b="b"/>
                <a:pathLst>
                  <a:path w="3602" h="5423" extrusionOk="0">
                    <a:moveTo>
                      <a:pt x="2266" y="0"/>
                    </a:moveTo>
                    <a:cubicBezTo>
                      <a:pt x="1520" y="0"/>
                      <a:pt x="699" y="993"/>
                      <a:pt x="362" y="2361"/>
                    </a:cubicBezTo>
                    <a:cubicBezTo>
                      <a:pt x="0" y="3843"/>
                      <a:pt x="348" y="5203"/>
                      <a:pt x="1140" y="5400"/>
                    </a:cubicBezTo>
                    <a:cubicBezTo>
                      <a:pt x="1204" y="5415"/>
                      <a:pt x="1268" y="5422"/>
                      <a:pt x="1333" y="5422"/>
                    </a:cubicBezTo>
                    <a:cubicBezTo>
                      <a:pt x="2082" y="5422"/>
                      <a:pt x="2903" y="4430"/>
                      <a:pt x="3236" y="3062"/>
                    </a:cubicBezTo>
                    <a:cubicBezTo>
                      <a:pt x="3601" y="1579"/>
                      <a:pt x="3250" y="215"/>
                      <a:pt x="2458" y="23"/>
                    </a:cubicBezTo>
                    <a:cubicBezTo>
                      <a:pt x="2395" y="8"/>
                      <a:pt x="2331" y="0"/>
                      <a:pt x="22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48"/>
              <p:cNvSpPr/>
              <p:nvPr/>
            </p:nvSpPr>
            <p:spPr>
              <a:xfrm>
                <a:off x="4568525" y="3534650"/>
                <a:ext cx="56425" cy="84975"/>
              </a:xfrm>
              <a:custGeom>
                <a:avLst/>
                <a:gdLst/>
                <a:ahLst/>
                <a:cxnLst/>
                <a:rect l="l" t="t" r="r" b="b"/>
                <a:pathLst>
                  <a:path w="2257" h="3399" extrusionOk="0">
                    <a:moveTo>
                      <a:pt x="1416" y="1"/>
                    </a:moveTo>
                    <a:cubicBezTo>
                      <a:pt x="950" y="1"/>
                      <a:pt x="435" y="626"/>
                      <a:pt x="229" y="1480"/>
                    </a:cubicBezTo>
                    <a:cubicBezTo>
                      <a:pt x="1" y="2409"/>
                      <a:pt x="215" y="3264"/>
                      <a:pt x="714" y="3383"/>
                    </a:cubicBezTo>
                    <a:cubicBezTo>
                      <a:pt x="755" y="3393"/>
                      <a:pt x="797" y="3398"/>
                      <a:pt x="838" y="3398"/>
                    </a:cubicBezTo>
                    <a:cubicBezTo>
                      <a:pt x="1306" y="3398"/>
                      <a:pt x="1817" y="2776"/>
                      <a:pt x="2027" y="1919"/>
                    </a:cubicBezTo>
                    <a:cubicBezTo>
                      <a:pt x="2256" y="990"/>
                      <a:pt x="2037" y="139"/>
                      <a:pt x="1538" y="16"/>
                    </a:cubicBezTo>
                    <a:cubicBezTo>
                      <a:pt x="1498" y="6"/>
                      <a:pt x="1457" y="1"/>
                      <a:pt x="14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48"/>
              <p:cNvSpPr/>
              <p:nvPr/>
            </p:nvSpPr>
            <p:spPr>
              <a:xfrm>
                <a:off x="4638900" y="3812100"/>
                <a:ext cx="113850" cy="24750"/>
              </a:xfrm>
              <a:custGeom>
                <a:avLst/>
                <a:gdLst/>
                <a:ahLst/>
                <a:cxnLst/>
                <a:rect l="l" t="t" r="r" b="b"/>
                <a:pathLst>
                  <a:path w="4554" h="990" extrusionOk="0">
                    <a:moveTo>
                      <a:pt x="4352" y="0"/>
                    </a:moveTo>
                    <a:cubicBezTo>
                      <a:pt x="4327" y="0"/>
                      <a:pt x="4301" y="8"/>
                      <a:pt x="4273" y="27"/>
                    </a:cubicBezTo>
                    <a:cubicBezTo>
                      <a:pt x="3632" y="471"/>
                      <a:pt x="2861" y="698"/>
                      <a:pt x="2089" y="698"/>
                    </a:cubicBezTo>
                    <a:cubicBezTo>
                      <a:pt x="1468" y="698"/>
                      <a:pt x="847" y="551"/>
                      <a:pt x="292" y="251"/>
                    </a:cubicBezTo>
                    <a:cubicBezTo>
                      <a:pt x="269" y="239"/>
                      <a:pt x="245" y="233"/>
                      <a:pt x="223" y="233"/>
                    </a:cubicBezTo>
                    <a:cubicBezTo>
                      <a:pt x="91" y="233"/>
                      <a:pt x="0" y="429"/>
                      <a:pt x="145" y="508"/>
                    </a:cubicBezTo>
                    <a:cubicBezTo>
                      <a:pt x="743" y="830"/>
                      <a:pt x="1418" y="990"/>
                      <a:pt x="2093" y="990"/>
                    </a:cubicBezTo>
                    <a:cubicBezTo>
                      <a:pt x="2917" y="990"/>
                      <a:pt x="3740" y="752"/>
                      <a:pt x="4424" y="279"/>
                    </a:cubicBezTo>
                    <a:cubicBezTo>
                      <a:pt x="4553" y="192"/>
                      <a:pt x="4475" y="0"/>
                      <a:pt x="43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48"/>
              <p:cNvSpPr/>
              <p:nvPr/>
            </p:nvSpPr>
            <p:spPr>
              <a:xfrm>
                <a:off x="4730675" y="3775150"/>
                <a:ext cx="630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2760" extrusionOk="0">
                    <a:moveTo>
                      <a:pt x="1095" y="0"/>
                    </a:moveTo>
                    <a:cubicBezTo>
                      <a:pt x="746" y="0"/>
                      <a:pt x="413" y="156"/>
                      <a:pt x="126" y="352"/>
                    </a:cubicBezTo>
                    <a:cubicBezTo>
                      <a:pt x="1" y="439"/>
                      <a:pt x="80" y="630"/>
                      <a:pt x="200" y="630"/>
                    </a:cubicBezTo>
                    <a:cubicBezTo>
                      <a:pt x="224" y="630"/>
                      <a:pt x="251" y="622"/>
                      <a:pt x="277" y="604"/>
                    </a:cubicBezTo>
                    <a:cubicBezTo>
                      <a:pt x="518" y="442"/>
                      <a:pt x="799" y="292"/>
                      <a:pt x="1095" y="292"/>
                    </a:cubicBezTo>
                    <a:cubicBezTo>
                      <a:pt x="1126" y="292"/>
                      <a:pt x="1156" y="294"/>
                      <a:pt x="1188" y="297"/>
                    </a:cubicBezTo>
                    <a:cubicBezTo>
                      <a:pt x="1476" y="329"/>
                      <a:pt x="1723" y="531"/>
                      <a:pt x="1861" y="778"/>
                    </a:cubicBezTo>
                    <a:cubicBezTo>
                      <a:pt x="2185" y="1387"/>
                      <a:pt x="1838" y="2082"/>
                      <a:pt x="1384" y="2512"/>
                    </a:cubicBezTo>
                    <a:cubicBezTo>
                      <a:pt x="1278" y="2612"/>
                      <a:pt x="1378" y="2760"/>
                      <a:pt x="1492" y="2760"/>
                    </a:cubicBezTo>
                    <a:cubicBezTo>
                      <a:pt x="1525" y="2760"/>
                      <a:pt x="1560" y="2747"/>
                      <a:pt x="1591" y="2718"/>
                    </a:cubicBezTo>
                    <a:cubicBezTo>
                      <a:pt x="2153" y="2191"/>
                      <a:pt x="2520" y="1327"/>
                      <a:pt x="2094" y="599"/>
                    </a:cubicBezTo>
                    <a:cubicBezTo>
                      <a:pt x="1920" y="297"/>
                      <a:pt x="1618" y="69"/>
                      <a:pt x="1270" y="14"/>
                    </a:cubicBezTo>
                    <a:cubicBezTo>
                      <a:pt x="1211" y="5"/>
                      <a:pt x="1153" y="0"/>
                      <a:pt x="10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25" name="Google Shape;1125;p48"/>
          <p:cNvGrpSpPr/>
          <p:nvPr/>
        </p:nvGrpSpPr>
        <p:grpSpPr>
          <a:xfrm>
            <a:off x="2025058" y="433640"/>
            <a:ext cx="1431831" cy="873450"/>
            <a:chOff x="7276580" y="1112704"/>
            <a:chExt cx="1304036" cy="795492"/>
          </a:xfrm>
        </p:grpSpPr>
        <p:sp>
          <p:nvSpPr>
            <p:cNvPr id="1126" name="Google Shape;1126;p48"/>
            <p:cNvSpPr/>
            <p:nvPr/>
          </p:nvSpPr>
          <p:spPr>
            <a:xfrm flipH="1">
              <a:off x="7276580" y="1112704"/>
              <a:ext cx="1304036" cy="795492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8"/>
            <p:cNvSpPr/>
            <p:nvPr/>
          </p:nvSpPr>
          <p:spPr>
            <a:xfrm flipH="1">
              <a:off x="7337036" y="1161800"/>
              <a:ext cx="1183110" cy="697302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8" name="Google Shape;1128;p48"/>
          <p:cNvGrpSpPr/>
          <p:nvPr/>
        </p:nvGrpSpPr>
        <p:grpSpPr>
          <a:xfrm>
            <a:off x="601905" y="1155123"/>
            <a:ext cx="540234" cy="463036"/>
            <a:chOff x="8332205" y="2939798"/>
            <a:chExt cx="540234" cy="463036"/>
          </a:xfrm>
        </p:grpSpPr>
        <p:sp>
          <p:nvSpPr>
            <p:cNvPr id="1129" name="Google Shape;1129;p48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8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8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8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8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8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8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8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8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8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46"/>
          <p:cNvSpPr/>
          <p:nvPr/>
        </p:nvSpPr>
        <p:spPr>
          <a:xfrm>
            <a:off x="409800" y="256341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46"/>
          <p:cNvSpPr txBox="1">
            <a:spLocks noGrp="1"/>
          </p:cNvSpPr>
          <p:nvPr>
            <p:ph type="title" idx="8"/>
          </p:nvPr>
        </p:nvSpPr>
        <p:spPr>
          <a:xfrm>
            <a:off x="1448850" y="256343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Present time</a:t>
            </a:r>
            <a:endParaRPr sz="4000" dirty="0"/>
          </a:p>
        </p:txBody>
      </p:sp>
      <p:grpSp>
        <p:nvGrpSpPr>
          <p:cNvPr id="1000" name="Google Shape;1000;p46"/>
          <p:cNvGrpSpPr/>
          <p:nvPr/>
        </p:nvGrpSpPr>
        <p:grpSpPr>
          <a:xfrm>
            <a:off x="7809322" y="574294"/>
            <a:ext cx="1095390" cy="668213"/>
            <a:chOff x="7276580" y="1112704"/>
            <a:chExt cx="1304036" cy="795492"/>
          </a:xfrm>
        </p:grpSpPr>
        <p:sp>
          <p:nvSpPr>
            <p:cNvPr id="1001" name="Google Shape;1001;p46"/>
            <p:cNvSpPr/>
            <p:nvPr/>
          </p:nvSpPr>
          <p:spPr>
            <a:xfrm flipH="1">
              <a:off x="7276580" y="1112704"/>
              <a:ext cx="1304036" cy="795492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6"/>
            <p:cNvSpPr/>
            <p:nvPr/>
          </p:nvSpPr>
          <p:spPr>
            <a:xfrm flipH="1">
              <a:off x="7337036" y="1161800"/>
              <a:ext cx="1183110" cy="697302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46"/>
          <p:cNvGrpSpPr/>
          <p:nvPr/>
        </p:nvGrpSpPr>
        <p:grpSpPr>
          <a:xfrm rot="-3065046">
            <a:off x="521711" y="4327705"/>
            <a:ext cx="407687" cy="558792"/>
            <a:chOff x="2879700" y="5187000"/>
            <a:chExt cx="144225" cy="197675"/>
          </a:xfrm>
        </p:grpSpPr>
        <p:sp>
          <p:nvSpPr>
            <p:cNvPr id="1004" name="Google Shape;1004;p46"/>
            <p:cNvSpPr/>
            <p:nvPr/>
          </p:nvSpPr>
          <p:spPr>
            <a:xfrm>
              <a:off x="2903100" y="5209600"/>
              <a:ext cx="97400" cy="152475"/>
            </a:xfrm>
            <a:custGeom>
              <a:avLst/>
              <a:gdLst/>
              <a:ahLst/>
              <a:cxnLst/>
              <a:rect l="l" t="t" r="r" b="b"/>
              <a:pathLst>
                <a:path w="3896" h="6099" extrusionOk="0">
                  <a:moveTo>
                    <a:pt x="3142" y="0"/>
                  </a:moveTo>
                  <a:cubicBezTo>
                    <a:pt x="3137" y="0"/>
                    <a:pt x="3131" y="1"/>
                    <a:pt x="3126" y="2"/>
                  </a:cubicBezTo>
                  <a:cubicBezTo>
                    <a:pt x="3123" y="3"/>
                    <a:pt x="3120" y="3"/>
                    <a:pt x="3116" y="4"/>
                  </a:cubicBezTo>
                  <a:cubicBezTo>
                    <a:pt x="2015" y="378"/>
                    <a:pt x="1109" y="1144"/>
                    <a:pt x="605" y="2120"/>
                  </a:cubicBezTo>
                  <a:cubicBezTo>
                    <a:pt x="604" y="2121"/>
                    <a:pt x="604" y="2122"/>
                    <a:pt x="603" y="2123"/>
                  </a:cubicBezTo>
                  <a:cubicBezTo>
                    <a:pt x="576" y="2177"/>
                    <a:pt x="548" y="2230"/>
                    <a:pt x="523" y="2285"/>
                  </a:cubicBezTo>
                  <a:cubicBezTo>
                    <a:pt x="1" y="3420"/>
                    <a:pt x="198" y="5023"/>
                    <a:pt x="602" y="6032"/>
                  </a:cubicBezTo>
                  <a:cubicBezTo>
                    <a:pt x="618" y="6074"/>
                    <a:pt x="657" y="6098"/>
                    <a:pt x="700" y="6098"/>
                  </a:cubicBezTo>
                  <a:cubicBezTo>
                    <a:pt x="710" y="6098"/>
                    <a:pt x="720" y="6097"/>
                    <a:pt x="729" y="6094"/>
                  </a:cubicBezTo>
                  <a:cubicBezTo>
                    <a:pt x="1930" y="5732"/>
                    <a:pt x="2933" y="4825"/>
                    <a:pt x="3414" y="3668"/>
                  </a:cubicBezTo>
                  <a:cubicBezTo>
                    <a:pt x="3896" y="2511"/>
                    <a:pt x="3832" y="1160"/>
                    <a:pt x="3242" y="55"/>
                  </a:cubicBezTo>
                  <a:cubicBezTo>
                    <a:pt x="3242" y="54"/>
                    <a:pt x="3241" y="53"/>
                    <a:pt x="3241" y="52"/>
                  </a:cubicBezTo>
                  <a:cubicBezTo>
                    <a:pt x="3238" y="48"/>
                    <a:pt x="3234" y="44"/>
                    <a:pt x="3231" y="39"/>
                  </a:cubicBezTo>
                  <a:cubicBezTo>
                    <a:pt x="3226" y="33"/>
                    <a:pt x="3222" y="27"/>
                    <a:pt x="3216" y="23"/>
                  </a:cubicBezTo>
                  <a:cubicBezTo>
                    <a:pt x="3211" y="20"/>
                    <a:pt x="3207" y="18"/>
                    <a:pt x="3203" y="15"/>
                  </a:cubicBezTo>
                  <a:cubicBezTo>
                    <a:pt x="3196" y="11"/>
                    <a:pt x="3189" y="7"/>
                    <a:pt x="3181" y="4"/>
                  </a:cubicBezTo>
                  <a:cubicBezTo>
                    <a:pt x="3179" y="4"/>
                    <a:pt x="3177" y="2"/>
                    <a:pt x="3175" y="1"/>
                  </a:cubicBezTo>
                  <a:lnTo>
                    <a:pt x="3166" y="1"/>
                  </a:lnTo>
                  <a:cubicBezTo>
                    <a:pt x="3158" y="0"/>
                    <a:pt x="3151" y="0"/>
                    <a:pt x="3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6"/>
            <p:cNvSpPr/>
            <p:nvPr/>
          </p:nvSpPr>
          <p:spPr>
            <a:xfrm>
              <a:off x="2879700" y="5187000"/>
              <a:ext cx="144225" cy="197675"/>
            </a:xfrm>
            <a:custGeom>
              <a:avLst/>
              <a:gdLst/>
              <a:ahLst/>
              <a:cxnLst/>
              <a:rect l="l" t="t" r="r" b="b"/>
              <a:pathLst>
                <a:path w="5769" h="7907" extrusionOk="0">
                  <a:moveTo>
                    <a:pt x="3987" y="6"/>
                  </a:moveTo>
                  <a:lnTo>
                    <a:pt x="3985" y="7"/>
                  </a:lnTo>
                  <a:lnTo>
                    <a:pt x="3985" y="7"/>
                  </a:lnTo>
                  <a:cubicBezTo>
                    <a:pt x="3986" y="7"/>
                    <a:pt x="3987" y="6"/>
                    <a:pt x="3987" y="6"/>
                  </a:cubicBezTo>
                  <a:close/>
                  <a:moveTo>
                    <a:pt x="3654" y="2079"/>
                  </a:moveTo>
                  <a:lnTo>
                    <a:pt x="3654" y="2079"/>
                  </a:lnTo>
                  <a:cubicBezTo>
                    <a:pt x="3842" y="2784"/>
                    <a:pt x="3799" y="3547"/>
                    <a:pt x="3516" y="4225"/>
                  </a:cubicBezTo>
                  <a:cubicBezTo>
                    <a:pt x="3242" y="4883"/>
                    <a:pt x="2754" y="5438"/>
                    <a:pt x="2146" y="5803"/>
                  </a:cubicBezTo>
                  <a:cubicBezTo>
                    <a:pt x="1999" y="5049"/>
                    <a:pt x="1999" y="4176"/>
                    <a:pt x="2280" y="3567"/>
                  </a:cubicBezTo>
                  <a:cubicBezTo>
                    <a:pt x="2299" y="3524"/>
                    <a:pt x="2321" y="3483"/>
                    <a:pt x="2341" y="3442"/>
                  </a:cubicBezTo>
                  <a:lnTo>
                    <a:pt x="2346" y="3435"/>
                  </a:lnTo>
                  <a:lnTo>
                    <a:pt x="2358" y="3410"/>
                  </a:lnTo>
                  <a:cubicBezTo>
                    <a:pt x="2647" y="2866"/>
                    <a:pt x="3102" y="2404"/>
                    <a:pt x="3654" y="2079"/>
                  </a:cubicBezTo>
                  <a:close/>
                  <a:moveTo>
                    <a:pt x="4090" y="1"/>
                  </a:moveTo>
                  <a:cubicBezTo>
                    <a:pt x="4066" y="1"/>
                    <a:pt x="4042" y="2"/>
                    <a:pt x="4017" y="3"/>
                  </a:cubicBezTo>
                  <a:lnTo>
                    <a:pt x="3996" y="4"/>
                  </a:lnTo>
                  <a:cubicBezTo>
                    <a:pt x="3981" y="6"/>
                    <a:pt x="3967" y="7"/>
                    <a:pt x="3952" y="10"/>
                  </a:cubicBezTo>
                  <a:lnTo>
                    <a:pt x="3869" y="17"/>
                  </a:lnTo>
                  <a:lnTo>
                    <a:pt x="3762" y="53"/>
                  </a:lnTo>
                  <a:cubicBezTo>
                    <a:pt x="2451" y="498"/>
                    <a:pt x="1349" y="1430"/>
                    <a:pt x="738" y="2609"/>
                  </a:cubicBezTo>
                  <a:lnTo>
                    <a:pt x="717" y="2649"/>
                  </a:lnTo>
                  <a:cubicBezTo>
                    <a:pt x="690" y="2703"/>
                    <a:pt x="663" y="2757"/>
                    <a:pt x="639" y="2811"/>
                  </a:cubicBezTo>
                  <a:cubicBezTo>
                    <a:pt x="1" y="4196"/>
                    <a:pt x="209" y="6050"/>
                    <a:pt x="700" y="7274"/>
                  </a:cubicBezTo>
                  <a:cubicBezTo>
                    <a:pt x="854" y="7658"/>
                    <a:pt x="1222" y="7906"/>
                    <a:pt x="1636" y="7906"/>
                  </a:cubicBezTo>
                  <a:cubicBezTo>
                    <a:pt x="1736" y="7906"/>
                    <a:pt x="1836" y="7891"/>
                    <a:pt x="1927" y="7863"/>
                  </a:cubicBezTo>
                  <a:cubicBezTo>
                    <a:pt x="3383" y="7423"/>
                    <a:pt x="4600" y="6323"/>
                    <a:pt x="5185" y="4920"/>
                  </a:cubicBezTo>
                  <a:cubicBezTo>
                    <a:pt x="5769" y="3516"/>
                    <a:pt x="5690" y="1876"/>
                    <a:pt x="4976" y="534"/>
                  </a:cubicBezTo>
                  <a:lnTo>
                    <a:pt x="4914" y="422"/>
                  </a:lnTo>
                  <a:lnTo>
                    <a:pt x="4862" y="366"/>
                  </a:lnTo>
                  <a:cubicBezTo>
                    <a:pt x="4830" y="326"/>
                    <a:pt x="4783" y="275"/>
                    <a:pt x="4716" y="221"/>
                  </a:cubicBezTo>
                  <a:cubicBezTo>
                    <a:pt x="4678" y="191"/>
                    <a:pt x="4638" y="163"/>
                    <a:pt x="4593" y="137"/>
                  </a:cubicBezTo>
                  <a:cubicBezTo>
                    <a:pt x="4572" y="125"/>
                    <a:pt x="4550" y="114"/>
                    <a:pt x="4528" y="103"/>
                  </a:cubicBezTo>
                  <a:lnTo>
                    <a:pt x="4450" y="57"/>
                  </a:lnTo>
                  <a:lnTo>
                    <a:pt x="4320" y="27"/>
                  </a:lnTo>
                  <a:cubicBezTo>
                    <a:pt x="4268" y="15"/>
                    <a:pt x="4216" y="6"/>
                    <a:pt x="4162" y="3"/>
                  </a:cubicBezTo>
                  <a:cubicBezTo>
                    <a:pt x="4138" y="2"/>
                    <a:pt x="4114" y="1"/>
                    <a:pt x="40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06" name="Google Shape;1006;p46"/>
            <p:cNvGrpSpPr/>
            <p:nvPr/>
          </p:nvGrpSpPr>
          <p:grpSpPr>
            <a:xfrm>
              <a:off x="2903113" y="5208625"/>
              <a:ext cx="97400" cy="152525"/>
              <a:chOff x="2683700" y="5216300"/>
              <a:chExt cx="97400" cy="152525"/>
            </a:xfrm>
          </p:grpSpPr>
          <p:sp>
            <p:nvSpPr>
              <p:cNvPr id="1007" name="Google Shape;1007;p46"/>
              <p:cNvSpPr/>
              <p:nvPr/>
            </p:nvSpPr>
            <p:spPr>
              <a:xfrm>
                <a:off x="2687000" y="5218925"/>
                <a:ext cx="91325" cy="147275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5891" extrusionOk="0">
                    <a:moveTo>
                      <a:pt x="3018" y="1"/>
                    </a:moveTo>
                    <a:cubicBezTo>
                      <a:pt x="1919" y="373"/>
                      <a:pt x="972" y="1172"/>
                      <a:pt x="487" y="2226"/>
                    </a:cubicBezTo>
                    <a:cubicBezTo>
                      <a:pt x="1" y="3279"/>
                      <a:pt x="136" y="4813"/>
                      <a:pt x="567" y="5890"/>
                    </a:cubicBezTo>
                    <a:cubicBezTo>
                      <a:pt x="1731" y="5539"/>
                      <a:pt x="2718" y="4647"/>
                      <a:pt x="3185" y="3524"/>
                    </a:cubicBezTo>
                    <a:cubicBezTo>
                      <a:pt x="3652" y="2402"/>
                      <a:pt x="3589" y="1073"/>
                      <a:pt x="3018" y="1"/>
                    </a:cubicBezTo>
                    <a:close/>
                  </a:path>
                </a:pathLst>
              </a:custGeom>
              <a:solidFill>
                <a:srgbClr val="80A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46"/>
              <p:cNvSpPr/>
              <p:nvPr/>
            </p:nvSpPr>
            <p:spPr>
              <a:xfrm>
                <a:off x="2683700" y="5216300"/>
                <a:ext cx="9740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6101" extrusionOk="0">
                    <a:moveTo>
                      <a:pt x="3099" y="235"/>
                    </a:moveTo>
                    <a:cubicBezTo>
                      <a:pt x="3619" y="1271"/>
                      <a:pt x="3665" y="2518"/>
                      <a:pt x="3221" y="3589"/>
                    </a:cubicBezTo>
                    <a:cubicBezTo>
                      <a:pt x="2775" y="4659"/>
                      <a:pt x="1860" y="5503"/>
                      <a:pt x="762" y="5865"/>
                    </a:cubicBezTo>
                    <a:cubicBezTo>
                      <a:pt x="398" y="4893"/>
                      <a:pt x="233" y="3420"/>
                      <a:pt x="714" y="2374"/>
                    </a:cubicBezTo>
                    <a:cubicBezTo>
                      <a:pt x="1164" y="1397"/>
                      <a:pt x="2030" y="622"/>
                      <a:pt x="3099" y="235"/>
                    </a:cubicBezTo>
                    <a:close/>
                    <a:moveTo>
                      <a:pt x="3150" y="0"/>
                    </a:moveTo>
                    <a:cubicBezTo>
                      <a:pt x="3139" y="0"/>
                      <a:pt x="3127" y="2"/>
                      <a:pt x="3116" y="6"/>
                    </a:cubicBezTo>
                    <a:cubicBezTo>
                      <a:pt x="1954" y="400"/>
                      <a:pt x="1009" y="1232"/>
                      <a:pt x="523" y="2286"/>
                    </a:cubicBezTo>
                    <a:cubicBezTo>
                      <a:pt x="1" y="3422"/>
                      <a:pt x="198" y="5025"/>
                      <a:pt x="601" y="6035"/>
                    </a:cubicBezTo>
                    <a:cubicBezTo>
                      <a:pt x="618" y="6075"/>
                      <a:pt x="657" y="6101"/>
                      <a:pt x="699" y="6101"/>
                    </a:cubicBezTo>
                    <a:cubicBezTo>
                      <a:pt x="710" y="6101"/>
                      <a:pt x="720" y="6099"/>
                      <a:pt x="730" y="6096"/>
                    </a:cubicBezTo>
                    <a:cubicBezTo>
                      <a:pt x="1930" y="5733"/>
                      <a:pt x="2933" y="4827"/>
                      <a:pt x="3414" y="3670"/>
                    </a:cubicBezTo>
                    <a:cubicBezTo>
                      <a:pt x="3896" y="2513"/>
                      <a:pt x="3832" y="1163"/>
                      <a:pt x="3242" y="56"/>
                    </a:cubicBezTo>
                    <a:cubicBezTo>
                      <a:pt x="3224" y="21"/>
                      <a:pt x="3188" y="0"/>
                      <a:pt x="3150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46"/>
              <p:cNvSpPr/>
              <p:nvPr/>
            </p:nvSpPr>
            <p:spPr>
              <a:xfrm>
                <a:off x="2698900" y="5216300"/>
                <a:ext cx="66475" cy="151025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6041" extrusionOk="0">
                    <a:moveTo>
                      <a:pt x="2541" y="0"/>
                    </a:moveTo>
                    <a:cubicBezTo>
                      <a:pt x="2494" y="0"/>
                      <a:pt x="2452" y="33"/>
                      <a:pt x="2440" y="80"/>
                    </a:cubicBezTo>
                    <a:cubicBezTo>
                      <a:pt x="1936" y="2137"/>
                      <a:pt x="1126" y="4088"/>
                      <a:pt x="31" y="5881"/>
                    </a:cubicBezTo>
                    <a:cubicBezTo>
                      <a:pt x="1" y="5931"/>
                      <a:pt x="16" y="5995"/>
                      <a:pt x="66" y="6026"/>
                    </a:cubicBezTo>
                    <a:cubicBezTo>
                      <a:pt x="83" y="6037"/>
                      <a:pt x="102" y="6041"/>
                      <a:pt x="120" y="6041"/>
                    </a:cubicBezTo>
                    <a:cubicBezTo>
                      <a:pt x="155" y="6041"/>
                      <a:pt x="191" y="6023"/>
                      <a:pt x="210" y="5991"/>
                    </a:cubicBezTo>
                    <a:cubicBezTo>
                      <a:pt x="1316" y="4179"/>
                      <a:pt x="2135" y="2208"/>
                      <a:pt x="2645" y="131"/>
                    </a:cubicBezTo>
                    <a:cubicBezTo>
                      <a:pt x="2658" y="74"/>
                      <a:pt x="2624" y="17"/>
                      <a:pt x="2567" y="4"/>
                    </a:cubicBezTo>
                    <a:cubicBezTo>
                      <a:pt x="2559" y="1"/>
                      <a:pt x="2550" y="0"/>
                      <a:pt x="2541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46"/>
              <p:cNvSpPr/>
              <p:nvPr/>
            </p:nvSpPr>
            <p:spPr>
              <a:xfrm>
                <a:off x="2698200" y="5267750"/>
                <a:ext cx="309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2092" extrusionOk="0">
                    <a:moveTo>
                      <a:pt x="120" y="1"/>
                    </a:moveTo>
                    <a:cubicBezTo>
                      <a:pt x="107" y="1"/>
                      <a:pt x="93" y="3"/>
                      <a:pt x="80" y="9"/>
                    </a:cubicBezTo>
                    <a:cubicBezTo>
                      <a:pt x="27" y="31"/>
                      <a:pt x="1" y="93"/>
                      <a:pt x="23" y="146"/>
                    </a:cubicBezTo>
                    <a:cubicBezTo>
                      <a:pt x="299" y="806"/>
                      <a:pt x="638" y="1445"/>
                      <a:pt x="1030" y="2044"/>
                    </a:cubicBezTo>
                    <a:cubicBezTo>
                      <a:pt x="1049" y="2075"/>
                      <a:pt x="1083" y="2091"/>
                      <a:pt x="1117" y="2091"/>
                    </a:cubicBezTo>
                    <a:cubicBezTo>
                      <a:pt x="1137" y="2091"/>
                      <a:pt x="1157" y="2086"/>
                      <a:pt x="1175" y="2075"/>
                    </a:cubicBezTo>
                    <a:cubicBezTo>
                      <a:pt x="1224" y="2043"/>
                      <a:pt x="1237" y="1978"/>
                      <a:pt x="1205" y="1929"/>
                    </a:cubicBezTo>
                    <a:cubicBezTo>
                      <a:pt x="821" y="1341"/>
                      <a:pt x="489" y="713"/>
                      <a:pt x="217" y="65"/>
                    </a:cubicBezTo>
                    <a:cubicBezTo>
                      <a:pt x="200" y="25"/>
                      <a:pt x="161" y="1"/>
                      <a:pt x="120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46"/>
              <p:cNvSpPr/>
              <p:nvPr/>
            </p:nvSpPr>
            <p:spPr>
              <a:xfrm>
                <a:off x="2736450" y="5269650"/>
                <a:ext cx="4082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975" extrusionOk="0">
                    <a:moveTo>
                      <a:pt x="1513" y="1"/>
                    </a:moveTo>
                    <a:cubicBezTo>
                      <a:pt x="1493" y="1"/>
                      <a:pt x="1472" y="7"/>
                      <a:pt x="1454" y="19"/>
                    </a:cubicBezTo>
                    <a:cubicBezTo>
                      <a:pt x="1038" y="303"/>
                      <a:pt x="584" y="590"/>
                      <a:pt x="84" y="771"/>
                    </a:cubicBezTo>
                    <a:cubicBezTo>
                      <a:pt x="29" y="790"/>
                      <a:pt x="0" y="850"/>
                      <a:pt x="20" y="905"/>
                    </a:cubicBezTo>
                    <a:cubicBezTo>
                      <a:pt x="35" y="948"/>
                      <a:pt x="76" y="975"/>
                      <a:pt x="119" y="975"/>
                    </a:cubicBezTo>
                    <a:cubicBezTo>
                      <a:pt x="130" y="975"/>
                      <a:pt x="143" y="973"/>
                      <a:pt x="154" y="968"/>
                    </a:cubicBezTo>
                    <a:cubicBezTo>
                      <a:pt x="678" y="780"/>
                      <a:pt x="1146" y="484"/>
                      <a:pt x="1573" y="193"/>
                    </a:cubicBezTo>
                    <a:cubicBezTo>
                      <a:pt x="1620" y="160"/>
                      <a:pt x="1633" y="95"/>
                      <a:pt x="1600" y="46"/>
                    </a:cubicBezTo>
                    <a:cubicBezTo>
                      <a:pt x="1579" y="17"/>
                      <a:pt x="1547" y="1"/>
                      <a:pt x="1513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146" name="Picture 2" descr="Free Presentation Boy Clipart in AI, SVG, EPS or PSD">
            <a:extLst>
              <a:ext uri="{FF2B5EF4-FFF2-40B4-BE49-F238E27FC236}">
                <a16:creationId xmlns:a16="http://schemas.microsoft.com/office/drawing/2014/main" id="{88FA6F85-90B6-46DF-6A86-4945E6CA1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749" y="1035182"/>
            <a:ext cx="4351776" cy="390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35C87A7-B646-D0C7-0947-793457C694FB}"/>
              </a:ext>
            </a:extLst>
          </p:cNvPr>
          <p:cNvSpPr txBox="1"/>
          <p:nvPr/>
        </p:nvSpPr>
        <p:spPr>
          <a:xfrm>
            <a:off x="3457546" y="1242507"/>
            <a:ext cx="1984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There are some tips that Vietnamese can do to live longer. 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First, we </a:t>
            </a:r>
            <a:r>
              <a:rPr lang="en-US" sz="1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50"/>
          <p:cNvSpPr/>
          <p:nvPr/>
        </p:nvSpPr>
        <p:spPr>
          <a:xfrm>
            <a:off x="409800" y="411323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50"/>
          <p:cNvSpPr txBox="1">
            <a:spLocks noGrp="1"/>
          </p:cNvSpPr>
          <p:nvPr>
            <p:ph type="title"/>
          </p:nvPr>
        </p:nvSpPr>
        <p:spPr>
          <a:xfrm>
            <a:off x="1220900" y="411325"/>
            <a:ext cx="6474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RECAP</a:t>
            </a:r>
            <a:endParaRPr sz="4400" dirty="0"/>
          </a:p>
        </p:txBody>
      </p:sp>
      <p:grpSp>
        <p:nvGrpSpPr>
          <p:cNvPr id="1178" name="Google Shape;1178;p50"/>
          <p:cNvGrpSpPr/>
          <p:nvPr/>
        </p:nvGrpSpPr>
        <p:grpSpPr>
          <a:xfrm>
            <a:off x="293311" y="1713023"/>
            <a:ext cx="864483" cy="740903"/>
            <a:chOff x="8332205" y="2939798"/>
            <a:chExt cx="540234" cy="463036"/>
          </a:xfrm>
        </p:grpSpPr>
        <p:sp>
          <p:nvSpPr>
            <p:cNvPr id="1179" name="Google Shape;1179;p50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0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0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0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0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0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0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0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0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0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2962;p72">
            <a:extLst>
              <a:ext uri="{FF2B5EF4-FFF2-40B4-BE49-F238E27FC236}">
                <a16:creationId xmlns:a16="http://schemas.microsoft.com/office/drawing/2014/main" id="{F8993F7B-8B25-F49C-769C-D1CFAAA2620A}"/>
              </a:ext>
            </a:extLst>
          </p:cNvPr>
          <p:cNvGrpSpPr/>
          <p:nvPr/>
        </p:nvGrpSpPr>
        <p:grpSpPr>
          <a:xfrm rot="272086">
            <a:off x="7853674" y="553890"/>
            <a:ext cx="1262112" cy="763668"/>
            <a:chOff x="1533050" y="1903825"/>
            <a:chExt cx="661375" cy="376450"/>
          </a:xfrm>
        </p:grpSpPr>
        <p:sp>
          <p:nvSpPr>
            <p:cNvPr id="3" name="Google Shape;2963;p72">
              <a:extLst>
                <a:ext uri="{FF2B5EF4-FFF2-40B4-BE49-F238E27FC236}">
                  <a16:creationId xmlns:a16="http://schemas.microsoft.com/office/drawing/2014/main" id="{6B479717-C326-6AB3-6E6C-D8E039EDE804}"/>
                </a:ext>
              </a:extLst>
            </p:cNvPr>
            <p:cNvSpPr/>
            <p:nvPr/>
          </p:nvSpPr>
          <p:spPr>
            <a:xfrm>
              <a:off x="1557250" y="1926950"/>
              <a:ext cx="611625" cy="330175"/>
            </a:xfrm>
            <a:custGeom>
              <a:avLst/>
              <a:gdLst/>
              <a:ahLst/>
              <a:cxnLst/>
              <a:rect l="l" t="t" r="r" b="b"/>
              <a:pathLst>
                <a:path w="24465" h="13207" extrusionOk="0">
                  <a:moveTo>
                    <a:pt x="12638" y="1"/>
                  </a:moveTo>
                  <a:cubicBezTo>
                    <a:pt x="12429" y="1"/>
                    <a:pt x="12218" y="7"/>
                    <a:pt x="12007" y="19"/>
                  </a:cubicBezTo>
                  <a:cubicBezTo>
                    <a:pt x="9561" y="158"/>
                    <a:pt x="7317" y="1079"/>
                    <a:pt x="5689" y="2609"/>
                  </a:cubicBezTo>
                  <a:cubicBezTo>
                    <a:pt x="4140" y="4063"/>
                    <a:pt x="3224" y="6035"/>
                    <a:pt x="3143" y="8018"/>
                  </a:cubicBezTo>
                  <a:cubicBezTo>
                    <a:pt x="3078" y="8012"/>
                    <a:pt x="3011" y="8008"/>
                    <a:pt x="2944" y="8008"/>
                  </a:cubicBezTo>
                  <a:cubicBezTo>
                    <a:pt x="2835" y="8008"/>
                    <a:pt x="2723" y="8017"/>
                    <a:pt x="2610" y="8038"/>
                  </a:cubicBezTo>
                  <a:cubicBezTo>
                    <a:pt x="2276" y="8101"/>
                    <a:pt x="2008" y="8266"/>
                    <a:pt x="1874" y="8490"/>
                  </a:cubicBezTo>
                  <a:cubicBezTo>
                    <a:pt x="1760" y="8682"/>
                    <a:pt x="1733" y="8956"/>
                    <a:pt x="1813" y="9173"/>
                  </a:cubicBezTo>
                  <a:cubicBezTo>
                    <a:pt x="1469" y="9193"/>
                    <a:pt x="1105" y="9235"/>
                    <a:pt x="781" y="9378"/>
                  </a:cubicBezTo>
                  <a:cubicBezTo>
                    <a:pt x="378" y="9555"/>
                    <a:pt x="1" y="9950"/>
                    <a:pt x="72" y="10428"/>
                  </a:cubicBezTo>
                  <a:cubicBezTo>
                    <a:pt x="117" y="10737"/>
                    <a:pt x="349" y="11027"/>
                    <a:pt x="707" y="11224"/>
                  </a:cubicBezTo>
                  <a:cubicBezTo>
                    <a:pt x="904" y="11333"/>
                    <a:pt x="1116" y="11404"/>
                    <a:pt x="1330" y="11462"/>
                  </a:cubicBezTo>
                  <a:cubicBezTo>
                    <a:pt x="1317" y="11480"/>
                    <a:pt x="1305" y="11500"/>
                    <a:pt x="1294" y="11520"/>
                  </a:cubicBezTo>
                  <a:cubicBezTo>
                    <a:pt x="1195" y="11706"/>
                    <a:pt x="1197" y="11946"/>
                    <a:pt x="1299" y="12115"/>
                  </a:cubicBezTo>
                  <a:cubicBezTo>
                    <a:pt x="1460" y="12383"/>
                    <a:pt x="1768" y="12523"/>
                    <a:pt x="2075" y="12634"/>
                  </a:cubicBezTo>
                  <a:cubicBezTo>
                    <a:pt x="3116" y="13010"/>
                    <a:pt x="4230" y="13207"/>
                    <a:pt x="5300" y="13207"/>
                  </a:cubicBezTo>
                  <a:lnTo>
                    <a:pt x="5356" y="13207"/>
                  </a:lnTo>
                  <a:cubicBezTo>
                    <a:pt x="5707" y="13205"/>
                    <a:pt x="6074" y="13178"/>
                    <a:pt x="6380" y="13002"/>
                  </a:cubicBezTo>
                  <a:cubicBezTo>
                    <a:pt x="6630" y="12857"/>
                    <a:pt x="6820" y="12579"/>
                    <a:pt x="6804" y="12295"/>
                  </a:cubicBezTo>
                  <a:lnTo>
                    <a:pt x="6804" y="12295"/>
                  </a:lnTo>
                  <a:cubicBezTo>
                    <a:pt x="6820" y="12296"/>
                    <a:pt x="6835" y="12296"/>
                    <a:pt x="6851" y="12296"/>
                  </a:cubicBezTo>
                  <a:cubicBezTo>
                    <a:pt x="7293" y="12296"/>
                    <a:pt x="7752" y="12063"/>
                    <a:pt x="7926" y="11713"/>
                  </a:cubicBezTo>
                  <a:cubicBezTo>
                    <a:pt x="8113" y="11333"/>
                    <a:pt x="7986" y="10843"/>
                    <a:pt x="7645" y="10548"/>
                  </a:cubicBezTo>
                  <a:cubicBezTo>
                    <a:pt x="7710" y="10458"/>
                    <a:pt x="7753" y="10349"/>
                    <a:pt x="7773" y="10223"/>
                  </a:cubicBezTo>
                  <a:cubicBezTo>
                    <a:pt x="7821" y="9911"/>
                    <a:pt x="7720" y="9524"/>
                    <a:pt x="7522" y="9259"/>
                  </a:cubicBezTo>
                  <a:cubicBezTo>
                    <a:pt x="7352" y="9032"/>
                    <a:pt x="7087" y="8858"/>
                    <a:pt x="6772" y="8753"/>
                  </a:cubicBezTo>
                  <a:cubicBezTo>
                    <a:pt x="6977" y="7134"/>
                    <a:pt x="7972" y="5627"/>
                    <a:pt x="9397" y="4822"/>
                  </a:cubicBezTo>
                  <a:cubicBezTo>
                    <a:pt x="10178" y="4382"/>
                    <a:pt x="11072" y="4163"/>
                    <a:pt x="11967" y="4163"/>
                  </a:cubicBezTo>
                  <a:cubicBezTo>
                    <a:pt x="12862" y="4163"/>
                    <a:pt x="13757" y="4383"/>
                    <a:pt x="14539" y="4823"/>
                  </a:cubicBezTo>
                  <a:cubicBezTo>
                    <a:pt x="15891" y="5585"/>
                    <a:pt x="16849" y="7026"/>
                    <a:pt x="17089" y="8603"/>
                  </a:cubicBezTo>
                  <a:cubicBezTo>
                    <a:pt x="17026" y="8696"/>
                    <a:pt x="16982" y="8799"/>
                    <a:pt x="16968" y="8905"/>
                  </a:cubicBezTo>
                  <a:cubicBezTo>
                    <a:pt x="16950" y="9038"/>
                    <a:pt x="16981" y="9184"/>
                    <a:pt x="17045" y="9310"/>
                  </a:cubicBezTo>
                  <a:cubicBezTo>
                    <a:pt x="17004" y="9309"/>
                    <a:pt x="16963" y="9308"/>
                    <a:pt x="16921" y="9308"/>
                  </a:cubicBezTo>
                  <a:cubicBezTo>
                    <a:pt x="16732" y="9308"/>
                    <a:pt x="16541" y="9319"/>
                    <a:pt x="16352" y="9353"/>
                  </a:cubicBezTo>
                  <a:cubicBezTo>
                    <a:pt x="15947" y="9426"/>
                    <a:pt x="15609" y="9605"/>
                    <a:pt x="15398" y="9858"/>
                  </a:cubicBezTo>
                  <a:cubicBezTo>
                    <a:pt x="15136" y="10172"/>
                    <a:pt x="15086" y="10610"/>
                    <a:pt x="15275" y="10924"/>
                  </a:cubicBezTo>
                  <a:cubicBezTo>
                    <a:pt x="15396" y="11123"/>
                    <a:pt x="15600" y="11276"/>
                    <a:pt x="15918" y="11403"/>
                  </a:cubicBezTo>
                  <a:cubicBezTo>
                    <a:pt x="16303" y="11557"/>
                    <a:pt x="16720" y="11629"/>
                    <a:pt x="17145" y="11633"/>
                  </a:cubicBezTo>
                  <a:cubicBezTo>
                    <a:pt x="17114" y="11699"/>
                    <a:pt x="17094" y="11769"/>
                    <a:pt x="17091" y="11834"/>
                  </a:cubicBezTo>
                  <a:cubicBezTo>
                    <a:pt x="17078" y="12061"/>
                    <a:pt x="17218" y="12288"/>
                    <a:pt x="17452" y="12425"/>
                  </a:cubicBezTo>
                  <a:cubicBezTo>
                    <a:pt x="17642" y="12537"/>
                    <a:pt x="17858" y="12578"/>
                    <a:pt x="18064" y="12610"/>
                  </a:cubicBezTo>
                  <a:cubicBezTo>
                    <a:pt x="18627" y="12697"/>
                    <a:pt x="19204" y="12740"/>
                    <a:pt x="19784" y="12740"/>
                  </a:cubicBezTo>
                  <a:cubicBezTo>
                    <a:pt x="20584" y="12740"/>
                    <a:pt x="21390" y="12658"/>
                    <a:pt x="22169" y="12492"/>
                  </a:cubicBezTo>
                  <a:cubicBezTo>
                    <a:pt x="22440" y="12436"/>
                    <a:pt x="22744" y="12356"/>
                    <a:pt x="22940" y="12125"/>
                  </a:cubicBezTo>
                  <a:cubicBezTo>
                    <a:pt x="23062" y="11982"/>
                    <a:pt x="23109" y="11770"/>
                    <a:pt x="23061" y="11586"/>
                  </a:cubicBezTo>
                  <a:cubicBezTo>
                    <a:pt x="23055" y="11567"/>
                    <a:pt x="23048" y="11547"/>
                    <a:pt x="23041" y="11528"/>
                  </a:cubicBezTo>
                  <a:cubicBezTo>
                    <a:pt x="23199" y="11508"/>
                    <a:pt x="23366" y="11474"/>
                    <a:pt x="23543" y="11426"/>
                  </a:cubicBezTo>
                  <a:cubicBezTo>
                    <a:pt x="23861" y="11340"/>
                    <a:pt x="24111" y="11153"/>
                    <a:pt x="24231" y="10917"/>
                  </a:cubicBezTo>
                  <a:cubicBezTo>
                    <a:pt x="24464" y="10456"/>
                    <a:pt x="24177" y="9916"/>
                    <a:pt x="23766" y="9660"/>
                  </a:cubicBezTo>
                  <a:cubicBezTo>
                    <a:pt x="23506" y="9497"/>
                    <a:pt x="23206" y="9420"/>
                    <a:pt x="22918" y="9376"/>
                  </a:cubicBezTo>
                  <a:cubicBezTo>
                    <a:pt x="22926" y="9368"/>
                    <a:pt x="22932" y="9358"/>
                    <a:pt x="22939" y="9349"/>
                  </a:cubicBezTo>
                  <a:cubicBezTo>
                    <a:pt x="23066" y="9169"/>
                    <a:pt x="23102" y="8935"/>
                    <a:pt x="23034" y="8722"/>
                  </a:cubicBezTo>
                  <a:cubicBezTo>
                    <a:pt x="22922" y="8374"/>
                    <a:pt x="22561" y="8102"/>
                    <a:pt x="22113" y="8030"/>
                  </a:cubicBezTo>
                  <a:cubicBezTo>
                    <a:pt x="22013" y="8014"/>
                    <a:pt x="21912" y="8008"/>
                    <a:pt x="21812" y="8008"/>
                  </a:cubicBezTo>
                  <a:cubicBezTo>
                    <a:pt x="21767" y="8008"/>
                    <a:pt x="21723" y="8009"/>
                    <a:pt x="21678" y="8012"/>
                  </a:cubicBezTo>
                  <a:cubicBezTo>
                    <a:pt x="21703" y="5909"/>
                    <a:pt x="20723" y="3737"/>
                    <a:pt x="19025" y="2256"/>
                  </a:cubicBezTo>
                  <a:cubicBezTo>
                    <a:pt x="17360" y="807"/>
                    <a:pt x="15064" y="1"/>
                    <a:pt x="126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964;p72">
              <a:extLst>
                <a:ext uri="{FF2B5EF4-FFF2-40B4-BE49-F238E27FC236}">
                  <a16:creationId xmlns:a16="http://schemas.microsoft.com/office/drawing/2014/main" id="{E3FEE1B1-0B17-DD32-78E1-7DD78E9428F9}"/>
                </a:ext>
              </a:extLst>
            </p:cNvPr>
            <p:cNvSpPr/>
            <p:nvPr/>
          </p:nvSpPr>
          <p:spPr>
            <a:xfrm>
              <a:off x="1533050" y="1903825"/>
              <a:ext cx="661375" cy="376450"/>
            </a:xfrm>
            <a:custGeom>
              <a:avLst/>
              <a:gdLst/>
              <a:ahLst/>
              <a:cxnLst/>
              <a:rect l="l" t="t" r="r" b="b"/>
              <a:pathLst>
                <a:path w="26455" h="15058" extrusionOk="0">
                  <a:moveTo>
                    <a:pt x="13606" y="1852"/>
                  </a:moveTo>
                  <a:cubicBezTo>
                    <a:pt x="15807" y="1852"/>
                    <a:pt x="17888" y="2576"/>
                    <a:pt x="19385" y="3880"/>
                  </a:cubicBezTo>
                  <a:cubicBezTo>
                    <a:pt x="20869" y="5173"/>
                    <a:pt x="21742" y="7059"/>
                    <a:pt x="21720" y="8926"/>
                  </a:cubicBezTo>
                  <a:lnTo>
                    <a:pt x="21709" y="9916"/>
                  </a:lnTo>
                  <a:lnTo>
                    <a:pt x="22697" y="9861"/>
                  </a:lnTo>
                  <a:cubicBezTo>
                    <a:pt x="22727" y="9860"/>
                    <a:pt x="22755" y="9859"/>
                    <a:pt x="22782" y="9859"/>
                  </a:cubicBezTo>
                  <a:cubicBezTo>
                    <a:pt x="22839" y="9859"/>
                    <a:pt x="22889" y="9862"/>
                    <a:pt x="22934" y="9869"/>
                  </a:cubicBezTo>
                  <a:cubicBezTo>
                    <a:pt x="22971" y="9876"/>
                    <a:pt x="23003" y="9884"/>
                    <a:pt x="23029" y="9894"/>
                  </a:cubicBezTo>
                  <a:lnTo>
                    <a:pt x="22177" y="10978"/>
                  </a:lnTo>
                  <a:lnTo>
                    <a:pt x="23747" y="11216"/>
                  </a:lnTo>
                  <a:cubicBezTo>
                    <a:pt x="23970" y="11250"/>
                    <a:pt x="24133" y="11301"/>
                    <a:pt x="24243" y="11370"/>
                  </a:cubicBezTo>
                  <a:cubicBezTo>
                    <a:pt x="24275" y="11390"/>
                    <a:pt x="24301" y="11415"/>
                    <a:pt x="24321" y="11440"/>
                  </a:cubicBezTo>
                  <a:cubicBezTo>
                    <a:pt x="24305" y="11446"/>
                    <a:pt x="24288" y="11453"/>
                    <a:pt x="24267" y="11458"/>
                  </a:cubicBezTo>
                  <a:cubicBezTo>
                    <a:pt x="24134" y="11495"/>
                    <a:pt x="24008" y="11520"/>
                    <a:pt x="23895" y="11534"/>
                  </a:cubicBezTo>
                  <a:lnTo>
                    <a:pt x="22714" y="11682"/>
                  </a:lnTo>
                  <a:lnTo>
                    <a:pt x="23031" y="12494"/>
                  </a:lnTo>
                  <a:cubicBezTo>
                    <a:pt x="23006" y="12499"/>
                    <a:pt x="22978" y="12505"/>
                    <a:pt x="22946" y="12512"/>
                  </a:cubicBezTo>
                  <a:cubicBezTo>
                    <a:pt x="22232" y="12663"/>
                    <a:pt x="21494" y="12739"/>
                    <a:pt x="20752" y="12739"/>
                  </a:cubicBezTo>
                  <a:cubicBezTo>
                    <a:pt x="20219" y="12739"/>
                    <a:pt x="19687" y="12699"/>
                    <a:pt x="19174" y="12620"/>
                  </a:cubicBezTo>
                  <a:cubicBezTo>
                    <a:pt x="19159" y="12618"/>
                    <a:pt x="19138" y="12615"/>
                    <a:pt x="19114" y="12610"/>
                  </a:cubicBezTo>
                  <a:lnTo>
                    <a:pt x="19575" y="11647"/>
                  </a:lnTo>
                  <a:lnTo>
                    <a:pt x="18123" y="11632"/>
                  </a:lnTo>
                  <a:cubicBezTo>
                    <a:pt x="17792" y="11629"/>
                    <a:pt x="17493" y="11574"/>
                    <a:pt x="17231" y="11469"/>
                  </a:cubicBezTo>
                  <a:cubicBezTo>
                    <a:pt x="17149" y="11436"/>
                    <a:pt x="17098" y="11408"/>
                    <a:pt x="17068" y="11390"/>
                  </a:cubicBezTo>
                  <a:cubicBezTo>
                    <a:pt x="17070" y="11384"/>
                    <a:pt x="17073" y="11380"/>
                    <a:pt x="17077" y="11376"/>
                  </a:cubicBezTo>
                  <a:cubicBezTo>
                    <a:pt x="17131" y="11311"/>
                    <a:pt x="17266" y="11229"/>
                    <a:pt x="17484" y="11189"/>
                  </a:cubicBezTo>
                  <a:cubicBezTo>
                    <a:pt x="17596" y="11169"/>
                    <a:pt x="17722" y="11159"/>
                    <a:pt x="17884" y="11159"/>
                  </a:cubicBezTo>
                  <a:cubicBezTo>
                    <a:pt x="17919" y="11159"/>
                    <a:pt x="17955" y="11160"/>
                    <a:pt x="17994" y="11160"/>
                  </a:cubicBezTo>
                  <a:lnTo>
                    <a:pt x="19536" y="11194"/>
                  </a:lnTo>
                  <a:lnTo>
                    <a:pt x="19536" y="11194"/>
                  </a:lnTo>
                  <a:lnTo>
                    <a:pt x="18900" y="9936"/>
                  </a:lnTo>
                  <a:lnTo>
                    <a:pt x="19027" y="9750"/>
                  </a:lnTo>
                  <a:lnTo>
                    <a:pt x="18972" y="9390"/>
                  </a:lnTo>
                  <a:cubicBezTo>
                    <a:pt x="18685" y="7504"/>
                    <a:pt x="17560" y="5842"/>
                    <a:pt x="15962" y="4942"/>
                  </a:cubicBezTo>
                  <a:cubicBezTo>
                    <a:pt x="15042" y="4423"/>
                    <a:pt x="13989" y="4164"/>
                    <a:pt x="12935" y="4164"/>
                  </a:cubicBezTo>
                  <a:cubicBezTo>
                    <a:pt x="11882" y="4164"/>
                    <a:pt x="10829" y="4423"/>
                    <a:pt x="9910" y="4941"/>
                  </a:cubicBezTo>
                  <a:cubicBezTo>
                    <a:pt x="8249" y="5879"/>
                    <a:pt x="7065" y="7650"/>
                    <a:pt x="6821" y="9561"/>
                  </a:cubicBezTo>
                  <a:lnTo>
                    <a:pt x="6725" y="10315"/>
                  </a:lnTo>
                  <a:lnTo>
                    <a:pt x="7447" y="10556"/>
                  </a:lnTo>
                  <a:cubicBezTo>
                    <a:pt x="7609" y="10609"/>
                    <a:pt x="7710" y="10687"/>
                    <a:pt x="7749" y="10739"/>
                  </a:cubicBezTo>
                  <a:cubicBezTo>
                    <a:pt x="7798" y="10804"/>
                    <a:pt x="7826" y="10917"/>
                    <a:pt x="7827" y="10980"/>
                  </a:cubicBezTo>
                  <a:lnTo>
                    <a:pt x="7367" y="11619"/>
                  </a:lnTo>
                  <a:lnTo>
                    <a:pt x="8008" y="12173"/>
                  </a:lnTo>
                  <a:cubicBezTo>
                    <a:pt x="8029" y="12191"/>
                    <a:pt x="8041" y="12212"/>
                    <a:pt x="8048" y="12229"/>
                  </a:cubicBezTo>
                  <a:cubicBezTo>
                    <a:pt x="8000" y="12259"/>
                    <a:pt x="7911" y="12295"/>
                    <a:pt x="7821" y="12295"/>
                  </a:cubicBezTo>
                  <a:cubicBezTo>
                    <a:pt x="7816" y="12295"/>
                    <a:pt x="7812" y="12295"/>
                    <a:pt x="7807" y="12295"/>
                  </a:cubicBezTo>
                  <a:lnTo>
                    <a:pt x="6787" y="12256"/>
                  </a:lnTo>
                  <a:lnTo>
                    <a:pt x="6787" y="12256"/>
                  </a:lnTo>
                  <a:lnTo>
                    <a:pt x="6840" y="13146"/>
                  </a:lnTo>
                  <a:cubicBezTo>
                    <a:pt x="6691" y="13204"/>
                    <a:pt x="6434" y="13205"/>
                    <a:pt x="6315" y="13206"/>
                  </a:cubicBezTo>
                  <a:lnTo>
                    <a:pt x="6269" y="13206"/>
                  </a:lnTo>
                  <a:cubicBezTo>
                    <a:pt x="5304" y="13206"/>
                    <a:pt x="4298" y="13026"/>
                    <a:pt x="3358" y="12688"/>
                  </a:cubicBezTo>
                  <a:cubicBezTo>
                    <a:pt x="3316" y="12672"/>
                    <a:pt x="3278" y="12659"/>
                    <a:pt x="3246" y="12646"/>
                  </a:cubicBezTo>
                  <a:lnTo>
                    <a:pt x="3813" y="11836"/>
                  </a:lnTo>
                  <a:lnTo>
                    <a:pt x="2538" y="11493"/>
                  </a:lnTo>
                  <a:cubicBezTo>
                    <a:pt x="2354" y="11443"/>
                    <a:pt x="2226" y="11396"/>
                    <a:pt x="2122" y="11339"/>
                  </a:cubicBezTo>
                  <a:cubicBezTo>
                    <a:pt x="2057" y="11303"/>
                    <a:pt x="2013" y="11267"/>
                    <a:pt x="1985" y="11240"/>
                  </a:cubicBezTo>
                  <a:cubicBezTo>
                    <a:pt x="2016" y="11211"/>
                    <a:pt x="2063" y="11177"/>
                    <a:pt x="2123" y="11151"/>
                  </a:cubicBezTo>
                  <a:cubicBezTo>
                    <a:pt x="2322" y="11062"/>
                    <a:pt x="2595" y="11037"/>
                    <a:pt x="2837" y="11022"/>
                  </a:cubicBezTo>
                  <a:lnTo>
                    <a:pt x="4088" y="10948"/>
                  </a:lnTo>
                  <a:lnTo>
                    <a:pt x="3691" y="9888"/>
                  </a:lnTo>
                  <a:cubicBezTo>
                    <a:pt x="3708" y="9883"/>
                    <a:pt x="3726" y="9878"/>
                    <a:pt x="3748" y="9874"/>
                  </a:cubicBezTo>
                  <a:cubicBezTo>
                    <a:pt x="3799" y="9864"/>
                    <a:pt x="3853" y="9859"/>
                    <a:pt x="3910" y="9859"/>
                  </a:cubicBezTo>
                  <a:cubicBezTo>
                    <a:pt x="3946" y="9859"/>
                    <a:pt x="3984" y="9861"/>
                    <a:pt x="4023" y="9865"/>
                  </a:cubicBezTo>
                  <a:lnTo>
                    <a:pt x="4997" y="9958"/>
                  </a:lnTo>
                  <a:lnTo>
                    <a:pt x="5036" y="8981"/>
                  </a:lnTo>
                  <a:cubicBezTo>
                    <a:pt x="5107" y="7227"/>
                    <a:pt x="5930" y="5488"/>
                    <a:pt x="7292" y="4208"/>
                  </a:cubicBezTo>
                  <a:cubicBezTo>
                    <a:pt x="8761" y="2826"/>
                    <a:pt x="10799" y="1995"/>
                    <a:pt x="13029" y="1868"/>
                  </a:cubicBezTo>
                  <a:cubicBezTo>
                    <a:pt x="13222" y="1857"/>
                    <a:pt x="13414" y="1852"/>
                    <a:pt x="13606" y="1852"/>
                  </a:cubicBezTo>
                  <a:close/>
                  <a:moveTo>
                    <a:pt x="13603" y="1"/>
                  </a:moveTo>
                  <a:cubicBezTo>
                    <a:pt x="13377" y="1"/>
                    <a:pt x="13150" y="7"/>
                    <a:pt x="12922" y="20"/>
                  </a:cubicBezTo>
                  <a:cubicBezTo>
                    <a:pt x="10259" y="172"/>
                    <a:pt x="7809" y="1180"/>
                    <a:pt x="6024" y="2859"/>
                  </a:cubicBezTo>
                  <a:cubicBezTo>
                    <a:pt x="4521" y="4269"/>
                    <a:pt x="3541" y="6139"/>
                    <a:pt x="3262" y="8086"/>
                  </a:cubicBezTo>
                  <a:cubicBezTo>
                    <a:pt x="2733" y="8220"/>
                    <a:pt x="2295" y="8527"/>
                    <a:pt x="2047" y="8942"/>
                  </a:cubicBezTo>
                  <a:cubicBezTo>
                    <a:pt x="1983" y="9049"/>
                    <a:pt x="1932" y="9165"/>
                    <a:pt x="1893" y="9284"/>
                  </a:cubicBezTo>
                  <a:cubicBezTo>
                    <a:pt x="1722" y="9325"/>
                    <a:pt x="1549" y="9379"/>
                    <a:pt x="1376" y="9456"/>
                  </a:cubicBezTo>
                  <a:cubicBezTo>
                    <a:pt x="504" y="9839"/>
                    <a:pt x="1" y="10656"/>
                    <a:pt x="125" y="11489"/>
                  </a:cubicBezTo>
                  <a:cubicBezTo>
                    <a:pt x="213" y="12086"/>
                    <a:pt x="615" y="12622"/>
                    <a:pt x="1228" y="12959"/>
                  </a:cubicBezTo>
                  <a:cubicBezTo>
                    <a:pt x="1246" y="12970"/>
                    <a:pt x="1266" y="12980"/>
                    <a:pt x="1285" y="12990"/>
                  </a:cubicBezTo>
                  <a:cubicBezTo>
                    <a:pt x="1314" y="13176"/>
                    <a:pt x="1376" y="13355"/>
                    <a:pt x="1473" y="13514"/>
                  </a:cubicBezTo>
                  <a:cubicBezTo>
                    <a:pt x="1825" y="14104"/>
                    <a:pt x="2459" y="14332"/>
                    <a:pt x="2729" y="14430"/>
                  </a:cubicBezTo>
                  <a:cubicBezTo>
                    <a:pt x="3869" y="14841"/>
                    <a:pt x="5093" y="15057"/>
                    <a:pt x="6269" y="15057"/>
                  </a:cubicBezTo>
                  <a:lnTo>
                    <a:pt x="6330" y="15057"/>
                  </a:lnTo>
                  <a:cubicBezTo>
                    <a:pt x="6785" y="15054"/>
                    <a:pt x="7317" y="15013"/>
                    <a:pt x="7810" y="14729"/>
                  </a:cubicBezTo>
                  <a:cubicBezTo>
                    <a:pt x="8101" y="14561"/>
                    <a:pt x="8333" y="14322"/>
                    <a:pt x="8487" y="14045"/>
                  </a:cubicBezTo>
                  <a:cubicBezTo>
                    <a:pt x="9028" y="13879"/>
                    <a:pt x="9491" y="13518"/>
                    <a:pt x="9723" y="13048"/>
                  </a:cubicBezTo>
                  <a:cubicBezTo>
                    <a:pt x="9999" y="12492"/>
                    <a:pt x="9960" y="11839"/>
                    <a:pt x="9654" y="11301"/>
                  </a:cubicBezTo>
                  <a:cubicBezTo>
                    <a:pt x="9654" y="11298"/>
                    <a:pt x="9655" y="11295"/>
                    <a:pt x="9655" y="11291"/>
                  </a:cubicBezTo>
                  <a:cubicBezTo>
                    <a:pt x="9743" y="10731"/>
                    <a:pt x="9580" y="10095"/>
                    <a:pt x="9230" y="9629"/>
                  </a:cubicBezTo>
                  <a:cubicBezTo>
                    <a:pt x="9106" y="9463"/>
                    <a:pt x="8955" y="9313"/>
                    <a:pt x="8782" y="9185"/>
                  </a:cubicBezTo>
                  <a:cubicBezTo>
                    <a:pt x="9091" y="8084"/>
                    <a:pt x="9836" y="7109"/>
                    <a:pt x="10819" y="6554"/>
                  </a:cubicBezTo>
                  <a:cubicBezTo>
                    <a:pt x="11462" y="6192"/>
                    <a:pt x="12198" y="6011"/>
                    <a:pt x="12934" y="6011"/>
                  </a:cubicBezTo>
                  <a:cubicBezTo>
                    <a:pt x="13672" y="6011"/>
                    <a:pt x="14409" y="6192"/>
                    <a:pt x="15052" y="6555"/>
                  </a:cubicBezTo>
                  <a:cubicBezTo>
                    <a:pt x="16062" y="7122"/>
                    <a:pt x="16823" y="8188"/>
                    <a:pt x="17088" y="9380"/>
                  </a:cubicBezTo>
                  <a:cubicBezTo>
                    <a:pt x="16499" y="9500"/>
                    <a:pt x="15993" y="9786"/>
                    <a:pt x="15655" y="10189"/>
                  </a:cubicBezTo>
                  <a:cubicBezTo>
                    <a:pt x="15136" y="10813"/>
                    <a:pt x="15055" y="11672"/>
                    <a:pt x="15452" y="12328"/>
                  </a:cubicBezTo>
                  <a:cubicBezTo>
                    <a:pt x="15678" y="12702"/>
                    <a:pt x="16035" y="12983"/>
                    <a:pt x="16542" y="13187"/>
                  </a:cubicBezTo>
                  <a:cubicBezTo>
                    <a:pt x="16772" y="13280"/>
                    <a:pt x="17014" y="13350"/>
                    <a:pt x="17267" y="13400"/>
                  </a:cubicBezTo>
                  <a:cubicBezTo>
                    <a:pt x="17403" y="13701"/>
                    <a:pt x="17640" y="13965"/>
                    <a:pt x="17950" y="14148"/>
                  </a:cubicBezTo>
                  <a:cubicBezTo>
                    <a:pt x="18266" y="14334"/>
                    <a:pt x="18588" y="14403"/>
                    <a:pt x="18890" y="14449"/>
                  </a:cubicBezTo>
                  <a:cubicBezTo>
                    <a:pt x="19497" y="14543"/>
                    <a:pt x="20124" y="14591"/>
                    <a:pt x="20753" y="14591"/>
                  </a:cubicBezTo>
                  <a:cubicBezTo>
                    <a:pt x="21622" y="14591"/>
                    <a:pt x="22489" y="14501"/>
                    <a:pt x="23329" y="14324"/>
                  </a:cubicBezTo>
                  <a:cubicBezTo>
                    <a:pt x="23611" y="14264"/>
                    <a:pt x="24196" y="14140"/>
                    <a:pt x="24613" y="13650"/>
                  </a:cubicBezTo>
                  <a:cubicBezTo>
                    <a:pt x="24724" y="13519"/>
                    <a:pt x="24812" y="13369"/>
                    <a:pt x="24872" y="13209"/>
                  </a:cubicBezTo>
                  <a:cubicBezTo>
                    <a:pt x="25389" y="13038"/>
                    <a:pt x="25805" y="12696"/>
                    <a:pt x="26026" y="12259"/>
                  </a:cubicBezTo>
                  <a:cubicBezTo>
                    <a:pt x="26455" y="11409"/>
                    <a:pt x="26110" y="10351"/>
                    <a:pt x="25223" y="9798"/>
                  </a:cubicBezTo>
                  <a:cubicBezTo>
                    <a:pt x="25136" y="9744"/>
                    <a:pt x="25044" y="9694"/>
                    <a:pt x="24947" y="9650"/>
                  </a:cubicBezTo>
                  <a:cubicBezTo>
                    <a:pt x="24935" y="9554"/>
                    <a:pt x="24914" y="9459"/>
                    <a:pt x="24884" y="9366"/>
                  </a:cubicBezTo>
                  <a:cubicBezTo>
                    <a:pt x="24693" y="8768"/>
                    <a:pt x="24191" y="8308"/>
                    <a:pt x="23535" y="8112"/>
                  </a:cubicBezTo>
                  <a:cubicBezTo>
                    <a:pt x="23331" y="5995"/>
                    <a:pt x="22269" y="3938"/>
                    <a:pt x="20600" y="2483"/>
                  </a:cubicBezTo>
                  <a:cubicBezTo>
                    <a:pt x="18767" y="888"/>
                    <a:pt x="16249" y="1"/>
                    <a:pt x="13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" name="Google Shape;2965;p72">
              <a:extLst>
                <a:ext uri="{FF2B5EF4-FFF2-40B4-BE49-F238E27FC236}">
                  <a16:creationId xmlns:a16="http://schemas.microsoft.com/office/drawing/2014/main" id="{841AA41C-6C90-CFE8-3BF7-8DFEAD72D5FD}"/>
                </a:ext>
              </a:extLst>
            </p:cNvPr>
            <p:cNvGrpSpPr/>
            <p:nvPr/>
          </p:nvGrpSpPr>
          <p:grpSpPr>
            <a:xfrm>
              <a:off x="1557300" y="1929100"/>
              <a:ext cx="611575" cy="330150"/>
              <a:chOff x="907575" y="1930300"/>
              <a:chExt cx="611575" cy="330150"/>
            </a:xfrm>
          </p:grpSpPr>
          <p:sp>
            <p:nvSpPr>
              <p:cNvPr id="6" name="Google Shape;2966;p72">
                <a:extLst>
                  <a:ext uri="{FF2B5EF4-FFF2-40B4-BE49-F238E27FC236}">
                    <a16:creationId xmlns:a16="http://schemas.microsoft.com/office/drawing/2014/main" id="{44B15F3D-62BD-B6AA-312A-071DFCBF7719}"/>
                  </a:ext>
                </a:extLst>
              </p:cNvPr>
              <p:cNvSpPr/>
              <p:nvPr/>
            </p:nvSpPr>
            <p:spPr>
              <a:xfrm>
                <a:off x="985375" y="1933950"/>
                <a:ext cx="468975" cy="22675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9070" extrusionOk="0">
                    <a:moveTo>
                      <a:pt x="9518" y="1"/>
                    </a:moveTo>
                    <a:cubicBezTo>
                      <a:pt x="9312" y="1"/>
                      <a:pt x="9107" y="7"/>
                      <a:pt x="8902" y="18"/>
                    </a:cubicBezTo>
                    <a:cubicBezTo>
                      <a:pt x="6616" y="148"/>
                      <a:pt x="4343" y="1000"/>
                      <a:pt x="2676" y="2568"/>
                    </a:cubicBezTo>
                    <a:cubicBezTo>
                      <a:pt x="1008" y="4134"/>
                      <a:pt x="1" y="6443"/>
                      <a:pt x="194" y="8724"/>
                    </a:cubicBezTo>
                    <a:cubicBezTo>
                      <a:pt x="230" y="8724"/>
                      <a:pt x="266" y="8724"/>
                      <a:pt x="302" y="8724"/>
                    </a:cubicBezTo>
                    <a:cubicBezTo>
                      <a:pt x="600" y="8724"/>
                      <a:pt x="896" y="8735"/>
                      <a:pt x="1188" y="8756"/>
                    </a:cubicBezTo>
                    <a:cubicBezTo>
                      <a:pt x="1955" y="8806"/>
                      <a:pt x="2709" y="8920"/>
                      <a:pt x="3475" y="9069"/>
                    </a:cubicBezTo>
                    <a:cubicBezTo>
                      <a:pt x="3532" y="7229"/>
                      <a:pt x="4607" y="5453"/>
                      <a:pt x="6212" y="4548"/>
                    </a:cubicBezTo>
                    <a:cubicBezTo>
                      <a:pt x="7014" y="4096"/>
                      <a:pt x="7934" y="3871"/>
                      <a:pt x="8854" y="3871"/>
                    </a:cubicBezTo>
                    <a:cubicBezTo>
                      <a:pt x="9775" y="3871"/>
                      <a:pt x="10695" y="4097"/>
                      <a:pt x="11497" y="4549"/>
                    </a:cubicBezTo>
                    <a:cubicBezTo>
                      <a:pt x="13102" y="5452"/>
                      <a:pt x="14120" y="7227"/>
                      <a:pt x="14177" y="9067"/>
                    </a:cubicBezTo>
                    <a:cubicBezTo>
                      <a:pt x="15161" y="8967"/>
                      <a:pt x="16083" y="8900"/>
                      <a:pt x="17032" y="8877"/>
                    </a:cubicBezTo>
                    <a:cubicBezTo>
                      <a:pt x="17267" y="8872"/>
                      <a:pt x="17503" y="8869"/>
                      <a:pt x="17743" y="8869"/>
                    </a:cubicBezTo>
                    <a:cubicBezTo>
                      <a:pt x="17935" y="8869"/>
                      <a:pt x="18129" y="8871"/>
                      <a:pt x="18326" y="8875"/>
                    </a:cubicBezTo>
                    <a:cubicBezTo>
                      <a:pt x="18758" y="6435"/>
                      <a:pt x="17684" y="3848"/>
                      <a:pt x="15815" y="2220"/>
                    </a:cubicBezTo>
                    <a:cubicBezTo>
                      <a:pt x="14099" y="726"/>
                      <a:pt x="11799" y="1"/>
                      <a:pt x="95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2967;p72">
                <a:extLst>
                  <a:ext uri="{FF2B5EF4-FFF2-40B4-BE49-F238E27FC236}">
                    <a16:creationId xmlns:a16="http://schemas.microsoft.com/office/drawing/2014/main" id="{65A523BA-B0A5-5714-4F4D-AA0CA197194D}"/>
                  </a:ext>
                </a:extLst>
              </p:cNvPr>
              <p:cNvSpPr/>
              <p:nvPr/>
            </p:nvSpPr>
            <p:spPr>
              <a:xfrm>
                <a:off x="981775" y="1930300"/>
                <a:ext cx="476000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19040" h="9362" extrusionOk="0">
                    <a:moveTo>
                      <a:pt x="9667" y="292"/>
                    </a:moveTo>
                    <a:cubicBezTo>
                      <a:pt x="12023" y="292"/>
                      <a:pt x="14252" y="1072"/>
                      <a:pt x="15863" y="2475"/>
                    </a:cubicBezTo>
                    <a:cubicBezTo>
                      <a:pt x="17734" y="4106"/>
                      <a:pt x="18700" y="6604"/>
                      <a:pt x="18347" y="8873"/>
                    </a:cubicBezTo>
                    <a:cubicBezTo>
                      <a:pt x="18190" y="8871"/>
                      <a:pt x="18031" y="8870"/>
                      <a:pt x="17870" y="8870"/>
                    </a:cubicBezTo>
                    <a:cubicBezTo>
                      <a:pt x="17644" y="8870"/>
                      <a:pt x="17412" y="8872"/>
                      <a:pt x="17173" y="8878"/>
                    </a:cubicBezTo>
                    <a:cubicBezTo>
                      <a:pt x="16327" y="8897"/>
                      <a:pt x="15461" y="8953"/>
                      <a:pt x="14460" y="9052"/>
                    </a:cubicBezTo>
                    <a:cubicBezTo>
                      <a:pt x="14349" y="7200"/>
                      <a:pt x="13283" y="5452"/>
                      <a:pt x="11712" y="4568"/>
                    </a:cubicBezTo>
                    <a:cubicBezTo>
                      <a:pt x="10889" y="4102"/>
                      <a:pt x="9943" y="3870"/>
                      <a:pt x="8998" y="3870"/>
                    </a:cubicBezTo>
                    <a:cubicBezTo>
                      <a:pt x="8054" y="3870"/>
                      <a:pt x="7109" y="4102"/>
                      <a:pt x="6285" y="4567"/>
                    </a:cubicBezTo>
                    <a:cubicBezTo>
                      <a:pt x="4685" y="5470"/>
                      <a:pt x="3600" y="7212"/>
                      <a:pt x="3481" y="9041"/>
                    </a:cubicBezTo>
                    <a:cubicBezTo>
                      <a:pt x="2682" y="8890"/>
                      <a:pt x="1999" y="8800"/>
                      <a:pt x="1343" y="8757"/>
                    </a:cubicBezTo>
                    <a:cubicBezTo>
                      <a:pt x="1051" y="8736"/>
                      <a:pt x="759" y="8725"/>
                      <a:pt x="473" y="8725"/>
                    </a:cubicBezTo>
                    <a:cubicBezTo>
                      <a:pt x="337" y="6591"/>
                      <a:pt x="1245" y="4394"/>
                      <a:pt x="2920" y="2821"/>
                    </a:cubicBezTo>
                    <a:cubicBezTo>
                      <a:pt x="4498" y="1337"/>
                      <a:pt x="6676" y="445"/>
                      <a:pt x="9054" y="310"/>
                    </a:cubicBezTo>
                    <a:cubicBezTo>
                      <a:pt x="9259" y="298"/>
                      <a:pt x="9463" y="292"/>
                      <a:pt x="9667" y="292"/>
                    </a:cubicBezTo>
                    <a:close/>
                    <a:moveTo>
                      <a:pt x="9669" y="1"/>
                    </a:moveTo>
                    <a:cubicBezTo>
                      <a:pt x="9459" y="1"/>
                      <a:pt x="9249" y="7"/>
                      <a:pt x="9037" y="19"/>
                    </a:cubicBezTo>
                    <a:cubicBezTo>
                      <a:pt x="6591" y="158"/>
                      <a:pt x="4348" y="1078"/>
                      <a:pt x="2719" y="2608"/>
                    </a:cubicBezTo>
                    <a:cubicBezTo>
                      <a:pt x="945" y="4274"/>
                      <a:pt x="0" y="6620"/>
                      <a:pt x="192" y="8883"/>
                    </a:cubicBezTo>
                    <a:cubicBezTo>
                      <a:pt x="198" y="8959"/>
                      <a:pt x="261" y="9017"/>
                      <a:pt x="338" y="9017"/>
                    </a:cubicBezTo>
                    <a:lnTo>
                      <a:pt x="339" y="9017"/>
                    </a:lnTo>
                    <a:cubicBezTo>
                      <a:pt x="376" y="9017"/>
                      <a:pt x="413" y="9016"/>
                      <a:pt x="451" y="9016"/>
                    </a:cubicBezTo>
                    <a:cubicBezTo>
                      <a:pt x="738" y="9016"/>
                      <a:pt x="1029" y="9027"/>
                      <a:pt x="1323" y="9048"/>
                    </a:cubicBezTo>
                    <a:cubicBezTo>
                      <a:pt x="2013" y="9093"/>
                      <a:pt x="2733" y="9192"/>
                      <a:pt x="3591" y="9358"/>
                    </a:cubicBezTo>
                    <a:cubicBezTo>
                      <a:pt x="3601" y="9361"/>
                      <a:pt x="3610" y="9362"/>
                      <a:pt x="3619" y="9362"/>
                    </a:cubicBezTo>
                    <a:cubicBezTo>
                      <a:pt x="3651" y="9362"/>
                      <a:pt x="3684" y="9350"/>
                      <a:pt x="3710" y="9330"/>
                    </a:cubicBezTo>
                    <a:cubicBezTo>
                      <a:pt x="3743" y="9303"/>
                      <a:pt x="3764" y="9262"/>
                      <a:pt x="3765" y="9220"/>
                    </a:cubicBezTo>
                    <a:cubicBezTo>
                      <a:pt x="3821" y="7430"/>
                      <a:pt x="4866" y="5702"/>
                      <a:pt x="6427" y="4821"/>
                    </a:cubicBezTo>
                    <a:cubicBezTo>
                      <a:pt x="7208" y="4381"/>
                      <a:pt x="8103" y="4161"/>
                      <a:pt x="8998" y="4161"/>
                    </a:cubicBezTo>
                    <a:cubicBezTo>
                      <a:pt x="9893" y="4161"/>
                      <a:pt x="10788" y="4382"/>
                      <a:pt x="11569" y="4822"/>
                    </a:cubicBezTo>
                    <a:cubicBezTo>
                      <a:pt x="13097" y="5682"/>
                      <a:pt x="14120" y="7407"/>
                      <a:pt x="14176" y="9217"/>
                    </a:cubicBezTo>
                    <a:cubicBezTo>
                      <a:pt x="14177" y="9258"/>
                      <a:pt x="14195" y="9296"/>
                      <a:pt x="14225" y="9322"/>
                    </a:cubicBezTo>
                    <a:cubicBezTo>
                      <a:pt x="14254" y="9347"/>
                      <a:pt x="14289" y="9359"/>
                      <a:pt x="14327" y="9359"/>
                    </a:cubicBezTo>
                    <a:cubicBezTo>
                      <a:pt x="14330" y="9359"/>
                      <a:pt x="14333" y="9359"/>
                      <a:pt x="14337" y="9358"/>
                    </a:cubicBezTo>
                    <a:cubicBezTo>
                      <a:pt x="15395" y="9250"/>
                      <a:pt x="16298" y="9190"/>
                      <a:pt x="17179" y="9169"/>
                    </a:cubicBezTo>
                    <a:cubicBezTo>
                      <a:pt x="17418" y="9164"/>
                      <a:pt x="17648" y="9161"/>
                      <a:pt x="17873" y="9161"/>
                    </a:cubicBezTo>
                    <a:cubicBezTo>
                      <a:pt x="18074" y="9161"/>
                      <a:pt x="18271" y="9163"/>
                      <a:pt x="18467" y="9168"/>
                    </a:cubicBezTo>
                    <a:cubicBezTo>
                      <a:pt x="18545" y="9165"/>
                      <a:pt x="18601" y="9118"/>
                      <a:pt x="18613" y="9047"/>
                    </a:cubicBezTo>
                    <a:cubicBezTo>
                      <a:pt x="19039" y="6646"/>
                      <a:pt x="18035" y="3981"/>
                      <a:pt x="16055" y="2255"/>
                    </a:cubicBezTo>
                    <a:cubicBezTo>
                      <a:pt x="14391" y="807"/>
                      <a:pt x="12094" y="1"/>
                      <a:pt x="96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968;p72">
                <a:extLst>
                  <a:ext uri="{FF2B5EF4-FFF2-40B4-BE49-F238E27FC236}">
                    <a16:creationId xmlns:a16="http://schemas.microsoft.com/office/drawing/2014/main" id="{725D3F38-AEA3-69A3-F6AD-10CB5C635316}"/>
                  </a:ext>
                </a:extLst>
              </p:cNvPr>
              <p:cNvSpPr/>
              <p:nvPr/>
            </p:nvSpPr>
            <p:spPr>
              <a:xfrm>
                <a:off x="1015075" y="1966525"/>
                <a:ext cx="398600" cy="194200"/>
              </a:xfrm>
              <a:custGeom>
                <a:avLst/>
                <a:gdLst/>
                <a:ahLst/>
                <a:cxnLst/>
                <a:rect l="l" t="t" r="r" b="b"/>
                <a:pathLst>
                  <a:path w="15944" h="7768" extrusionOk="0">
                    <a:moveTo>
                      <a:pt x="8543" y="1"/>
                    </a:moveTo>
                    <a:cubicBezTo>
                      <a:pt x="7879" y="1"/>
                      <a:pt x="7212" y="75"/>
                      <a:pt x="6563" y="214"/>
                    </a:cubicBezTo>
                    <a:cubicBezTo>
                      <a:pt x="4768" y="600"/>
                      <a:pt x="3059" y="1494"/>
                      <a:pt x="1830" y="2858"/>
                    </a:cubicBezTo>
                    <a:cubicBezTo>
                      <a:pt x="700" y="4111"/>
                      <a:pt x="2" y="5772"/>
                      <a:pt x="0" y="7453"/>
                    </a:cubicBezTo>
                    <a:cubicBezTo>
                      <a:pt x="279" y="7472"/>
                      <a:pt x="557" y="7499"/>
                      <a:pt x="831" y="7533"/>
                    </a:cubicBezTo>
                    <a:cubicBezTo>
                      <a:pt x="1316" y="7591"/>
                      <a:pt x="1798" y="7672"/>
                      <a:pt x="2287" y="7767"/>
                    </a:cubicBezTo>
                    <a:cubicBezTo>
                      <a:pt x="2344" y="5926"/>
                      <a:pt x="3419" y="4150"/>
                      <a:pt x="5024" y="3245"/>
                    </a:cubicBezTo>
                    <a:cubicBezTo>
                      <a:pt x="5826" y="2793"/>
                      <a:pt x="6746" y="2568"/>
                      <a:pt x="7666" y="2568"/>
                    </a:cubicBezTo>
                    <a:cubicBezTo>
                      <a:pt x="8587" y="2568"/>
                      <a:pt x="9507" y="2794"/>
                      <a:pt x="10309" y="3246"/>
                    </a:cubicBezTo>
                    <a:cubicBezTo>
                      <a:pt x="11914" y="4149"/>
                      <a:pt x="12932" y="5924"/>
                      <a:pt x="12989" y="7764"/>
                    </a:cubicBezTo>
                    <a:cubicBezTo>
                      <a:pt x="13503" y="7712"/>
                      <a:pt x="14000" y="7669"/>
                      <a:pt x="14495" y="7635"/>
                    </a:cubicBezTo>
                    <a:cubicBezTo>
                      <a:pt x="14945" y="7605"/>
                      <a:pt x="15391" y="7584"/>
                      <a:pt x="15844" y="7574"/>
                    </a:cubicBezTo>
                    <a:cubicBezTo>
                      <a:pt x="15944" y="6244"/>
                      <a:pt x="15657" y="4882"/>
                      <a:pt x="15022" y="3707"/>
                    </a:cubicBezTo>
                    <a:cubicBezTo>
                      <a:pt x="14288" y="2351"/>
                      <a:pt x="13093" y="1249"/>
                      <a:pt x="11681" y="630"/>
                    </a:cubicBezTo>
                    <a:cubicBezTo>
                      <a:pt x="10695" y="196"/>
                      <a:pt x="9622" y="1"/>
                      <a:pt x="85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969;p72">
                <a:extLst>
                  <a:ext uri="{FF2B5EF4-FFF2-40B4-BE49-F238E27FC236}">
                    <a16:creationId xmlns:a16="http://schemas.microsoft.com/office/drawing/2014/main" id="{0F8852FD-30C9-8729-483E-4CD09062BBB4}"/>
                  </a:ext>
                </a:extLst>
              </p:cNvPr>
              <p:cNvSpPr/>
              <p:nvPr/>
            </p:nvSpPr>
            <p:spPr>
              <a:xfrm>
                <a:off x="1011425" y="1962925"/>
                <a:ext cx="405950" cy="201425"/>
              </a:xfrm>
              <a:custGeom>
                <a:avLst/>
                <a:gdLst/>
                <a:ahLst/>
                <a:cxnLst/>
                <a:rect l="l" t="t" r="r" b="b"/>
                <a:pathLst>
                  <a:path w="16238" h="8057" extrusionOk="0">
                    <a:moveTo>
                      <a:pt x="8679" y="292"/>
                    </a:moveTo>
                    <a:cubicBezTo>
                      <a:pt x="9782" y="292"/>
                      <a:pt x="10840" y="499"/>
                      <a:pt x="11768" y="908"/>
                    </a:cubicBezTo>
                    <a:cubicBezTo>
                      <a:pt x="13156" y="1517"/>
                      <a:pt x="14318" y="2586"/>
                      <a:pt x="15039" y="3920"/>
                    </a:cubicBezTo>
                    <a:cubicBezTo>
                      <a:pt x="15635" y="5021"/>
                      <a:pt x="15922" y="6315"/>
                      <a:pt x="15852" y="7576"/>
                    </a:cubicBezTo>
                    <a:cubicBezTo>
                      <a:pt x="15443" y="7587"/>
                      <a:pt x="15041" y="7606"/>
                      <a:pt x="14630" y="7633"/>
                    </a:cubicBezTo>
                    <a:cubicBezTo>
                      <a:pt x="14202" y="7662"/>
                      <a:pt x="13757" y="7701"/>
                      <a:pt x="13274" y="7748"/>
                    </a:cubicBezTo>
                    <a:cubicBezTo>
                      <a:pt x="13163" y="5895"/>
                      <a:pt x="12097" y="4147"/>
                      <a:pt x="10526" y="3263"/>
                    </a:cubicBezTo>
                    <a:cubicBezTo>
                      <a:pt x="9703" y="2797"/>
                      <a:pt x="8757" y="2565"/>
                      <a:pt x="7812" y="2565"/>
                    </a:cubicBezTo>
                    <a:cubicBezTo>
                      <a:pt x="6868" y="2565"/>
                      <a:pt x="5923" y="2797"/>
                      <a:pt x="5099" y="3262"/>
                    </a:cubicBezTo>
                    <a:cubicBezTo>
                      <a:pt x="3499" y="4165"/>
                      <a:pt x="2414" y="5907"/>
                      <a:pt x="2295" y="7736"/>
                    </a:cubicBezTo>
                    <a:cubicBezTo>
                      <a:pt x="1811" y="7645"/>
                      <a:pt x="1394" y="7580"/>
                      <a:pt x="996" y="7532"/>
                    </a:cubicBezTo>
                    <a:cubicBezTo>
                      <a:pt x="765" y="7503"/>
                      <a:pt x="529" y="7480"/>
                      <a:pt x="294" y="7461"/>
                    </a:cubicBezTo>
                    <a:cubicBezTo>
                      <a:pt x="331" y="5908"/>
                      <a:pt x="979" y="4326"/>
                      <a:pt x="2085" y="3100"/>
                    </a:cubicBezTo>
                    <a:cubicBezTo>
                      <a:pt x="3235" y="1822"/>
                      <a:pt x="4887" y="900"/>
                      <a:pt x="6739" y="500"/>
                    </a:cubicBezTo>
                    <a:cubicBezTo>
                      <a:pt x="7390" y="361"/>
                      <a:pt x="8042" y="292"/>
                      <a:pt x="8679" y="292"/>
                    </a:cubicBezTo>
                    <a:close/>
                    <a:moveTo>
                      <a:pt x="8677" y="0"/>
                    </a:moveTo>
                    <a:cubicBezTo>
                      <a:pt x="8020" y="0"/>
                      <a:pt x="7349" y="71"/>
                      <a:pt x="6678" y="214"/>
                    </a:cubicBezTo>
                    <a:cubicBezTo>
                      <a:pt x="4767" y="626"/>
                      <a:pt x="3059" y="1582"/>
                      <a:pt x="1868" y="2904"/>
                    </a:cubicBezTo>
                    <a:cubicBezTo>
                      <a:pt x="683" y="4219"/>
                      <a:pt x="2" y="5929"/>
                      <a:pt x="1" y="7597"/>
                    </a:cubicBezTo>
                    <a:cubicBezTo>
                      <a:pt x="1" y="7674"/>
                      <a:pt x="61" y="7738"/>
                      <a:pt x="137" y="7743"/>
                    </a:cubicBezTo>
                    <a:cubicBezTo>
                      <a:pt x="412" y="7761"/>
                      <a:pt x="688" y="7788"/>
                      <a:pt x="961" y="7822"/>
                    </a:cubicBezTo>
                    <a:cubicBezTo>
                      <a:pt x="1397" y="7874"/>
                      <a:pt x="1856" y="7947"/>
                      <a:pt x="2405" y="8053"/>
                    </a:cubicBezTo>
                    <a:cubicBezTo>
                      <a:pt x="2415" y="8056"/>
                      <a:pt x="2424" y="8057"/>
                      <a:pt x="2433" y="8057"/>
                    </a:cubicBezTo>
                    <a:cubicBezTo>
                      <a:pt x="2465" y="8057"/>
                      <a:pt x="2498" y="8045"/>
                      <a:pt x="2524" y="8025"/>
                    </a:cubicBezTo>
                    <a:cubicBezTo>
                      <a:pt x="2557" y="7998"/>
                      <a:pt x="2578" y="7957"/>
                      <a:pt x="2579" y="7915"/>
                    </a:cubicBezTo>
                    <a:cubicBezTo>
                      <a:pt x="2635" y="6125"/>
                      <a:pt x="3680" y="4397"/>
                      <a:pt x="5242" y="3516"/>
                    </a:cubicBezTo>
                    <a:cubicBezTo>
                      <a:pt x="6023" y="3076"/>
                      <a:pt x="6918" y="2856"/>
                      <a:pt x="7812" y="2856"/>
                    </a:cubicBezTo>
                    <a:cubicBezTo>
                      <a:pt x="8708" y="2856"/>
                      <a:pt x="9603" y="3077"/>
                      <a:pt x="10384" y="3517"/>
                    </a:cubicBezTo>
                    <a:cubicBezTo>
                      <a:pt x="11911" y="4377"/>
                      <a:pt x="12934" y="6102"/>
                      <a:pt x="12990" y="7912"/>
                    </a:cubicBezTo>
                    <a:cubicBezTo>
                      <a:pt x="12992" y="7952"/>
                      <a:pt x="13009" y="7991"/>
                      <a:pt x="13040" y="8017"/>
                    </a:cubicBezTo>
                    <a:cubicBezTo>
                      <a:pt x="13067" y="8041"/>
                      <a:pt x="13102" y="8054"/>
                      <a:pt x="13139" y="8054"/>
                    </a:cubicBezTo>
                    <a:cubicBezTo>
                      <a:pt x="13143" y="8054"/>
                      <a:pt x="13147" y="8054"/>
                      <a:pt x="13151" y="8053"/>
                    </a:cubicBezTo>
                    <a:cubicBezTo>
                      <a:pt x="13690" y="7999"/>
                      <a:pt x="14181" y="7956"/>
                      <a:pt x="14650" y="7924"/>
                    </a:cubicBezTo>
                    <a:cubicBezTo>
                      <a:pt x="15101" y="7895"/>
                      <a:pt x="15541" y="7875"/>
                      <a:pt x="15994" y="7865"/>
                    </a:cubicBezTo>
                    <a:cubicBezTo>
                      <a:pt x="16068" y="7863"/>
                      <a:pt x="16130" y="7804"/>
                      <a:pt x="16135" y="7729"/>
                    </a:cubicBezTo>
                    <a:cubicBezTo>
                      <a:pt x="16237" y="6372"/>
                      <a:pt x="15939" y="4970"/>
                      <a:pt x="15296" y="3781"/>
                    </a:cubicBezTo>
                    <a:cubicBezTo>
                      <a:pt x="14544" y="2391"/>
                      <a:pt x="13332" y="1275"/>
                      <a:pt x="11885" y="641"/>
                    </a:cubicBezTo>
                    <a:cubicBezTo>
                      <a:pt x="10921" y="216"/>
                      <a:pt x="9822" y="0"/>
                      <a:pt x="86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970;p72">
                <a:extLst>
                  <a:ext uri="{FF2B5EF4-FFF2-40B4-BE49-F238E27FC236}">
                    <a16:creationId xmlns:a16="http://schemas.microsoft.com/office/drawing/2014/main" id="{8C2F0FE2-5977-68C3-F5A7-EA550B98826F}"/>
                  </a:ext>
                </a:extLst>
              </p:cNvPr>
              <p:cNvSpPr/>
              <p:nvPr/>
            </p:nvSpPr>
            <p:spPr>
              <a:xfrm>
                <a:off x="1035850" y="2003225"/>
                <a:ext cx="34227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13691" h="6299" extrusionOk="0">
                    <a:moveTo>
                      <a:pt x="7148" y="1"/>
                    </a:moveTo>
                    <a:cubicBezTo>
                      <a:pt x="5434" y="1"/>
                      <a:pt x="3721" y="626"/>
                      <a:pt x="2421" y="1743"/>
                    </a:cubicBezTo>
                    <a:cubicBezTo>
                      <a:pt x="1143" y="2841"/>
                      <a:pt x="277" y="4403"/>
                      <a:pt x="0" y="6065"/>
                    </a:cubicBezTo>
                    <a:cubicBezTo>
                      <a:pt x="485" y="6123"/>
                      <a:pt x="967" y="6203"/>
                      <a:pt x="1456" y="6298"/>
                    </a:cubicBezTo>
                    <a:cubicBezTo>
                      <a:pt x="1513" y="4458"/>
                      <a:pt x="2588" y="2682"/>
                      <a:pt x="4193" y="1777"/>
                    </a:cubicBezTo>
                    <a:cubicBezTo>
                      <a:pt x="4995" y="1325"/>
                      <a:pt x="5915" y="1100"/>
                      <a:pt x="6835" y="1100"/>
                    </a:cubicBezTo>
                    <a:cubicBezTo>
                      <a:pt x="7756" y="1100"/>
                      <a:pt x="8676" y="1326"/>
                      <a:pt x="9478" y="1778"/>
                    </a:cubicBezTo>
                    <a:cubicBezTo>
                      <a:pt x="11083" y="2681"/>
                      <a:pt x="12101" y="4456"/>
                      <a:pt x="12158" y="6296"/>
                    </a:cubicBezTo>
                    <a:cubicBezTo>
                      <a:pt x="12672" y="6244"/>
                      <a:pt x="13169" y="6201"/>
                      <a:pt x="13664" y="6167"/>
                    </a:cubicBezTo>
                    <a:cubicBezTo>
                      <a:pt x="13691" y="4730"/>
                      <a:pt x="13140" y="3288"/>
                      <a:pt x="12184" y="2208"/>
                    </a:cubicBezTo>
                    <a:cubicBezTo>
                      <a:pt x="11070" y="946"/>
                      <a:pt x="9439" y="177"/>
                      <a:pt x="7761" y="28"/>
                    </a:cubicBezTo>
                    <a:cubicBezTo>
                      <a:pt x="7557" y="10"/>
                      <a:pt x="7352" y="1"/>
                      <a:pt x="7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971;p72">
                <a:extLst>
                  <a:ext uri="{FF2B5EF4-FFF2-40B4-BE49-F238E27FC236}">
                    <a16:creationId xmlns:a16="http://schemas.microsoft.com/office/drawing/2014/main" id="{DEE3BA47-8735-C3FE-BA14-47C37A52E391}"/>
                  </a:ext>
                </a:extLst>
              </p:cNvPr>
              <p:cNvSpPr/>
              <p:nvPr/>
            </p:nvSpPr>
            <p:spPr>
              <a:xfrm>
                <a:off x="1032100" y="1999625"/>
                <a:ext cx="349700" cy="164725"/>
              </a:xfrm>
              <a:custGeom>
                <a:avLst/>
                <a:gdLst/>
                <a:ahLst/>
                <a:cxnLst/>
                <a:rect l="l" t="t" r="r" b="b"/>
                <a:pathLst>
                  <a:path w="13988" h="6589" extrusionOk="0">
                    <a:moveTo>
                      <a:pt x="7312" y="292"/>
                    </a:moveTo>
                    <a:cubicBezTo>
                      <a:pt x="7508" y="292"/>
                      <a:pt x="7704" y="300"/>
                      <a:pt x="7898" y="317"/>
                    </a:cubicBezTo>
                    <a:cubicBezTo>
                      <a:pt x="9586" y="468"/>
                      <a:pt x="11163" y="1245"/>
                      <a:pt x="12225" y="2449"/>
                    </a:cubicBezTo>
                    <a:cubicBezTo>
                      <a:pt x="13138" y="3481"/>
                      <a:pt x="13660" y="4832"/>
                      <a:pt x="13668" y="6175"/>
                    </a:cubicBezTo>
                    <a:cubicBezTo>
                      <a:pt x="13281" y="6203"/>
                      <a:pt x="12880" y="6237"/>
                      <a:pt x="12447" y="6280"/>
                    </a:cubicBezTo>
                    <a:cubicBezTo>
                      <a:pt x="12336" y="4427"/>
                      <a:pt x="11270" y="2679"/>
                      <a:pt x="9699" y="1795"/>
                    </a:cubicBezTo>
                    <a:cubicBezTo>
                      <a:pt x="8876" y="1329"/>
                      <a:pt x="7930" y="1097"/>
                      <a:pt x="6985" y="1097"/>
                    </a:cubicBezTo>
                    <a:cubicBezTo>
                      <a:pt x="6041" y="1097"/>
                      <a:pt x="5096" y="1329"/>
                      <a:pt x="4272" y="1794"/>
                    </a:cubicBezTo>
                    <a:cubicBezTo>
                      <a:pt x="2672" y="2697"/>
                      <a:pt x="1587" y="4439"/>
                      <a:pt x="1468" y="6268"/>
                    </a:cubicBezTo>
                    <a:cubicBezTo>
                      <a:pt x="1046" y="6188"/>
                      <a:pt x="674" y="6128"/>
                      <a:pt x="322" y="6083"/>
                    </a:cubicBezTo>
                    <a:cubicBezTo>
                      <a:pt x="619" y="4508"/>
                      <a:pt x="1468" y="3026"/>
                      <a:pt x="2666" y="1997"/>
                    </a:cubicBezTo>
                    <a:cubicBezTo>
                      <a:pt x="3935" y="908"/>
                      <a:pt x="5636" y="292"/>
                      <a:pt x="7312" y="292"/>
                    </a:cubicBezTo>
                    <a:close/>
                    <a:moveTo>
                      <a:pt x="7313" y="0"/>
                    </a:moveTo>
                    <a:cubicBezTo>
                      <a:pt x="5570" y="0"/>
                      <a:pt x="3797" y="642"/>
                      <a:pt x="2476" y="1776"/>
                    </a:cubicBezTo>
                    <a:cubicBezTo>
                      <a:pt x="1189" y="2882"/>
                      <a:pt x="288" y="4488"/>
                      <a:pt x="7" y="6185"/>
                    </a:cubicBezTo>
                    <a:cubicBezTo>
                      <a:pt x="1" y="6224"/>
                      <a:pt x="10" y="6265"/>
                      <a:pt x="35" y="6296"/>
                    </a:cubicBezTo>
                    <a:cubicBezTo>
                      <a:pt x="58" y="6328"/>
                      <a:pt x="94" y="6349"/>
                      <a:pt x="134" y="6354"/>
                    </a:cubicBezTo>
                    <a:cubicBezTo>
                      <a:pt x="570" y="6406"/>
                      <a:pt x="1029" y="6479"/>
                      <a:pt x="1578" y="6585"/>
                    </a:cubicBezTo>
                    <a:cubicBezTo>
                      <a:pt x="1588" y="6588"/>
                      <a:pt x="1597" y="6589"/>
                      <a:pt x="1606" y="6589"/>
                    </a:cubicBezTo>
                    <a:cubicBezTo>
                      <a:pt x="1638" y="6589"/>
                      <a:pt x="1671" y="6577"/>
                      <a:pt x="1697" y="6557"/>
                    </a:cubicBezTo>
                    <a:cubicBezTo>
                      <a:pt x="1730" y="6530"/>
                      <a:pt x="1751" y="6489"/>
                      <a:pt x="1752" y="6447"/>
                    </a:cubicBezTo>
                    <a:cubicBezTo>
                      <a:pt x="1808" y="4657"/>
                      <a:pt x="2853" y="2929"/>
                      <a:pt x="4415" y="2048"/>
                    </a:cubicBezTo>
                    <a:cubicBezTo>
                      <a:pt x="5196" y="1608"/>
                      <a:pt x="6090" y="1389"/>
                      <a:pt x="6985" y="1389"/>
                    </a:cubicBezTo>
                    <a:cubicBezTo>
                      <a:pt x="7880" y="1389"/>
                      <a:pt x="8776" y="1609"/>
                      <a:pt x="9557" y="2049"/>
                    </a:cubicBezTo>
                    <a:cubicBezTo>
                      <a:pt x="11084" y="2909"/>
                      <a:pt x="12107" y="4634"/>
                      <a:pt x="12163" y="6445"/>
                    </a:cubicBezTo>
                    <a:cubicBezTo>
                      <a:pt x="12165" y="6485"/>
                      <a:pt x="12182" y="6524"/>
                      <a:pt x="12213" y="6549"/>
                    </a:cubicBezTo>
                    <a:cubicBezTo>
                      <a:pt x="12240" y="6573"/>
                      <a:pt x="12275" y="6586"/>
                      <a:pt x="12312" y="6586"/>
                    </a:cubicBezTo>
                    <a:cubicBezTo>
                      <a:pt x="12316" y="6586"/>
                      <a:pt x="12320" y="6586"/>
                      <a:pt x="12324" y="6585"/>
                    </a:cubicBezTo>
                    <a:cubicBezTo>
                      <a:pt x="12862" y="6531"/>
                      <a:pt x="13354" y="6488"/>
                      <a:pt x="13823" y="6456"/>
                    </a:cubicBezTo>
                    <a:cubicBezTo>
                      <a:pt x="13899" y="6451"/>
                      <a:pt x="13958" y="6389"/>
                      <a:pt x="13959" y="6314"/>
                    </a:cubicBezTo>
                    <a:cubicBezTo>
                      <a:pt x="13987" y="4855"/>
                      <a:pt x="13435" y="3376"/>
                      <a:pt x="12443" y="2256"/>
                    </a:cubicBezTo>
                    <a:cubicBezTo>
                      <a:pt x="11332" y="996"/>
                      <a:pt x="9685" y="184"/>
                      <a:pt x="7924" y="27"/>
                    </a:cubicBezTo>
                    <a:cubicBezTo>
                      <a:pt x="7721" y="9"/>
                      <a:pt x="7518" y="0"/>
                      <a:pt x="73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972;p72">
                <a:extLst>
                  <a:ext uri="{FF2B5EF4-FFF2-40B4-BE49-F238E27FC236}">
                    <a16:creationId xmlns:a16="http://schemas.microsoft.com/office/drawing/2014/main" id="{8CC60C44-5445-6FED-84E8-23E0F6C32624}"/>
                  </a:ext>
                </a:extLst>
              </p:cNvPr>
              <p:cNvSpPr/>
              <p:nvPr/>
            </p:nvSpPr>
            <p:spPr>
              <a:xfrm>
                <a:off x="1288350" y="2114200"/>
                <a:ext cx="226475" cy="130975"/>
              </a:xfrm>
              <a:custGeom>
                <a:avLst/>
                <a:gdLst/>
                <a:ahLst/>
                <a:cxnLst/>
                <a:rect l="l" t="t" r="r" b="b"/>
                <a:pathLst>
                  <a:path w="9059" h="5239" extrusionOk="0">
                    <a:moveTo>
                      <a:pt x="4466" y="0"/>
                    </a:moveTo>
                    <a:cubicBezTo>
                      <a:pt x="4179" y="0"/>
                      <a:pt x="3891" y="36"/>
                      <a:pt x="3613" y="106"/>
                    </a:cubicBezTo>
                    <a:cubicBezTo>
                      <a:pt x="3386" y="162"/>
                      <a:pt x="3158" y="248"/>
                      <a:pt x="2995" y="409"/>
                    </a:cubicBezTo>
                    <a:cubicBezTo>
                      <a:pt x="2833" y="570"/>
                      <a:pt x="2726" y="832"/>
                      <a:pt x="2830" y="1030"/>
                    </a:cubicBezTo>
                    <a:cubicBezTo>
                      <a:pt x="2767" y="1019"/>
                      <a:pt x="2702" y="1013"/>
                      <a:pt x="2637" y="1013"/>
                    </a:cubicBezTo>
                    <a:cubicBezTo>
                      <a:pt x="2494" y="1013"/>
                      <a:pt x="2352" y="1042"/>
                      <a:pt x="2227" y="1107"/>
                    </a:cubicBezTo>
                    <a:cubicBezTo>
                      <a:pt x="2046" y="1200"/>
                      <a:pt x="1906" y="1373"/>
                      <a:pt x="1881" y="1567"/>
                    </a:cubicBezTo>
                    <a:cubicBezTo>
                      <a:pt x="1854" y="1762"/>
                      <a:pt x="1970" y="2020"/>
                      <a:pt x="2152" y="2112"/>
                    </a:cubicBezTo>
                    <a:cubicBezTo>
                      <a:pt x="1998" y="2105"/>
                      <a:pt x="1842" y="2097"/>
                      <a:pt x="1687" y="2097"/>
                    </a:cubicBezTo>
                    <a:cubicBezTo>
                      <a:pt x="1505" y="2097"/>
                      <a:pt x="1323" y="2107"/>
                      <a:pt x="1145" y="2140"/>
                    </a:cubicBezTo>
                    <a:cubicBezTo>
                      <a:pt x="814" y="2200"/>
                      <a:pt x="487" y="2343"/>
                      <a:pt x="278" y="2594"/>
                    </a:cubicBezTo>
                    <a:cubicBezTo>
                      <a:pt x="68" y="2846"/>
                      <a:pt x="0" y="3215"/>
                      <a:pt x="168" y="3492"/>
                    </a:cubicBezTo>
                    <a:cubicBezTo>
                      <a:pt x="290" y="3693"/>
                      <a:pt x="514" y="3820"/>
                      <a:pt x="740" y="3911"/>
                    </a:cubicBezTo>
                    <a:cubicBezTo>
                      <a:pt x="1102" y="4056"/>
                      <a:pt x="1496" y="4130"/>
                      <a:pt x="1890" y="4130"/>
                    </a:cubicBezTo>
                    <a:cubicBezTo>
                      <a:pt x="2015" y="4130"/>
                      <a:pt x="2140" y="4123"/>
                      <a:pt x="2265" y="4108"/>
                    </a:cubicBezTo>
                    <a:lnTo>
                      <a:pt x="2265" y="4108"/>
                    </a:lnTo>
                    <a:cubicBezTo>
                      <a:pt x="2127" y="4172"/>
                      <a:pt x="2011" y="4346"/>
                      <a:pt x="2004" y="4484"/>
                    </a:cubicBezTo>
                    <a:cubicBezTo>
                      <a:pt x="1994" y="4671"/>
                      <a:pt x="2126" y="4845"/>
                      <a:pt x="2293" y="4943"/>
                    </a:cubicBezTo>
                    <a:cubicBezTo>
                      <a:pt x="2461" y="5042"/>
                      <a:pt x="2659" y="5079"/>
                      <a:pt x="2854" y="5109"/>
                    </a:cubicBezTo>
                    <a:cubicBezTo>
                      <a:pt x="3416" y="5196"/>
                      <a:pt x="3986" y="5239"/>
                      <a:pt x="4556" y="5239"/>
                    </a:cubicBezTo>
                    <a:cubicBezTo>
                      <a:pt x="5346" y="5239"/>
                      <a:pt x="6136" y="5156"/>
                      <a:pt x="6907" y="4993"/>
                    </a:cubicBezTo>
                    <a:cubicBezTo>
                      <a:pt x="7161" y="4940"/>
                      <a:pt x="7433" y="4866"/>
                      <a:pt x="7596" y="4673"/>
                    </a:cubicBezTo>
                    <a:cubicBezTo>
                      <a:pt x="7760" y="4481"/>
                      <a:pt x="7736" y="4134"/>
                      <a:pt x="7494" y="4045"/>
                    </a:cubicBezTo>
                    <a:lnTo>
                      <a:pt x="7494" y="4045"/>
                    </a:lnTo>
                    <a:cubicBezTo>
                      <a:pt x="7496" y="4045"/>
                      <a:pt x="7499" y="4045"/>
                      <a:pt x="7502" y="4045"/>
                    </a:cubicBezTo>
                    <a:cubicBezTo>
                      <a:pt x="7757" y="4045"/>
                      <a:pt x="8026" y="3996"/>
                      <a:pt x="8272" y="3928"/>
                    </a:cubicBezTo>
                    <a:cubicBezTo>
                      <a:pt x="8520" y="3861"/>
                      <a:pt x="8757" y="3715"/>
                      <a:pt x="8869" y="3494"/>
                    </a:cubicBezTo>
                    <a:cubicBezTo>
                      <a:pt x="9058" y="3119"/>
                      <a:pt x="8820" y="2654"/>
                      <a:pt x="8455" y="2426"/>
                    </a:cubicBezTo>
                    <a:cubicBezTo>
                      <a:pt x="8091" y="2199"/>
                      <a:pt x="7638" y="2151"/>
                      <a:pt x="7203" y="2113"/>
                    </a:cubicBezTo>
                    <a:cubicBezTo>
                      <a:pt x="7561" y="2104"/>
                      <a:pt x="7766" y="1734"/>
                      <a:pt x="7663" y="1409"/>
                    </a:cubicBezTo>
                    <a:cubicBezTo>
                      <a:pt x="7559" y="1085"/>
                      <a:pt x="7210" y="874"/>
                      <a:pt x="6857" y="818"/>
                    </a:cubicBezTo>
                    <a:cubicBezTo>
                      <a:pt x="6764" y="803"/>
                      <a:pt x="6670" y="796"/>
                      <a:pt x="6577" y="796"/>
                    </a:cubicBezTo>
                    <a:cubicBezTo>
                      <a:pt x="6315" y="796"/>
                      <a:pt x="6051" y="846"/>
                      <a:pt x="5792" y="896"/>
                    </a:cubicBezTo>
                    <a:cubicBezTo>
                      <a:pt x="5904" y="731"/>
                      <a:pt x="5805" y="430"/>
                      <a:pt x="5658" y="292"/>
                    </a:cubicBezTo>
                    <a:cubicBezTo>
                      <a:pt x="5509" y="155"/>
                      <a:pt x="5302" y="95"/>
                      <a:pt x="5098" y="58"/>
                    </a:cubicBezTo>
                    <a:cubicBezTo>
                      <a:pt x="4890" y="20"/>
                      <a:pt x="4678" y="0"/>
                      <a:pt x="44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973;p72">
                <a:extLst>
                  <a:ext uri="{FF2B5EF4-FFF2-40B4-BE49-F238E27FC236}">
                    <a16:creationId xmlns:a16="http://schemas.microsoft.com/office/drawing/2014/main" id="{47A1C5D6-EFCB-64E9-3A4F-F5D42023DBC8}"/>
                  </a:ext>
                </a:extLst>
              </p:cNvPr>
              <p:cNvSpPr/>
              <p:nvPr/>
            </p:nvSpPr>
            <p:spPr>
              <a:xfrm>
                <a:off x="1284650" y="2110575"/>
                <a:ext cx="234500" cy="138225"/>
              </a:xfrm>
              <a:custGeom>
                <a:avLst/>
                <a:gdLst/>
                <a:ahLst/>
                <a:cxnLst/>
                <a:rect l="l" t="t" r="r" b="b"/>
                <a:pathLst>
                  <a:path w="9380" h="5529" extrusionOk="0">
                    <a:moveTo>
                      <a:pt x="4616" y="292"/>
                    </a:moveTo>
                    <a:cubicBezTo>
                      <a:pt x="4819" y="292"/>
                      <a:pt x="5022" y="310"/>
                      <a:pt x="5221" y="347"/>
                    </a:cubicBezTo>
                    <a:cubicBezTo>
                      <a:pt x="5378" y="376"/>
                      <a:pt x="5577" y="425"/>
                      <a:pt x="5707" y="545"/>
                    </a:cubicBezTo>
                    <a:cubicBezTo>
                      <a:pt x="5817" y="648"/>
                      <a:pt x="5878" y="872"/>
                      <a:pt x="5819" y="960"/>
                    </a:cubicBezTo>
                    <a:cubicBezTo>
                      <a:pt x="5786" y="1008"/>
                      <a:pt x="5785" y="1072"/>
                      <a:pt x="5818" y="1122"/>
                    </a:cubicBezTo>
                    <a:cubicBezTo>
                      <a:pt x="5846" y="1164"/>
                      <a:pt x="5891" y="1187"/>
                      <a:pt x="5940" y="1187"/>
                    </a:cubicBezTo>
                    <a:cubicBezTo>
                      <a:pt x="5949" y="1187"/>
                      <a:pt x="5959" y="1186"/>
                      <a:pt x="5968" y="1185"/>
                    </a:cubicBezTo>
                    <a:cubicBezTo>
                      <a:pt x="6217" y="1136"/>
                      <a:pt x="6474" y="1087"/>
                      <a:pt x="6725" y="1087"/>
                    </a:cubicBezTo>
                    <a:cubicBezTo>
                      <a:pt x="6812" y="1087"/>
                      <a:pt x="6897" y="1092"/>
                      <a:pt x="6982" y="1106"/>
                    </a:cubicBezTo>
                    <a:cubicBezTo>
                      <a:pt x="7262" y="1152"/>
                      <a:pt x="7583" y="1321"/>
                      <a:pt x="7672" y="1598"/>
                    </a:cubicBezTo>
                    <a:cubicBezTo>
                      <a:pt x="7711" y="1723"/>
                      <a:pt x="7690" y="1865"/>
                      <a:pt x="7617" y="1968"/>
                    </a:cubicBezTo>
                    <a:cubicBezTo>
                      <a:pt x="7553" y="2058"/>
                      <a:pt x="7457" y="2109"/>
                      <a:pt x="7348" y="2111"/>
                    </a:cubicBezTo>
                    <a:cubicBezTo>
                      <a:pt x="7270" y="2113"/>
                      <a:pt x="7208" y="2175"/>
                      <a:pt x="7205" y="2253"/>
                    </a:cubicBezTo>
                    <a:cubicBezTo>
                      <a:pt x="7203" y="2330"/>
                      <a:pt x="7261" y="2396"/>
                      <a:pt x="7338" y="2402"/>
                    </a:cubicBezTo>
                    <a:cubicBezTo>
                      <a:pt x="7713" y="2436"/>
                      <a:pt x="8178" y="2478"/>
                      <a:pt x="8526" y="2694"/>
                    </a:cubicBezTo>
                    <a:cubicBezTo>
                      <a:pt x="8820" y="2878"/>
                      <a:pt x="9042" y="3266"/>
                      <a:pt x="8886" y="3573"/>
                    </a:cubicBezTo>
                    <a:cubicBezTo>
                      <a:pt x="8804" y="3736"/>
                      <a:pt x="8620" y="3868"/>
                      <a:pt x="8382" y="3933"/>
                    </a:cubicBezTo>
                    <a:cubicBezTo>
                      <a:pt x="8109" y="4006"/>
                      <a:pt x="7861" y="4044"/>
                      <a:pt x="7645" y="4044"/>
                    </a:cubicBezTo>
                    <a:lnTo>
                      <a:pt x="7642" y="4044"/>
                    </a:lnTo>
                    <a:cubicBezTo>
                      <a:pt x="7571" y="4044"/>
                      <a:pt x="7511" y="4095"/>
                      <a:pt x="7498" y="4165"/>
                    </a:cubicBezTo>
                    <a:cubicBezTo>
                      <a:pt x="7486" y="4234"/>
                      <a:pt x="7525" y="4303"/>
                      <a:pt x="7592" y="4327"/>
                    </a:cubicBezTo>
                    <a:cubicBezTo>
                      <a:pt x="7656" y="4351"/>
                      <a:pt x="7683" y="4406"/>
                      <a:pt x="7694" y="4450"/>
                    </a:cubicBezTo>
                    <a:cubicBezTo>
                      <a:pt x="7719" y="4542"/>
                      <a:pt x="7694" y="4652"/>
                      <a:pt x="7633" y="4724"/>
                    </a:cubicBezTo>
                    <a:cubicBezTo>
                      <a:pt x="7496" y="4885"/>
                      <a:pt x="7247" y="4948"/>
                      <a:pt x="7025" y="4996"/>
                    </a:cubicBezTo>
                    <a:cubicBezTo>
                      <a:pt x="6264" y="5156"/>
                      <a:pt x="5480" y="5237"/>
                      <a:pt x="4700" y="5237"/>
                    </a:cubicBezTo>
                    <a:cubicBezTo>
                      <a:pt x="4135" y="5237"/>
                      <a:pt x="3573" y="5195"/>
                      <a:pt x="3025" y="5109"/>
                    </a:cubicBezTo>
                    <a:cubicBezTo>
                      <a:pt x="2846" y="5081"/>
                      <a:pt x="2661" y="5047"/>
                      <a:pt x="2516" y="4962"/>
                    </a:cubicBezTo>
                    <a:cubicBezTo>
                      <a:pt x="2377" y="4881"/>
                      <a:pt x="2292" y="4753"/>
                      <a:pt x="2298" y="4638"/>
                    </a:cubicBezTo>
                    <a:cubicBezTo>
                      <a:pt x="2301" y="4575"/>
                      <a:pt x="2353" y="4473"/>
                      <a:pt x="2432" y="4412"/>
                    </a:cubicBezTo>
                    <a:cubicBezTo>
                      <a:pt x="2440" y="4404"/>
                      <a:pt x="2449" y="4399"/>
                      <a:pt x="2457" y="4394"/>
                    </a:cubicBezTo>
                    <a:cubicBezTo>
                      <a:pt x="2500" y="4389"/>
                      <a:pt x="2544" y="4382"/>
                      <a:pt x="2586" y="4375"/>
                    </a:cubicBezTo>
                    <a:cubicBezTo>
                      <a:pt x="2655" y="4363"/>
                      <a:pt x="2706" y="4303"/>
                      <a:pt x="2707" y="4233"/>
                    </a:cubicBezTo>
                    <a:cubicBezTo>
                      <a:pt x="2708" y="4163"/>
                      <a:pt x="2659" y="4102"/>
                      <a:pt x="2590" y="4088"/>
                    </a:cubicBezTo>
                    <a:cubicBezTo>
                      <a:pt x="2567" y="4083"/>
                      <a:pt x="2544" y="4081"/>
                      <a:pt x="2521" y="4081"/>
                    </a:cubicBezTo>
                    <a:cubicBezTo>
                      <a:pt x="2473" y="4081"/>
                      <a:pt x="2423" y="4091"/>
                      <a:pt x="2374" y="4110"/>
                    </a:cubicBezTo>
                    <a:cubicBezTo>
                      <a:pt x="2264" y="4123"/>
                      <a:pt x="2152" y="4129"/>
                      <a:pt x="2040" y="4129"/>
                    </a:cubicBezTo>
                    <a:cubicBezTo>
                      <a:pt x="1664" y="4129"/>
                      <a:pt x="1286" y="4058"/>
                      <a:pt x="942" y="3920"/>
                    </a:cubicBezTo>
                    <a:cubicBezTo>
                      <a:pt x="690" y="3819"/>
                      <a:pt x="525" y="3702"/>
                      <a:pt x="440" y="3561"/>
                    </a:cubicBezTo>
                    <a:cubicBezTo>
                      <a:pt x="314" y="3352"/>
                      <a:pt x="354" y="3053"/>
                      <a:pt x="537" y="2833"/>
                    </a:cubicBezTo>
                    <a:cubicBezTo>
                      <a:pt x="705" y="2632"/>
                      <a:pt x="982" y="2489"/>
                      <a:pt x="1319" y="2429"/>
                    </a:cubicBezTo>
                    <a:cubicBezTo>
                      <a:pt x="1487" y="2398"/>
                      <a:pt x="1661" y="2389"/>
                      <a:pt x="1836" y="2389"/>
                    </a:cubicBezTo>
                    <a:cubicBezTo>
                      <a:pt x="1989" y="2389"/>
                      <a:pt x="2142" y="2396"/>
                      <a:pt x="2294" y="2403"/>
                    </a:cubicBezTo>
                    <a:cubicBezTo>
                      <a:pt x="2297" y="2404"/>
                      <a:pt x="2301" y="2404"/>
                      <a:pt x="2304" y="2404"/>
                    </a:cubicBezTo>
                    <a:cubicBezTo>
                      <a:pt x="2369" y="2404"/>
                      <a:pt x="2425" y="2358"/>
                      <a:pt x="2441" y="2295"/>
                    </a:cubicBezTo>
                    <a:cubicBezTo>
                      <a:pt x="2459" y="2228"/>
                      <a:pt x="2428" y="2158"/>
                      <a:pt x="2366" y="2127"/>
                    </a:cubicBezTo>
                    <a:cubicBezTo>
                      <a:pt x="2248" y="2067"/>
                      <a:pt x="2154" y="1875"/>
                      <a:pt x="2173" y="1732"/>
                    </a:cubicBezTo>
                    <a:cubicBezTo>
                      <a:pt x="2192" y="1592"/>
                      <a:pt x="2295" y="1457"/>
                      <a:pt x="2442" y="1381"/>
                    </a:cubicBezTo>
                    <a:cubicBezTo>
                      <a:pt x="2542" y="1330"/>
                      <a:pt x="2658" y="1304"/>
                      <a:pt x="2781" y="1304"/>
                    </a:cubicBezTo>
                    <a:cubicBezTo>
                      <a:pt x="2837" y="1304"/>
                      <a:pt x="2894" y="1309"/>
                      <a:pt x="2951" y="1320"/>
                    </a:cubicBezTo>
                    <a:cubicBezTo>
                      <a:pt x="2960" y="1321"/>
                      <a:pt x="2968" y="1322"/>
                      <a:pt x="2976" y="1322"/>
                    </a:cubicBezTo>
                    <a:cubicBezTo>
                      <a:pt x="3022" y="1322"/>
                      <a:pt x="3067" y="1300"/>
                      <a:pt x="3096" y="1262"/>
                    </a:cubicBezTo>
                    <a:cubicBezTo>
                      <a:pt x="3129" y="1218"/>
                      <a:pt x="3133" y="1158"/>
                      <a:pt x="3107" y="1108"/>
                    </a:cubicBezTo>
                    <a:cubicBezTo>
                      <a:pt x="3037" y="975"/>
                      <a:pt x="3127" y="776"/>
                      <a:pt x="3246" y="657"/>
                    </a:cubicBezTo>
                    <a:cubicBezTo>
                      <a:pt x="3363" y="542"/>
                      <a:pt x="3538" y="458"/>
                      <a:pt x="3797" y="393"/>
                    </a:cubicBezTo>
                    <a:cubicBezTo>
                      <a:pt x="4063" y="326"/>
                      <a:pt x="4340" y="292"/>
                      <a:pt x="4616" y="292"/>
                    </a:cubicBezTo>
                    <a:close/>
                    <a:moveTo>
                      <a:pt x="4616" y="0"/>
                    </a:moveTo>
                    <a:cubicBezTo>
                      <a:pt x="4316" y="0"/>
                      <a:pt x="4016" y="37"/>
                      <a:pt x="3726" y="109"/>
                    </a:cubicBezTo>
                    <a:cubicBezTo>
                      <a:pt x="3530" y="159"/>
                      <a:pt x="3245" y="248"/>
                      <a:pt x="3041" y="451"/>
                    </a:cubicBezTo>
                    <a:cubicBezTo>
                      <a:pt x="2901" y="589"/>
                      <a:pt x="2787" y="802"/>
                      <a:pt x="2791" y="1012"/>
                    </a:cubicBezTo>
                    <a:cubicBezTo>
                      <a:pt x="2619" y="1012"/>
                      <a:pt x="2452" y="1048"/>
                      <a:pt x="2309" y="1122"/>
                    </a:cubicBezTo>
                    <a:cubicBezTo>
                      <a:pt x="2078" y="1241"/>
                      <a:pt x="1915" y="1460"/>
                      <a:pt x="1884" y="1693"/>
                    </a:cubicBezTo>
                    <a:cubicBezTo>
                      <a:pt x="1867" y="1827"/>
                      <a:pt x="1897" y="1972"/>
                      <a:pt x="1961" y="2098"/>
                    </a:cubicBezTo>
                    <a:cubicBezTo>
                      <a:pt x="1922" y="2097"/>
                      <a:pt x="1884" y="2097"/>
                      <a:pt x="1846" y="2097"/>
                    </a:cubicBezTo>
                    <a:cubicBezTo>
                      <a:pt x="1654" y="2097"/>
                      <a:pt x="1461" y="2107"/>
                      <a:pt x="1267" y="2141"/>
                    </a:cubicBezTo>
                    <a:cubicBezTo>
                      <a:pt x="864" y="2215"/>
                      <a:pt x="525" y="2393"/>
                      <a:pt x="314" y="2646"/>
                    </a:cubicBezTo>
                    <a:cubicBezTo>
                      <a:pt x="52" y="2960"/>
                      <a:pt x="1" y="3398"/>
                      <a:pt x="192" y="3712"/>
                    </a:cubicBezTo>
                    <a:cubicBezTo>
                      <a:pt x="311" y="3911"/>
                      <a:pt x="516" y="4064"/>
                      <a:pt x="834" y="4191"/>
                    </a:cubicBezTo>
                    <a:cubicBezTo>
                      <a:pt x="1219" y="4346"/>
                      <a:pt x="1636" y="4417"/>
                      <a:pt x="2062" y="4421"/>
                    </a:cubicBezTo>
                    <a:cubicBezTo>
                      <a:pt x="2030" y="4487"/>
                      <a:pt x="2010" y="4557"/>
                      <a:pt x="2007" y="4622"/>
                    </a:cubicBezTo>
                    <a:cubicBezTo>
                      <a:pt x="1995" y="4849"/>
                      <a:pt x="2133" y="5076"/>
                      <a:pt x="2367" y="5214"/>
                    </a:cubicBezTo>
                    <a:cubicBezTo>
                      <a:pt x="2557" y="5325"/>
                      <a:pt x="2774" y="5366"/>
                      <a:pt x="2979" y="5398"/>
                    </a:cubicBezTo>
                    <a:cubicBezTo>
                      <a:pt x="3543" y="5485"/>
                      <a:pt x="4120" y="5528"/>
                      <a:pt x="4700" y="5528"/>
                    </a:cubicBezTo>
                    <a:cubicBezTo>
                      <a:pt x="5500" y="5528"/>
                      <a:pt x="6305" y="5446"/>
                      <a:pt x="7085" y="5282"/>
                    </a:cubicBezTo>
                    <a:cubicBezTo>
                      <a:pt x="7355" y="5224"/>
                      <a:pt x="7659" y="5144"/>
                      <a:pt x="7855" y="4913"/>
                    </a:cubicBezTo>
                    <a:cubicBezTo>
                      <a:pt x="7978" y="4770"/>
                      <a:pt x="8026" y="4559"/>
                      <a:pt x="7976" y="4376"/>
                    </a:cubicBezTo>
                    <a:cubicBezTo>
                      <a:pt x="7971" y="4355"/>
                      <a:pt x="7965" y="4335"/>
                      <a:pt x="7956" y="4316"/>
                    </a:cubicBezTo>
                    <a:cubicBezTo>
                      <a:pt x="8115" y="4296"/>
                      <a:pt x="8283" y="4262"/>
                      <a:pt x="8458" y="4215"/>
                    </a:cubicBezTo>
                    <a:cubicBezTo>
                      <a:pt x="8776" y="4128"/>
                      <a:pt x="9028" y="3942"/>
                      <a:pt x="9147" y="3705"/>
                    </a:cubicBezTo>
                    <a:cubicBezTo>
                      <a:pt x="9380" y="3244"/>
                      <a:pt x="9093" y="2704"/>
                      <a:pt x="8681" y="2448"/>
                    </a:cubicBezTo>
                    <a:cubicBezTo>
                      <a:pt x="8421" y="2286"/>
                      <a:pt x="8122" y="2208"/>
                      <a:pt x="7835" y="2165"/>
                    </a:cubicBezTo>
                    <a:cubicBezTo>
                      <a:pt x="7841" y="2156"/>
                      <a:pt x="7848" y="2146"/>
                      <a:pt x="7854" y="2137"/>
                    </a:cubicBezTo>
                    <a:cubicBezTo>
                      <a:pt x="7982" y="1959"/>
                      <a:pt x="8018" y="1723"/>
                      <a:pt x="7950" y="1511"/>
                    </a:cubicBezTo>
                    <a:cubicBezTo>
                      <a:pt x="7839" y="1162"/>
                      <a:pt x="7478" y="890"/>
                      <a:pt x="7029" y="818"/>
                    </a:cubicBezTo>
                    <a:cubicBezTo>
                      <a:pt x="6929" y="802"/>
                      <a:pt x="6829" y="796"/>
                      <a:pt x="6729" y="796"/>
                    </a:cubicBezTo>
                    <a:cubicBezTo>
                      <a:pt x="6526" y="796"/>
                      <a:pt x="6325" y="823"/>
                      <a:pt x="6134" y="856"/>
                    </a:cubicBezTo>
                    <a:cubicBezTo>
                      <a:pt x="6132" y="663"/>
                      <a:pt x="6039" y="455"/>
                      <a:pt x="5905" y="331"/>
                    </a:cubicBezTo>
                    <a:cubicBezTo>
                      <a:pt x="5720" y="160"/>
                      <a:pt x="5470" y="96"/>
                      <a:pt x="5273" y="60"/>
                    </a:cubicBezTo>
                    <a:cubicBezTo>
                      <a:pt x="5057" y="20"/>
                      <a:pt x="4837" y="0"/>
                      <a:pt x="46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974;p72">
                <a:extLst>
                  <a:ext uri="{FF2B5EF4-FFF2-40B4-BE49-F238E27FC236}">
                    <a16:creationId xmlns:a16="http://schemas.microsoft.com/office/drawing/2014/main" id="{7C8786BD-8BC9-F711-CEAA-B903FB4A70ED}"/>
                  </a:ext>
                </a:extLst>
              </p:cNvPr>
              <p:cNvSpPr/>
              <p:nvPr/>
            </p:nvSpPr>
            <p:spPr>
              <a:xfrm>
                <a:off x="911550" y="2134125"/>
                <a:ext cx="195400" cy="122700"/>
              </a:xfrm>
              <a:custGeom>
                <a:avLst/>
                <a:gdLst/>
                <a:ahLst/>
                <a:cxnLst/>
                <a:rect l="l" t="t" r="r" b="b"/>
                <a:pathLst>
                  <a:path w="7816" h="4908" extrusionOk="0">
                    <a:moveTo>
                      <a:pt x="2783" y="0"/>
                    </a:moveTo>
                    <a:cubicBezTo>
                      <a:pt x="2679" y="0"/>
                      <a:pt x="2577" y="9"/>
                      <a:pt x="2476" y="28"/>
                    </a:cubicBezTo>
                    <a:cubicBezTo>
                      <a:pt x="2215" y="77"/>
                      <a:pt x="1963" y="203"/>
                      <a:pt x="1839" y="411"/>
                    </a:cubicBezTo>
                    <a:cubicBezTo>
                      <a:pt x="1715" y="619"/>
                      <a:pt x="1709" y="999"/>
                      <a:pt x="1925" y="1152"/>
                    </a:cubicBezTo>
                    <a:cubicBezTo>
                      <a:pt x="1497" y="1170"/>
                      <a:pt x="1057" y="1191"/>
                      <a:pt x="679" y="1357"/>
                    </a:cubicBezTo>
                    <a:cubicBezTo>
                      <a:pt x="301" y="1523"/>
                      <a:pt x="0" y="1874"/>
                      <a:pt x="56" y="2253"/>
                    </a:cubicBezTo>
                    <a:cubicBezTo>
                      <a:pt x="98" y="2540"/>
                      <a:pt x="336" y="2788"/>
                      <a:pt x="617" y="2942"/>
                    </a:cubicBezTo>
                    <a:cubicBezTo>
                      <a:pt x="898" y="3097"/>
                      <a:pt x="1220" y="3173"/>
                      <a:pt x="1537" y="3248"/>
                    </a:cubicBezTo>
                    <a:cubicBezTo>
                      <a:pt x="1247" y="3263"/>
                      <a:pt x="1125" y="3653"/>
                      <a:pt x="1264" y="3886"/>
                    </a:cubicBezTo>
                    <a:cubicBezTo>
                      <a:pt x="1404" y="4118"/>
                      <a:pt x="1691" y="4245"/>
                      <a:pt x="1965" y="4343"/>
                    </a:cubicBezTo>
                    <a:cubicBezTo>
                      <a:pt x="2979" y="4709"/>
                      <a:pt x="4066" y="4907"/>
                      <a:pt x="5145" y="4907"/>
                    </a:cubicBezTo>
                    <a:cubicBezTo>
                      <a:pt x="5162" y="4907"/>
                      <a:pt x="5179" y="4907"/>
                      <a:pt x="5195" y="4907"/>
                    </a:cubicBezTo>
                    <a:cubicBezTo>
                      <a:pt x="5526" y="4905"/>
                      <a:pt x="5873" y="4879"/>
                      <a:pt x="6147" y="4721"/>
                    </a:cubicBezTo>
                    <a:cubicBezTo>
                      <a:pt x="6419" y="4565"/>
                      <a:pt x="6589" y="4236"/>
                      <a:pt x="6446" y="3966"/>
                    </a:cubicBezTo>
                    <a:lnTo>
                      <a:pt x="6446" y="3966"/>
                    </a:lnTo>
                    <a:cubicBezTo>
                      <a:pt x="6526" y="3987"/>
                      <a:pt x="6610" y="3997"/>
                      <a:pt x="6695" y="3997"/>
                    </a:cubicBezTo>
                    <a:cubicBezTo>
                      <a:pt x="7080" y="3997"/>
                      <a:pt x="7486" y="3794"/>
                      <a:pt x="7634" y="3494"/>
                    </a:cubicBezTo>
                    <a:cubicBezTo>
                      <a:pt x="7815" y="3129"/>
                      <a:pt x="7648" y="2644"/>
                      <a:pt x="7262" y="2413"/>
                    </a:cubicBezTo>
                    <a:cubicBezTo>
                      <a:pt x="7604" y="2169"/>
                      <a:pt x="7496" y="1530"/>
                      <a:pt x="7245" y="1193"/>
                    </a:cubicBezTo>
                    <a:cubicBezTo>
                      <a:pt x="6993" y="857"/>
                      <a:pt x="6534" y="674"/>
                      <a:pt x="6088" y="641"/>
                    </a:cubicBezTo>
                    <a:cubicBezTo>
                      <a:pt x="6032" y="637"/>
                      <a:pt x="5976" y="635"/>
                      <a:pt x="5921" y="635"/>
                    </a:cubicBezTo>
                    <a:cubicBezTo>
                      <a:pt x="5529" y="635"/>
                      <a:pt x="5136" y="730"/>
                      <a:pt x="4769" y="834"/>
                    </a:cubicBezTo>
                    <a:cubicBezTo>
                      <a:pt x="4430" y="602"/>
                      <a:pt x="4088" y="366"/>
                      <a:pt x="3704" y="203"/>
                    </a:cubicBezTo>
                    <a:cubicBezTo>
                      <a:pt x="3414" y="81"/>
                      <a:pt x="3096" y="0"/>
                      <a:pt x="2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975;p72">
                <a:extLst>
                  <a:ext uri="{FF2B5EF4-FFF2-40B4-BE49-F238E27FC236}">
                    <a16:creationId xmlns:a16="http://schemas.microsoft.com/office/drawing/2014/main" id="{60CCAA8A-E56D-EEAD-6623-6980C95E1637}"/>
                  </a:ext>
                </a:extLst>
              </p:cNvPr>
              <p:cNvSpPr/>
              <p:nvPr/>
            </p:nvSpPr>
            <p:spPr>
              <a:xfrm>
                <a:off x="907575" y="2130475"/>
                <a:ext cx="202825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5199" extrusionOk="0">
                    <a:moveTo>
                      <a:pt x="2944" y="292"/>
                    </a:moveTo>
                    <a:cubicBezTo>
                      <a:pt x="3275" y="292"/>
                      <a:pt x="3584" y="390"/>
                      <a:pt x="3806" y="484"/>
                    </a:cubicBezTo>
                    <a:cubicBezTo>
                      <a:pt x="4178" y="642"/>
                      <a:pt x="4517" y="876"/>
                      <a:pt x="4845" y="1101"/>
                    </a:cubicBezTo>
                    <a:cubicBezTo>
                      <a:pt x="4870" y="1118"/>
                      <a:pt x="4899" y="1127"/>
                      <a:pt x="4928" y="1127"/>
                    </a:cubicBezTo>
                    <a:cubicBezTo>
                      <a:pt x="4941" y="1127"/>
                      <a:pt x="4954" y="1125"/>
                      <a:pt x="4967" y="1121"/>
                    </a:cubicBezTo>
                    <a:cubicBezTo>
                      <a:pt x="5327" y="1019"/>
                      <a:pt x="5707" y="927"/>
                      <a:pt x="6079" y="927"/>
                    </a:cubicBezTo>
                    <a:cubicBezTo>
                      <a:pt x="6131" y="927"/>
                      <a:pt x="6184" y="928"/>
                      <a:pt x="6236" y="932"/>
                    </a:cubicBezTo>
                    <a:cubicBezTo>
                      <a:pt x="6687" y="967"/>
                      <a:pt x="7081" y="1150"/>
                      <a:pt x="7287" y="1427"/>
                    </a:cubicBezTo>
                    <a:cubicBezTo>
                      <a:pt x="7437" y="1626"/>
                      <a:pt x="7519" y="1940"/>
                      <a:pt x="7483" y="2171"/>
                    </a:cubicBezTo>
                    <a:cubicBezTo>
                      <a:pt x="7465" y="2295"/>
                      <a:pt x="7415" y="2384"/>
                      <a:pt x="7338" y="2440"/>
                    </a:cubicBezTo>
                    <a:cubicBezTo>
                      <a:pt x="7297" y="2469"/>
                      <a:pt x="7275" y="2516"/>
                      <a:pt x="7276" y="2565"/>
                    </a:cubicBezTo>
                    <a:cubicBezTo>
                      <a:pt x="7278" y="2614"/>
                      <a:pt x="7305" y="2659"/>
                      <a:pt x="7347" y="2684"/>
                    </a:cubicBezTo>
                    <a:cubicBezTo>
                      <a:pt x="7669" y="2877"/>
                      <a:pt x="7810" y="3277"/>
                      <a:pt x="7663" y="3576"/>
                    </a:cubicBezTo>
                    <a:cubicBezTo>
                      <a:pt x="7541" y="3824"/>
                      <a:pt x="7184" y="3997"/>
                      <a:pt x="6853" y="3997"/>
                    </a:cubicBezTo>
                    <a:cubicBezTo>
                      <a:pt x="6781" y="3997"/>
                      <a:pt x="6709" y="3988"/>
                      <a:pt x="6642" y="3971"/>
                    </a:cubicBezTo>
                    <a:cubicBezTo>
                      <a:pt x="6630" y="3968"/>
                      <a:pt x="6618" y="3966"/>
                      <a:pt x="6606" y="3966"/>
                    </a:cubicBezTo>
                    <a:cubicBezTo>
                      <a:pt x="6562" y="3966"/>
                      <a:pt x="6519" y="3986"/>
                      <a:pt x="6490" y="4021"/>
                    </a:cubicBezTo>
                    <a:cubicBezTo>
                      <a:pt x="6454" y="4067"/>
                      <a:pt x="6449" y="4129"/>
                      <a:pt x="6476" y="4180"/>
                    </a:cubicBezTo>
                    <a:cubicBezTo>
                      <a:pt x="6581" y="4379"/>
                      <a:pt x="6432" y="4627"/>
                      <a:pt x="6232" y="4742"/>
                    </a:cubicBezTo>
                    <a:cubicBezTo>
                      <a:pt x="5986" y="4884"/>
                      <a:pt x="5664" y="4906"/>
                      <a:pt x="5353" y="4907"/>
                    </a:cubicBezTo>
                    <a:cubicBezTo>
                      <a:pt x="5317" y="4907"/>
                      <a:pt x="5282" y="4907"/>
                      <a:pt x="5246" y="4907"/>
                    </a:cubicBezTo>
                    <a:cubicBezTo>
                      <a:pt x="4229" y="4907"/>
                      <a:pt x="3164" y="4709"/>
                      <a:pt x="2173" y="4351"/>
                    </a:cubicBezTo>
                    <a:cubicBezTo>
                      <a:pt x="1917" y="4259"/>
                      <a:pt x="1662" y="4147"/>
                      <a:pt x="1548" y="3957"/>
                    </a:cubicBezTo>
                    <a:cubicBezTo>
                      <a:pt x="1499" y="3875"/>
                      <a:pt x="1500" y="3745"/>
                      <a:pt x="1551" y="3649"/>
                    </a:cubicBezTo>
                    <a:cubicBezTo>
                      <a:pt x="1576" y="3601"/>
                      <a:pt x="1623" y="3544"/>
                      <a:pt x="1703" y="3540"/>
                    </a:cubicBezTo>
                    <a:cubicBezTo>
                      <a:pt x="1776" y="3536"/>
                      <a:pt x="1834" y="3479"/>
                      <a:pt x="1841" y="3407"/>
                    </a:cubicBezTo>
                    <a:cubicBezTo>
                      <a:pt x="1847" y="3335"/>
                      <a:pt x="1800" y="3269"/>
                      <a:pt x="1729" y="3252"/>
                    </a:cubicBezTo>
                    <a:cubicBezTo>
                      <a:pt x="1425" y="3181"/>
                      <a:pt x="1112" y="3107"/>
                      <a:pt x="846" y="2960"/>
                    </a:cubicBezTo>
                    <a:cubicBezTo>
                      <a:pt x="573" y="2810"/>
                      <a:pt x="391" y="2592"/>
                      <a:pt x="359" y="2378"/>
                    </a:cubicBezTo>
                    <a:cubicBezTo>
                      <a:pt x="312" y="2053"/>
                      <a:pt x="605" y="1766"/>
                      <a:pt x="898" y="1637"/>
                    </a:cubicBezTo>
                    <a:cubicBezTo>
                      <a:pt x="1256" y="1479"/>
                      <a:pt x="1699" y="1461"/>
                      <a:pt x="2090" y="1443"/>
                    </a:cubicBezTo>
                    <a:cubicBezTo>
                      <a:pt x="2152" y="1441"/>
                      <a:pt x="2205" y="1399"/>
                      <a:pt x="2223" y="1339"/>
                    </a:cubicBezTo>
                    <a:cubicBezTo>
                      <a:pt x="2242" y="1279"/>
                      <a:pt x="2219" y="1214"/>
                      <a:pt x="2168" y="1179"/>
                    </a:cubicBezTo>
                    <a:cubicBezTo>
                      <a:pt x="2030" y="1081"/>
                      <a:pt x="2028" y="792"/>
                      <a:pt x="2124" y="632"/>
                    </a:cubicBezTo>
                    <a:cubicBezTo>
                      <a:pt x="2215" y="479"/>
                      <a:pt x="2411" y="365"/>
                      <a:pt x="2663" y="317"/>
                    </a:cubicBezTo>
                    <a:cubicBezTo>
                      <a:pt x="2757" y="300"/>
                      <a:pt x="2852" y="292"/>
                      <a:pt x="2944" y="292"/>
                    </a:cubicBezTo>
                    <a:close/>
                    <a:moveTo>
                      <a:pt x="2943" y="0"/>
                    </a:moveTo>
                    <a:cubicBezTo>
                      <a:pt x="2834" y="0"/>
                      <a:pt x="2721" y="9"/>
                      <a:pt x="2608" y="31"/>
                    </a:cubicBezTo>
                    <a:cubicBezTo>
                      <a:pt x="2275" y="93"/>
                      <a:pt x="2006" y="259"/>
                      <a:pt x="1873" y="484"/>
                    </a:cubicBezTo>
                    <a:cubicBezTo>
                      <a:pt x="1759" y="674"/>
                      <a:pt x="1731" y="948"/>
                      <a:pt x="1812" y="1165"/>
                    </a:cubicBezTo>
                    <a:cubicBezTo>
                      <a:pt x="1468" y="1185"/>
                      <a:pt x="1103" y="1228"/>
                      <a:pt x="779" y="1370"/>
                    </a:cubicBezTo>
                    <a:cubicBezTo>
                      <a:pt x="376" y="1548"/>
                      <a:pt x="0" y="1942"/>
                      <a:pt x="70" y="2421"/>
                    </a:cubicBezTo>
                    <a:cubicBezTo>
                      <a:pt x="117" y="2729"/>
                      <a:pt x="348" y="3019"/>
                      <a:pt x="706" y="3216"/>
                    </a:cubicBezTo>
                    <a:cubicBezTo>
                      <a:pt x="903" y="3326"/>
                      <a:pt x="1115" y="3396"/>
                      <a:pt x="1328" y="3454"/>
                    </a:cubicBezTo>
                    <a:cubicBezTo>
                      <a:pt x="1316" y="3472"/>
                      <a:pt x="1304" y="3492"/>
                      <a:pt x="1293" y="3512"/>
                    </a:cubicBezTo>
                    <a:cubicBezTo>
                      <a:pt x="1194" y="3698"/>
                      <a:pt x="1196" y="3938"/>
                      <a:pt x="1298" y="4107"/>
                    </a:cubicBezTo>
                    <a:cubicBezTo>
                      <a:pt x="1458" y="4375"/>
                      <a:pt x="1766" y="4515"/>
                      <a:pt x="2074" y="4626"/>
                    </a:cubicBezTo>
                    <a:cubicBezTo>
                      <a:pt x="3115" y="5002"/>
                      <a:pt x="4228" y="5199"/>
                      <a:pt x="5299" y="5199"/>
                    </a:cubicBezTo>
                    <a:lnTo>
                      <a:pt x="5354" y="5199"/>
                    </a:lnTo>
                    <a:cubicBezTo>
                      <a:pt x="5706" y="5197"/>
                      <a:pt x="6073" y="5170"/>
                      <a:pt x="6378" y="4994"/>
                    </a:cubicBezTo>
                    <a:cubicBezTo>
                      <a:pt x="6630" y="4849"/>
                      <a:pt x="6819" y="4572"/>
                      <a:pt x="6802" y="4287"/>
                    </a:cubicBezTo>
                    <a:lnTo>
                      <a:pt x="6802" y="4287"/>
                    </a:lnTo>
                    <a:cubicBezTo>
                      <a:pt x="6818" y="4288"/>
                      <a:pt x="6834" y="4288"/>
                      <a:pt x="6850" y="4288"/>
                    </a:cubicBezTo>
                    <a:cubicBezTo>
                      <a:pt x="7293" y="4288"/>
                      <a:pt x="7751" y="4055"/>
                      <a:pt x="7924" y="3705"/>
                    </a:cubicBezTo>
                    <a:cubicBezTo>
                      <a:pt x="8113" y="3325"/>
                      <a:pt x="7985" y="2835"/>
                      <a:pt x="7644" y="2540"/>
                    </a:cubicBezTo>
                    <a:cubicBezTo>
                      <a:pt x="7708" y="2452"/>
                      <a:pt x="7751" y="2341"/>
                      <a:pt x="7771" y="2215"/>
                    </a:cubicBezTo>
                    <a:cubicBezTo>
                      <a:pt x="7820" y="1904"/>
                      <a:pt x="7719" y="1517"/>
                      <a:pt x="7520" y="1251"/>
                    </a:cubicBezTo>
                    <a:cubicBezTo>
                      <a:pt x="7263" y="909"/>
                      <a:pt x="6792" y="681"/>
                      <a:pt x="6258" y="641"/>
                    </a:cubicBezTo>
                    <a:cubicBezTo>
                      <a:pt x="6198" y="637"/>
                      <a:pt x="6139" y="635"/>
                      <a:pt x="6079" y="635"/>
                    </a:cubicBezTo>
                    <a:cubicBezTo>
                      <a:pt x="5695" y="635"/>
                      <a:pt x="5314" y="721"/>
                      <a:pt x="4954" y="822"/>
                    </a:cubicBezTo>
                    <a:cubicBezTo>
                      <a:pt x="4632" y="600"/>
                      <a:pt x="4296" y="376"/>
                      <a:pt x="3920" y="215"/>
                    </a:cubicBezTo>
                    <a:cubicBezTo>
                      <a:pt x="3671" y="110"/>
                      <a:pt x="3323" y="0"/>
                      <a:pt x="29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" name="Google Shape;2896;p72">
            <a:extLst>
              <a:ext uri="{FF2B5EF4-FFF2-40B4-BE49-F238E27FC236}">
                <a16:creationId xmlns:a16="http://schemas.microsoft.com/office/drawing/2014/main" id="{6960FD0B-237B-B2C6-0684-3962027872DF}"/>
              </a:ext>
            </a:extLst>
          </p:cNvPr>
          <p:cNvGrpSpPr/>
          <p:nvPr/>
        </p:nvGrpSpPr>
        <p:grpSpPr>
          <a:xfrm>
            <a:off x="357595" y="3534107"/>
            <a:ext cx="800200" cy="1390380"/>
            <a:chOff x="5869175" y="1741075"/>
            <a:chExt cx="576775" cy="955200"/>
          </a:xfrm>
        </p:grpSpPr>
        <p:sp>
          <p:nvSpPr>
            <p:cNvPr id="17" name="Google Shape;2897;p72">
              <a:extLst>
                <a:ext uri="{FF2B5EF4-FFF2-40B4-BE49-F238E27FC236}">
                  <a16:creationId xmlns:a16="http://schemas.microsoft.com/office/drawing/2014/main" id="{2041C7D2-B094-1E5E-9897-9FD64A5137A3}"/>
                </a:ext>
              </a:extLst>
            </p:cNvPr>
            <p:cNvSpPr/>
            <p:nvPr/>
          </p:nvSpPr>
          <p:spPr>
            <a:xfrm>
              <a:off x="5869175" y="1741075"/>
              <a:ext cx="576775" cy="955200"/>
            </a:xfrm>
            <a:custGeom>
              <a:avLst/>
              <a:gdLst/>
              <a:ahLst/>
              <a:cxnLst/>
              <a:rect l="l" t="t" r="r" b="b"/>
              <a:pathLst>
                <a:path w="23071" h="38208" extrusionOk="0">
                  <a:moveTo>
                    <a:pt x="8941" y="1"/>
                  </a:moveTo>
                  <a:cubicBezTo>
                    <a:pt x="8135" y="1"/>
                    <a:pt x="7281" y="252"/>
                    <a:pt x="6594" y="657"/>
                  </a:cubicBezTo>
                  <a:cubicBezTo>
                    <a:pt x="6246" y="858"/>
                    <a:pt x="5903" y="1114"/>
                    <a:pt x="5633" y="1416"/>
                  </a:cubicBezTo>
                  <a:cubicBezTo>
                    <a:pt x="5226" y="1874"/>
                    <a:pt x="4997" y="2282"/>
                    <a:pt x="4778" y="2844"/>
                  </a:cubicBezTo>
                  <a:cubicBezTo>
                    <a:pt x="4727" y="2964"/>
                    <a:pt x="4690" y="3087"/>
                    <a:pt x="4658" y="3215"/>
                  </a:cubicBezTo>
                  <a:cubicBezTo>
                    <a:pt x="4631" y="3224"/>
                    <a:pt x="4599" y="3234"/>
                    <a:pt x="4571" y="3243"/>
                  </a:cubicBezTo>
                  <a:cubicBezTo>
                    <a:pt x="3986" y="3462"/>
                    <a:pt x="3619" y="3677"/>
                    <a:pt x="3139" y="4075"/>
                  </a:cubicBezTo>
                  <a:cubicBezTo>
                    <a:pt x="2823" y="4336"/>
                    <a:pt x="2567" y="4679"/>
                    <a:pt x="2356" y="5023"/>
                  </a:cubicBezTo>
                  <a:cubicBezTo>
                    <a:pt x="1923" y="5736"/>
                    <a:pt x="1684" y="6638"/>
                    <a:pt x="1689" y="7475"/>
                  </a:cubicBezTo>
                  <a:cubicBezTo>
                    <a:pt x="1693" y="8395"/>
                    <a:pt x="1982" y="9264"/>
                    <a:pt x="2540" y="9988"/>
                  </a:cubicBezTo>
                  <a:cubicBezTo>
                    <a:pt x="2650" y="10129"/>
                    <a:pt x="2774" y="10262"/>
                    <a:pt x="2897" y="10389"/>
                  </a:cubicBezTo>
                  <a:cubicBezTo>
                    <a:pt x="2883" y="10417"/>
                    <a:pt x="2865" y="10444"/>
                    <a:pt x="2846" y="10472"/>
                  </a:cubicBezTo>
                  <a:cubicBezTo>
                    <a:pt x="2736" y="10701"/>
                    <a:pt x="2622" y="10943"/>
                    <a:pt x="2554" y="11190"/>
                  </a:cubicBezTo>
                  <a:cubicBezTo>
                    <a:pt x="2060" y="11382"/>
                    <a:pt x="1725" y="11589"/>
                    <a:pt x="1304" y="11941"/>
                  </a:cubicBezTo>
                  <a:cubicBezTo>
                    <a:pt x="1025" y="12174"/>
                    <a:pt x="797" y="12486"/>
                    <a:pt x="609" y="12792"/>
                  </a:cubicBezTo>
                  <a:cubicBezTo>
                    <a:pt x="550" y="12883"/>
                    <a:pt x="504" y="12980"/>
                    <a:pt x="462" y="13080"/>
                  </a:cubicBezTo>
                  <a:cubicBezTo>
                    <a:pt x="352" y="13327"/>
                    <a:pt x="234" y="13579"/>
                    <a:pt x="160" y="13844"/>
                  </a:cubicBezTo>
                  <a:cubicBezTo>
                    <a:pt x="128" y="13954"/>
                    <a:pt x="105" y="14064"/>
                    <a:pt x="92" y="14177"/>
                  </a:cubicBezTo>
                  <a:cubicBezTo>
                    <a:pt x="50" y="14447"/>
                    <a:pt x="1" y="14726"/>
                    <a:pt x="1" y="15005"/>
                  </a:cubicBezTo>
                  <a:cubicBezTo>
                    <a:pt x="1" y="15843"/>
                    <a:pt x="265" y="16644"/>
                    <a:pt x="774" y="17302"/>
                  </a:cubicBezTo>
                  <a:cubicBezTo>
                    <a:pt x="856" y="17408"/>
                    <a:pt x="943" y="17509"/>
                    <a:pt x="1030" y="17600"/>
                  </a:cubicBezTo>
                  <a:cubicBezTo>
                    <a:pt x="947" y="18126"/>
                    <a:pt x="952" y="18542"/>
                    <a:pt x="1053" y="19083"/>
                  </a:cubicBezTo>
                  <a:cubicBezTo>
                    <a:pt x="1116" y="19444"/>
                    <a:pt x="1277" y="19796"/>
                    <a:pt x="1446" y="20112"/>
                  </a:cubicBezTo>
                  <a:cubicBezTo>
                    <a:pt x="1501" y="20213"/>
                    <a:pt x="1566" y="20309"/>
                    <a:pt x="1634" y="20400"/>
                  </a:cubicBezTo>
                  <a:cubicBezTo>
                    <a:pt x="1798" y="20616"/>
                    <a:pt x="1954" y="20840"/>
                    <a:pt x="2147" y="21032"/>
                  </a:cubicBezTo>
                  <a:cubicBezTo>
                    <a:pt x="2284" y="21174"/>
                    <a:pt x="2439" y="21288"/>
                    <a:pt x="2595" y="21407"/>
                  </a:cubicBezTo>
                  <a:cubicBezTo>
                    <a:pt x="2746" y="21526"/>
                    <a:pt x="2897" y="21645"/>
                    <a:pt x="3061" y="21737"/>
                  </a:cubicBezTo>
                  <a:cubicBezTo>
                    <a:pt x="3285" y="21864"/>
                    <a:pt x="3532" y="21957"/>
                    <a:pt x="3771" y="22052"/>
                  </a:cubicBezTo>
                  <a:cubicBezTo>
                    <a:pt x="3881" y="22094"/>
                    <a:pt x="3990" y="22130"/>
                    <a:pt x="4105" y="22153"/>
                  </a:cubicBezTo>
                  <a:cubicBezTo>
                    <a:pt x="4406" y="22213"/>
                    <a:pt x="4659" y="22242"/>
                    <a:pt x="4918" y="22242"/>
                  </a:cubicBezTo>
                  <a:cubicBezTo>
                    <a:pt x="5092" y="22242"/>
                    <a:pt x="5268" y="22229"/>
                    <a:pt x="5464" y="22204"/>
                  </a:cubicBezTo>
                  <a:cubicBezTo>
                    <a:pt x="5578" y="22185"/>
                    <a:pt x="5693" y="22166"/>
                    <a:pt x="5802" y="22143"/>
                  </a:cubicBezTo>
                  <a:cubicBezTo>
                    <a:pt x="6155" y="22441"/>
                    <a:pt x="6576" y="22652"/>
                    <a:pt x="7010" y="22821"/>
                  </a:cubicBezTo>
                  <a:cubicBezTo>
                    <a:pt x="7376" y="22967"/>
                    <a:pt x="7788" y="23032"/>
                    <a:pt x="8191" y="23032"/>
                  </a:cubicBezTo>
                  <a:cubicBezTo>
                    <a:pt x="8557" y="23993"/>
                    <a:pt x="8890" y="24971"/>
                    <a:pt x="9184" y="25959"/>
                  </a:cubicBezTo>
                  <a:cubicBezTo>
                    <a:pt x="8822" y="26111"/>
                    <a:pt x="8465" y="26271"/>
                    <a:pt x="8117" y="26440"/>
                  </a:cubicBezTo>
                  <a:cubicBezTo>
                    <a:pt x="7500" y="26738"/>
                    <a:pt x="6854" y="27091"/>
                    <a:pt x="6370" y="27579"/>
                  </a:cubicBezTo>
                  <a:cubicBezTo>
                    <a:pt x="5925" y="28024"/>
                    <a:pt x="5633" y="28609"/>
                    <a:pt x="5629" y="29245"/>
                  </a:cubicBezTo>
                  <a:cubicBezTo>
                    <a:pt x="5629" y="29534"/>
                    <a:pt x="5684" y="29758"/>
                    <a:pt x="5761" y="30014"/>
                  </a:cubicBezTo>
                  <a:cubicBezTo>
                    <a:pt x="5894" y="30453"/>
                    <a:pt x="6022" y="30897"/>
                    <a:pt x="6155" y="31340"/>
                  </a:cubicBezTo>
                  <a:cubicBezTo>
                    <a:pt x="6196" y="31473"/>
                    <a:pt x="6233" y="31611"/>
                    <a:pt x="6278" y="31748"/>
                  </a:cubicBezTo>
                  <a:cubicBezTo>
                    <a:pt x="6392" y="32123"/>
                    <a:pt x="6557" y="32394"/>
                    <a:pt x="6818" y="32681"/>
                  </a:cubicBezTo>
                  <a:cubicBezTo>
                    <a:pt x="7024" y="32911"/>
                    <a:pt x="7271" y="33053"/>
                    <a:pt x="7541" y="33162"/>
                  </a:cubicBezTo>
                  <a:cubicBezTo>
                    <a:pt x="8058" y="34269"/>
                    <a:pt x="8575" y="35372"/>
                    <a:pt x="9093" y="36480"/>
                  </a:cubicBezTo>
                  <a:cubicBezTo>
                    <a:pt x="9179" y="36667"/>
                    <a:pt x="9270" y="36859"/>
                    <a:pt x="9357" y="37047"/>
                  </a:cubicBezTo>
                  <a:cubicBezTo>
                    <a:pt x="9348" y="37019"/>
                    <a:pt x="9335" y="36992"/>
                    <a:pt x="9325" y="36964"/>
                  </a:cubicBezTo>
                  <a:lnTo>
                    <a:pt x="9325" y="36964"/>
                  </a:lnTo>
                  <a:cubicBezTo>
                    <a:pt x="9504" y="37321"/>
                    <a:pt x="9760" y="37628"/>
                    <a:pt x="10126" y="37834"/>
                  </a:cubicBezTo>
                  <a:cubicBezTo>
                    <a:pt x="10328" y="37948"/>
                    <a:pt x="10543" y="38049"/>
                    <a:pt x="10771" y="38104"/>
                  </a:cubicBezTo>
                  <a:cubicBezTo>
                    <a:pt x="11080" y="38174"/>
                    <a:pt x="11410" y="38207"/>
                    <a:pt x="11731" y="38207"/>
                  </a:cubicBezTo>
                  <a:cubicBezTo>
                    <a:pt x="11789" y="38207"/>
                    <a:pt x="11847" y="38206"/>
                    <a:pt x="11905" y="38204"/>
                  </a:cubicBezTo>
                  <a:cubicBezTo>
                    <a:pt x="12802" y="38163"/>
                    <a:pt x="13699" y="37994"/>
                    <a:pt x="14578" y="37807"/>
                  </a:cubicBezTo>
                  <a:cubicBezTo>
                    <a:pt x="16610" y="37363"/>
                    <a:pt x="18608" y="36713"/>
                    <a:pt x="20512" y="35866"/>
                  </a:cubicBezTo>
                  <a:cubicBezTo>
                    <a:pt x="21162" y="35578"/>
                    <a:pt x="21789" y="35245"/>
                    <a:pt x="22324" y="34759"/>
                  </a:cubicBezTo>
                  <a:cubicBezTo>
                    <a:pt x="22781" y="34343"/>
                    <a:pt x="23070" y="33729"/>
                    <a:pt x="23070" y="33107"/>
                  </a:cubicBezTo>
                  <a:cubicBezTo>
                    <a:pt x="23070" y="32892"/>
                    <a:pt x="23011" y="32650"/>
                    <a:pt x="22979" y="32430"/>
                  </a:cubicBezTo>
                  <a:cubicBezTo>
                    <a:pt x="22859" y="31588"/>
                    <a:pt x="22741" y="30751"/>
                    <a:pt x="22622" y="29908"/>
                  </a:cubicBezTo>
                  <a:cubicBezTo>
                    <a:pt x="22567" y="29515"/>
                    <a:pt x="22512" y="29117"/>
                    <a:pt x="22457" y="28724"/>
                  </a:cubicBezTo>
                  <a:cubicBezTo>
                    <a:pt x="22791" y="28198"/>
                    <a:pt x="22946" y="27594"/>
                    <a:pt x="22773" y="26948"/>
                  </a:cubicBezTo>
                  <a:cubicBezTo>
                    <a:pt x="22749" y="26843"/>
                    <a:pt x="22718" y="26742"/>
                    <a:pt x="22686" y="26641"/>
                  </a:cubicBezTo>
                  <a:cubicBezTo>
                    <a:pt x="22553" y="26193"/>
                    <a:pt x="22420" y="25745"/>
                    <a:pt x="22287" y="25296"/>
                  </a:cubicBezTo>
                  <a:cubicBezTo>
                    <a:pt x="22255" y="25201"/>
                    <a:pt x="22228" y="25100"/>
                    <a:pt x="22196" y="25004"/>
                  </a:cubicBezTo>
                  <a:cubicBezTo>
                    <a:pt x="21953" y="24230"/>
                    <a:pt x="21381" y="23699"/>
                    <a:pt x="20618" y="23461"/>
                  </a:cubicBezTo>
                  <a:cubicBezTo>
                    <a:pt x="20277" y="23357"/>
                    <a:pt x="19909" y="23321"/>
                    <a:pt x="19541" y="23321"/>
                  </a:cubicBezTo>
                  <a:cubicBezTo>
                    <a:pt x="19247" y="23321"/>
                    <a:pt x="18953" y="23344"/>
                    <a:pt x="18673" y="23374"/>
                  </a:cubicBezTo>
                  <a:cubicBezTo>
                    <a:pt x="18219" y="23420"/>
                    <a:pt x="17767" y="23489"/>
                    <a:pt x="17323" y="23562"/>
                  </a:cubicBezTo>
                  <a:cubicBezTo>
                    <a:pt x="16714" y="21105"/>
                    <a:pt x="16046" y="18662"/>
                    <a:pt x="15314" y="16236"/>
                  </a:cubicBezTo>
                  <a:cubicBezTo>
                    <a:pt x="15163" y="15742"/>
                    <a:pt x="15007" y="15243"/>
                    <a:pt x="14852" y="14745"/>
                  </a:cubicBezTo>
                  <a:cubicBezTo>
                    <a:pt x="15085" y="14415"/>
                    <a:pt x="15269" y="14055"/>
                    <a:pt x="15402" y="13648"/>
                  </a:cubicBezTo>
                  <a:cubicBezTo>
                    <a:pt x="15424" y="13579"/>
                    <a:pt x="15442" y="13506"/>
                    <a:pt x="15456" y="13432"/>
                  </a:cubicBezTo>
                  <a:cubicBezTo>
                    <a:pt x="15488" y="13424"/>
                    <a:pt x="15520" y="13414"/>
                    <a:pt x="15548" y="13405"/>
                  </a:cubicBezTo>
                  <a:cubicBezTo>
                    <a:pt x="16137" y="13185"/>
                    <a:pt x="16500" y="12966"/>
                    <a:pt x="16984" y="12568"/>
                  </a:cubicBezTo>
                  <a:cubicBezTo>
                    <a:pt x="17296" y="12311"/>
                    <a:pt x="17552" y="11964"/>
                    <a:pt x="17763" y="11621"/>
                  </a:cubicBezTo>
                  <a:cubicBezTo>
                    <a:pt x="18202" y="10907"/>
                    <a:pt x="18435" y="10005"/>
                    <a:pt x="18435" y="9168"/>
                  </a:cubicBezTo>
                  <a:cubicBezTo>
                    <a:pt x="18430" y="8252"/>
                    <a:pt x="18137" y="7384"/>
                    <a:pt x="17579" y="6660"/>
                  </a:cubicBezTo>
                  <a:cubicBezTo>
                    <a:pt x="17455" y="6501"/>
                    <a:pt x="17323" y="6354"/>
                    <a:pt x="17181" y="6212"/>
                  </a:cubicBezTo>
                  <a:cubicBezTo>
                    <a:pt x="17186" y="6189"/>
                    <a:pt x="17195" y="6161"/>
                    <a:pt x="17199" y="6138"/>
                  </a:cubicBezTo>
                  <a:cubicBezTo>
                    <a:pt x="17245" y="5869"/>
                    <a:pt x="17296" y="5567"/>
                    <a:pt x="17296" y="5283"/>
                  </a:cubicBezTo>
                  <a:cubicBezTo>
                    <a:pt x="17296" y="5000"/>
                    <a:pt x="17245" y="4711"/>
                    <a:pt x="17195" y="4432"/>
                  </a:cubicBezTo>
                  <a:cubicBezTo>
                    <a:pt x="17172" y="4309"/>
                    <a:pt x="17140" y="4185"/>
                    <a:pt x="17098" y="4066"/>
                  </a:cubicBezTo>
                  <a:cubicBezTo>
                    <a:pt x="16998" y="3796"/>
                    <a:pt x="16889" y="3517"/>
                    <a:pt x="16747" y="3266"/>
                  </a:cubicBezTo>
                  <a:cubicBezTo>
                    <a:pt x="16646" y="3082"/>
                    <a:pt x="16517" y="2917"/>
                    <a:pt x="16390" y="2753"/>
                  </a:cubicBezTo>
                  <a:cubicBezTo>
                    <a:pt x="16253" y="2575"/>
                    <a:pt x="16120" y="2400"/>
                    <a:pt x="15959" y="2245"/>
                  </a:cubicBezTo>
                  <a:cubicBezTo>
                    <a:pt x="15666" y="1952"/>
                    <a:pt x="15328" y="1686"/>
                    <a:pt x="14962" y="1485"/>
                  </a:cubicBezTo>
                  <a:cubicBezTo>
                    <a:pt x="14610" y="1289"/>
                    <a:pt x="14216" y="1110"/>
                    <a:pt x="13814" y="1032"/>
                  </a:cubicBezTo>
                  <a:cubicBezTo>
                    <a:pt x="13489" y="971"/>
                    <a:pt x="13211" y="941"/>
                    <a:pt x="12932" y="941"/>
                  </a:cubicBezTo>
                  <a:cubicBezTo>
                    <a:pt x="12669" y="941"/>
                    <a:pt x="12406" y="968"/>
                    <a:pt x="12102" y="1019"/>
                  </a:cubicBezTo>
                  <a:cubicBezTo>
                    <a:pt x="11997" y="1037"/>
                    <a:pt x="11887" y="1059"/>
                    <a:pt x="11786" y="1092"/>
                  </a:cubicBezTo>
                  <a:cubicBezTo>
                    <a:pt x="11768" y="1078"/>
                    <a:pt x="11750" y="1059"/>
                    <a:pt x="11731" y="1042"/>
                  </a:cubicBezTo>
                  <a:cubicBezTo>
                    <a:pt x="11265" y="648"/>
                    <a:pt x="10862" y="419"/>
                    <a:pt x="10286" y="204"/>
                  </a:cubicBezTo>
                  <a:cubicBezTo>
                    <a:pt x="9906" y="62"/>
                    <a:pt x="9473" y="16"/>
                    <a:pt x="9065" y="3"/>
                  </a:cubicBezTo>
                  <a:cubicBezTo>
                    <a:pt x="9024" y="2"/>
                    <a:pt x="8983" y="1"/>
                    <a:pt x="89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" name="Google Shape;2898;p72">
              <a:extLst>
                <a:ext uri="{FF2B5EF4-FFF2-40B4-BE49-F238E27FC236}">
                  <a16:creationId xmlns:a16="http://schemas.microsoft.com/office/drawing/2014/main" id="{986E3FCF-B8F0-64DC-C37F-55A66AD01648}"/>
                </a:ext>
              </a:extLst>
            </p:cNvPr>
            <p:cNvGrpSpPr/>
            <p:nvPr/>
          </p:nvGrpSpPr>
          <p:grpSpPr>
            <a:xfrm>
              <a:off x="5908625" y="1793675"/>
              <a:ext cx="490550" cy="863775"/>
              <a:chOff x="6575850" y="1681775"/>
              <a:chExt cx="490550" cy="863775"/>
            </a:xfrm>
          </p:grpSpPr>
          <p:sp>
            <p:nvSpPr>
              <p:cNvPr id="19" name="Google Shape;2899;p72">
                <a:extLst>
                  <a:ext uri="{FF2B5EF4-FFF2-40B4-BE49-F238E27FC236}">
                    <a16:creationId xmlns:a16="http://schemas.microsoft.com/office/drawing/2014/main" id="{E4D89848-4A88-B484-0F9E-A096EB4A0B77}"/>
                  </a:ext>
                </a:extLst>
              </p:cNvPr>
              <p:cNvSpPr/>
              <p:nvPr/>
            </p:nvSpPr>
            <p:spPr>
              <a:xfrm>
                <a:off x="6751225" y="2323825"/>
                <a:ext cx="313350" cy="218050"/>
              </a:xfrm>
              <a:custGeom>
                <a:avLst/>
                <a:gdLst/>
                <a:ahLst/>
                <a:cxnLst/>
                <a:rect l="l" t="t" r="r" b="b"/>
                <a:pathLst>
                  <a:path w="12534" h="8722" extrusionOk="0">
                    <a:moveTo>
                      <a:pt x="11623" y="1"/>
                    </a:moveTo>
                    <a:lnTo>
                      <a:pt x="1" y="3460"/>
                    </a:lnTo>
                    <a:lnTo>
                      <a:pt x="2380" y="8539"/>
                    </a:lnTo>
                    <a:cubicBezTo>
                      <a:pt x="2416" y="8663"/>
                      <a:pt x="2647" y="8722"/>
                      <a:pt x="3024" y="8722"/>
                    </a:cubicBezTo>
                    <a:cubicBezTo>
                      <a:pt x="3926" y="8722"/>
                      <a:pt x="5668" y="8387"/>
                      <a:pt x="7619" y="7806"/>
                    </a:cubicBezTo>
                    <a:cubicBezTo>
                      <a:pt x="10388" y="6983"/>
                      <a:pt x="12533" y="5971"/>
                      <a:pt x="12410" y="5555"/>
                    </a:cubicBezTo>
                    <a:lnTo>
                      <a:pt x="116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900;p72">
                <a:extLst>
                  <a:ext uri="{FF2B5EF4-FFF2-40B4-BE49-F238E27FC236}">
                    <a16:creationId xmlns:a16="http://schemas.microsoft.com/office/drawing/2014/main" id="{EE1A772A-9C57-1F02-66E3-28E60EA8632E}"/>
                  </a:ext>
                </a:extLst>
              </p:cNvPr>
              <p:cNvSpPr/>
              <p:nvPr/>
            </p:nvSpPr>
            <p:spPr>
              <a:xfrm>
                <a:off x="6746075" y="2319025"/>
                <a:ext cx="320325" cy="226525"/>
              </a:xfrm>
              <a:custGeom>
                <a:avLst/>
                <a:gdLst/>
                <a:ahLst/>
                <a:cxnLst/>
                <a:rect l="l" t="t" r="r" b="b"/>
                <a:pathLst>
                  <a:path w="12813" h="9061" extrusionOk="0">
                    <a:moveTo>
                      <a:pt x="11706" y="385"/>
                    </a:moveTo>
                    <a:lnTo>
                      <a:pt x="12469" y="5785"/>
                    </a:lnTo>
                    <a:cubicBezTo>
                      <a:pt x="12452" y="6032"/>
                      <a:pt x="10868" y="6938"/>
                      <a:pt x="7784" y="7857"/>
                    </a:cubicBezTo>
                    <a:cubicBezTo>
                      <a:pt x="5506" y="8533"/>
                      <a:pt x="3917" y="8769"/>
                      <a:pt x="3181" y="8769"/>
                    </a:cubicBezTo>
                    <a:cubicBezTo>
                      <a:pt x="2921" y="8769"/>
                      <a:pt x="2768" y="8739"/>
                      <a:pt x="2728" y="8689"/>
                    </a:cubicBezTo>
                    <a:lnTo>
                      <a:pt x="412" y="3743"/>
                    </a:lnTo>
                    <a:lnTo>
                      <a:pt x="11706" y="385"/>
                    </a:lnTo>
                    <a:close/>
                    <a:moveTo>
                      <a:pt x="11953" y="0"/>
                    </a:moveTo>
                    <a:lnTo>
                      <a:pt x="1" y="3561"/>
                    </a:lnTo>
                    <a:lnTo>
                      <a:pt x="2448" y="8786"/>
                    </a:lnTo>
                    <a:cubicBezTo>
                      <a:pt x="2494" y="8923"/>
                      <a:pt x="2646" y="9060"/>
                      <a:pt x="3227" y="9060"/>
                    </a:cubicBezTo>
                    <a:cubicBezTo>
                      <a:pt x="3478" y="9060"/>
                      <a:pt x="3804" y="9037"/>
                      <a:pt x="4233" y="8978"/>
                    </a:cubicBezTo>
                    <a:cubicBezTo>
                      <a:pt x="5231" y="8836"/>
                      <a:pt x="6521" y="8539"/>
                      <a:pt x="7867" y="8140"/>
                    </a:cubicBezTo>
                    <a:cubicBezTo>
                      <a:pt x="9216" y="7738"/>
                      <a:pt x="10456" y="7280"/>
                      <a:pt x="11367" y="6855"/>
                    </a:cubicBezTo>
                    <a:cubicBezTo>
                      <a:pt x="12689" y="6233"/>
                      <a:pt x="12813" y="5922"/>
                      <a:pt x="12758" y="5715"/>
                    </a:cubicBezTo>
                    <a:lnTo>
                      <a:pt x="11953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901;p72">
                <a:extLst>
                  <a:ext uri="{FF2B5EF4-FFF2-40B4-BE49-F238E27FC236}">
                    <a16:creationId xmlns:a16="http://schemas.microsoft.com/office/drawing/2014/main" id="{6533247A-3782-A340-BDA9-05115DC6E323}"/>
                  </a:ext>
                </a:extLst>
              </p:cNvPr>
              <p:cNvSpPr/>
              <p:nvPr/>
            </p:nvSpPr>
            <p:spPr>
              <a:xfrm>
                <a:off x="6724350" y="2274200"/>
                <a:ext cx="335425" cy="148175"/>
              </a:xfrm>
              <a:custGeom>
                <a:avLst/>
                <a:gdLst/>
                <a:ahLst/>
                <a:cxnLst/>
                <a:rect l="l" t="t" r="r" b="b"/>
                <a:pathLst>
                  <a:path w="13417" h="5927" extrusionOk="0">
                    <a:moveTo>
                      <a:pt x="12685" y="0"/>
                    </a:moveTo>
                    <a:lnTo>
                      <a:pt x="1" y="3779"/>
                    </a:lnTo>
                    <a:lnTo>
                      <a:pt x="572" y="5696"/>
                    </a:lnTo>
                    <a:cubicBezTo>
                      <a:pt x="618" y="5853"/>
                      <a:pt x="908" y="5927"/>
                      <a:pt x="1385" y="5927"/>
                    </a:cubicBezTo>
                    <a:cubicBezTo>
                      <a:pt x="2525" y="5927"/>
                      <a:pt x="4731" y="5503"/>
                      <a:pt x="7203" y="4767"/>
                    </a:cubicBezTo>
                    <a:cubicBezTo>
                      <a:pt x="10703" y="3728"/>
                      <a:pt x="13416" y="2452"/>
                      <a:pt x="13256" y="1922"/>
                    </a:cubicBezTo>
                    <a:lnTo>
                      <a:pt x="1268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902;p72">
                <a:extLst>
                  <a:ext uri="{FF2B5EF4-FFF2-40B4-BE49-F238E27FC236}">
                    <a16:creationId xmlns:a16="http://schemas.microsoft.com/office/drawing/2014/main" id="{8A79EF68-9B48-3CDE-C2C7-D40EFE718CEC}"/>
                  </a:ext>
                </a:extLst>
              </p:cNvPr>
              <p:cNvSpPr/>
              <p:nvPr/>
            </p:nvSpPr>
            <p:spPr>
              <a:xfrm>
                <a:off x="6719775" y="2269600"/>
                <a:ext cx="341250" cy="156400"/>
              </a:xfrm>
              <a:custGeom>
                <a:avLst/>
                <a:gdLst/>
                <a:ahLst/>
                <a:cxnLst/>
                <a:rect l="l" t="t" r="r" b="b"/>
                <a:pathLst>
                  <a:path w="13650" h="6256" extrusionOk="0">
                    <a:moveTo>
                      <a:pt x="12771" y="371"/>
                    </a:moveTo>
                    <a:lnTo>
                      <a:pt x="13297" y="2147"/>
                    </a:lnTo>
                    <a:cubicBezTo>
                      <a:pt x="13297" y="2151"/>
                      <a:pt x="13311" y="2457"/>
                      <a:pt x="11724" y="3204"/>
                    </a:cubicBezTo>
                    <a:cubicBezTo>
                      <a:pt x="10584" y="3739"/>
                      <a:pt x="9029" y="4311"/>
                      <a:pt x="7340" y="4810"/>
                    </a:cubicBezTo>
                    <a:cubicBezTo>
                      <a:pt x="4470" y="5665"/>
                      <a:pt x="2450" y="5967"/>
                      <a:pt x="1503" y="5967"/>
                    </a:cubicBezTo>
                    <a:cubicBezTo>
                      <a:pt x="1128" y="5967"/>
                      <a:pt x="921" y="5919"/>
                      <a:pt x="898" y="5840"/>
                    </a:cubicBezTo>
                    <a:lnTo>
                      <a:pt x="366" y="4060"/>
                    </a:lnTo>
                    <a:lnTo>
                      <a:pt x="12771" y="371"/>
                    </a:lnTo>
                    <a:close/>
                    <a:moveTo>
                      <a:pt x="12968" y="1"/>
                    </a:moveTo>
                    <a:lnTo>
                      <a:pt x="0" y="3863"/>
                    </a:lnTo>
                    <a:lnTo>
                      <a:pt x="613" y="5922"/>
                    </a:lnTo>
                    <a:cubicBezTo>
                      <a:pt x="682" y="6159"/>
                      <a:pt x="1057" y="6256"/>
                      <a:pt x="1611" y="6256"/>
                    </a:cubicBezTo>
                    <a:cubicBezTo>
                      <a:pt x="3075" y="6256"/>
                      <a:pt x="5798" y="5578"/>
                      <a:pt x="7426" y="5093"/>
                    </a:cubicBezTo>
                    <a:cubicBezTo>
                      <a:pt x="9129" y="4590"/>
                      <a:pt x="10699" y="4013"/>
                      <a:pt x="11847" y="3473"/>
                    </a:cubicBezTo>
                    <a:cubicBezTo>
                      <a:pt x="13540" y="2677"/>
                      <a:pt x="13650" y="2288"/>
                      <a:pt x="13582" y="2064"/>
                    </a:cubicBezTo>
                    <a:lnTo>
                      <a:pt x="129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903;p72">
                <a:extLst>
                  <a:ext uri="{FF2B5EF4-FFF2-40B4-BE49-F238E27FC236}">
                    <a16:creationId xmlns:a16="http://schemas.microsoft.com/office/drawing/2014/main" id="{FB778F34-4A73-E3F0-6EF1-9A3CA3B15088}"/>
                  </a:ext>
                </a:extLst>
              </p:cNvPr>
              <p:cNvSpPr/>
              <p:nvPr/>
            </p:nvSpPr>
            <p:spPr>
              <a:xfrm>
                <a:off x="6762625" y="1843125"/>
                <a:ext cx="176225" cy="485225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19409" extrusionOk="0">
                    <a:moveTo>
                      <a:pt x="906" y="1"/>
                    </a:moveTo>
                    <a:cubicBezTo>
                      <a:pt x="452" y="1"/>
                      <a:pt x="1" y="367"/>
                      <a:pt x="199" y="913"/>
                    </a:cubicBezTo>
                    <a:cubicBezTo>
                      <a:pt x="2350" y="6788"/>
                      <a:pt x="4120" y="12790"/>
                      <a:pt x="5511" y="18895"/>
                    </a:cubicBezTo>
                    <a:cubicBezTo>
                      <a:pt x="5594" y="19254"/>
                      <a:pt x="5859" y="19409"/>
                      <a:pt x="6140" y="19409"/>
                    </a:cubicBezTo>
                    <a:cubicBezTo>
                      <a:pt x="6576" y="19409"/>
                      <a:pt x="7049" y="19034"/>
                      <a:pt x="6920" y="18473"/>
                    </a:cubicBezTo>
                    <a:cubicBezTo>
                      <a:pt x="5530" y="12374"/>
                      <a:pt x="3759" y="6367"/>
                      <a:pt x="1608" y="491"/>
                    </a:cubicBezTo>
                    <a:cubicBezTo>
                      <a:pt x="1484" y="149"/>
                      <a:pt x="1195" y="1"/>
                      <a:pt x="9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904;p72">
                <a:extLst>
                  <a:ext uri="{FF2B5EF4-FFF2-40B4-BE49-F238E27FC236}">
                    <a16:creationId xmlns:a16="http://schemas.microsoft.com/office/drawing/2014/main" id="{CD08335E-C607-D207-FFE6-052D9535D168}"/>
                  </a:ext>
                </a:extLst>
              </p:cNvPr>
              <p:cNvSpPr/>
              <p:nvPr/>
            </p:nvSpPr>
            <p:spPr>
              <a:xfrm>
                <a:off x="6689675" y="1685450"/>
                <a:ext cx="131125" cy="138975"/>
              </a:xfrm>
              <a:custGeom>
                <a:avLst/>
                <a:gdLst/>
                <a:ahLst/>
                <a:cxnLst/>
                <a:rect l="l" t="t" r="r" b="b"/>
                <a:pathLst>
                  <a:path w="5245" h="5559" extrusionOk="0">
                    <a:moveTo>
                      <a:pt x="2769" y="0"/>
                    </a:moveTo>
                    <a:cubicBezTo>
                      <a:pt x="2514" y="0"/>
                      <a:pt x="2250" y="40"/>
                      <a:pt x="1986" y="118"/>
                    </a:cubicBezTo>
                    <a:cubicBezTo>
                      <a:pt x="765" y="480"/>
                      <a:pt x="1" y="1533"/>
                      <a:pt x="417" y="2923"/>
                    </a:cubicBezTo>
                    <a:cubicBezTo>
                      <a:pt x="787" y="4170"/>
                      <a:pt x="2072" y="5558"/>
                      <a:pt x="3212" y="5558"/>
                    </a:cubicBezTo>
                    <a:cubicBezTo>
                      <a:pt x="3340" y="5558"/>
                      <a:pt x="3466" y="5541"/>
                      <a:pt x="3589" y="5504"/>
                    </a:cubicBezTo>
                    <a:cubicBezTo>
                      <a:pt x="4810" y="5142"/>
                      <a:pt x="5245" y="2997"/>
                      <a:pt x="4833" y="1605"/>
                    </a:cubicBezTo>
                    <a:cubicBezTo>
                      <a:pt x="4510" y="519"/>
                      <a:pt x="3693" y="0"/>
                      <a:pt x="27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905;p72">
                <a:extLst>
                  <a:ext uri="{FF2B5EF4-FFF2-40B4-BE49-F238E27FC236}">
                    <a16:creationId xmlns:a16="http://schemas.microsoft.com/office/drawing/2014/main" id="{1B05BBFC-9E6F-9855-F160-D01A75F516F1}"/>
                  </a:ext>
                </a:extLst>
              </p:cNvPr>
              <p:cNvSpPr/>
              <p:nvPr/>
            </p:nvSpPr>
            <p:spPr>
              <a:xfrm>
                <a:off x="6692200" y="1681775"/>
                <a:ext cx="126550" cy="146350"/>
              </a:xfrm>
              <a:custGeom>
                <a:avLst/>
                <a:gdLst/>
                <a:ahLst/>
                <a:cxnLst/>
                <a:rect l="l" t="t" r="r" b="b"/>
                <a:pathLst>
                  <a:path w="5062" h="5854" extrusionOk="0">
                    <a:moveTo>
                      <a:pt x="2678" y="295"/>
                    </a:moveTo>
                    <a:cubicBezTo>
                      <a:pt x="2969" y="295"/>
                      <a:pt x="3258" y="349"/>
                      <a:pt x="3524" y="476"/>
                    </a:cubicBezTo>
                    <a:cubicBezTo>
                      <a:pt x="4069" y="732"/>
                      <a:pt x="4417" y="1226"/>
                      <a:pt x="4590" y="1794"/>
                    </a:cubicBezTo>
                    <a:cubicBezTo>
                      <a:pt x="4856" y="2700"/>
                      <a:pt x="4782" y="3798"/>
                      <a:pt x="4352" y="4645"/>
                    </a:cubicBezTo>
                    <a:cubicBezTo>
                      <a:pt x="4170" y="5006"/>
                      <a:pt x="3895" y="5359"/>
                      <a:pt x="3496" y="5496"/>
                    </a:cubicBezTo>
                    <a:cubicBezTo>
                      <a:pt x="3371" y="5538"/>
                      <a:pt x="3244" y="5557"/>
                      <a:pt x="3117" y="5557"/>
                    </a:cubicBezTo>
                    <a:cubicBezTo>
                      <a:pt x="2795" y="5557"/>
                      <a:pt x="2476" y="5435"/>
                      <a:pt x="2197" y="5271"/>
                    </a:cubicBezTo>
                    <a:cubicBezTo>
                      <a:pt x="1712" y="4987"/>
                      <a:pt x="1309" y="4567"/>
                      <a:pt x="994" y="4109"/>
                    </a:cubicBezTo>
                    <a:cubicBezTo>
                      <a:pt x="683" y="3661"/>
                      <a:pt x="430" y="3148"/>
                      <a:pt x="367" y="2603"/>
                    </a:cubicBezTo>
                    <a:cubicBezTo>
                      <a:pt x="307" y="2105"/>
                      <a:pt x="417" y="1597"/>
                      <a:pt x="723" y="1194"/>
                    </a:cubicBezTo>
                    <a:cubicBezTo>
                      <a:pt x="1021" y="806"/>
                      <a:pt x="1460" y="544"/>
                      <a:pt x="1923" y="407"/>
                    </a:cubicBezTo>
                    <a:cubicBezTo>
                      <a:pt x="2166" y="337"/>
                      <a:pt x="2423" y="295"/>
                      <a:pt x="2678" y="295"/>
                    </a:cubicBezTo>
                    <a:close/>
                    <a:moveTo>
                      <a:pt x="2662" y="1"/>
                    </a:moveTo>
                    <a:cubicBezTo>
                      <a:pt x="2546" y="1"/>
                      <a:pt x="2431" y="8"/>
                      <a:pt x="2316" y="23"/>
                    </a:cubicBezTo>
                    <a:cubicBezTo>
                      <a:pt x="1204" y="170"/>
                      <a:pt x="189" y="938"/>
                      <a:pt x="65" y="2105"/>
                    </a:cubicBezTo>
                    <a:cubicBezTo>
                      <a:pt x="1" y="2704"/>
                      <a:pt x="193" y="3308"/>
                      <a:pt x="476" y="3830"/>
                    </a:cubicBezTo>
                    <a:cubicBezTo>
                      <a:pt x="765" y="4375"/>
                      <a:pt x="1172" y="4873"/>
                      <a:pt x="1657" y="5258"/>
                    </a:cubicBezTo>
                    <a:cubicBezTo>
                      <a:pt x="2067" y="5579"/>
                      <a:pt x="2571" y="5854"/>
                      <a:pt x="3106" y="5854"/>
                    </a:cubicBezTo>
                    <a:cubicBezTo>
                      <a:pt x="3126" y="5854"/>
                      <a:pt x="3147" y="5854"/>
                      <a:pt x="3167" y="5853"/>
                    </a:cubicBezTo>
                    <a:cubicBezTo>
                      <a:pt x="3657" y="5834"/>
                      <a:pt x="4069" y="5568"/>
                      <a:pt x="4362" y="5188"/>
                    </a:cubicBezTo>
                    <a:cubicBezTo>
                      <a:pt x="4681" y="4772"/>
                      <a:pt x="4860" y="4255"/>
                      <a:pt x="4951" y="3743"/>
                    </a:cubicBezTo>
                    <a:cubicBezTo>
                      <a:pt x="5053" y="3199"/>
                      <a:pt x="5061" y="2635"/>
                      <a:pt x="4966" y="2086"/>
                    </a:cubicBezTo>
                    <a:cubicBezTo>
                      <a:pt x="4943" y="1963"/>
                      <a:pt x="4911" y="1839"/>
                      <a:pt x="4874" y="1716"/>
                    </a:cubicBezTo>
                    <a:cubicBezTo>
                      <a:pt x="4873" y="1713"/>
                      <a:pt x="4872" y="1710"/>
                      <a:pt x="4871" y="1707"/>
                    </a:cubicBezTo>
                    <a:lnTo>
                      <a:pt x="4871" y="1707"/>
                    </a:lnTo>
                    <a:cubicBezTo>
                      <a:pt x="4701" y="1152"/>
                      <a:pt x="4381" y="648"/>
                      <a:pt x="3881" y="334"/>
                    </a:cubicBezTo>
                    <a:cubicBezTo>
                      <a:pt x="3517" y="104"/>
                      <a:pt x="3090" y="1"/>
                      <a:pt x="26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906;p72">
                <a:extLst>
                  <a:ext uri="{FF2B5EF4-FFF2-40B4-BE49-F238E27FC236}">
                    <a16:creationId xmlns:a16="http://schemas.microsoft.com/office/drawing/2014/main" id="{C3F61CEB-B532-CF0D-F46B-AD4E91E9DC29}"/>
                  </a:ext>
                </a:extLst>
              </p:cNvPr>
              <p:cNvSpPr/>
              <p:nvPr/>
            </p:nvSpPr>
            <p:spPr>
              <a:xfrm>
                <a:off x="6620250" y="1761400"/>
                <a:ext cx="151500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6060" h="4658" extrusionOk="0">
                    <a:moveTo>
                      <a:pt x="2392" y="1"/>
                    </a:moveTo>
                    <a:cubicBezTo>
                      <a:pt x="1306" y="1"/>
                      <a:pt x="546" y="752"/>
                      <a:pt x="298" y="1798"/>
                    </a:cubicBezTo>
                    <a:cubicBezTo>
                      <a:pt x="1" y="3038"/>
                      <a:pt x="531" y="4223"/>
                      <a:pt x="1941" y="4562"/>
                    </a:cubicBezTo>
                    <a:cubicBezTo>
                      <a:pt x="2212" y="4626"/>
                      <a:pt x="2509" y="4658"/>
                      <a:pt x="2814" y="4658"/>
                    </a:cubicBezTo>
                    <a:cubicBezTo>
                      <a:pt x="4097" y="4658"/>
                      <a:pt x="5525" y="4104"/>
                      <a:pt x="5762" y="3102"/>
                    </a:cubicBezTo>
                    <a:cubicBezTo>
                      <a:pt x="6059" y="1866"/>
                      <a:pt x="4421" y="417"/>
                      <a:pt x="3012" y="77"/>
                    </a:cubicBezTo>
                    <a:cubicBezTo>
                      <a:pt x="2795" y="25"/>
                      <a:pt x="2588" y="1"/>
                      <a:pt x="23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907;p72">
                <a:extLst>
                  <a:ext uri="{FF2B5EF4-FFF2-40B4-BE49-F238E27FC236}">
                    <a16:creationId xmlns:a16="http://schemas.microsoft.com/office/drawing/2014/main" id="{D644E30B-A41A-053D-FA41-D5BA29A248C7}"/>
                  </a:ext>
                </a:extLst>
              </p:cNvPr>
              <p:cNvSpPr/>
              <p:nvPr/>
            </p:nvSpPr>
            <p:spPr>
              <a:xfrm>
                <a:off x="6617400" y="1757800"/>
                <a:ext cx="153075" cy="123975"/>
              </a:xfrm>
              <a:custGeom>
                <a:avLst/>
                <a:gdLst/>
                <a:ahLst/>
                <a:cxnLst/>
                <a:rect l="l" t="t" r="r" b="b"/>
                <a:pathLst>
                  <a:path w="6123" h="4959" extrusionOk="0">
                    <a:moveTo>
                      <a:pt x="2516" y="297"/>
                    </a:moveTo>
                    <a:cubicBezTo>
                      <a:pt x="2706" y="297"/>
                      <a:pt x="2897" y="320"/>
                      <a:pt x="3084" y="363"/>
                    </a:cubicBezTo>
                    <a:cubicBezTo>
                      <a:pt x="3084" y="363"/>
                      <a:pt x="3084" y="363"/>
                      <a:pt x="3084" y="363"/>
                    </a:cubicBezTo>
                    <a:lnTo>
                      <a:pt x="3084" y="363"/>
                    </a:lnTo>
                    <a:cubicBezTo>
                      <a:pt x="3085" y="363"/>
                      <a:pt x="3086" y="363"/>
                      <a:pt x="3086" y="363"/>
                    </a:cubicBezTo>
                    <a:lnTo>
                      <a:pt x="3086" y="363"/>
                    </a:lnTo>
                    <a:cubicBezTo>
                      <a:pt x="3630" y="497"/>
                      <a:pt x="4137" y="762"/>
                      <a:pt x="4581" y="1100"/>
                    </a:cubicBezTo>
                    <a:cubicBezTo>
                      <a:pt x="5006" y="1425"/>
                      <a:pt x="5404" y="1837"/>
                      <a:pt x="5624" y="2331"/>
                    </a:cubicBezTo>
                    <a:cubicBezTo>
                      <a:pt x="5802" y="2734"/>
                      <a:pt x="5821" y="3186"/>
                      <a:pt x="5582" y="3566"/>
                    </a:cubicBezTo>
                    <a:cubicBezTo>
                      <a:pt x="5354" y="3937"/>
                      <a:pt x="4955" y="4179"/>
                      <a:pt x="4562" y="4344"/>
                    </a:cubicBezTo>
                    <a:cubicBezTo>
                      <a:pt x="4095" y="4532"/>
                      <a:pt x="3593" y="4633"/>
                      <a:pt x="3093" y="4651"/>
                    </a:cubicBezTo>
                    <a:cubicBezTo>
                      <a:pt x="3038" y="4653"/>
                      <a:pt x="2983" y="4654"/>
                      <a:pt x="2928" y="4654"/>
                    </a:cubicBezTo>
                    <a:cubicBezTo>
                      <a:pt x="2472" y="4654"/>
                      <a:pt x="2005" y="4586"/>
                      <a:pt x="1593" y="4390"/>
                    </a:cubicBezTo>
                    <a:cubicBezTo>
                      <a:pt x="1153" y="4179"/>
                      <a:pt x="792" y="3828"/>
                      <a:pt x="618" y="3370"/>
                    </a:cubicBezTo>
                    <a:cubicBezTo>
                      <a:pt x="444" y="2912"/>
                      <a:pt x="444" y="2409"/>
                      <a:pt x="567" y="1933"/>
                    </a:cubicBezTo>
                    <a:cubicBezTo>
                      <a:pt x="700" y="1416"/>
                      <a:pt x="984" y="917"/>
                      <a:pt x="1437" y="610"/>
                    </a:cubicBezTo>
                    <a:cubicBezTo>
                      <a:pt x="1763" y="390"/>
                      <a:pt x="2137" y="297"/>
                      <a:pt x="2516" y="297"/>
                    </a:cubicBezTo>
                    <a:close/>
                    <a:moveTo>
                      <a:pt x="2506" y="1"/>
                    </a:moveTo>
                    <a:cubicBezTo>
                      <a:pt x="2152" y="1"/>
                      <a:pt x="1801" y="74"/>
                      <a:pt x="1479" y="244"/>
                    </a:cubicBezTo>
                    <a:cubicBezTo>
                      <a:pt x="1002" y="491"/>
                      <a:pt x="645" y="922"/>
                      <a:pt x="435" y="1406"/>
                    </a:cubicBezTo>
                    <a:cubicBezTo>
                      <a:pt x="0" y="2413"/>
                      <a:pt x="115" y="3680"/>
                      <a:pt x="1025" y="4385"/>
                    </a:cubicBezTo>
                    <a:cubicBezTo>
                      <a:pt x="1553" y="4795"/>
                      <a:pt x="2235" y="4959"/>
                      <a:pt x="2919" y="4959"/>
                    </a:cubicBezTo>
                    <a:cubicBezTo>
                      <a:pt x="3396" y="4959"/>
                      <a:pt x="3874" y="4879"/>
                      <a:pt x="4301" y="4747"/>
                    </a:cubicBezTo>
                    <a:cubicBezTo>
                      <a:pt x="4791" y="4601"/>
                      <a:pt x="5280" y="4362"/>
                      <a:pt x="5633" y="3982"/>
                    </a:cubicBezTo>
                    <a:cubicBezTo>
                      <a:pt x="5971" y="3617"/>
                      <a:pt x="6123" y="3141"/>
                      <a:pt x="6030" y="2647"/>
                    </a:cubicBezTo>
                    <a:cubicBezTo>
                      <a:pt x="5926" y="2084"/>
                      <a:pt x="5559" y="1590"/>
                      <a:pt x="5157" y="1205"/>
                    </a:cubicBezTo>
                    <a:cubicBezTo>
                      <a:pt x="4704" y="770"/>
                      <a:pt x="4164" y="428"/>
                      <a:pt x="3578" y="208"/>
                    </a:cubicBezTo>
                    <a:cubicBezTo>
                      <a:pt x="3441" y="158"/>
                      <a:pt x="3304" y="112"/>
                      <a:pt x="3163" y="80"/>
                    </a:cubicBezTo>
                    <a:lnTo>
                      <a:pt x="3163" y="80"/>
                    </a:lnTo>
                    <a:cubicBezTo>
                      <a:pt x="3163" y="80"/>
                      <a:pt x="3162" y="80"/>
                      <a:pt x="3162" y="80"/>
                    </a:cubicBezTo>
                    <a:cubicBezTo>
                      <a:pt x="3160" y="79"/>
                      <a:pt x="3158" y="79"/>
                      <a:pt x="3156" y="78"/>
                    </a:cubicBezTo>
                    <a:lnTo>
                      <a:pt x="3156" y="78"/>
                    </a:lnTo>
                    <a:cubicBezTo>
                      <a:pt x="2941" y="28"/>
                      <a:pt x="2723" y="1"/>
                      <a:pt x="25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908;p72">
                <a:extLst>
                  <a:ext uri="{FF2B5EF4-FFF2-40B4-BE49-F238E27FC236}">
                    <a16:creationId xmlns:a16="http://schemas.microsoft.com/office/drawing/2014/main" id="{97B2D41A-DBD3-D387-B3A3-62405B0EB4B8}"/>
                  </a:ext>
                </a:extLst>
              </p:cNvPr>
              <p:cNvSpPr/>
              <p:nvPr/>
            </p:nvSpPr>
            <p:spPr>
              <a:xfrm>
                <a:off x="6645750" y="1850075"/>
                <a:ext cx="147950" cy="1295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5182" extrusionOk="0">
                    <a:moveTo>
                      <a:pt x="3836" y="0"/>
                    </a:moveTo>
                    <a:cubicBezTo>
                      <a:pt x="2859" y="0"/>
                      <a:pt x="1675" y="553"/>
                      <a:pt x="994" y="1271"/>
                    </a:cubicBezTo>
                    <a:cubicBezTo>
                      <a:pt x="1" y="2323"/>
                      <a:pt x="207" y="3605"/>
                      <a:pt x="1131" y="4479"/>
                    </a:cubicBezTo>
                    <a:cubicBezTo>
                      <a:pt x="1605" y="4927"/>
                      <a:pt x="2174" y="5181"/>
                      <a:pt x="2751" y="5181"/>
                    </a:cubicBezTo>
                    <a:cubicBezTo>
                      <a:pt x="3301" y="5181"/>
                      <a:pt x="3857" y="4951"/>
                      <a:pt x="4343" y="4437"/>
                    </a:cubicBezTo>
                    <a:cubicBezTo>
                      <a:pt x="5341" y="3385"/>
                      <a:pt x="5918" y="1271"/>
                      <a:pt x="4993" y="397"/>
                    </a:cubicBezTo>
                    <a:cubicBezTo>
                      <a:pt x="4700" y="120"/>
                      <a:pt x="4290" y="0"/>
                      <a:pt x="3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09;p72">
                <a:extLst>
                  <a:ext uri="{FF2B5EF4-FFF2-40B4-BE49-F238E27FC236}">
                    <a16:creationId xmlns:a16="http://schemas.microsoft.com/office/drawing/2014/main" id="{D11D67D4-E27F-74EF-438E-426136F596EF}"/>
                  </a:ext>
                </a:extLst>
              </p:cNvPr>
              <p:cNvSpPr/>
              <p:nvPr/>
            </p:nvSpPr>
            <p:spPr>
              <a:xfrm>
                <a:off x="6649975" y="1846375"/>
                <a:ext cx="136725" cy="136900"/>
              </a:xfrm>
              <a:custGeom>
                <a:avLst/>
                <a:gdLst/>
                <a:ahLst/>
                <a:cxnLst/>
                <a:rect l="l" t="t" r="r" b="b"/>
                <a:pathLst>
                  <a:path w="5469" h="5476" extrusionOk="0">
                    <a:moveTo>
                      <a:pt x="3663" y="295"/>
                    </a:moveTo>
                    <a:cubicBezTo>
                      <a:pt x="4033" y="295"/>
                      <a:pt x="4419" y="379"/>
                      <a:pt x="4700" y="632"/>
                    </a:cubicBezTo>
                    <a:cubicBezTo>
                      <a:pt x="5007" y="911"/>
                      <a:pt x="5126" y="1332"/>
                      <a:pt x="5139" y="1740"/>
                    </a:cubicBezTo>
                    <a:cubicBezTo>
                      <a:pt x="5172" y="2695"/>
                      <a:pt x="4751" y="3734"/>
                      <a:pt x="4110" y="4435"/>
                    </a:cubicBezTo>
                    <a:cubicBezTo>
                      <a:pt x="3745" y="4837"/>
                      <a:pt x="3259" y="5144"/>
                      <a:pt x="2706" y="5180"/>
                    </a:cubicBezTo>
                    <a:cubicBezTo>
                      <a:pt x="2668" y="5183"/>
                      <a:pt x="2630" y="5184"/>
                      <a:pt x="2593" y="5184"/>
                    </a:cubicBezTo>
                    <a:cubicBezTo>
                      <a:pt x="2120" y="5184"/>
                      <a:pt x="1664" y="5001"/>
                      <a:pt x="1287" y="4714"/>
                    </a:cubicBezTo>
                    <a:cubicBezTo>
                      <a:pt x="816" y="4352"/>
                      <a:pt x="440" y="3831"/>
                      <a:pt x="340" y="3235"/>
                    </a:cubicBezTo>
                    <a:cubicBezTo>
                      <a:pt x="230" y="2595"/>
                      <a:pt x="499" y="1987"/>
                      <a:pt x="930" y="1524"/>
                    </a:cubicBezTo>
                    <a:cubicBezTo>
                      <a:pt x="1589" y="834"/>
                      <a:pt x="2586" y="340"/>
                      <a:pt x="3547" y="298"/>
                    </a:cubicBezTo>
                    <a:cubicBezTo>
                      <a:pt x="3585" y="296"/>
                      <a:pt x="3624" y="295"/>
                      <a:pt x="3663" y="295"/>
                    </a:cubicBezTo>
                    <a:close/>
                    <a:moveTo>
                      <a:pt x="3654" y="1"/>
                    </a:moveTo>
                    <a:cubicBezTo>
                      <a:pt x="3180" y="1"/>
                      <a:pt x="2704" y="121"/>
                      <a:pt x="2271" y="298"/>
                    </a:cubicBezTo>
                    <a:cubicBezTo>
                      <a:pt x="1696" y="526"/>
                      <a:pt x="1152" y="864"/>
                      <a:pt x="722" y="1310"/>
                    </a:cubicBezTo>
                    <a:lnTo>
                      <a:pt x="722" y="1310"/>
                    </a:lnTo>
                    <a:cubicBezTo>
                      <a:pt x="721" y="1311"/>
                      <a:pt x="720" y="1312"/>
                      <a:pt x="719" y="1314"/>
                    </a:cubicBezTo>
                    <a:cubicBezTo>
                      <a:pt x="290" y="1776"/>
                      <a:pt x="1" y="2361"/>
                      <a:pt x="20" y="3003"/>
                    </a:cubicBezTo>
                    <a:cubicBezTo>
                      <a:pt x="43" y="3607"/>
                      <a:pt x="317" y="4160"/>
                      <a:pt x="719" y="4595"/>
                    </a:cubicBezTo>
                    <a:cubicBezTo>
                      <a:pt x="1113" y="5016"/>
                      <a:pt x="1635" y="5345"/>
                      <a:pt x="2202" y="5446"/>
                    </a:cubicBezTo>
                    <a:cubicBezTo>
                      <a:pt x="2322" y="5466"/>
                      <a:pt x="2442" y="5475"/>
                      <a:pt x="2561" y="5475"/>
                    </a:cubicBezTo>
                    <a:cubicBezTo>
                      <a:pt x="3024" y="5475"/>
                      <a:pt x="3472" y="5331"/>
                      <a:pt x="3854" y="5062"/>
                    </a:cubicBezTo>
                    <a:cubicBezTo>
                      <a:pt x="4760" y="4412"/>
                      <a:pt x="5314" y="3231"/>
                      <a:pt x="5419" y="2146"/>
                    </a:cubicBezTo>
                    <a:cubicBezTo>
                      <a:pt x="5469" y="1662"/>
                      <a:pt x="5419" y="1136"/>
                      <a:pt x="5154" y="718"/>
                    </a:cubicBezTo>
                    <a:cubicBezTo>
                      <a:pt x="4906" y="325"/>
                      <a:pt x="4486" y="97"/>
                      <a:pt x="4032" y="28"/>
                    </a:cubicBezTo>
                    <a:cubicBezTo>
                      <a:pt x="3907" y="9"/>
                      <a:pt x="3781" y="1"/>
                      <a:pt x="36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910;p72">
                <a:extLst>
                  <a:ext uri="{FF2B5EF4-FFF2-40B4-BE49-F238E27FC236}">
                    <a16:creationId xmlns:a16="http://schemas.microsoft.com/office/drawing/2014/main" id="{CEFC57A5-E634-9953-4AF2-F95E81284207}"/>
                  </a:ext>
                </a:extLst>
              </p:cNvPr>
              <p:cNvSpPr/>
              <p:nvPr/>
            </p:nvSpPr>
            <p:spPr>
              <a:xfrm>
                <a:off x="6750450" y="1863800"/>
                <a:ext cx="131100" cy="138950"/>
              </a:xfrm>
              <a:custGeom>
                <a:avLst/>
                <a:gdLst/>
                <a:ahLst/>
                <a:cxnLst/>
                <a:rect l="l" t="t" r="r" b="b"/>
                <a:pathLst>
                  <a:path w="5244" h="5558" extrusionOk="0">
                    <a:moveTo>
                      <a:pt x="2037" y="0"/>
                    </a:moveTo>
                    <a:cubicBezTo>
                      <a:pt x="1909" y="0"/>
                      <a:pt x="1783" y="17"/>
                      <a:pt x="1661" y="54"/>
                    </a:cubicBezTo>
                    <a:cubicBezTo>
                      <a:pt x="439" y="416"/>
                      <a:pt x="0" y="2561"/>
                      <a:pt x="416" y="3953"/>
                    </a:cubicBezTo>
                    <a:cubicBezTo>
                      <a:pt x="739" y="5039"/>
                      <a:pt x="1553" y="5558"/>
                      <a:pt x="2478" y="5558"/>
                    </a:cubicBezTo>
                    <a:cubicBezTo>
                      <a:pt x="2733" y="5558"/>
                      <a:pt x="2997" y="5518"/>
                      <a:pt x="3262" y="5440"/>
                    </a:cubicBezTo>
                    <a:cubicBezTo>
                      <a:pt x="4484" y="5079"/>
                      <a:pt x="5244" y="4025"/>
                      <a:pt x="4832" y="2635"/>
                    </a:cubicBezTo>
                    <a:cubicBezTo>
                      <a:pt x="4462" y="1388"/>
                      <a:pt x="3177" y="0"/>
                      <a:pt x="20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911;p72">
                <a:extLst>
                  <a:ext uri="{FF2B5EF4-FFF2-40B4-BE49-F238E27FC236}">
                    <a16:creationId xmlns:a16="http://schemas.microsoft.com/office/drawing/2014/main" id="{5C9D9889-5A6A-C21F-5DC7-21D545455B6A}"/>
                  </a:ext>
                </a:extLst>
              </p:cNvPr>
              <p:cNvSpPr/>
              <p:nvPr/>
            </p:nvSpPr>
            <p:spPr>
              <a:xfrm>
                <a:off x="6752600" y="1860050"/>
                <a:ext cx="126425" cy="146375"/>
              </a:xfrm>
              <a:custGeom>
                <a:avLst/>
                <a:gdLst/>
                <a:ahLst/>
                <a:cxnLst/>
                <a:rect l="l" t="t" r="r" b="b"/>
                <a:pathLst>
                  <a:path w="5057" h="5855" extrusionOk="0">
                    <a:moveTo>
                      <a:pt x="1945" y="298"/>
                    </a:moveTo>
                    <a:cubicBezTo>
                      <a:pt x="2267" y="298"/>
                      <a:pt x="2586" y="419"/>
                      <a:pt x="2865" y="583"/>
                    </a:cubicBezTo>
                    <a:cubicBezTo>
                      <a:pt x="3346" y="868"/>
                      <a:pt x="3752" y="1288"/>
                      <a:pt x="4069" y="1746"/>
                    </a:cubicBezTo>
                    <a:cubicBezTo>
                      <a:pt x="4375" y="2194"/>
                      <a:pt x="4626" y="2707"/>
                      <a:pt x="4696" y="3252"/>
                    </a:cubicBezTo>
                    <a:cubicBezTo>
                      <a:pt x="4755" y="3750"/>
                      <a:pt x="4641" y="4258"/>
                      <a:pt x="4339" y="4661"/>
                    </a:cubicBezTo>
                    <a:cubicBezTo>
                      <a:pt x="4041" y="5050"/>
                      <a:pt x="3602" y="5311"/>
                      <a:pt x="3135" y="5448"/>
                    </a:cubicBezTo>
                    <a:cubicBezTo>
                      <a:pt x="2893" y="5518"/>
                      <a:pt x="2638" y="5560"/>
                      <a:pt x="2383" y="5560"/>
                    </a:cubicBezTo>
                    <a:cubicBezTo>
                      <a:pt x="2093" y="5560"/>
                      <a:pt x="1804" y="5506"/>
                      <a:pt x="1538" y="5379"/>
                    </a:cubicBezTo>
                    <a:cubicBezTo>
                      <a:pt x="994" y="5123"/>
                      <a:pt x="646" y="4629"/>
                      <a:pt x="472" y="4061"/>
                    </a:cubicBezTo>
                    <a:cubicBezTo>
                      <a:pt x="206" y="3155"/>
                      <a:pt x="275" y="2057"/>
                      <a:pt x="710" y="1210"/>
                    </a:cubicBezTo>
                    <a:cubicBezTo>
                      <a:pt x="893" y="849"/>
                      <a:pt x="1167" y="496"/>
                      <a:pt x="1566" y="359"/>
                    </a:cubicBezTo>
                    <a:cubicBezTo>
                      <a:pt x="1691" y="317"/>
                      <a:pt x="1818" y="298"/>
                      <a:pt x="1945" y="298"/>
                    </a:cubicBezTo>
                    <a:close/>
                    <a:moveTo>
                      <a:pt x="1959" y="1"/>
                    </a:moveTo>
                    <a:cubicBezTo>
                      <a:pt x="1938" y="1"/>
                      <a:pt x="1917" y="1"/>
                      <a:pt x="1895" y="2"/>
                    </a:cubicBezTo>
                    <a:cubicBezTo>
                      <a:pt x="1405" y="21"/>
                      <a:pt x="994" y="287"/>
                      <a:pt x="700" y="666"/>
                    </a:cubicBezTo>
                    <a:cubicBezTo>
                      <a:pt x="381" y="1083"/>
                      <a:pt x="202" y="1599"/>
                      <a:pt x="106" y="2112"/>
                    </a:cubicBezTo>
                    <a:cubicBezTo>
                      <a:pt x="10" y="2657"/>
                      <a:pt x="1" y="3219"/>
                      <a:pt x="96" y="3768"/>
                    </a:cubicBezTo>
                    <a:cubicBezTo>
                      <a:pt x="119" y="3887"/>
                      <a:pt x="149" y="4006"/>
                      <a:pt x="180" y="4125"/>
                    </a:cubicBezTo>
                    <a:lnTo>
                      <a:pt x="180" y="4125"/>
                    </a:lnTo>
                    <a:cubicBezTo>
                      <a:pt x="181" y="4130"/>
                      <a:pt x="182" y="4135"/>
                      <a:pt x="183" y="4139"/>
                    </a:cubicBezTo>
                    <a:cubicBezTo>
                      <a:pt x="183" y="4139"/>
                      <a:pt x="183" y="4139"/>
                      <a:pt x="183" y="4139"/>
                    </a:cubicBezTo>
                    <a:lnTo>
                      <a:pt x="183" y="4139"/>
                    </a:lnTo>
                    <a:cubicBezTo>
                      <a:pt x="184" y="4141"/>
                      <a:pt x="184" y="4142"/>
                      <a:pt x="185" y="4144"/>
                    </a:cubicBezTo>
                    <a:lnTo>
                      <a:pt x="185" y="4144"/>
                    </a:lnTo>
                    <a:cubicBezTo>
                      <a:pt x="360" y="4700"/>
                      <a:pt x="679" y="5206"/>
                      <a:pt x="1177" y="5521"/>
                    </a:cubicBezTo>
                    <a:cubicBezTo>
                      <a:pt x="1545" y="5752"/>
                      <a:pt x="1972" y="5854"/>
                      <a:pt x="2400" y="5854"/>
                    </a:cubicBezTo>
                    <a:cubicBezTo>
                      <a:pt x="2516" y="5854"/>
                      <a:pt x="2632" y="5847"/>
                      <a:pt x="2746" y="5833"/>
                    </a:cubicBezTo>
                    <a:cubicBezTo>
                      <a:pt x="3858" y="5685"/>
                      <a:pt x="4873" y="4917"/>
                      <a:pt x="4998" y="3750"/>
                    </a:cubicBezTo>
                    <a:cubicBezTo>
                      <a:pt x="5057" y="3151"/>
                      <a:pt x="4865" y="2547"/>
                      <a:pt x="4586" y="2025"/>
                    </a:cubicBezTo>
                    <a:cubicBezTo>
                      <a:pt x="4293" y="1480"/>
                      <a:pt x="3890" y="982"/>
                      <a:pt x="3405" y="597"/>
                    </a:cubicBezTo>
                    <a:cubicBezTo>
                      <a:pt x="2995" y="276"/>
                      <a:pt x="2493" y="1"/>
                      <a:pt x="195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912;p72">
                <a:extLst>
                  <a:ext uri="{FF2B5EF4-FFF2-40B4-BE49-F238E27FC236}">
                    <a16:creationId xmlns:a16="http://schemas.microsoft.com/office/drawing/2014/main" id="{D99D209B-C6EE-6E7E-1273-1C4ED8252E07}"/>
                  </a:ext>
                </a:extLst>
              </p:cNvPr>
              <p:cNvSpPr/>
              <p:nvPr/>
            </p:nvSpPr>
            <p:spPr>
              <a:xfrm>
                <a:off x="6799600" y="1810350"/>
                <a:ext cx="151500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6060" h="4658" extrusionOk="0">
                    <a:moveTo>
                      <a:pt x="3246" y="0"/>
                    </a:moveTo>
                    <a:cubicBezTo>
                      <a:pt x="1963" y="0"/>
                      <a:pt x="535" y="554"/>
                      <a:pt x="294" y="1555"/>
                    </a:cubicBezTo>
                    <a:cubicBezTo>
                      <a:pt x="1" y="2791"/>
                      <a:pt x="1639" y="4242"/>
                      <a:pt x="3048" y="4581"/>
                    </a:cubicBezTo>
                    <a:cubicBezTo>
                      <a:pt x="3264" y="4633"/>
                      <a:pt x="3471" y="4657"/>
                      <a:pt x="3667" y="4657"/>
                    </a:cubicBezTo>
                    <a:cubicBezTo>
                      <a:pt x="4750" y="4657"/>
                      <a:pt x="5510" y="3906"/>
                      <a:pt x="5762" y="2860"/>
                    </a:cubicBezTo>
                    <a:cubicBezTo>
                      <a:pt x="6060" y="1620"/>
                      <a:pt x="5529" y="435"/>
                      <a:pt x="4119" y="96"/>
                    </a:cubicBezTo>
                    <a:cubicBezTo>
                      <a:pt x="3848" y="32"/>
                      <a:pt x="3551" y="0"/>
                      <a:pt x="32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913;p72">
                <a:extLst>
                  <a:ext uri="{FF2B5EF4-FFF2-40B4-BE49-F238E27FC236}">
                    <a16:creationId xmlns:a16="http://schemas.microsoft.com/office/drawing/2014/main" id="{A3E40B83-22B7-C101-3D0B-4CAA2170A17F}"/>
                  </a:ext>
                </a:extLst>
              </p:cNvPr>
              <p:cNvSpPr/>
              <p:nvPr/>
            </p:nvSpPr>
            <p:spPr>
              <a:xfrm>
                <a:off x="6800875" y="1806425"/>
                <a:ext cx="153075" cy="123975"/>
              </a:xfrm>
              <a:custGeom>
                <a:avLst/>
                <a:gdLst/>
                <a:ahLst/>
                <a:cxnLst/>
                <a:rect l="l" t="t" r="r" b="b"/>
                <a:pathLst>
                  <a:path w="6123" h="4959" extrusionOk="0">
                    <a:moveTo>
                      <a:pt x="3195" y="305"/>
                    </a:moveTo>
                    <a:cubicBezTo>
                      <a:pt x="3651" y="305"/>
                      <a:pt x="4118" y="373"/>
                      <a:pt x="4530" y="569"/>
                    </a:cubicBezTo>
                    <a:cubicBezTo>
                      <a:pt x="4970" y="779"/>
                      <a:pt x="5331" y="1131"/>
                      <a:pt x="5506" y="1589"/>
                    </a:cubicBezTo>
                    <a:cubicBezTo>
                      <a:pt x="5679" y="2047"/>
                      <a:pt x="5679" y="2550"/>
                      <a:pt x="5555" y="3026"/>
                    </a:cubicBezTo>
                    <a:cubicBezTo>
                      <a:pt x="5423" y="3543"/>
                      <a:pt x="5139" y="4042"/>
                      <a:pt x="4686" y="4348"/>
                    </a:cubicBezTo>
                    <a:cubicBezTo>
                      <a:pt x="4360" y="4568"/>
                      <a:pt x="3986" y="4661"/>
                      <a:pt x="3607" y="4661"/>
                    </a:cubicBezTo>
                    <a:cubicBezTo>
                      <a:pt x="3418" y="4661"/>
                      <a:pt x="3227" y="4638"/>
                      <a:pt x="3039" y="4595"/>
                    </a:cubicBezTo>
                    <a:lnTo>
                      <a:pt x="3039" y="4595"/>
                    </a:lnTo>
                    <a:cubicBezTo>
                      <a:pt x="3039" y="4595"/>
                      <a:pt x="3039" y="4595"/>
                      <a:pt x="3039" y="4595"/>
                    </a:cubicBezTo>
                    <a:cubicBezTo>
                      <a:pt x="2494" y="4463"/>
                      <a:pt x="1986" y="4198"/>
                      <a:pt x="1542" y="3859"/>
                    </a:cubicBezTo>
                    <a:cubicBezTo>
                      <a:pt x="1113" y="3534"/>
                      <a:pt x="719" y="3122"/>
                      <a:pt x="499" y="2628"/>
                    </a:cubicBezTo>
                    <a:cubicBezTo>
                      <a:pt x="321" y="2225"/>
                      <a:pt x="302" y="1773"/>
                      <a:pt x="541" y="1393"/>
                    </a:cubicBezTo>
                    <a:cubicBezTo>
                      <a:pt x="769" y="1022"/>
                      <a:pt x="1168" y="779"/>
                      <a:pt x="1561" y="614"/>
                    </a:cubicBezTo>
                    <a:cubicBezTo>
                      <a:pt x="2023" y="422"/>
                      <a:pt x="2531" y="327"/>
                      <a:pt x="3029" y="308"/>
                    </a:cubicBezTo>
                    <a:cubicBezTo>
                      <a:pt x="3084" y="306"/>
                      <a:pt x="3139" y="305"/>
                      <a:pt x="3195" y="305"/>
                    </a:cubicBezTo>
                    <a:close/>
                    <a:moveTo>
                      <a:pt x="3204" y="1"/>
                    </a:moveTo>
                    <a:cubicBezTo>
                      <a:pt x="2727" y="1"/>
                      <a:pt x="2248" y="80"/>
                      <a:pt x="1821" y="212"/>
                    </a:cubicBezTo>
                    <a:cubicBezTo>
                      <a:pt x="1333" y="358"/>
                      <a:pt x="838" y="597"/>
                      <a:pt x="490" y="977"/>
                    </a:cubicBezTo>
                    <a:cubicBezTo>
                      <a:pt x="147" y="1342"/>
                      <a:pt x="0" y="1818"/>
                      <a:pt x="92" y="2312"/>
                    </a:cubicBezTo>
                    <a:cubicBezTo>
                      <a:pt x="193" y="2875"/>
                      <a:pt x="564" y="3370"/>
                      <a:pt x="966" y="3754"/>
                    </a:cubicBezTo>
                    <a:cubicBezTo>
                      <a:pt x="1415" y="4189"/>
                      <a:pt x="1959" y="4531"/>
                      <a:pt x="2545" y="4751"/>
                    </a:cubicBezTo>
                    <a:cubicBezTo>
                      <a:pt x="2682" y="4801"/>
                      <a:pt x="2819" y="4847"/>
                      <a:pt x="2960" y="4879"/>
                    </a:cubicBezTo>
                    <a:lnTo>
                      <a:pt x="2960" y="4879"/>
                    </a:lnTo>
                    <a:cubicBezTo>
                      <a:pt x="2961" y="4879"/>
                      <a:pt x="2961" y="4879"/>
                      <a:pt x="2961" y="4880"/>
                    </a:cubicBezTo>
                    <a:cubicBezTo>
                      <a:pt x="2961" y="4880"/>
                      <a:pt x="2961" y="4880"/>
                      <a:pt x="2961" y="4880"/>
                    </a:cubicBezTo>
                    <a:lnTo>
                      <a:pt x="2961" y="4880"/>
                    </a:lnTo>
                    <a:cubicBezTo>
                      <a:pt x="2963" y="4880"/>
                      <a:pt x="2964" y="4880"/>
                      <a:pt x="2965" y="4880"/>
                    </a:cubicBezTo>
                    <a:lnTo>
                      <a:pt x="2965" y="4880"/>
                    </a:lnTo>
                    <a:cubicBezTo>
                      <a:pt x="3180" y="4931"/>
                      <a:pt x="3400" y="4958"/>
                      <a:pt x="3617" y="4958"/>
                    </a:cubicBezTo>
                    <a:cubicBezTo>
                      <a:pt x="3972" y="4958"/>
                      <a:pt x="4322" y="4885"/>
                      <a:pt x="4645" y="4715"/>
                    </a:cubicBezTo>
                    <a:cubicBezTo>
                      <a:pt x="5121" y="4468"/>
                      <a:pt x="5478" y="4037"/>
                      <a:pt x="5688" y="3552"/>
                    </a:cubicBezTo>
                    <a:cubicBezTo>
                      <a:pt x="6123" y="2546"/>
                      <a:pt x="6009" y="1279"/>
                      <a:pt x="5098" y="574"/>
                    </a:cubicBezTo>
                    <a:cubicBezTo>
                      <a:pt x="4570" y="164"/>
                      <a:pt x="3888" y="1"/>
                      <a:pt x="32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914;p72">
                <a:extLst>
                  <a:ext uri="{FF2B5EF4-FFF2-40B4-BE49-F238E27FC236}">
                    <a16:creationId xmlns:a16="http://schemas.microsoft.com/office/drawing/2014/main" id="{C35D6EB6-F29B-D6A7-7C62-8B09E51ABB71}"/>
                  </a:ext>
                </a:extLst>
              </p:cNvPr>
              <p:cNvSpPr/>
              <p:nvPr/>
            </p:nvSpPr>
            <p:spPr>
              <a:xfrm>
                <a:off x="6777650" y="1708575"/>
                <a:ext cx="147950" cy="1295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5182" extrusionOk="0">
                    <a:moveTo>
                      <a:pt x="3167" y="1"/>
                    </a:moveTo>
                    <a:cubicBezTo>
                      <a:pt x="2617" y="1"/>
                      <a:pt x="2061" y="231"/>
                      <a:pt x="1575" y="745"/>
                    </a:cubicBezTo>
                    <a:cubicBezTo>
                      <a:pt x="577" y="1797"/>
                      <a:pt x="0" y="3911"/>
                      <a:pt x="925" y="4785"/>
                    </a:cubicBezTo>
                    <a:cubicBezTo>
                      <a:pt x="1218" y="5063"/>
                      <a:pt x="1628" y="5182"/>
                      <a:pt x="2082" y="5182"/>
                    </a:cubicBezTo>
                    <a:cubicBezTo>
                      <a:pt x="3058" y="5182"/>
                      <a:pt x="4241" y="4629"/>
                      <a:pt x="4919" y="3911"/>
                    </a:cubicBezTo>
                    <a:cubicBezTo>
                      <a:pt x="5917" y="2859"/>
                      <a:pt x="5711" y="1577"/>
                      <a:pt x="4787" y="703"/>
                    </a:cubicBezTo>
                    <a:cubicBezTo>
                      <a:pt x="4314" y="255"/>
                      <a:pt x="3744" y="1"/>
                      <a:pt x="3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915;p72">
                <a:extLst>
                  <a:ext uri="{FF2B5EF4-FFF2-40B4-BE49-F238E27FC236}">
                    <a16:creationId xmlns:a16="http://schemas.microsoft.com/office/drawing/2014/main" id="{0D907EEF-B089-702C-7312-9D6C201D745D}"/>
                  </a:ext>
                </a:extLst>
              </p:cNvPr>
              <p:cNvSpPr/>
              <p:nvPr/>
            </p:nvSpPr>
            <p:spPr>
              <a:xfrm>
                <a:off x="6784625" y="1704925"/>
                <a:ext cx="136750" cy="136900"/>
              </a:xfrm>
              <a:custGeom>
                <a:avLst/>
                <a:gdLst/>
                <a:ahLst/>
                <a:cxnLst/>
                <a:rect l="l" t="t" r="r" b="b"/>
                <a:pathLst>
                  <a:path w="5470" h="5476" extrusionOk="0">
                    <a:moveTo>
                      <a:pt x="2878" y="292"/>
                    </a:moveTo>
                    <a:cubicBezTo>
                      <a:pt x="3350" y="292"/>
                      <a:pt x="3806" y="475"/>
                      <a:pt x="4179" y="763"/>
                    </a:cubicBezTo>
                    <a:cubicBezTo>
                      <a:pt x="4654" y="1124"/>
                      <a:pt x="5030" y="1645"/>
                      <a:pt x="5130" y="2241"/>
                    </a:cubicBezTo>
                    <a:cubicBezTo>
                      <a:pt x="5240" y="2881"/>
                      <a:pt x="4970" y="3489"/>
                      <a:pt x="4540" y="3952"/>
                    </a:cubicBezTo>
                    <a:cubicBezTo>
                      <a:pt x="3881" y="4642"/>
                      <a:pt x="2879" y="5137"/>
                      <a:pt x="1922" y="5178"/>
                    </a:cubicBezTo>
                    <a:cubicBezTo>
                      <a:pt x="1885" y="5180"/>
                      <a:pt x="1848" y="5181"/>
                      <a:pt x="1810" y="5181"/>
                    </a:cubicBezTo>
                    <a:cubicBezTo>
                      <a:pt x="1440" y="5181"/>
                      <a:pt x="1052" y="5098"/>
                      <a:pt x="769" y="4844"/>
                    </a:cubicBezTo>
                    <a:cubicBezTo>
                      <a:pt x="458" y="4564"/>
                      <a:pt x="344" y="4144"/>
                      <a:pt x="330" y="3736"/>
                    </a:cubicBezTo>
                    <a:cubicBezTo>
                      <a:pt x="298" y="2780"/>
                      <a:pt x="720" y="1742"/>
                      <a:pt x="1360" y="1041"/>
                    </a:cubicBezTo>
                    <a:cubicBezTo>
                      <a:pt x="1726" y="638"/>
                      <a:pt x="2211" y="332"/>
                      <a:pt x="2764" y="296"/>
                    </a:cubicBezTo>
                    <a:cubicBezTo>
                      <a:pt x="2802" y="293"/>
                      <a:pt x="2840" y="292"/>
                      <a:pt x="2878" y="292"/>
                    </a:cubicBezTo>
                    <a:close/>
                    <a:moveTo>
                      <a:pt x="2906" y="1"/>
                    </a:moveTo>
                    <a:cubicBezTo>
                      <a:pt x="2447" y="1"/>
                      <a:pt x="1998" y="145"/>
                      <a:pt x="1616" y="414"/>
                    </a:cubicBezTo>
                    <a:cubicBezTo>
                      <a:pt x="710" y="1065"/>
                      <a:pt x="156" y="2245"/>
                      <a:pt x="46" y="3329"/>
                    </a:cubicBezTo>
                    <a:cubicBezTo>
                      <a:pt x="0" y="3814"/>
                      <a:pt x="51" y="4340"/>
                      <a:pt x="312" y="4757"/>
                    </a:cubicBezTo>
                    <a:cubicBezTo>
                      <a:pt x="564" y="5151"/>
                      <a:pt x="980" y="5379"/>
                      <a:pt x="1438" y="5448"/>
                    </a:cubicBezTo>
                    <a:cubicBezTo>
                      <a:pt x="1563" y="5467"/>
                      <a:pt x="1689" y="5475"/>
                      <a:pt x="1815" y="5475"/>
                    </a:cubicBezTo>
                    <a:cubicBezTo>
                      <a:pt x="2288" y="5475"/>
                      <a:pt x="2762" y="5355"/>
                      <a:pt x="3199" y="5178"/>
                    </a:cubicBezTo>
                    <a:cubicBezTo>
                      <a:pt x="3772" y="4950"/>
                      <a:pt x="4309" y="4615"/>
                      <a:pt x="4737" y="4171"/>
                    </a:cubicBezTo>
                    <a:lnTo>
                      <a:pt x="4737" y="4171"/>
                    </a:lnTo>
                    <a:cubicBezTo>
                      <a:pt x="4740" y="4168"/>
                      <a:pt x="4743" y="4165"/>
                      <a:pt x="4746" y="4162"/>
                    </a:cubicBezTo>
                    <a:lnTo>
                      <a:pt x="4746" y="4162"/>
                    </a:lnTo>
                    <a:cubicBezTo>
                      <a:pt x="4746" y="4162"/>
                      <a:pt x="4746" y="4162"/>
                      <a:pt x="4746" y="4162"/>
                    </a:cubicBezTo>
                    <a:cubicBezTo>
                      <a:pt x="4747" y="4161"/>
                      <a:pt x="4749" y="4159"/>
                      <a:pt x="4751" y="4157"/>
                    </a:cubicBezTo>
                    <a:lnTo>
                      <a:pt x="4751" y="4157"/>
                    </a:lnTo>
                    <a:cubicBezTo>
                      <a:pt x="5178" y="3696"/>
                      <a:pt x="5469" y="3112"/>
                      <a:pt x="5451" y="2473"/>
                    </a:cubicBezTo>
                    <a:cubicBezTo>
                      <a:pt x="5428" y="1869"/>
                      <a:pt x="5153" y="1312"/>
                      <a:pt x="4746" y="877"/>
                    </a:cubicBezTo>
                    <a:cubicBezTo>
                      <a:pt x="4357" y="461"/>
                      <a:pt x="3835" y="131"/>
                      <a:pt x="3263" y="30"/>
                    </a:cubicBezTo>
                    <a:cubicBezTo>
                      <a:pt x="3144" y="10"/>
                      <a:pt x="3025" y="1"/>
                      <a:pt x="29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916;p72">
                <a:extLst>
                  <a:ext uri="{FF2B5EF4-FFF2-40B4-BE49-F238E27FC236}">
                    <a16:creationId xmlns:a16="http://schemas.microsoft.com/office/drawing/2014/main" id="{532F825D-B56D-04D6-14B6-5530B8DAC9BA}"/>
                  </a:ext>
                </a:extLst>
              </p:cNvPr>
              <p:cNvSpPr/>
              <p:nvPr/>
            </p:nvSpPr>
            <p:spPr>
              <a:xfrm>
                <a:off x="6730650" y="1794775"/>
                <a:ext cx="110050" cy="98650"/>
              </a:xfrm>
              <a:custGeom>
                <a:avLst/>
                <a:gdLst/>
                <a:ahLst/>
                <a:cxnLst/>
                <a:rect l="l" t="t" r="r" b="b"/>
                <a:pathLst>
                  <a:path w="4402" h="3946" extrusionOk="0">
                    <a:moveTo>
                      <a:pt x="2201" y="1"/>
                    </a:moveTo>
                    <a:cubicBezTo>
                      <a:pt x="2015" y="1"/>
                      <a:pt x="1825" y="27"/>
                      <a:pt x="1638" y="83"/>
                    </a:cubicBezTo>
                    <a:cubicBezTo>
                      <a:pt x="594" y="394"/>
                      <a:pt x="0" y="1492"/>
                      <a:pt x="311" y="2535"/>
                    </a:cubicBezTo>
                    <a:cubicBezTo>
                      <a:pt x="566" y="3391"/>
                      <a:pt x="1351" y="3945"/>
                      <a:pt x="2201" y="3945"/>
                    </a:cubicBezTo>
                    <a:cubicBezTo>
                      <a:pt x="2387" y="3945"/>
                      <a:pt x="2576" y="3919"/>
                      <a:pt x="2763" y="3863"/>
                    </a:cubicBezTo>
                    <a:cubicBezTo>
                      <a:pt x="3807" y="3551"/>
                      <a:pt x="4402" y="2453"/>
                      <a:pt x="4091" y="1410"/>
                    </a:cubicBezTo>
                    <a:cubicBezTo>
                      <a:pt x="3835" y="554"/>
                      <a:pt x="3051" y="1"/>
                      <a:pt x="22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917;p72">
                <a:extLst>
                  <a:ext uri="{FF2B5EF4-FFF2-40B4-BE49-F238E27FC236}">
                    <a16:creationId xmlns:a16="http://schemas.microsoft.com/office/drawing/2014/main" id="{7729CA3A-8135-FCB9-59F2-123A361A2E96}"/>
                  </a:ext>
                </a:extLst>
              </p:cNvPr>
              <p:cNvSpPr/>
              <p:nvPr/>
            </p:nvSpPr>
            <p:spPr>
              <a:xfrm>
                <a:off x="6728225" y="1791025"/>
                <a:ext cx="115150" cy="105975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4239" extrusionOk="0">
                    <a:moveTo>
                      <a:pt x="2288" y="299"/>
                    </a:moveTo>
                    <a:cubicBezTo>
                      <a:pt x="3085" y="299"/>
                      <a:pt x="3806" y="826"/>
                      <a:pt x="4046" y="1601"/>
                    </a:cubicBezTo>
                    <a:cubicBezTo>
                      <a:pt x="4256" y="2324"/>
                      <a:pt x="4005" y="3130"/>
                      <a:pt x="3392" y="3583"/>
                    </a:cubicBezTo>
                    <a:cubicBezTo>
                      <a:pt x="3070" y="3823"/>
                      <a:pt x="2685" y="3944"/>
                      <a:pt x="2299" y="3944"/>
                    </a:cubicBezTo>
                    <a:cubicBezTo>
                      <a:pt x="1943" y="3944"/>
                      <a:pt x="1587" y="3842"/>
                      <a:pt x="1278" y="3637"/>
                    </a:cubicBezTo>
                    <a:cubicBezTo>
                      <a:pt x="642" y="3212"/>
                      <a:pt x="340" y="2402"/>
                      <a:pt x="532" y="1661"/>
                    </a:cubicBezTo>
                    <a:cubicBezTo>
                      <a:pt x="724" y="934"/>
                      <a:pt x="1369" y="375"/>
                      <a:pt x="2125" y="307"/>
                    </a:cubicBezTo>
                    <a:cubicBezTo>
                      <a:pt x="2179" y="302"/>
                      <a:pt x="2234" y="299"/>
                      <a:pt x="2288" y="299"/>
                    </a:cubicBezTo>
                    <a:close/>
                    <a:moveTo>
                      <a:pt x="2301" y="1"/>
                    </a:moveTo>
                    <a:cubicBezTo>
                      <a:pt x="1455" y="1"/>
                      <a:pt x="671" y="523"/>
                      <a:pt x="344" y="1304"/>
                    </a:cubicBezTo>
                    <a:cubicBezTo>
                      <a:pt x="1" y="2119"/>
                      <a:pt x="212" y="3097"/>
                      <a:pt x="870" y="3688"/>
                    </a:cubicBezTo>
                    <a:cubicBezTo>
                      <a:pt x="1268" y="4050"/>
                      <a:pt x="1784" y="4239"/>
                      <a:pt x="2305" y="4239"/>
                    </a:cubicBezTo>
                    <a:cubicBezTo>
                      <a:pt x="2640" y="4239"/>
                      <a:pt x="2978" y="4160"/>
                      <a:pt x="3286" y="3999"/>
                    </a:cubicBezTo>
                    <a:cubicBezTo>
                      <a:pt x="4170" y="3538"/>
                      <a:pt x="4605" y="2488"/>
                      <a:pt x="4333" y="1531"/>
                    </a:cubicBezTo>
                    <a:lnTo>
                      <a:pt x="4333" y="1531"/>
                    </a:lnTo>
                    <a:cubicBezTo>
                      <a:pt x="4332" y="1527"/>
                      <a:pt x="4331" y="1523"/>
                      <a:pt x="4330" y="1519"/>
                    </a:cubicBezTo>
                    <a:lnTo>
                      <a:pt x="4330" y="1519"/>
                    </a:lnTo>
                    <a:cubicBezTo>
                      <a:pt x="4330" y="1519"/>
                      <a:pt x="4330" y="1519"/>
                      <a:pt x="4330" y="1519"/>
                    </a:cubicBezTo>
                    <a:cubicBezTo>
                      <a:pt x="4329" y="1515"/>
                      <a:pt x="4327" y="1511"/>
                      <a:pt x="4326" y="1508"/>
                    </a:cubicBezTo>
                    <a:lnTo>
                      <a:pt x="4326" y="1508"/>
                    </a:lnTo>
                    <a:cubicBezTo>
                      <a:pt x="4062" y="667"/>
                      <a:pt x="3310" y="64"/>
                      <a:pt x="2427" y="5"/>
                    </a:cubicBezTo>
                    <a:cubicBezTo>
                      <a:pt x="2385" y="2"/>
                      <a:pt x="2343" y="1"/>
                      <a:pt x="23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918;p72">
                <a:extLst>
                  <a:ext uri="{FF2B5EF4-FFF2-40B4-BE49-F238E27FC236}">
                    <a16:creationId xmlns:a16="http://schemas.microsoft.com/office/drawing/2014/main" id="{382463DB-CBDD-867F-196E-4ABD50D02414}"/>
                  </a:ext>
                </a:extLst>
              </p:cNvPr>
              <p:cNvSpPr/>
              <p:nvPr/>
            </p:nvSpPr>
            <p:spPr>
              <a:xfrm>
                <a:off x="6705775" y="2020550"/>
                <a:ext cx="161075" cy="329250"/>
              </a:xfrm>
              <a:custGeom>
                <a:avLst/>
                <a:gdLst/>
                <a:ahLst/>
                <a:cxnLst/>
                <a:rect l="l" t="t" r="r" b="b"/>
                <a:pathLst>
                  <a:path w="6443" h="13170" extrusionOk="0">
                    <a:moveTo>
                      <a:pt x="1014" y="1"/>
                    </a:moveTo>
                    <a:cubicBezTo>
                      <a:pt x="512" y="1"/>
                      <a:pt x="1" y="553"/>
                      <a:pt x="341" y="1123"/>
                    </a:cubicBezTo>
                    <a:cubicBezTo>
                      <a:pt x="2455" y="4710"/>
                      <a:pt x="3983" y="8594"/>
                      <a:pt x="4903" y="12653"/>
                    </a:cubicBezTo>
                    <a:cubicBezTo>
                      <a:pt x="4985" y="13015"/>
                      <a:pt x="5250" y="13170"/>
                      <a:pt x="5531" y="13170"/>
                    </a:cubicBezTo>
                    <a:cubicBezTo>
                      <a:pt x="5968" y="13170"/>
                      <a:pt x="6442" y="12793"/>
                      <a:pt x="6317" y="12233"/>
                    </a:cubicBezTo>
                    <a:cubicBezTo>
                      <a:pt x="5369" y="8050"/>
                      <a:pt x="3764" y="4037"/>
                      <a:pt x="1585" y="346"/>
                    </a:cubicBezTo>
                    <a:cubicBezTo>
                      <a:pt x="1441" y="102"/>
                      <a:pt x="1228" y="1"/>
                      <a:pt x="10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919;p72">
                <a:extLst>
                  <a:ext uri="{FF2B5EF4-FFF2-40B4-BE49-F238E27FC236}">
                    <a16:creationId xmlns:a16="http://schemas.microsoft.com/office/drawing/2014/main" id="{2205779A-37ED-C20F-3CF2-6D19FD1C45CB}"/>
                  </a:ext>
                </a:extLst>
              </p:cNvPr>
              <p:cNvSpPr/>
              <p:nvPr/>
            </p:nvSpPr>
            <p:spPr>
              <a:xfrm>
                <a:off x="6637300" y="1895800"/>
                <a:ext cx="110175" cy="116800"/>
              </a:xfrm>
              <a:custGeom>
                <a:avLst/>
                <a:gdLst/>
                <a:ahLst/>
                <a:cxnLst/>
                <a:rect l="l" t="t" r="r" b="b"/>
                <a:pathLst>
                  <a:path w="4407" h="4672" extrusionOk="0">
                    <a:moveTo>
                      <a:pt x="2327" y="1"/>
                    </a:moveTo>
                    <a:cubicBezTo>
                      <a:pt x="2111" y="1"/>
                      <a:pt x="1889" y="34"/>
                      <a:pt x="1665" y="101"/>
                    </a:cubicBezTo>
                    <a:cubicBezTo>
                      <a:pt x="641" y="407"/>
                      <a:pt x="1" y="1290"/>
                      <a:pt x="348" y="2458"/>
                    </a:cubicBezTo>
                    <a:cubicBezTo>
                      <a:pt x="661" y="3507"/>
                      <a:pt x="1740" y="4672"/>
                      <a:pt x="2701" y="4672"/>
                    </a:cubicBezTo>
                    <a:cubicBezTo>
                      <a:pt x="2808" y="4672"/>
                      <a:pt x="2913" y="4657"/>
                      <a:pt x="3016" y="4627"/>
                    </a:cubicBezTo>
                    <a:cubicBezTo>
                      <a:pt x="4041" y="4325"/>
                      <a:pt x="4406" y="2521"/>
                      <a:pt x="4059" y="1350"/>
                    </a:cubicBezTo>
                    <a:cubicBezTo>
                      <a:pt x="3787" y="437"/>
                      <a:pt x="3103" y="1"/>
                      <a:pt x="23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920;p72">
                <a:extLst>
                  <a:ext uri="{FF2B5EF4-FFF2-40B4-BE49-F238E27FC236}">
                    <a16:creationId xmlns:a16="http://schemas.microsoft.com/office/drawing/2014/main" id="{05178EDE-2C84-16D9-9F51-CBD062D7C147}"/>
                  </a:ext>
                </a:extLst>
              </p:cNvPr>
              <p:cNvSpPr/>
              <p:nvPr/>
            </p:nvSpPr>
            <p:spPr>
              <a:xfrm>
                <a:off x="6638775" y="1892150"/>
                <a:ext cx="107675" cy="124175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4967" extrusionOk="0">
                    <a:moveTo>
                      <a:pt x="2267" y="295"/>
                    </a:moveTo>
                    <a:cubicBezTo>
                      <a:pt x="2509" y="295"/>
                      <a:pt x="2749" y="340"/>
                      <a:pt x="2970" y="444"/>
                    </a:cubicBezTo>
                    <a:cubicBezTo>
                      <a:pt x="3424" y="654"/>
                      <a:pt x="3716" y="1066"/>
                      <a:pt x="3858" y="1537"/>
                    </a:cubicBezTo>
                    <a:cubicBezTo>
                      <a:pt x="4077" y="2292"/>
                      <a:pt x="4022" y="3203"/>
                      <a:pt x="3665" y="3907"/>
                    </a:cubicBezTo>
                    <a:cubicBezTo>
                      <a:pt x="3519" y="4205"/>
                      <a:pt x="3291" y="4502"/>
                      <a:pt x="2966" y="4617"/>
                    </a:cubicBezTo>
                    <a:cubicBezTo>
                      <a:pt x="2859" y="4654"/>
                      <a:pt x="2750" y="4670"/>
                      <a:pt x="2643" y="4670"/>
                    </a:cubicBezTo>
                    <a:cubicBezTo>
                      <a:pt x="2376" y="4670"/>
                      <a:pt x="2114" y="4570"/>
                      <a:pt x="1886" y="4433"/>
                    </a:cubicBezTo>
                    <a:cubicBezTo>
                      <a:pt x="1479" y="4200"/>
                      <a:pt x="1140" y="3848"/>
                      <a:pt x="875" y="3464"/>
                    </a:cubicBezTo>
                    <a:cubicBezTo>
                      <a:pt x="624" y="3093"/>
                      <a:pt x="413" y="2663"/>
                      <a:pt x="353" y="2209"/>
                    </a:cubicBezTo>
                    <a:cubicBezTo>
                      <a:pt x="303" y="1793"/>
                      <a:pt x="398" y="1373"/>
                      <a:pt x="655" y="1039"/>
                    </a:cubicBezTo>
                    <a:cubicBezTo>
                      <a:pt x="898" y="718"/>
                      <a:pt x="1264" y="503"/>
                      <a:pt x="1648" y="389"/>
                    </a:cubicBezTo>
                    <a:cubicBezTo>
                      <a:pt x="1848" y="329"/>
                      <a:pt x="2058" y="295"/>
                      <a:pt x="2267" y="295"/>
                    </a:cubicBezTo>
                    <a:close/>
                    <a:moveTo>
                      <a:pt x="2277" y="1"/>
                    </a:moveTo>
                    <a:cubicBezTo>
                      <a:pt x="2173" y="1"/>
                      <a:pt x="2067" y="8"/>
                      <a:pt x="1963" y="23"/>
                    </a:cubicBezTo>
                    <a:cubicBezTo>
                      <a:pt x="1025" y="146"/>
                      <a:pt x="166" y="792"/>
                      <a:pt x="56" y="1780"/>
                    </a:cubicBezTo>
                    <a:cubicBezTo>
                      <a:pt x="1" y="2287"/>
                      <a:pt x="161" y="2800"/>
                      <a:pt x="398" y="3244"/>
                    </a:cubicBezTo>
                    <a:cubicBezTo>
                      <a:pt x="641" y="3706"/>
                      <a:pt x="985" y="4131"/>
                      <a:pt x="1397" y="4456"/>
                    </a:cubicBezTo>
                    <a:cubicBezTo>
                      <a:pt x="1746" y="4732"/>
                      <a:pt x="2171" y="4966"/>
                      <a:pt x="2628" y="4966"/>
                    </a:cubicBezTo>
                    <a:cubicBezTo>
                      <a:pt x="2649" y="4966"/>
                      <a:pt x="2670" y="4966"/>
                      <a:pt x="2691" y="4965"/>
                    </a:cubicBezTo>
                    <a:cubicBezTo>
                      <a:pt x="3112" y="4950"/>
                      <a:pt x="3464" y="4718"/>
                      <a:pt x="3716" y="4388"/>
                    </a:cubicBezTo>
                    <a:cubicBezTo>
                      <a:pt x="4014" y="3994"/>
                      <a:pt x="4170" y="3500"/>
                      <a:pt x="4233" y="3020"/>
                    </a:cubicBezTo>
                    <a:cubicBezTo>
                      <a:pt x="4307" y="2504"/>
                      <a:pt x="4293" y="1965"/>
                      <a:pt x="4147" y="1462"/>
                    </a:cubicBezTo>
                    <a:lnTo>
                      <a:pt x="4147" y="1462"/>
                    </a:lnTo>
                    <a:cubicBezTo>
                      <a:pt x="4147" y="1461"/>
                      <a:pt x="4147" y="1460"/>
                      <a:pt x="4146" y="1459"/>
                    </a:cubicBezTo>
                    <a:lnTo>
                      <a:pt x="4146" y="1459"/>
                    </a:lnTo>
                    <a:cubicBezTo>
                      <a:pt x="4146" y="1459"/>
                      <a:pt x="4146" y="1459"/>
                      <a:pt x="4146" y="1459"/>
                    </a:cubicBezTo>
                    <a:cubicBezTo>
                      <a:pt x="4146" y="1459"/>
                      <a:pt x="4146" y="1458"/>
                      <a:pt x="4146" y="1458"/>
                    </a:cubicBezTo>
                    <a:lnTo>
                      <a:pt x="4146" y="1458"/>
                    </a:lnTo>
                    <a:cubicBezTo>
                      <a:pt x="4000" y="978"/>
                      <a:pt x="3720" y="549"/>
                      <a:pt x="3291" y="279"/>
                    </a:cubicBezTo>
                    <a:cubicBezTo>
                      <a:pt x="2986" y="88"/>
                      <a:pt x="2633" y="1"/>
                      <a:pt x="2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921;p72">
                <a:extLst>
                  <a:ext uri="{FF2B5EF4-FFF2-40B4-BE49-F238E27FC236}">
                    <a16:creationId xmlns:a16="http://schemas.microsoft.com/office/drawing/2014/main" id="{0307D552-CD23-B3D1-8B73-A6FAE059DDE1}"/>
                  </a:ext>
                </a:extLst>
              </p:cNvPr>
              <p:cNvSpPr/>
              <p:nvPr/>
            </p:nvSpPr>
            <p:spPr>
              <a:xfrm>
                <a:off x="6578950" y="1959725"/>
                <a:ext cx="127225" cy="978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913" extrusionOk="0">
                    <a:moveTo>
                      <a:pt x="2004" y="1"/>
                    </a:moveTo>
                    <a:cubicBezTo>
                      <a:pt x="1095" y="1"/>
                      <a:pt x="457" y="628"/>
                      <a:pt x="248" y="1511"/>
                    </a:cubicBezTo>
                    <a:cubicBezTo>
                      <a:pt x="1" y="2549"/>
                      <a:pt x="445" y="3548"/>
                      <a:pt x="1630" y="3831"/>
                    </a:cubicBezTo>
                    <a:cubicBezTo>
                      <a:pt x="1859" y="3886"/>
                      <a:pt x="2110" y="3913"/>
                      <a:pt x="2368" y="3913"/>
                    </a:cubicBezTo>
                    <a:cubicBezTo>
                      <a:pt x="3445" y="3913"/>
                      <a:pt x="4642" y="3447"/>
                      <a:pt x="4842" y="2609"/>
                    </a:cubicBezTo>
                    <a:cubicBezTo>
                      <a:pt x="5089" y="1565"/>
                      <a:pt x="3712" y="344"/>
                      <a:pt x="2527" y="65"/>
                    </a:cubicBezTo>
                    <a:cubicBezTo>
                      <a:pt x="2344" y="22"/>
                      <a:pt x="2170" y="1"/>
                      <a:pt x="20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922;p72">
                <a:extLst>
                  <a:ext uri="{FF2B5EF4-FFF2-40B4-BE49-F238E27FC236}">
                    <a16:creationId xmlns:a16="http://schemas.microsoft.com/office/drawing/2014/main" id="{5617BFA1-484C-E572-86D9-DB3BCE287155}"/>
                  </a:ext>
                </a:extLst>
              </p:cNvPr>
              <p:cNvSpPr/>
              <p:nvPr/>
            </p:nvSpPr>
            <p:spPr>
              <a:xfrm>
                <a:off x="6575850" y="1956100"/>
                <a:ext cx="131925" cy="105325"/>
              </a:xfrm>
              <a:custGeom>
                <a:avLst/>
                <a:gdLst/>
                <a:ahLst/>
                <a:cxnLst/>
                <a:rect l="l" t="t" r="r" b="b"/>
                <a:pathLst>
                  <a:path w="5277" h="4213" extrusionOk="0">
                    <a:moveTo>
                      <a:pt x="2137" y="296"/>
                    </a:moveTo>
                    <a:cubicBezTo>
                      <a:pt x="2295" y="296"/>
                      <a:pt x="2455" y="316"/>
                      <a:pt x="2613" y="352"/>
                    </a:cubicBezTo>
                    <a:cubicBezTo>
                      <a:pt x="3067" y="462"/>
                      <a:pt x="3492" y="686"/>
                      <a:pt x="3868" y="969"/>
                    </a:cubicBezTo>
                    <a:cubicBezTo>
                      <a:pt x="4220" y="1239"/>
                      <a:pt x="4545" y="1579"/>
                      <a:pt x="4727" y="1985"/>
                    </a:cubicBezTo>
                    <a:cubicBezTo>
                      <a:pt x="4879" y="2320"/>
                      <a:pt x="4898" y="2686"/>
                      <a:pt x="4700" y="3001"/>
                    </a:cubicBezTo>
                    <a:cubicBezTo>
                      <a:pt x="4513" y="3308"/>
                      <a:pt x="4184" y="3514"/>
                      <a:pt x="3859" y="3647"/>
                    </a:cubicBezTo>
                    <a:cubicBezTo>
                      <a:pt x="3474" y="3807"/>
                      <a:pt x="3053" y="3889"/>
                      <a:pt x="2636" y="3907"/>
                    </a:cubicBezTo>
                    <a:cubicBezTo>
                      <a:pt x="2590" y="3908"/>
                      <a:pt x="2543" y="3909"/>
                      <a:pt x="2496" y="3909"/>
                    </a:cubicBezTo>
                    <a:cubicBezTo>
                      <a:pt x="2118" y="3909"/>
                      <a:pt x="1730" y="3855"/>
                      <a:pt x="1388" y="3697"/>
                    </a:cubicBezTo>
                    <a:cubicBezTo>
                      <a:pt x="1027" y="3528"/>
                      <a:pt x="729" y="3244"/>
                      <a:pt x="577" y="2873"/>
                    </a:cubicBezTo>
                    <a:cubicBezTo>
                      <a:pt x="423" y="2489"/>
                      <a:pt x="423" y="2059"/>
                      <a:pt x="522" y="1661"/>
                    </a:cubicBezTo>
                    <a:cubicBezTo>
                      <a:pt x="632" y="1231"/>
                      <a:pt x="862" y="819"/>
                      <a:pt x="1236" y="563"/>
                    </a:cubicBezTo>
                    <a:cubicBezTo>
                      <a:pt x="1508" y="376"/>
                      <a:pt x="1819" y="296"/>
                      <a:pt x="2137" y="296"/>
                    </a:cubicBezTo>
                    <a:close/>
                    <a:moveTo>
                      <a:pt x="2141" y="0"/>
                    </a:moveTo>
                    <a:cubicBezTo>
                      <a:pt x="1828" y="0"/>
                      <a:pt x="1519" y="65"/>
                      <a:pt x="1236" y="215"/>
                    </a:cubicBezTo>
                    <a:cubicBezTo>
                      <a:pt x="839" y="430"/>
                      <a:pt x="541" y="796"/>
                      <a:pt x="362" y="1208"/>
                    </a:cubicBezTo>
                    <a:cubicBezTo>
                      <a:pt x="1" y="2063"/>
                      <a:pt x="102" y="3129"/>
                      <a:pt x="871" y="3725"/>
                    </a:cubicBezTo>
                    <a:cubicBezTo>
                      <a:pt x="1320" y="4074"/>
                      <a:pt x="1898" y="4213"/>
                      <a:pt x="2479" y="4213"/>
                    </a:cubicBezTo>
                    <a:cubicBezTo>
                      <a:pt x="2886" y="4213"/>
                      <a:pt x="3296" y="4144"/>
                      <a:pt x="3662" y="4031"/>
                    </a:cubicBezTo>
                    <a:cubicBezTo>
                      <a:pt x="4453" y="3788"/>
                      <a:pt x="5276" y="3193"/>
                      <a:pt x="5122" y="2260"/>
                    </a:cubicBezTo>
                    <a:cubicBezTo>
                      <a:pt x="5029" y="1720"/>
                      <a:pt x="4645" y="1244"/>
                      <a:pt x="4243" y="897"/>
                    </a:cubicBezTo>
                    <a:cubicBezTo>
                      <a:pt x="3799" y="512"/>
                      <a:pt x="3264" y="206"/>
                      <a:pt x="2691" y="63"/>
                    </a:cubicBezTo>
                    <a:cubicBezTo>
                      <a:pt x="2689" y="63"/>
                      <a:pt x="2688" y="62"/>
                      <a:pt x="2686" y="62"/>
                    </a:cubicBezTo>
                    <a:lnTo>
                      <a:pt x="2686" y="62"/>
                    </a:lnTo>
                    <a:cubicBezTo>
                      <a:pt x="2506" y="22"/>
                      <a:pt x="2323" y="0"/>
                      <a:pt x="21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923;p72">
                <a:extLst>
                  <a:ext uri="{FF2B5EF4-FFF2-40B4-BE49-F238E27FC236}">
                    <a16:creationId xmlns:a16="http://schemas.microsoft.com/office/drawing/2014/main" id="{A628439B-9095-9D46-5439-ADEFAA768936}"/>
                  </a:ext>
                </a:extLst>
              </p:cNvPr>
              <p:cNvSpPr/>
              <p:nvPr/>
            </p:nvSpPr>
            <p:spPr>
              <a:xfrm>
                <a:off x="6600350" y="2034200"/>
                <a:ext cx="124375" cy="108850"/>
              </a:xfrm>
              <a:custGeom>
                <a:avLst/>
                <a:gdLst/>
                <a:ahLst/>
                <a:cxnLst/>
                <a:rect l="l" t="t" r="r" b="b"/>
                <a:pathLst>
                  <a:path w="4975" h="4354" extrusionOk="0">
                    <a:moveTo>
                      <a:pt x="3223" y="0"/>
                    </a:moveTo>
                    <a:cubicBezTo>
                      <a:pt x="2402" y="0"/>
                      <a:pt x="1409" y="465"/>
                      <a:pt x="837" y="1067"/>
                    </a:cubicBezTo>
                    <a:cubicBezTo>
                      <a:pt x="0" y="1950"/>
                      <a:pt x="174" y="3029"/>
                      <a:pt x="947" y="3765"/>
                    </a:cubicBezTo>
                    <a:cubicBezTo>
                      <a:pt x="1346" y="4141"/>
                      <a:pt x="1824" y="4353"/>
                      <a:pt x="2309" y="4353"/>
                    </a:cubicBezTo>
                    <a:cubicBezTo>
                      <a:pt x="2771" y="4353"/>
                      <a:pt x="3239" y="4160"/>
                      <a:pt x="3647" y="3729"/>
                    </a:cubicBezTo>
                    <a:cubicBezTo>
                      <a:pt x="4484" y="2846"/>
                      <a:pt x="4974" y="1072"/>
                      <a:pt x="4197" y="335"/>
                    </a:cubicBezTo>
                    <a:cubicBezTo>
                      <a:pt x="3949" y="101"/>
                      <a:pt x="3605" y="0"/>
                      <a:pt x="32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924;p72">
                <a:extLst>
                  <a:ext uri="{FF2B5EF4-FFF2-40B4-BE49-F238E27FC236}">
                    <a16:creationId xmlns:a16="http://schemas.microsoft.com/office/drawing/2014/main" id="{DA8EE0F1-17F0-BF9E-510E-EC3BE0C33AA8}"/>
                  </a:ext>
                </a:extLst>
              </p:cNvPr>
              <p:cNvSpPr/>
              <p:nvPr/>
            </p:nvSpPr>
            <p:spPr>
              <a:xfrm>
                <a:off x="6603200" y="2030475"/>
                <a:ext cx="116250" cy="116200"/>
              </a:xfrm>
              <a:custGeom>
                <a:avLst/>
                <a:gdLst/>
                <a:ahLst/>
                <a:cxnLst/>
                <a:rect l="l" t="t" r="r" b="b"/>
                <a:pathLst>
                  <a:path w="4650" h="4648" extrusionOk="0">
                    <a:moveTo>
                      <a:pt x="3103" y="299"/>
                    </a:moveTo>
                    <a:cubicBezTo>
                      <a:pt x="3411" y="299"/>
                      <a:pt x="3734" y="364"/>
                      <a:pt x="3968" y="580"/>
                    </a:cubicBezTo>
                    <a:cubicBezTo>
                      <a:pt x="4220" y="813"/>
                      <a:pt x="4315" y="1161"/>
                      <a:pt x="4325" y="1495"/>
                    </a:cubicBezTo>
                    <a:cubicBezTo>
                      <a:pt x="4347" y="2287"/>
                      <a:pt x="4000" y="3141"/>
                      <a:pt x="3474" y="3727"/>
                    </a:cubicBezTo>
                    <a:cubicBezTo>
                      <a:pt x="3177" y="4056"/>
                      <a:pt x="2778" y="4313"/>
                      <a:pt x="2330" y="4349"/>
                    </a:cubicBezTo>
                    <a:cubicBezTo>
                      <a:pt x="2288" y="4353"/>
                      <a:pt x="2246" y="4355"/>
                      <a:pt x="2204" y="4355"/>
                    </a:cubicBezTo>
                    <a:cubicBezTo>
                      <a:pt x="1815" y="4355"/>
                      <a:pt x="1445" y="4206"/>
                      <a:pt x="1135" y="3974"/>
                    </a:cubicBezTo>
                    <a:cubicBezTo>
                      <a:pt x="737" y="3676"/>
                      <a:pt x="427" y="3242"/>
                      <a:pt x="339" y="2753"/>
                    </a:cubicBezTo>
                    <a:cubicBezTo>
                      <a:pt x="243" y="2218"/>
                      <a:pt x="467" y="1706"/>
                      <a:pt x="829" y="1322"/>
                    </a:cubicBezTo>
                    <a:cubicBezTo>
                      <a:pt x="1378" y="745"/>
                      <a:pt x="2211" y="333"/>
                      <a:pt x="3012" y="300"/>
                    </a:cubicBezTo>
                    <a:cubicBezTo>
                      <a:pt x="3042" y="299"/>
                      <a:pt x="3072" y="299"/>
                      <a:pt x="3103" y="299"/>
                    </a:cubicBezTo>
                    <a:close/>
                    <a:moveTo>
                      <a:pt x="3104" y="1"/>
                    </a:moveTo>
                    <a:cubicBezTo>
                      <a:pt x="2711" y="1"/>
                      <a:pt x="2315" y="99"/>
                      <a:pt x="1954" y="241"/>
                    </a:cubicBezTo>
                    <a:cubicBezTo>
                      <a:pt x="1458" y="437"/>
                      <a:pt x="993" y="724"/>
                      <a:pt x="624" y="1106"/>
                    </a:cubicBezTo>
                    <a:lnTo>
                      <a:pt x="624" y="1106"/>
                    </a:lnTo>
                    <a:cubicBezTo>
                      <a:pt x="622" y="1107"/>
                      <a:pt x="620" y="1109"/>
                      <a:pt x="619" y="1111"/>
                    </a:cubicBezTo>
                    <a:cubicBezTo>
                      <a:pt x="619" y="1111"/>
                      <a:pt x="619" y="1111"/>
                      <a:pt x="619" y="1111"/>
                    </a:cubicBezTo>
                    <a:lnTo>
                      <a:pt x="619" y="1111"/>
                    </a:lnTo>
                    <a:cubicBezTo>
                      <a:pt x="617" y="1113"/>
                      <a:pt x="616" y="1114"/>
                      <a:pt x="614" y="1116"/>
                    </a:cubicBezTo>
                    <a:lnTo>
                      <a:pt x="614" y="1116"/>
                    </a:lnTo>
                    <a:cubicBezTo>
                      <a:pt x="250" y="1508"/>
                      <a:pt x="1" y="2010"/>
                      <a:pt x="24" y="2551"/>
                    </a:cubicBezTo>
                    <a:cubicBezTo>
                      <a:pt x="37" y="3059"/>
                      <a:pt x="271" y="3526"/>
                      <a:pt x="609" y="3896"/>
                    </a:cubicBezTo>
                    <a:cubicBezTo>
                      <a:pt x="948" y="4258"/>
                      <a:pt x="1396" y="4546"/>
                      <a:pt x="1895" y="4624"/>
                    </a:cubicBezTo>
                    <a:cubicBezTo>
                      <a:pt x="1992" y="4640"/>
                      <a:pt x="2090" y="4647"/>
                      <a:pt x="2187" y="4647"/>
                    </a:cubicBezTo>
                    <a:cubicBezTo>
                      <a:pt x="2575" y="4647"/>
                      <a:pt x="2955" y="4525"/>
                      <a:pt x="3276" y="4299"/>
                    </a:cubicBezTo>
                    <a:cubicBezTo>
                      <a:pt x="4045" y="3750"/>
                      <a:pt x="4512" y="2757"/>
                      <a:pt x="4609" y="1838"/>
                    </a:cubicBezTo>
                    <a:cubicBezTo>
                      <a:pt x="4649" y="1432"/>
                      <a:pt x="4609" y="992"/>
                      <a:pt x="4393" y="635"/>
                    </a:cubicBezTo>
                    <a:cubicBezTo>
                      <a:pt x="4182" y="292"/>
                      <a:pt x="3826" y="91"/>
                      <a:pt x="3437" y="26"/>
                    </a:cubicBezTo>
                    <a:cubicBezTo>
                      <a:pt x="3327" y="9"/>
                      <a:pt x="3216" y="1"/>
                      <a:pt x="3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925;p72">
                <a:extLst>
                  <a:ext uri="{FF2B5EF4-FFF2-40B4-BE49-F238E27FC236}">
                    <a16:creationId xmlns:a16="http://schemas.microsoft.com/office/drawing/2014/main" id="{8614889B-712E-7BC0-4FE9-8128A8FB9839}"/>
                  </a:ext>
                </a:extLst>
              </p:cNvPr>
              <p:cNvSpPr/>
              <p:nvPr/>
            </p:nvSpPr>
            <p:spPr>
              <a:xfrm>
                <a:off x="6688300" y="2045675"/>
                <a:ext cx="110200" cy="116825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4673" extrusionOk="0">
                    <a:moveTo>
                      <a:pt x="1708" y="1"/>
                    </a:moveTo>
                    <a:cubicBezTo>
                      <a:pt x="1602" y="1"/>
                      <a:pt x="1498" y="15"/>
                      <a:pt x="1397" y="45"/>
                    </a:cubicBezTo>
                    <a:cubicBezTo>
                      <a:pt x="372" y="351"/>
                      <a:pt x="1" y="2153"/>
                      <a:pt x="349" y="3321"/>
                    </a:cubicBezTo>
                    <a:cubicBezTo>
                      <a:pt x="621" y="4238"/>
                      <a:pt x="1307" y="4672"/>
                      <a:pt x="2084" y="4672"/>
                    </a:cubicBezTo>
                    <a:cubicBezTo>
                      <a:pt x="2298" y="4672"/>
                      <a:pt x="2520" y="4639"/>
                      <a:pt x="2742" y="4574"/>
                    </a:cubicBezTo>
                    <a:cubicBezTo>
                      <a:pt x="3767" y="4267"/>
                      <a:pt x="4408" y="3384"/>
                      <a:pt x="4064" y="2217"/>
                    </a:cubicBezTo>
                    <a:cubicBezTo>
                      <a:pt x="3751" y="1167"/>
                      <a:pt x="2669" y="1"/>
                      <a:pt x="1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926;p72">
                <a:extLst>
                  <a:ext uri="{FF2B5EF4-FFF2-40B4-BE49-F238E27FC236}">
                    <a16:creationId xmlns:a16="http://schemas.microsoft.com/office/drawing/2014/main" id="{F6C3138C-50B6-9BD1-BE89-564410580222}"/>
                  </a:ext>
                </a:extLst>
              </p:cNvPr>
              <p:cNvSpPr/>
              <p:nvPr/>
            </p:nvSpPr>
            <p:spPr>
              <a:xfrm>
                <a:off x="6689350" y="2041950"/>
                <a:ext cx="107800" cy="124175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967" extrusionOk="0">
                    <a:moveTo>
                      <a:pt x="1667" y="301"/>
                    </a:moveTo>
                    <a:cubicBezTo>
                      <a:pt x="1931" y="301"/>
                      <a:pt x="2194" y="400"/>
                      <a:pt x="2425" y="533"/>
                    </a:cubicBezTo>
                    <a:cubicBezTo>
                      <a:pt x="2828" y="770"/>
                      <a:pt x="3171" y="1123"/>
                      <a:pt x="3432" y="1507"/>
                    </a:cubicBezTo>
                    <a:cubicBezTo>
                      <a:pt x="3688" y="1879"/>
                      <a:pt x="3899" y="2307"/>
                      <a:pt x="3954" y="2760"/>
                    </a:cubicBezTo>
                    <a:cubicBezTo>
                      <a:pt x="4004" y="3172"/>
                      <a:pt x="3912" y="3593"/>
                      <a:pt x="3657" y="3927"/>
                    </a:cubicBezTo>
                    <a:cubicBezTo>
                      <a:pt x="3409" y="4252"/>
                      <a:pt x="3043" y="4467"/>
                      <a:pt x="2664" y="4581"/>
                    </a:cubicBezTo>
                    <a:cubicBezTo>
                      <a:pt x="2463" y="4639"/>
                      <a:pt x="2251" y="4673"/>
                      <a:pt x="2040" y="4673"/>
                    </a:cubicBezTo>
                    <a:cubicBezTo>
                      <a:pt x="1798" y="4673"/>
                      <a:pt x="1558" y="4629"/>
                      <a:pt x="1336" y="4526"/>
                    </a:cubicBezTo>
                    <a:cubicBezTo>
                      <a:pt x="884" y="4315"/>
                      <a:pt x="595" y="3904"/>
                      <a:pt x="449" y="3432"/>
                    </a:cubicBezTo>
                    <a:cubicBezTo>
                      <a:pt x="229" y="2678"/>
                      <a:pt x="288" y="1769"/>
                      <a:pt x="641" y="1064"/>
                    </a:cubicBezTo>
                    <a:cubicBezTo>
                      <a:pt x="791" y="766"/>
                      <a:pt x="1017" y="468"/>
                      <a:pt x="1346" y="354"/>
                    </a:cubicBezTo>
                    <a:cubicBezTo>
                      <a:pt x="1452" y="317"/>
                      <a:pt x="1559" y="301"/>
                      <a:pt x="1667" y="301"/>
                    </a:cubicBezTo>
                    <a:close/>
                    <a:moveTo>
                      <a:pt x="1669" y="1"/>
                    </a:moveTo>
                    <a:cubicBezTo>
                      <a:pt x="1653" y="1"/>
                      <a:pt x="1637" y="1"/>
                      <a:pt x="1620" y="2"/>
                    </a:cubicBezTo>
                    <a:cubicBezTo>
                      <a:pt x="1199" y="20"/>
                      <a:pt x="842" y="253"/>
                      <a:pt x="595" y="583"/>
                    </a:cubicBezTo>
                    <a:cubicBezTo>
                      <a:pt x="293" y="973"/>
                      <a:pt x="142" y="1471"/>
                      <a:pt x="73" y="1951"/>
                    </a:cubicBezTo>
                    <a:cubicBezTo>
                      <a:pt x="1" y="2466"/>
                      <a:pt x="18" y="3006"/>
                      <a:pt x="165" y="3508"/>
                    </a:cubicBezTo>
                    <a:lnTo>
                      <a:pt x="165" y="3508"/>
                    </a:lnTo>
                    <a:cubicBezTo>
                      <a:pt x="165" y="3509"/>
                      <a:pt x="165" y="3510"/>
                      <a:pt x="165" y="3510"/>
                    </a:cubicBezTo>
                    <a:cubicBezTo>
                      <a:pt x="165" y="3510"/>
                      <a:pt x="165" y="3510"/>
                      <a:pt x="165" y="3510"/>
                    </a:cubicBezTo>
                    <a:lnTo>
                      <a:pt x="165" y="3510"/>
                    </a:lnTo>
                    <a:cubicBezTo>
                      <a:pt x="166" y="3511"/>
                      <a:pt x="166" y="3512"/>
                      <a:pt x="166" y="3513"/>
                    </a:cubicBezTo>
                    <a:lnTo>
                      <a:pt x="166" y="3513"/>
                    </a:lnTo>
                    <a:cubicBezTo>
                      <a:pt x="313" y="3988"/>
                      <a:pt x="587" y="4421"/>
                      <a:pt x="1017" y="4691"/>
                    </a:cubicBezTo>
                    <a:cubicBezTo>
                      <a:pt x="1327" y="4880"/>
                      <a:pt x="1685" y="4967"/>
                      <a:pt x="2045" y="4967"/>
                    </a:cubicBezTo>
                    <a:cubicBezTo>
                      <a:pt x="2146" y="4967"/>
                      <a:pt x="2247" y="4960"/>
                      <a:pt x="2347" y="4947"/>
                    </a:cubicBezTo>
                    <a:cubicBezTo>
                      <a:pt x="3285" y="4824"/>
                      <a:pt x="4141" y="4174"/>
                      <a:pt x="4251" y="3190"/>
                    </a:cubicBezTo>
                    <a:cubicBezTo>
                      <a:pt x="4311" y="2682"/>
                      <a:pt x="4151" y="2170"/>
                      <a:pt x="3912" y="1727"/>
                    </a:cubicBezTo>
                    <a:cubicBezTo>
                      <a:pt x="3665" y="1265"/>
                      <a:pt x="3323" y="840"/>
                      <a:pt x="2911" y="515"/>
                    </a:cubicBezTo>
                    <a:cubicBezTo>
                      <a:pt x="2561" y="236"/>
                      <a:pt x="2127" y="1"/>
                      <a:pt x="16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927;p72">
                <a:extLst>
                  <a:ext uri="{FF2B5EF4-FFF2-40B4-BE49-F238E27FC236}">
                    <a16:creationId xmlns:a16="http://schemas.microsoft.com/office/drawing/2014/main" id="{91A1F487-02D2-8AA2-816E-862FE5DD238E}"/>
                  </a:ext>
                </a:extLst>
              </p:cNvPr>
              <p:cNvSpPr/>
              <p:nvPr/>
            </p:nvSpPr>
            <p:spPr>
              <a:xfrm>
                <a:off x="6729600" y="2000825"/>
                <a:ext cx="127350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3911" extrusionOk="0">
                    <a:moveTo>
                      <a:pt x="2726" y="0"/>
                    </a:moveTo>
                    <a:cubicBezTo>
                      <a:pt x="1648" y="0"/>
                      <a:pt x="451" y="466"/>
                      <a:pt x="252" y="1304"/>
                    </a:cubicBezTo>
                    <a:cubicBezTo>
                      <a:pt x="1" y="2347"/>
                      <a:pt x="1378" y="3564"/>
                      <a:pt x="2564" y="3846"/>
                    </a:cubicBezTo>
                    <a:cubicBezTo>
                      <a:pt x="2746" y="3890"/>
                      <a:pt x="2920" y="3911"/>
                      <a:pt x="3085" y="3911"/>
                    </a:cubicBezTo>
                    <a:cubicBezTo>
                      <a:pt x="3995" y="3911"/>
                      <a:pt x="4634" y="3282"/>
                      <a:pt x="4847" y="2402"/>
                    </a:cubicBezTo>
                    <a:cubicBezTo>
                      <a:pt x="5094" y="1363"/>
                      <a:pt x="4650" y="366"/>
                      <a:pt x="3464" y="82"/>
                    </a:cubicBezTo>
                    <a:cubicBezTo>
                      <a:pt x="3235" y="27"/>
                      <a:pt x="2984" y="0"/>
                      <a:pt x="27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928;p72">
                <a:extLst>
                  <a:ext uri="{FF2B5EF4-FFF2-40B4-BE49-F238E27FC236}">
                    <a16:creationId xmlns:a16="http://schemas.microsoft.com/office/drawing/2014/main" id="{36436D1A-EB83-7967-3877-A4CDBBB935C5}"/>
                  </a:ext>
                </a:extLst>
              </p:cNvPr>
              <p:cNvSpPr/>
              <p:nvPr/>
            </p:nvSpPr>
            <p:spPr>
              <a:xfrm>
                <a:off x="6728000" y="1996925"/>
                <a:ext cx="132025" cy="105300"/>
              </a:xfrm>
              <a:custGeom>
                <a:avLst/>
                <a:gdLst/>
                <a:ahLst/>
                <a:cxnLst/>
                <a:rect l="l" t="t" r="r" b="b"/>
                <a:pathLst>
                  <a:path w="5281" h="4212" extrusionOk="0">
                    <a:moveTo>
                      <a:pt x="2790" y="304"/>
                    </a:moveTo>
                    <a:cubicBezTo>
                      <a:pt x="3165" y="304"/>
                      <a:pt x="3552" y="356"/>
                      <a:pt x="3895" y="517"/>
                    </a:cubicBezTo>
                    <a:cubicBezTo>
                      <a:pt x="4252" y="687"/>
                      <a:pt x="4550" y="970"/>
                      <a:pt x="4700" y="1340"/>
                    </a:cubicBezTo>
                    <a:cubicBezTo>
                      <a:pt x="4860" y="1725"/>
                      <a:pt x="4860" y="2155"/>
                      <a:pt x="4759" y="2554"/>
                    </a:cubicBezTo>
                    <a:cubicBezTo>
                      <a:pt x="4650" y="2979"/>
                      <a:pt x="4417" y="3395"/>
                      <a:pt x="4046" y="3652"/>
                    </a:cubicBezTo>
                    <a:cubicBezTo>
                      <a:pt x="3773" y="3838"/>
                      <a:pt x="3460" y="3917"/>
                      <a:pt x="3142" y="3917"/>
                    </a:cubicBezTo>
                    <a:cubicBezTo>
                      <a:pt x="2984" y="3917"/>
                      <a:pt x="2825" y="3898"/>
                      <a:pt x="2668" y="3862"/>
                    </a:cubicBezTo>
                    <a:lnTo>
                      <a:pt x="2668" y="3862"/>
                    </a:lnTo>
                    <a:cubicBezTo>
                      <a:pt x="2668" y="3862"/>
                      <a:pt x="2668" y="3862"/>
                      <a:pt x="2668" y="3862"/>
                    </a:cubicBezTo>
                    <a:cubicBezTo>
                      <a:pt x="2210" y="3752"/>
                      <a:pt x="1785" y="3528"/>
                      <a:pt x="1414" y="3245"/>
                    </a:cubicBezTo>
                    <a:cubicBezTo>
                      <a:pt x="1063" y="2974"/>
                      <a:pt x="733" y="2636"/>
                      <a:pt x="550" y="2224"/>
                    </a:cubicBezTo>
                    <a:cubicBezTo>
                      <a:pt x="404" y="1895"/>
                      <a:pt x="385" y="1524"/>
                      <a:pt x="577" y="1213"/>
                    </a:cubicBezTo>
                    <a:cubicBezTo>
                      <a:pt x="770" y="907"/>
                      <a:pt x="1099" y="700"/>
                      <a:pt x="1424" y="567"/>
                    </a:cubicBezTo>
                    <a:cubicBezTo>
                      <a:pt x="1809" y="407"/>
                      <a:pt x="2229" y="325"/>
                      <a:pt x="2641" y="307"/>
                    </a:cubicBezTo>
                    <a:cubicBezTo>
                      <a:pt x="2690" y="305"/>
                      <a:pt x="2740" y="304"/>
                      <a:pt x="2790" y="304"/>
                    </a:cubicBezTo>
                    <a:close/>
                    <a:moveTo>
                      <a:pt x="2805" y="1"/>
                    </a:moveTo>
                    <a:cubicBezTo>
                      <a:pt x="2397" y="1"/>
                      <a:pt x="1988" y="69"/>
                      <a:pt x="1621" y="183"/>
                    </a:cubicBezTo>
                    <a:cubicBezTo>
                      <a:pt x="825" y="426"/>
                      <a:pt x="1" y="1021"/>
                      <a:pt x="161" y="1954"/>
                    </a:cubicBezTo>
                    <a:cubicBezTo>
                      <a:pt x="252" y="2493"/>
                      <a:pt x="632" y="2970"/>
                      <a:pt x="1040" y="3317"/>
                    </a:cubicBezTo>
                    <a:cubicBezTo>
                      <a:pt x="1482" y="3700"/>
                      <a:pt x="2010" y="4006"/>
                      <a:pt x="2585" y="4144"/>
                    </a:cubicBezTo>
                    <a:lnTo>
                      <a:pt x="2585" y="4144"/>
                    </a:lnTo>
                    <a:cubicBezTo>
                      <a:pt x="2586" y="4144"/>
                      <a:pt x="2588" y="4145"/>
                      <a:pt x="2590" y="4145"/>
                    </a:cubicBezTo>
                    <a:cubicBezTo>
                      <a:pt x="2590" y="4145"/>
                      <a:pt x="2590" y="4145"/>
                      <a:pt x="2590" y="4145"/>
                    </a:cubicBezTo>
                    <a:lnTo>
                      <a:pt x="2590" y="4145"/>
                    </a:lnTo>
                    <a:cubicBezTo>
                      <a:pt x="2592" y="4145"/>
                      <a:pt x="2593" y="4146"/>
                      <a:pt x="2595" y="4146"/>
                    </a:cubicBezTo>
                    <a:lnTo>
                      <a:pt x="2595" y="4146"/>
                    </a:lnTo>
                    <a:cubicBezTo>
                      <a:pt x="2777" y="4188"/>
                      <a:pt x="2963" y="4212"/>
                      <a:pt x="3148" y="4212"/>
                    </a:cubicBezTo>
                    <a:cubicBezTo>
                      <a:pt x="3457" y="4212"/>
                      <a:pt x="3761" y="4147"/>
                      <a:pt x="4041" y="3998"/>
                    </a:cubicBezTo>
                    <a:cubicBezTo>
                      <a:pt x="4444" y="3784"/>
                      <a:pt x="4742" y="3418"/>
                      <a:pt x="4915" y="3006"/>
                    </a:cubicBezTo>
                    <a:cubicBezTo>
                      <a:pt x="5281" y="2151"/>
                      <a:pt x="5176" y="1085"/>
                      <a:pt x="4407" y="485"/>
                    </a:cubicBezTo>
                    <a:cubicBezTo>
                      <a:pt x="3959" y="139"/>
                      <a:pt x="3383" y="1"/>
                      <a:pt x="28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929;p72">
                <a:extLst>
                  <a:ext uri="{FF2B5EF4-FFF2-40B4-BE49-F238E27FC236}">
                    <a16:creationId xmlns:a16="http://schemas.microsoft.com/office/drawing/2014/main" id="{92C40744-E313-CE1F-3EDC-1334912B6EFD}"/>
                  </a:ext>
                </a:extLst>
              </p:cNvPr>
              <p:cNvSpPr/>
              <p:nvPr/>
            </p:nvSpPr>
            <p:spPr>
              <a:xfrm>
                <a:off x="6711175" y="1915300"/>
                <a:ext cx="1244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976" h="4355" extrusionOk="0">
                    <a:moveTo>
                      <a:pt x="2662" y="0"/>
                    </a:moveTo>
                    <a:cubicBezTo>
                      <a:pt x="2200" y="0"/>
                      <a:pt x="1732" y="194"/>
                      <a:pt x="1324" y="624"/>
                    </a:cubicBezTo>
                    <a:cubicBezTo>
                      <a:pt x="486" y="1509"/>
                      <a:pt x="1" y="3283"/>
                      <a:pt x="779" y="4020"/>
                    </a:cubicBezTo>
                    <a:cubicBezTo>
                      <a:pt x="1025" y="4254"/>
                      <a:pt x="1369" y="4355"/>
                      <a:pt x="1751" y="4355"/>
                    </a:cubicBezTo>
                    <a:cubicBezTo>
                      <a:pt x="2571" y="4355"/>
                      <a:pt x="3567" y="3891"/>
                      <a:pt x="4138" y="3288"/>
                    </a:cubicBezTo>
                    <a:cubicBezTo>
                      <a:pt x="4975" y="2400"/>
                      <a:pt x="4801" y="1325"/>
                      <a:pt x="4023" y="588"/>
                    </a:cubicBezTo>
                    <a:cubicBezTo>
                      <a:pt x="3625" y="213"/>
                      <a:pt x="3147" y="0"/>
                      <a:pt x="26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930;p72">
                <a:extLst>
                  <a:ext uri="{FF2B5EF4-FFF2-40B4-BE49-F238E27FC236}">
                    <a16:creationId xmlns:a16="http://schemas.microsoft.com/office/drawing/2014/main" id="{A583A932-0E52-714C-1745-2952AB3B6DE5}"/>
                  </a:ext>
                </a:extLst>
              </p:cNvPr>
              <p:cNvSpPr/>
              <p:nvPr/>
            </p:nvSpPr>
            <p:spPr>
              <a:xfrm>
                <a:off x="6716450" y="1911625"/>
                <a:ext cx="116125" cy="116225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4649" extrusionOk="0">
                    <a:moveTo>
                      <a:pt x="2445" y="295"/>
                    </a:moveTo>
                    <a:cubicBezTo>
                      <a:pt x="2831" y="295"/>
                      <a:pt x="3205" y="445"/>
                      <a:pt x="3515" y="676"/>
                    </a:cubicBezTo>
                    <a:cubicBezTo>
                      <a:pt x="3908" y="974"/>
                      <a:pt x="4220" y="1408"/>
                      <a:pt x="4311" y="1897"/>
                    </a:cubicBezTo>
                    <a:cubicBezTo>
                      <a:pt x="4408" y="2433"/>
                      <a:pt x="4178" y="2946"/>
                      <a:pt x="3821" y="3330"/>
                    </a:cubicBezTo>
                    <a:cubicBezTo>
                      <a:pt x="3272" y="3907"/>
                      <a:pt x="2440" y="4319"/>
                      <a:pt x="1639" y="4350"/>
                    </a:cubicBezTo>
                    <a:cubicBezTo>
                      <a:pt x="1609" y="4352"/>
                      <a:pt x="1578" y="4352"/>
                      <a:pt x="1547" y="4352"/>
                    </a:cubicBezTo>
                    <a:cubicBezTo>
                      <a:pt x="1235" y="4352"/>
                      <a:pt x="911" y="4287"/>
                      <a:pt x="683" y="4072"/>
                    </a:cubicBezTo>
                    <a:cubicBezTo>
                      <a:pt x="427" y="3838"/>
                      <a:pt x="334" y="3489"/>
                      <a:pt x="326" y="3156"/>
                    </a:cubicBezTo>
                    <a:cubicBezTo>
                      <a:pt x="303" y="2364"/>
                      <a:pt x="646" y="1504"/>
                      <a:pt x="1177" y="923"/>
                    </a:cubicBezTo>
                    <a:cubicBezTo>
                      <a:pt x="1474" y="594"/>
                      <a:pt x="1867" y="338"/>
                      <a:pt x="2321" y="300"/>
                    </a:cubicBezTo>
                    <a:cubicBezTo>
                      <a:pt x="2362" y="297"/>
                      <a:pt x="2404" y="295"/>
                      <a:pt x="2445" y="295"/>
                    </a:cubicBezTo>
                    <a:close/>
                    <a:moveTo>
                      <a:pt x="2456" y="1"/>
                    </a:moveTo>
                    <a:cubicBezTo>
                      <a:pt x="2068" y="1"/>
                      <a:pt x="1690" y="125"/>
                      <a:pt x="1369" y="351"/>
                    </a:cubicBezTo>
                    <a:cubicBezTo>
                      <a:pt x="605" y="900"/>
                      <a:pt x="138" y="1893"/>
                      <a:pt x="42" y="2813"/>
                    </a:cubicBezTo>
                    <a:cubicBezTo>
                      <a:pt x="1" y="3220"/>
                      <a:pt x="42" y="3660"/>
                      <a:pt x="256" y="4017"/>
                    </a:cubicBezTo>
                    <a:cubicBezTo>
                      <a:pt x="463" y="4355"/>
                      <a:pt x="820" y="4560"/>
                      <a:pt x="1213" y="4625"/>
                    </a:cubicBezTo>
                    <a:cubicBezTo>
                      <a:pt x="1322" y="4641"/>
                      <a:pt x="1431" y="4648"/>
                      <a:pt x="1541" y="4648"/>
                    </a:cubicBezTo>
                    <a:cubicBezTo>
                      <a:pt x="1935" y="4648"/>
                      <a:pt x="2331" y="4553"/>
                      <a:pt x="2696" y="4410"/>
                    </a:cubicBezTo>
                    <a:cubicBezTo>
                      <a:pt x="3190" y="4213"/>
                      <a:pt x="3661" y="3924"/>
                      <a:pt x="4032" y="3540"/>
                    </a:cubicBezTo>
                    <a:cubicBezTo>
                      <a:pt x="4034" y="3538"/>
                      <a:pt x="4036" y="3536"/>
                      <a:pt x="4037" y="3534"/>
                    </a:cubicBezTo>
                    <a:lnTo>
                      <a:pt x="4037" y="3534"/>
                    </a:lnTo>
                    <a:cubicBezTo>
                      <a:pt x="4400" y="3142"/>
                      <a:pt x="4645" y="2641"/>
                      <a:pt x="4627" y="2099"/>
                    </a:cubicBezTo>
                    <a:cubicBezTo>
                      <a:pt x="4609" y="1591"/>
                      <a:pt x="4380" y="1124"/>
                      <a:pt x="4036" y="754"/>
                    </a:cubicBezTo>
                    <a:cubicBezTo>
                      <a:pt x="3703" y="387"/>
                      <a:pt x="3249" y="104"/>
                      <a:pt x="2755" y="26"/>
                    </a:cubicBezTo>
                    <a:cubicBezTo>
                      <a:pt x="2655" y="9"/>
                      <a:pt x="2555" y="1"/>
                      <a:pt x="24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931;p72">
                <a:extLst>
                  <a:ext uri="{FF2B5EF4-FFF2-40B4-BE49-F238E27FC236}">
                    <a16:creationId xmlns:a16="http://schemas.microsoft.com/office/drawing/2014/main" id="{6292A8D6-4A24-EBE4-B29F-ABCE1FDC982F}"/>
                  </a:ext>
                </a:extLst>
              </p:cNvPr>
              <p:cNvSpPr/>
              <p:nvPr/>
            </p:nvSpPr>
            <p:spPr>
              <a:xfrm>
                <a:off x="6671625" y="1987750"/>
                <a:ext cx="92575" cy="82875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3315" extrusionOk="0">
                    <a:moveTo>
                      <a:pt x="1852" y="1"/>
                    </a:moveTo>
                    <a:cubicBezTo>
                      <a:pt x="1695" y="1"/>
                      <a:pt x="1536" y="23"/>
                      <a:pt x="1377" y="70"/>
                    </a:cubicBezTo>
                    <a:cubicBezTo>
                      <a:pt x="503" y="330"/>
                      <a:pt x="0" y="1255"/>
                      <a:pt x="265" y="2129"/>
                    </a:cubicBezTo>
                    <a:cubicBezTo>
                      <a:pt x="479" y="2849"/>
                      <a:pt x="1136" y="3314"/>
                      <a:pt x="1850" y="3314"/>
                    </a:cubicBezTo>
                    <a:cubicBezTo>
                      <a:pt x="2006" y="3314"/>
                      <a:pt x="2166" y="3292"/>
                      <a:pt x="2324" y="3245"/>
                    </a:cubicBezTo>
                    <a:cubicBezTo>
                      <a:pt x="3203" y="2985"/>
                      <a:pt x="3702" y="2060"/>
                      <a:pt x="3441" y="1186"/>
                    </a:cubicBezTo>
                    <a:cubicBezTo>
                      <a:pt x="3227" y="465"/>
                      <a:pt x="2567" y="1"/>
                      <a:pt x="18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932;p72">
                <a:extLst>
                  <a:ext uri="{FF2B5EF4-FFF2-40B4-BE49-F238E27FC236}">
                    <a16:creationId xmlns:a16="http://schemas.microsoft.com/office/drawing/2014/main" id="{DD197945-D960-E642-8247-70A4DC7FA4A5}"/>
                  </a:ext>
                </a:extLst>
              </p:cNvPr>
              <p:cNvSpPr/>
              <p:nvPr/>
            </p:nvSpPr>
            <p:spPr>
              <a:xfrm>
                <a:off x="6669100" y="1984000"/>
                <a:ext cx="97850" cy="90250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3610" extrusionOk="0">
                    <a:moveTo>
                      <a:pt x="1947" y="295"/>
                    </a:moveTo>
                    <a:cubicBezTo>
                      <a:pt x="2606" y="295"/>
                      <a:pt x="3204" y="733"/>
                      <a:pt x="3400" y="1373"/>
                    </a:cubicBezTo>
                    <a:cubicBezTo>
                      <a:pt x="3569" y="1973"/>
                      <a:pt x="3368" y="2632"/>
                      <a:pt x="2870" y="3010"/>
                    </a:cubicBezTo>
                    <a:cubicBezTo>
                      <a:pt x="2601" y="3212"/>
                      <a:pt x="2279" y="3313"/>
                      <a:pt x="1956" y="3313"/>
                    </a:cubicBezTo>
                    <a:cubicBezTo>
                      <a:pt x="1662" y="3313"/>
                      <a:pt x="1368" y="3229"/>
                      <a:pt x="1113" y="3061"/>
                    </a:cubicBezTo>
                    <a:cubicBezTo>
                      <a:pt x="586" y="2714"/>
                      <a:pt x="334" y="2045"/>
                      <a:pt x="490" y="1437"/>
                    </a:cubicBezTo>
                    <a:cubicBezTo>
                      <a:pt x="646" y="828"/>
                      <a:pt x="1176" y="366"/>
                      <a:pt x="1803" y="302"/>
                    </a:cubicBezTo>
                    <a:cubicBezTo>
                      <a:pt x="1852" y="298"/>
                      <a:pt x="1900" y="295"/>
                      <a:pt x="1947" y="295"/>
                    </a:cubicBezTo>
                    <a:close/>
                    <a:moveTo>
                      <a:pt x="1953" y="1"/>
                    </a:moveTo>
                    <a:cubicBezTo>
                      <a:pt x="1245" y="1"/>
                      <a:pt x="580" y="438"/>
                      <a:pt x="298" y="1089"/>
                    </a:cubicBezTo>
                    <a:cubicBezTo>
                      <a:pt x="0" y="1785"/>
                      <a:pt x="165" y="2622"/>
                      <a:pt x="728" y="3135"/>
                    </a:cubicBezTo>
                    <a:cubicBezTo>
                      <a:pt x="1070" y="3446"/>
                      <a:pt x="1514" y="3609"/>
                      <a:pt x="1961" y="3609"/>
                    </a:cubicBezTo>
                    <a:cubicBezTo>
                      <a:pt x="2243" y="3609"/>
                      <a:pt x="2527" y="3544"/>
                      <a:pt x="2787" y="3409"/>
                    </a:cubicBezTo>
                    <a:cubicBezTo>
                      <a:pt x="3546" y="3018"/>
                      <a:pt x="3913" y="2124"/>
                      <a:pt x="3687" y="1309"/>
                    </a:cubicBezTo>
                    <a:lnTo>
                      <a:pt x="3687" y="1309"/>
                    </a:lnTo>
                    <a:cubicBezTo>
                      <a:pt x="3686" y="1304"/>
                      <a:pt x="3685" y="1300"/>
                      <a:pt x="3684" y="1295"/>
                    </a:cubicBezTo>
                    <a:lnTo>
                      <a:pt x="3684" y="1295"/>
                    </a:lnTo>
                    <a:cubicBezTo>
                      <a:pt x="3684" y="1295"/>
                      <a:pt x="3684" y="1295"/>
                      <a:pt x="3684" y="1295"/>
                    </a:cubicBezTo>
                    <a:cubicBezTo>
                      <a:pt x="3683" y="1292"/>
                      <a:pt x="3681" y="1288"/>
                      <a:pt x="3680" y="1285"/>
                    </a:cubicBezTo>
                    <a:lnTo>
                      <a:pt x="3680" y="1285"/>
                    </a:lnTo>
                    <a:cubicBezTo>
                      <a:pt x="3458" y="572"/>
                      <a:pt x="2820" y="59"/>
                      <a:pt x="2068" y="5"/>
                    </a:cubicBezTo>
                    <a:cubicBezTo>
                      <a:pt x="2030" y="2"/>
                      <a:pt x="1991" y="1"/>
                      <a:pt x="19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933;p72">
                <a:extLst>
                  <a:ext uri="{FF2B5EF4-FFF2-40B4-BE49-F238E27FC236}">
                    <a16:creationId xmlns:a16="http://schemas.microsoft.com/office/drawing/2014/main" id="{98FD8443-52D5-9320-6DC8-E2369BAF4F84}"/>
                  </a:ext>
                </a:extLst>
              </p:cNvPr>
              <p:cNvSpPr/>
              <p:nvPr/>
            </p:nvSpPr>
            <p:spPr>
              <a:xfrm>
                <a:off x="6720450" y="2268450"/>
                <a:ext cx="325025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13001" h="4238" extrusionOk="0">
                    <a:moveTo>
                      <a:pt x="12027" y="1"/>
                    </a:moveTo>
                    <a:cubicBezTo>
                      <a:pt x="10887" y="1"/>
                      <a:pt x="8683" y="423"/>
                      <a:pt x="6214" y="1158"/>
                    </a:cubicBezTo>
                    <a:cubicBezTo>
                      <a:pt x="2710" y="2201"/>
                      <a:pt x="1" y="3479"/>
                      <a:pt x="157" y="4009"/>
                    </a:cubicBezTo>
                    <a:cubicBezTo>
                      <a:pt x="204" y="4164"/>
                      <a:pt x="494" y="4237"/>
                      <a:pt x="970" y="4237"/>
                    </a:cubicBezTo>
                    <a:cubicBezTo>
                      <a:pt x="2110" y="4237"/>
                      <a:pt x="4314" y="3816"/>
                      <a:pt x="6787" y="3080"/>
                    </a:cubicBezTo>
                    <a:cubicBezTo>
                      <a:pt x="10288" y="2037"/>
                      <a:pt x="13000" y="761"/>
                      <a:pt x="12841" y="230"/>
                    </a:cubicBezTo>
                    <a:cubicBezTo>
                      <a:pt x="12795" y="75"/>
                      <a:pt x="12504" y="1"/>
                      <a:pt x="120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934;p72">
                <a:extLst>
                  <a:ext uri="{FF2B5EF4-FFF2-40B4-BE49-F238E27FC236}">
                    <a16:creationId xmlns:a16="http://schemas.microsoft.com/office/drawing/2014/main" id="{FD36FED8-17F5-12DB-51FE-48DEE0F71E3E}"/>
                  </a:ext>
                </a:extLst>
              </p:cNvPr>
              <p:cNvSpPr/>
              <p:nvPr/>
            </p:nvSpPr>
            <p:spPr>
              <a:xfrm>
                <a:off x="6714275" y="2264725"/>
                <a:ext cx="332450" cy="113350"/>
              </a:xfrm>
              <a:custGeom>
                <a:avLst/>
                <a:gdLst/>
                <a:ahLst/>
                <a:cxnLst/>
                <a:rect l="l" t="t" r="r" b="b"/>
                <a:pathLst>
                  <a:path w="13298" h="4534" extrusionOk="0">
                    <a:moveTo>
                      <a:pt x="12269" y="297"/>
                    </a:moveTo>
                    <a:cubicBezTo>
                      <a:pt x="12873" y="297"/>
                      <a:pt x="12945" y="420"/>
                      <a:pt x="12945" y="424"/>
                    </a:cubicBezTo>
                    <a:cubicBezTo>
                      <a:pt x="12951" y="424"/>
                      <a:pt x="12959" y="731"/>
                      <a:pt x="11371" y="1477"/>
                    </a:cubicBezTo>
                    <a:cubicBezTo>
                      <a:pt x="10233" y="2012"/>
                      <a:pt x="8676" y="2584"/>
                      <a:pt x="6987" y="3087"/>
                    </a:cubicBezTo>
                    <a:cubicBezTo>
                      <a:pt x="5304" y="3586"/>
                      <a:pt x="3689" y="3961"/>
                      <a:pt x="2444" y="4135"/>
                    </a:cubicBezTo>
                    <a:cubicBezTo>
                      <a:pt x="1893" y="4212"/>
                      <a:pt x="1500" y="4238"/>
                      <a:pt x="1221" y="4238"/>
                    </a:cubicBezTo>
                    <a:cubicBezTo>
                      <a:pt x="620" y="4238"/>
                      <a:pt x="546" y="4116"/>
                      <a:pt x="546" y="4113"/>
                    </a:cubicBezTo>
                    <a:cubicBezTo>
                      <a:pt x="463" y="3838"/>
                      <a:pt x="2490" y="2644"/>
                      <a:pt x="6503" y="1450"/>
                    </a:cubicBezTo>
                    <a:cubicBezTo>
                      <a:pt x="8191" y="946"/>
                      <a:pt x="9806" y="576"/>
                      <a:pt x="11051" y="401"/>
                    </a:cubicBezTo>
                    <a:cubicBezTo>
                      <a:pt x="11600" y="324"/>
                      <a:pt x="11994" y="297"/>
                      <a:pt x="12269" y="297"/>
                    </a:cubicBezTo>
                    <a:close/>
                    <a:moveTo>
                      <a:pt x="12278" y="1"/>
                    </a:moveTo>
                    <a:cubicBezTo>
                      <a:pt x="11968" y="1"/>
                      <a:pt x="11556" y="32"/>
                      <a:pt x="11010" y="109"/>
                    </a:cubicBezTo>
                    <a:cubicBezTo>
                      <a:pt x="9752" y="282"/>
                      <a:pt x="8119" y="662"/>
                      <a:pt x="6421" y="1165"/>
                    </a:cubicBezTo>
                    <a:cubicBezTo>
                      <a:pt x="4174" y="1834"/>
                      <a:pt x="1" y="3326"/>
                      <a:pt x="261" y="4200"/>
                    </a:cubicBezTo>
                    <a:cubicBezTo>
                      <a:pt x="307" y="4355"/>
                      <a:pt x="472" y="4534"/>
                      <a:pt x="1222" y="4534"/>
                    </a:cubicBezTo>
                    <a:cubicBezTo>
                      <a:pt x="1529" y="4534"/>
                      <a:pt x="1941" y="4506"/>
                      <a:pt x="2485" y="4428"/>
                    </a:cubicBezTo>
                    <a:cubicBezTo>
                      <a:pt x="3743" y="4255"/>
                      <a:pt x="5373" y="3875"/>
                      <a:pt x="7075" y="3372"/>
                    </a:cubicBezTo>
                    <a:cubicBezTo>
                      <a:pt x="8777" y="2863"/>
                      <a:pt x="10347" y="2287"/>
                      <a:pt x="11495" y="1746"/>
                    </a:cubicBezTo>
                    <a:cubicBezTo>
                      <a:pt x="13188" y="950"/>
                      <a:pt x="13298" y="561"/>
                      <a:pt x="13229" y="337"/>
                    </a:cubicBezTo>
                    <a:cubicBezTo>
                      <a:pt x="13184" y="179"/>
                      <a:pt x="13020" y="1"/>
                      <a:pt x="12278" y="1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" name="Title 4">
            <a:extLst>
              <a:ext uri="{FF2B5EF4-FFF2-40B4-BE49-F238E27FC236}">
                <a16:creationId xmlns:a16="http://schemas.microsoft.com/office/drawing/2014/main" id="{91FC55F0-4307-CF01-EADC-08B938BE3593}"/>
              </a:ext>
            </a:extLst>
          </p:cNvPr>
          <p:cNvSpPr txBox="1">
            <a:spLocks/>
          </p:cNvSpPr>
          <p:nvPr/>
        </p:nvSpPr>
        <p:spPr>
          <a:xfrm>
            <a:off x="1182768" y="1108184"/>
            <a:ext cx="6550564" cy="60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Tick (</a:t>
            </a:r>
            <a:r>
              <a:rPr lang="en-US" sz="24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) how you can give health tips.</a:t>
            </a:r>
            <a:endParaRPr lang="en-US" sz="24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Google Shape;597;p41">
            <a:extLst>
              <a:ext uri="{FF2B5EF4-FFF2-40B4-BE49-F238E27FC236}">
                <a16:creationId xmlns:a16="http://schemas.microsoft.com/office/drawing/2014/main" id="{8D18E05E-59CD-8EC8-105B-FA18393377D3}"/>
              </a:ext>
            </a:extLst>
          </p:cNvPr>
          <p:cNvSpPr/>
          <p:nvPr/>
        </p:nvSpPr>
        <p:spPr>
          <a:xfrm>
            <a:off x="1763586" y="1892971"/>
            <a:ext cx="492865" cy="42738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59" name="Google Shape;597;p41">
            <a:extLst>
              <a:ext uri="{FF2B5EF4-FFF2-40B4-BE49-F238E27FC236}">
                <a16:creationId xmlns:a16="http://schemas.microsoft.com/office/drawing/2014/main" id="{825DA5C8-A6A0-D407-9074-7456AF5C3792}"/>
              </a:ext>
            </a:extLst>
          </p:cNvPr>
          <p:cNvSpPr/>
          <p:nvPr/>
        </p:nvSpPr>
        <p:spPr>
          <a:xfrm>
            <a:off x="1763585" y="2571750"/>
            <a:ext cx="492865" cy="42738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00D361D-C45B-F836-49B3-8D2223FD6034}"/>
              </a:ext>
            </a:extLst>
          </p:cNvPr>
          <p:cNvSpPr txBox="1"/>
          <p:nvPr/>
        </p:nvSpPr>
        <p:spPr>
          <a:xfrm>
            <a:off x="2541722" y="1829739"/>
            <a:ext cx="1854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+ can + V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2AEBD73-C728-EE89-3369-475CC2AB5214}"/>
              </a:ext>
            </a:extLst>
          </p:cNvPr>
          <p:cNvSpPr txBox="1"/>
          <p:nvPr/>
        </p:nvSpPr>
        <p:spPr>
          <a:xfrm>
            <a:off x="2541722" y="2554664"/>
            <a:ext cx="4062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+ should / shouldn’t + V </a:t>
            </a:r>
          </a:p>
        </p:txBody>
      </p:sp>
      <p:sp>
        <p:nvSpPr>
          <p:cNvPr id="62" name="Google Shape;597;p41">
            <a:extLst>
              <a:ext uri="{FF2B5EF4-FFF2-40B4-BE49-F238E27FC236}">
                <a16:creationId xmlns:a16="http://schemas.microsoft.com/office/drawing/2014/main" id="{1683CBE4-8E6E-3709-3184-5F891657E7F8}"/>
              </a:ext>
            </a:extLst>
          </p:cNvPr>
          <p:cNvSpPr/>
          <p:nvPr/>
        </p:nvSpPr>
        <p:spPr>
          <a:xfrm>
            <a:off x="1763584" y="3250529"/>
            <a:ext cx="492865" cy="42738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1F6859D-034D-923E-AFE3-2320D4310EEB}"/>
              </a:ext>
            </a:extLst>
          </p:cNvPr>
          <p:cNvSpPr txBox="1"/>
          <p:nvPr/>
        </p:nvSpPr>
        <p:spPr>
          <a:xfrm>
            <a:off x="2541722" y="3203352"/>
            <a:ext cx="1515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+ V </a:t>
            </a:r>
          </a:p>
        </p:txBody>
      </p:sp>
      <p:sp>
        <p:nvSpPr>
          <p:cNvPr id="1152" name="TextBox 1151">
            <a:extLst>
              <a:ext uri="{FF2B5EF4-FFF2-40B4-BE49-F238E27FC236}">
                <a16:creationId xmlns:a16="http://schemas.microsoft.com/office/drawing/2014/main" id="{E99D5549-9DC3-4404-A7DA-C20417288BF4}"/>
              </a:ext>
            </a:extLst>
          </p:cNvPr>
          <p:cNvSpPr txBox="1"/>
          <p:nvPr/>
        </p:nvSpPr>
        <p:spPr>
          <a:xfrm>
            <a:off x="1763584" y="1675850"/>
            <a:ext cx="655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53" name="TextBox 1152">
            <a:extLst>
              <a:ext uri="{FF2B5EF4-FFF2-40B4-BE49-F238E27FC236}">
                <a16:creationId xmlns:a16="http://schemas.microsoft.com/office/drawing/2014/main" id="{F52295C6-2E93-9C7E-50CF-7817D929655E}"/>
              </a:ext>
            </a:extLst>
          </p:cNvPr>
          <p:cNvSpPr txBox="1"/>
          <p:nvPr/>
        </p:nvSpPr>
        <p:spPr>
          <a:xfrm>
            <a:off x="1763584" y="2342742"/>
            <a:ext cx="6559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48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2" grpId="0"/>
      <p:bldP spid="1152" grpId="1"/>
      <p:bldP spid="1153" grpId="0"/>
      <p:bldP spid="115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70"/>
          <p:cNvSpPr txBox="1">
            <a:spLocks noGrp="1"/>
          </p:cNvSpPr>
          <p:nvPr>
            <p:ph type="subTitle" idx="1"/>
          </p:nvPr>
        </p:nvSpPr>
        <p:spPr>
          <a:xfrm>
            <a:off x="2483715" y="2821693"/>
            <a:ext cx="4301110" cy="9079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 dirty="0"/>
              <a:t>Do you have any questions?</a:t>
            </a:r>
            <a:endParaRPr sz="2800" dirty="0"/>
          </a:p>
        </p:txBody>
      </p:sp>
      <p:sp>
        <p:nvSpPr>
          <p:cNvPr id="2027" name="Google Shape;2027;p70"/>
          <p:cNvSpPr txBox="1">
            <a:spLocks noGrp="1"/>
          </p:cNvSpPr>
          <p:nvPr>
            <p:ph type="title"/>
          </p:nvPr>
        </p:nvSpPr>
        <p:spPr>
          <a:xfrm>
            <a:off x="2359174" y="1667646"/>
            <a:ext cx="4425651" cy="12830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dirty="0"/>
              <a:t>THANKS!!</a:t>
            </a:r>
            <a:endParaRPr sz="8800" dirty="0"/>
          </a:p>
        </p:txBody>
      </p:sp>
      <p:grpSp>
        <p:nvGrpSpPr>
          <p:cNvPr id="2041" name="Google Shape;2041;p70"/>
          <p:cNvGrpSpPr/>
          <p:nvPr/>
        </p:nvGrpSpPr>
        <p:grpSpPr>
          <a:xfrm>
            <a:off x="290876" y="827702"/>
            <a:ext cx="1886961" cy="1426492"/>
            <a:chOff x="2116850" y="3017600"/>
            <a:chExt cx="628275" cy="474975"/>
          </a:xfrm>
        </p:grpSpPr>
        <p:sp>
          <p:nvSpPr>
            <p:cNvPr id="2042" name="Google Shape;2042;p70"/>
            <p:cNvSpPr/>
            <p:nvPr/>
          </p:nvSpPr>
          <p:spPr>
            <a:xfrm>
              <a:off x="2141650" y="3040725"/>
              <a:ext cx="577925" cy="428675"/>
            </a:xfrm>
            <a:custGeom>
              <a:avLst/>
              <a:gdLst/>
              <a:ahLst/>
              <a:cxnLst/>
              <a:rect l="l" t="t" r="r" b="b"/>
              <a:pathLst>
                <a:path w="23117" h="17147" extrusionOk="0">
                  <a:moveTo>
                    <a:pt x="3206" y="1833"/>
                  </a:moveTo>
                  <a:cubicBezTo>
                    <a:pt x="3750" y="1833"/>
                    <a:pt x="4441" y="1948"/>
                    <a:pt x="5247" y="2176"/>
                  </a:cubicBezTo>
                  <a:cubicBezTo>
                    <a:pt x="4332" y="2990"/>
                    <a:pt x="3608" y="3985"/>
                    <a:pt x="3114" y="5107"/>
                  </a:cubicBezTo>
                  <a:cubicBezTo>
                    <a:pt x="2410" y="4261"/>
                    <a:pt x="1973" y="3509"/>
                    <a:pt x="1879" y="2926"/>
                  </a:cubicBezTo>
                  <a:cubicBezTo>
                    <a:pt x="1833" y="2629"/>
                    <a:pt x="1880" y="2390"/>
                    <a:pt x="2023" y="2214"/>
                  </a:cubicBezTo>
                  <a:cubicBezTo>
                    <a:pt x="2228" y="1960"/>
                    <a:pt x="2635" y="1833"/>
                    <a:pt x="3206" y="1833"/>
                  </a:cubicBezTo>
                  <a:close/>
                  <a:moveTo>
                    <a:pt x="19173" y="10984"/>
                  </a:moveTo>
                  <a:cubicBezTo>
                    <a:pt x="20499" y="12480"/>
                    <a:pt x="21002" y="13649"/>
                    <a:pt x="20553" y="14206"/>
                  </a:cubicBezTo>
                  <a:cubicBezTo>
                    <a:pt x="20342" y="14468"/>
                    <a:pt x="19938" y="14592"/>
                    <a:pt x="19384" y="14592"/>
                  </a:cubicBezTo>
                  <a:cubicBezTo>
                    <a:pt x="18843" y="14592"/>
                    <a:pt x="18160" y="14474"/>
                    <a:pt x="17372" y="14252"/>
                  </a:cubicBezTo>
                  <a:cubicBezTo>
                    <a:pt x="18200" y="13319"/>
                    <a:pt x="18815" y="12209"/>
                    <a:pt x="19173" y="10984"/>
                  </a:cubicBezTo>
                  <a:close/>
                  <a:moveTo>
                    <a:pt x="10936" y="0"/>
                  </a:moveTo>
                  <a:cubicBezTo>
                    <a:pt x="9490" y="0"/>
                    <a:pt x="8065" y="369"/>
                    <a:pt x="6775" y="1091"/>
                  </a:cubicBezTo>
                  <a:cubicBezTo>
                    <a:pt x="5233" y="583"/>
                    <a:pt x="3893" y="329"/>
                    <a:pt x="2824" y="329"/>
                  </a:cubicBezTo>
                  <a:cubicBezTo>
                    <a:pt x="1708" y="329"/>
                    <a:pt x="887" y="605"/>
                    <a:pt x="439" y="1159"/>
                  </a:cubicBezTo>
                  <a:cubicBezTo>
                    <a:pt x="114" y="1562"/>
                    <a:pt x="1" y="2089"/>
                    <a:pt x="102" y="2723"/>
                  </a:cubicBezTo>
                  <a:cubicBezTo>
                    <a:pt x="286" y="3873"/>
                    <a:pt x="1171" y="5314"/>
                    <a:pt x="2560" y="6835"/>
                  </a:cubicBezTo>
                  <a:cubicBezTo>
                    <a:pt x="1633" y="11297"/>
                    <a:pt x="4390" y="15754"/>
                    <a:pt x="8851" y="16882"/>
                  </a:cubicBezTo>
                  <a:cubicBezTo>
                    <a:pt x="9552" y="17059"/>
                    <a:pt x="10262" y="17147"/>
                    <a:pt x="10967" y="17147"/>
                  </a:cubicBezTo>
                  <a:cubicBezTo>
                    <a:pt x="12493" y="17147"/>
                    <a:pt x="13997" y="16736"/>
                    <a:pt x="15341" y="15934"/>
                  </a:cubicBezTo>
                  <a:cubicBezTo>
                    <a:pt x="15609" y="15774"/>
                    <a:pt x="15864" y="15602"/>
                    <a:pt x="16109" y="15417"/>
                  </a:cubicBezTo>
                  <a:cubicBezTo>
                    <a:pt x="17500" y="15849"/>
                    <a:pt x="18751" y="16077"/>
                    <a:pt x="19771" y="16077"/>
                  </a:cubicBezTo>
                  <a:cubicBezTo>
                    <a:pt x="20863" y="16077"/>
                    <a:pt x="21689" y="15815"/>
                    <a:pt x="22136" y="15262"/>
                  </a:cubicBezTo>
                  <a:cubicBezTo>
                    <a:pt x="23117" y="14047"/>
                    <a:pt x="22134" y="11728"/>
                    <a:pt x="19509" y="9048"/>
                  </a:cubicBezTo>
                  <a:cubicBezTo>
                    <a:pt x="19733" y="5036"/>
                    <a:pt x="17091" y="1286"/>
                    <a:pt x="13051" y="265"/>
                  </a:cubicBezTo>
                  <a:cubicBezTo>
                    <a:pt x="12350" y="88"/>
                    <a:pt x="11641" y="0"/>
                    <a:pt x="109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70"/>
            <p:cNvSpPr/>
            <p:nvPr/>
          </p:nvSpPr>
          <p:spPr>
            <a:xfrm>
              <a:off x="2116850" y="3017600"/>
              <a:ext cx="628275" cy="474975"/>
            </a:xfrm>
            <a:custGeom>
              <a:avLst/>
              <a:gdLst/>
              <a:ahLst/>
              <a:cxnLst/>
              <a:rect l="l" t="t" r="r" b="b"/>
              <a:pathLst>
                <a:path w="25131" h="18999" extrusionOk="0">
                  <a:moveTo>
                    <a:pt x="2353" y="2488"/>
                  </a:moveTo>
                  <a:lnTo>
                    <a:pt x="2353" y="2488"/>
                  </a:lnTo>
                  <a:cubicBezTo>
                    <a:pt x="2332" y="2511"/>
                    <a:pt x="2313" y="2534"/>
                    <a:pt x="2293" y="2558"/>
                  </a:cubicBezTo>
                  <a:cubicBezTo>
                    <a:pt x="2177" y="2703"/>
                    <a:pt x="2054" y="2908"/>
                    <a:pt x="1985" y="3178"/>
                  </a:cubicBezTo>
                  <a:cubicBezTo>
                    <a:pt x="1993" y="2862"/>
                    <a:pt x="2107" y="2720"/>
                    <a:pt x="2151" y="2666"/>
                  </a:cubicBezTo>
                  <a:cubicBezTo>
                    <a:pt x="2202" y="2603"/>
                    <a:pt x="2269" y="2542"/>
                    <a:pt x="2353" y="2488"/>
                  </a:cubicBezTo>
                  <a:close/>
                  <a:moveTo>
                    <a:pt x="4207" y="3683"/>
                  </a:moveTo>
                  <a:cubicBezTo>
                    <a:pt x="4272" y="3683"/>
                    <a:pt x="4345" y="3685"/>
                    <a:pt x="4426" y="3691"/>
                  </a:cubicBezTo>
                  <a:cubicBezTo>
                    <a:pt x="4279" y="3882"/>
                    <a:pt x="4138" y="4078"/>
                    <a:pt x="4006" y="4280"/>
                  </a:cubicBezTo>
                  <a:cubicBezTo>
                    <a:pt x="3861" y="4006"/>
                    <a:pt x="3808" y="3825"/>
                    <a:pt x="3790" y="3725"/>
                  </a:cubicBezTo>
                  <a:cubicBezTo>
                    <a:pt x="3868" y="3705"/>
                    <a:pt x="4001" y="3683"/>
                    <a:pt x="4207" y="3683"/>
                  </a:cubicBezTo>
                  <a:close/>
                  <a:moveTo>
                    <a:pt x="20425" y="13772"/>
                  </a:moveTo>
                  <a:cubicBezTo>
                    <a:pt x="20672" y="14178"/>
                    <a:pt x="20747" y="14428"/>
                    <a:pt x="20770" y="14550"/>
                  </a:cubicBezTo>
                  <a:cubicBezTo>
                    <a:pt x="20696" y="14569"/>
                    <a:pt x="20568" y="14590"/>
                    <a:pt x="20368" y="14590"/>
                  </a:cubicBezTo>
                  <a:cubicBezTo>
                    <a:pt x="20260" y="14590"/>
                    <a:pt x="20130" y="14584"/>
                    <a:pt x="19976" y="14568"/>
                  </a:cubicBezTo>
                  <a:cubicBezTo>
                    <a:pt x="20139" y="14311"/>
                    <a:pt x="20289" y="14045"/>
                    <a:pt x="20425" y="13772"/>
                  </a:cubicBezTo>
                  <a:close/>
                  <a:moveTo>
                    <a:pt x="22570" y="15135"/>
                  </a:moveTo>
                  <a:lnTo>
                    <a:pt x="22570" y="15135"/>
                  </a:lnTo>
                  <a:cubicBezTo>
                    <a:pt x="22557" y="15332"/>
                    <a:pt x="22501" y="15489"/>
                    <a:pt x="22407" y="15605"/>
                  </a:cubicBezTo>
                  <a:cubicBezTo>
                    <a:pt x="22356" y="15669"/>
                    <a:pt x="22290" y="15726"/>
                    <a:pt x="22211" y="15777"/>
                  </a:cubicBezTo>
                  <a:cubicBezTo>
                    <a:pt x="22229" y="15757"/>
                    <a:pt x="22248" y="15735"/>
                    <a:pt x="22265" y="15713"/>
                  </a:cubicBezTo>
                  <a:lnTo>
                    <a:pt x="22266" y="15712"/>
                  </a:lnTo>
                  <a:cubicBezTo>
                    <a:pt x="22408" y="15536"/>
                    <a:pt x="22509" y="15343"/>
                    <a:pt x="22570" y="15135"/>
                  </a:cubicBezTo>
                  <a:close/>
                  <a:moveTo>
                    <a:pt x="11934" y="1853"/>
                  </a:moveTo>
                  <a:cubicBezTo>
                    <a:pt x="12563" y="1853"/>
                    <a:pt x="13195" y="1930"/>
                    <a:pt x="13817" y="2088"/>
                  </a:cubicBezTo>
                  <a:cubicBezTo>
                    <a:pt x="17358" y="2983"/>
                    <a:pt x="19780" y="6278"/>
                    <a:pt x="19576" y="9922"/>
                  </a:cubicBezTo>
                  <a:lnTo>
                    <a:pt x="19553" y="10331"/>
                  </a:lnTo>
                  <a:lnTo>
                    <a:pt x="19638" y="10416"/>
                  </a:lnTo>
                  <a:lnTo>
                    <a:pt x="19277" y="11649"/>
                  </a:lnTo>
                  <a:cubicBezTo>
                    <a:pt x="18958" y="12741"/>
                    <a:pt x="18418" y="13722"/>
                    <a:pt x="17672" y="14563"/>
                  </a:cubicBezTo>
                  <a:lnTo>
                    <a:pt x="16986" y="15337"/>
                  </a:lnTo>
                  <a:lnTo>
                    <a:pt x="16924" y="15317"/>
                  </a:lnTo>
                  <a:lnTo>
                    <a:pt x="16545" y="15602"/>
                  </a:lnTo>
                  <a:cubicBezTo>
                    <a:pt x="16319" y="15772"/>
                    <a:pt x="16088" y="15927"/>
                    <a:pt x="15859" y="16063"/>
                  </a:cubicBezTo>
                  <a:cubicBezTo>
                    <a:pt x="14672" y="16772"/>
                    <a:pt x="13323" y="17146"/>
                    <a:pt x="11959" y="17146"/>
                  </a:cubicBezTo>
                  <a:cubicBezTo>
                    <a:pt x="11327" y="17146"/>
                    <a:pt x="10692" y="17066"/>
                    <a:pt x="10070" y="16909"/>
                  </a:cubicBezTo>
                  <a:cubicBezTo>
                    <a:pt x="6089" y="15903"/>
                    <a:pt x="3623" y="11966"/>
                    <a:pt x="4459" y="7948"/>
                  </a:cubicBezTo>
                  <a:lnTo>
                    <a:pt x="4555" y="7484"/>
                  </a:lnTo>
                  <a:lnTo>
                    <a:pt x="4504" y="7429"/>
                  </a:lnTo>
                  <a:lnTo>
                    <a:pt x="4954" y="6405"/>
                  </a:lnTo>
                  <a:cubicBezTo>
                    <a:pt x="5396" y="5399"/>
                    <a:pt x="6035" y="4520"/>
                    <a:pt x="6854" y="3794"/>
                  </a:cubicBezTo>
                  <a:lnTo>
                    <a:pt x="7761" y="2988"/>
                  </a:lnTo>
                  <a:lnTo>
                    <a:pt x="7864" y="3022"/>
                  </a:lnTo>
                  <a:lnTo>
                    <a:pt x="8219" y="2824"/>
                  </a:lnTo>
                  <a:cubicBezTo>
                    <a:pt x="9368" y="2181"/>
                    <a:pt x="10644" y="1853"/>
                    <a:pt x="11934" y="1853"/>
                  </a:cubicBezTo>
                  <a:close/>
                  <a:moveTo>
                    <a:pt x="11934" y="0"/>
                  </a:moveTo>
                  <a:cubicBezTo>
                    <a:pt x="10464" y="0"/>
                    <a:pt x="9010" y="343"/>
                    <a:pt x="7678" y="1015"/>
                  </a:cubicBezTo>
                  <a:cubicBezTo>
                    <a:pt x="6188" y="552"/>
                    <a:pt x="4891" y="321"/>
                    <a:pt x="3809" y="321"/>
                  </a:cubicBezTo>
                  <a:cubicBezTo>
                    <a:pt x="2396" y="321"/>
                    <a:pt x="1348" y="715"/>
                    <a:pt x="711" y="1503"/>
                  </a:cubicBezTo>
                  <a:cubicBezTo>
                    <a:pt x="370" y="1926"/>
                    <a:pt x="0" y="2668"/>
                    <a:pt x="180" y="3794"/>
                  </a:cubicBezTo>
                  <a:cubicBezTo>
                    <a:pt x="419" y="5288"/>
                    <a:pt x="1547" y="6873"/>
                    <a:pt x="2562" y="8038"/>
                  </a:cubicBezTo>
                  <a:cubicBezTo>
                    <a:pt x="2210" y="10287"/>
                    <a:pt x="2675" y="12573"/>
                    <a:pt x="3892" y="14524"/>
                  </a:cubicBezTo>
                  <a:cubicBezTo>
                    <a:pt x="5197" y="16616"/>
                    <a:pt x="7230" y="18101"/>
                    <a:pt x="9616" y="18704"/>
                  </a:cubicBezTo>
                  <a:cubicBezTo>
                    <a:pt x="10386" y="18899"/>
                    <a:pt x="11175" y="18998"/>
                    <a:pt x="11959" y="18998"/>
                  </a:cubicBezTo>
                  <a:cubicBezTo>
                    <a:pt x="13656" y="18998"/>
                    <a:pt x="15333" y="18533"/>
                    <a:pt x="16808" y="17654"/>
                  </a:cubicBezTo>
                  <a:cubicBezTo>
                    <a:pt x="16962" y="17562"/>
                    <a:pt x="17117" y="17463"/>
                    <a:pt x="17271" y="17358"/>
                  </a:cubicBezTo>
                  <a:cubicBezTo>
                    <a:pt x="18588" y="17737"/>
                    <a:pt x="19762" y="17928"/>
                    <a:pt x="20763" y="17928"/>
                  </a:cubicBezTo>
                  <a:cubicBezTo>
                    <a:pt x="22189" y="17928"/>
                    <a:pt x="23227" y="17538"/>
                    <a:pt x="23848" y="16768"/>
                  </a:cubicBezTo>
                  <a:cubicBezTo>
                    <a:pt x="25130" y="15181"/>
                    <a:pt x="24251" y="12585"/>
                    <a:pt x="21439" y="9613"/>
                  </a:cubicBezTo>
                  <a:cubicBezTo>
                    <a:pt x="21493" y="5251"/>
                    <a:pt x="18536" y="1371"/>
                    <a:pt x="14271" y="292"/>
                  </a:cubicBezTo>
                  <a:cubicBezTo>
                    <a:pt x="13498" y="97"/>
                    <a:pt x="12714" y="0"/>
                    <a:pt x="119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44" name="Google Shape;2044;p70"/>
            <p:cNvGrpSpPr/>
            <p:nvPr/>
          </p:nvGrpSpPr>
          <p:grpSpPr>
            <a:xfrm>
              <a:off x="2121863" y="3042299"/>
              <a:ext cx="602750" cy="428675"/>
              <a:chOff x="932025" y="3068700"/>
              <a:chExt cx="602750" cy="428675"/>
            </a:xfrm>
          </p:grpSpPr>
          <p:sp>
            <p:nvSpPr>
              <p:cNvPr id="2045" name="Google Shape;2045;p70"/>
              <p:cNvSpPr/>
              <p:nvPr/>
            </p:nvSpPr>
            <p:spPr>
              <a:xfrm>
                <a:off x="1019125" y="3071625"/>
                <a:ext cx="422775" cy="422800"/>
              </a:xfrm>
              <a:custGeom>
                <a:avLst/>
                <a:gdLst/>
                <a:ahLst/>
                <a:cxnLst/>
                <a:rect l="l" t="t" r="r" b="b"/>
                <a:pathLst>
                  <a:path w="16911" h="16912" extrusionOk="0">
                    <a:moveTo>
                      <a:pt x="8456" y="1"/>
                    </a:moveTo>
                    <a:cubicBezTo>
                      <a:pt x="6213" y="1"/>
                      <a:pt x="4062" y="891"/>
                      <a:pt x="2477" y="2478"/>
                    </a:cubicBezTo>
                    <a:cubicBezTo>
                      <a:pt x="891" y="4063"/>
                      <a:pt x="0" y="6213"/>
                      <a:pt x="0" y="8456"/>
                    </a:cubicBezTo>
                    <a:cubicBezTo>
                      <a:pt x="0" y="10698"/>
                      <a:pt x="891" y="12849"/>
                      <a:pt x="2477" y="14435"/>
                    </a:cubicBezTo>
                    <a:cubicBezTo>
                      <a:pt x="4062" y="16020"/>
                      <a:pt x="6213" y="16911"/>
                      <a:pt x="8456" y="16911"/>
                    </a:cubicBezTo>
                    <a:cubicBezTo>
                      <a:pt x="10698" y="16911"/>
                      <a:pt x="12849" y="16020"/>
                      <a:pt x="14435" y="14435"/>
                    </a:cubicBezTo>
                    <a:cubicBezTo>
                      <a:pt x="16020" y="12849"/>
                      <a:pt x="16911" y="10698"/>
                      <a:pt x="16911" y="8456"/>
                    </a:cubicBezTo>
                    <a:cubicBezTo>
                      <a:pt x="16911" y="6213"/>
                      <a:pt x="16020" y="4063"/>
                      <a:pt x="14435" y="2478"/>
                    </a:cubicBezTo>
                    <a:cubicBezTo>
                      <a:pt x="12849" y="891"/>
                      <a:pt x="10698" y="1"/>
                      <a:pt x="84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70"/>
              <p:cNvSpPr/>
              <p:nvPr/>
            </p:nvSpPr>
            <p:spPr>
              <a:xfrm>
                <a:off x="993875" y="3068700"/>
                <a:ext cx="473350" cy="428675"/>
              </a:xfrm>
              <a:custGeom>
                <a:avLst/>
                <a:gdLst/>
                <a:ahLst/>
                <a:cxnLst/>
                <a:rect l="l" t="t" r="r" b="b"/>
                <a:pathLst>
                  <a:path w="18934" h="17147" extrusionOk="0">
                    <a:moveTo>
                      <a:pt x="9452" y="229"/>
                    </a:moveTo>
                    <a:cubicBezTo>
                      <a:pt x="10138" y="229"/>
                      <a:pt x="10829" y="315"/>
                      <a:pt x="11511" y="487"/>
                    </a:cubicBezTo>
                    <a:cubicBezTo>
                      <a:pt x="15970" y="1614"/>
                      <a:pt x="18680" y="6159"/>
                      <a:pt x="17553" y="10618"/>
                    </a:cubicBezTo>
                    <a:cubicBezTo>
                      <a:pt x="17007" y="12778"/>
                      <a:pt x="15652" y="14596"/>
                      <a:pt x="13739" y="15737"/>
                    </a:cubicBezTo>
                    <a:cubicBezTo>
                      <a:pt x="12430" y="16518"/>
                      <a:pt x="10966" y="16918"/>
                      <a:pt x="9481" y="16918"/>
                    </a:cubicBezTo>
                    <a:cubicBezTo>
                      <a:pt x="8795" y="16918"/>
                      <a:pt x="8105" y="16833"/>
                      <a:pt x="7422" y="16661"/>
                    </a:cubicBezTo>
                    <a:cubicBezTo>
                      <a:pt x="5262" y="16114"/>
                      <a:pt x="3445" y="14760"/>
                      <a:pt x="2304" y="12846"/>
                    </a:cubicBezTo>
                    <a:cubicBezTo>
                      <a:pt x="1162" y="10933"/>
                      <a:pt x="834" y="8690"/>
                      <a:pt x="1380" y="6530"/>
                    </a:cubicBezTo>
                    <a:cubicBezTo>
                      <a:pt x="1926" y="4370"/>
                      <a:pt x="3281" y="2551"/>
                      <a:pt x="5194" y="1410"/>
                    </a:cubicBezTo>
                    <a:cubicBezTo>
                      <a:pt x="6503" y="630"/>
                      <a:pt x="7966" y="229"/>
                      <a:pt x="9452" y="229"/>
                    </a:cubicBezTo>
                    <a:close/>
                    <a:moveTo>
                      <a:pt x="9451" y="0"/>
                    </a:moveTo>
                    <a:cubicBezTo>
                      <a:pt x="7925" y="0"/>
                      <a:pt x="6421" y="411"/>
                      <a:pt x="5077" y="1214"/>
                    </a:cubicBezTo>
                    <a:cubicBezTo>
                      <a:pt x="3111" y="2386"/>
                      <a:pt x="1719" y="4254"/>
                      <a:pt x="1158" y="6473"/>
                    </a:cubicBezTo>
                    <a:cubicBezTo>
                      <a:pt x="0" y="11055"/>
                      <a:pt x="2784" y="15724"/>
                      <a:pt x="7367" y="16882"/>
                    </a:cubicBezTo>
                    <a:cubicBezTo>
                      <a:pt x="8067" y="17059"/>
                      <a:pt x="8777" y="17147"/>
                      <a:pt x="9482" y="17147"/>
                    </a:cubicBezTo>
                    <a:cubicBezTo>
                      <a:pt x="11008" y="17147"/>
                      <a:pt x="12512" y="16736"/>
                      <a:pt x="13857" y="15934"/>
                    </a:cubicBezTo>
                    <a:cubicBezTo>
                      <a:pt x="15823" y="14761"/>
                      <a:pt x="17214" y="12893"/>
                      <a:pt x="17775" y="10674"/>
                    </a:cubicBezTo>
                    <a:cubicBezTo>
                      <a:pt x="18933" y="6093"/>
                      <a:pt x="16148" y="1423"/>
                      <a:pt x="11567" y="265"/>
                    </a:cubicBezTo>
                    <a:cubicBezTo>
                      <a:pt x="10866" y="88"/>
                      <a:pt x="10156" y="0"/>
                      <a:pt x="94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70"/>
              <p:cNvSpPr/>
              <p:nvPr/>
            </p:nvSpPr>
            <p:spPr>
              <a:xfrm>
                <a:off x="932025" y="3079750"/>
                <a:ext cx="600275" cy="388425"/>
              </a:xfrm>
              <a:custGeom>
                <a:avLst/>
                <a:gdLst/>
                <a:ahLst/>
                <a:cxnLst/>
                <a:rect l="l" t="t" r="r" b="b"/>
                <a:pathLst>
                  <a:path w="24011" h="15537" extrusionOk="0">
                    <a:moveTo>
                      <a:pt x="3806" y="0"/>
                    </a:moveTo>
                    <a:cubicBezTo>
                      <a:pt x="2748" y="0"/>
                      <a:pt x="1950" y="254"/>
                      <a:pt x="1517" y="788"/>
                    </a:cubicBezTo>
                    <a:cubicBezTo>
                      <a:pt x="0" y="2670"/>
                      <a:pt x="3585" y="7320"/>
                      <a:pt x="9528" y="11174"/>
                    </a:cubicBezTo>
                    <a:cubicBezTo>
                      <a:pt x="13780" y="13933"/>
                      <a:pt x="18087" y="15536"/>
                      <a:pt x="20749" y="15536"/>
                    </a:cubicBezTo>
                    <a:cubicBezTo>
                      <a:pt x="21807" y="15536"/>
                      <a:pt x="22604" y="15283"/>
                      <a:pt x="23036" y="14748"/>
                    </a:cubicBezTo>
                    <a:cubicBezTo>
                      <a:pt x="24011" y="13541"/>
                      <a:pt x="22884" y="11193"/>
                      <a:pt x="20379" y="8650"/>
                    </a:cubicBezTo>
                    <a:cubicBezTo>
                      <a:pt x="20348" y="9165"/>
                      <a:pt x="20269" y="9686"/>
                      <a:pt x="20138" y="10205"/>
                    </a:cubicBezTo>
                    <a:cubicBezTo>
                      <a:pt x="20128" y="10240"/>
                      <a:pt x="20120" y="10276"/>
                      <a:pt x="20109" y="10311"/>
                    </a:cubicBezTo>
                    <a:cubicBezTo>
                      <a:pt x="21537" y="11879"/>
                      <a:pt x="22158" y="13182"/>
                      <a:pt x="21631" y="13836"/>
                    </a:cubicBezTo>
                    <a:cubicBezTo>
                      <a:pt x="21397" y="14125"/>
                      <a:pt x="20958" y="14262"/>
                      <a:pt x="20358" y="14262"/>
                    </a:cubicBezTo>
                    <a:cubicBezTo>
                      <a:pt x="18314" y="14262"/>
                      <a:pt x="14406" y="12670"/>
                      <a:pt x="10412" y="10079"/>
                    </a:cubicBezTo>
                    <a:cubicBezTo>
                      <a:pt x="5246" y="6729"/>
                      <a:pt x="1892" y="2977"/>
                      <a:pt x="2922" y="1700"/>
                    </a:cubicBezTo>
                    <a:cubicBezTo>
                      <a:pt x="3156" y="1411"/>
                      <a:pt x="3595" y="1273"/>
                      <a:pt x="4195" y="1273"/>
                    </a:cubicBezTo>
                    <a:cubicBezTo>
                      <a:pt x="4805" y="1273"/>
                      <a:pt x="5581" y="1415"/>
                      <a:pt x="6476" y="1685"/>
                    </a:cubicBezTo>
                    <a:cubicBezTo>
                      <a:pt x="6883" y="1340"/>
                      <a:pt x="7319" y="1034"/>
                      <a:pt x="7783" y="775"/>
                    </a:cubicBezTo>
                    <a:cubicBezTo>
                      <a:pt x="6259" y="269"/>
                      <a:pt x="4895" y="0"/>
                      <a:pt x="38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70"/>
              <p:cNvSpPr/>
              <p:nvPr/>
            </p:nvSpPr>
            <p:spPr>
              <a:xfrm>
                <a:off x="956775" y="3076900"/>
                <a:ext cx="578000" cy="393750"/>
              </a:xfrm>
              <a:custGeom>
                <a:avLst/>
                <a:gdLst/>
                <a:ahLst/>
                <a:cxnLst/>
                <a:rect l="l" t="t" r="r" b="b"/>
                <a:pathLst>
                  <a:path w="23120" h="15750" extrusionOk="0">
                    <a:moveTo>
                      <a:pt x="2825" y="234"/>
                    </a:moveTo>
                    <a:cubicBezTo>
                      <a:pt x="3826" y="234"/>
                      <a:pt x="5084" y="463"/>
                      <a:pt x="6514" y="919"/>
                    </a:cubicBezTo>
                    <a:cubicBezTo>
                      <a:pt x="6149" y="1139"/>
                      <a:pt x="5795" y="1391"/>
                      <a:pt x="5459" y="1671"/>
                    </a:cubicBezTo>
                    <a:cubicBezTo>
                      <a:pt x="4735" y="1457"/>
                      <a:pt x="3905" y="1271"/>
                      <a:pt x="3201" y="1271"/>
                    </a:cubicBezTo>
                    <a:cubicBezTo>
                      <a:pt x="2617" y="1271"/>
                      <a:pt x="2121" y="1398"/>
                      <a:pt x="1843" y="1742"/>
                    </a:cubicBezTo>
                    <a:cubicBezTo>
                      <a:pt x="1659" y="1970"/>
                      <a:pt x="1595" y="2271"/>
                      <a:pt x="1652" y="2633"/>
                    </a:cubicBezTo>
                    <a:cubicBezTo>
                      <a:pt x="1931" y="4379"/>
                      <a:pt x="5100" y="7528"/>
                      <a:pt x="9359" y="10289"/>
                    </a:cubicBezTo>
                    <a:cubicBezTo>
                      <a:pt x="13404" y="12913"/>
                      <a:pt x="17274" y="14489"/>
                      <a:pt x="19357" y="14489"/>
                    </a:cubicBezTo>
                    <a:cubicBezTo>
                      <a:pt x="20001" y="14489"/>
                      <a:pt x="20474" y="14338"/>
                      <a:pt x="20730" y="14022"/>
                    </a:cubicBezTo>
                    <a:cubicBezTo>
                      <a:pt x="21276" y="13345"/>
                      <a:pt x="20748" y="12058"/>
                      <a:pt x="19246" y="10396"/>
                    </a:cubicBezTo>
                    <a:cubicBezTo>
                      <a:pt x="19250" y="10379"/>
                      <a:pt x="19254" y="10364"/>
                      <a:pt x="19258" y="10347"/>
                    </a:cubicBezTo>
                    <a:cubicBezTo>
                      <a:pt x="19369" y="9912"/>
                      <a:pt x="19444" y="9468"/>
                      <a:pt x="19484" y="9025"/>
                    </a:cubicBezTo>
                    <a:cubicBezTo>
                      <a:pt x="21880" y="11515"/>
                      <a:pt x="22827" y="13712"/>
                      <a:pt x="21957" y="14790"/>
                    </a:cubicBezTo>
                    <a:cubicBezTo>
                      <a:pt x="21543" y="15304"/>
                      <a:pt x="20774" y="15547"/>
                      <a:pt x="19753" y="15547"/>
                    </a:cubicBezTo>
                    <a:cubicBezTo>
                      <a:pt x="17130" y="15547"/>
                      <a:pt x="12837" y="13941"/>
                      <a:pt x="8600" y="11192"/>
                    </a:cubicBezTo>
                    <a:cubicBezTo>
                      <a:pt x="4021" y="8222"/>
                      <a:pt x="697" y="4673"/>
                      <a:pt x="327" y="2358"/>
                    </a:cubicBezTo>
                    <a:cubicBezTo>
                      <a:pt x="236" y="1791"/>
                      <a:pt x="333" y="1325"/>
                      <a:pt x="616" y="975"/>
                    </a:cubicBezTo>
                    <a:cubicBezTo>
                      <a:pt x="1017" y="480"/>
                      <a:pt x="1782" y="234"/>
                      <a:pt x="2825" y="234"/>
                    </a:cubicBezTo>
                    <a:close/>
                    <a:moveTo>
                      <a:pt x="2824" y="1"/>
                    </a:moveTo>
                    <a:cubicBezTo>
                      <a:pt x="1708" y="1"/>
                      <a:pt x="886" y="278"/>
                      <a:pt x="439" y="831"/>
                    </a:cubicBezTo>
                    <a:cubicBezTo>
                      <a:pt x="114" y="1235"/>
                      <a:pt x="0" y="1761"/>
                      <a:pt x="101" y="2395"/>
                    </a:cubicBezTo>
                    <a:cubicBezTo>
                      <a:pt x="480" y="4769"/>
                      <a:pt x="3845" y="8381"/>
                      <a:pt x="8475" y="11384"/>
                    </a:cubicBezTo>
                    <a:cubicBezTo>
                      <a:pt x="12734" y="14147"/>
                      <a:pt x="17067" y="15750"/>
                      <a:pt x="19769" y="15750"/>
                    </a:cubicBezTo>
                    <a:cubicBezTo>
                      <a:pt x="20862" y="15750"/>
                      <a:pt x="21689" y="15487"/>
                      <a:pt x="22135" y="14933"/>
                    </a:cubicBezTo>
                    <a:cubicBezTo>
                      <a:pt x="23120" y="13713"/>
                      <a:pt x="22124" y="11377"/>
                      <a:pt x="19471" y="8682"/>
                    </a:cubicBezTo>
                    <a:cubicBezTo>
                      <a:pt x="19449" y="8660"/>
                      <a:pt x="19420" y="8649"/>
                      <a:pt x="19389" y="8649"/>
                    </a:cubicBezTo>
                    <a:cubicBezTo>
                      <a:pt x="19376" y="8649"/>
                      <a:pt x="19362" y="8651"/>
                      <a:pt x="19349" y="8656"/>
                    </a:cubicBezTo>
                    <a:cubicBezTo>
                      <a:pt x="19307" y="8672"/>
                      <a:pt x="19278" y="8711"/>
                      <a:pt x="19275" y="8757"/>
                    </a:cubicBezTo>
                    <a:cubicBezTo>
                      <a:pt x="19245" y="9270"/>
                      <a:pt x="19164" y="9786"/>
                      <a:pt x="19036" y="10291"/>
                    </a:cubicBezTo>
                    <a:cubicBezTo>
                      <a:pt x="19028" y="10324"/>
                      <a:pt x="19020" y="10357"/>
                      <a:pt x="19009" y="10390"/>
                    </a:cubicBezTo>
                    <a:cubicBezTo>
                      <a:pt x="18997" y="10429"/>
                      <a:pt x="19006" y="10472"/>
                      <a:pt x="19034" y="10502"/>
                    </a:cubicBezTo>
                    <a:cubicBezTo>
                      <a:pt x="20464" y="12072"/>
                      <a:pt x="21017" y="13302"/>
                      <a:pt x="20552" y="13879"/>
                    </a:cubicBezTo>
                    <a:cubicBezTo>
                      <a:pt x="20341" y="14141"/>
                      <a:pt x="19937" y="14264"/>
                      <a:pt x="19382" y="14264"/>
                    </a:cubicBezTo>
                    <a:cubicBezTo>
                      <a:pt x="17380" y="14264"/>
                      <a:pt x="13419" y="12649"/>
                      <a:pt x="9484" y="10097"/>
                    </a:cubicBezTo>
                    <a:cubicBezTo>
                      <a:pt x="5276" y="7368"/>
                      <a:pt x="2148" y="4283"/>
                      <a:pt x="1878" y="2597"/>
                    </a:cubicBezTo>
                    <a:cubicBezTo>
                      <a:pt x="1831" y="2302"/>
                      <a:pt x="1879" y="2061"/>
                      <a:pt x="2022" y="1886"/>
                    </a:cubicBezTo>
                    <a:cubicBezTo>
                      <a:pt x="2227" y="1631"/>
                      <a:pt x="2635" y="1504"/>
                      <a:pt x="3207" y="1504"/>
                    </a:cubicBezTo>
                    <a:cubicBezTo>
                      <a:pt x="3796" y="1504"/>
                      <a:pt x="4558" y="1639"/>
                      <a:pt x="5453" y="1908"/>
                    </a:cubicBezTo>
                    <a:cubicBezTo>
                      <a:pt x="5464" y="1912"/>
                      <a:pt x="5475" y="1913"/>
                      <a:pt x="5485" y="1913"/>
                    </a:cubicBezTo>
                    <a:cubicBezTo>
                      <a:pt x="5512" y="1913"/>
                      <a:pt x="5539" y="1903"/>
                      <a:pt x="5559" y="1886"/>
                    </a:cubicBezTo>
                    <a:cubicBezTo>
                      <a:pt x="5966" y="1542"/>
                      <a:pt x="6400" y="1241"/>
                      <a:pt x="6848" y="989"/>
                    </a:cubicBezTo>
                    <a:cubicBezTo>
                      <a:pt x="6889" y="966"/>
                      <a:pt x="6911" y="923"/>
                      <a:pt x="6907" y="879"/>
                    </a:cubicBezTo>
                    <a:cubicBezTo>
                      <a:pt x="6903" y="833"/>
                      <a:pt x="6872" y="795"/>
                      <a:pt x="6829" y="780"/>
                    </a:cubicBezTo>
                    <a:cubicBezTo>
                      <a:pt x="5264" y="260"/>
                      <a:pt x="3906" y="1"/>
                      <a:pt x="28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70"/>
              <p:cNvSpPr/>
              <p:nvPr/>
            </p:nvSpPr>
            <p:spPr>
              <a:xfrm>
                <a:off x="1259350" y="3123725"/>
                <a:ext cx="97450" cy="139250"/>
              </a:xfrm>
              <a:custGeom>
                <a:avLst/>
                <a:gdLst/>
                <a:ahLst/>
                <a:cxnLst/>
                <a:rect l="l" t="t" r="r" b="b"/>
                <a:pathLst>
                  <a:path w="3898" h="5570" extrusionOk="0">
                    <a:moveTo>
                      <a:pt x="2414" y="1"/>
                    </a:moveTo>
                    <a:cubicBezTo>
                      <a:pt x="1608" y="1"/>
                      <a:pt x="736" y="1002"/>
                      <a:pt x="385" y="2389"/>
                    </a:cubicBezTo>
                    <a:cubicBezTo>
                      <a:pt x="0" y="3912"/>
                      <a:pt x="388" y="5322"/>
                      <a:pt x="1252" y="5541"/>
                    </a:cubicBezTo>
                    <a:cubicBezTo>
                      <a:pt x="1328" y="5560"/>
                      <a:pt x="1406" y="5570"/>
                      <a:pt x="1484" y="5570"/>
                    </a:cubicBezTo>
                    <a:cubicBezTo>
                      <a:pt x="2289" y="5570"/>
                      <a:pt x="3161" y="4568"/>
                      <a:pt x="3512" y="3181"/>
                    </a:cubicBezTo>
                    <a:cubicBezTo>
                      <a:pt x="3897" y="1659"/>
                      <a:pt x="3509" y="248"/>
                      <a:pt x="2645" y="29"/>
                    </a:cubicBezTo>
                    <a:cubicBezTo>
                      <a:pt x="2569" y="10"/>
                      <a:pt x="2492" y="1"/>
                      <a:pt x="24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70"/>
              <p:cNvSpPr/>
              <p:nvPr/>
            </p:nvSpPr>
            <p:spPr>
              <a:xfrm>
                <a:off x="1256200" y="3120850"/>
                <a:ext cx="98800" cy="144950"/>
              </a:xfrm>
              <a:custGeom>
                <a:avLst/>
                <a:gdLst/>
                <a:ahLst/>
                <a:cxnLst/>
                <a:rect l="l" t="t" r="r" b="b"/>
                <a:pathLst>
                  <a:path w="3952" h="5798" extrusionOk="0">
                    <a:moveTo>
                      <a:pt x="2534" y="228"/>
                    </a:moveTo>
                    <a:cubicBezTo>
                      <a:pt x="2605" y="228"/>
                      <a:pt x="2675" y="236"/>
                      <a:pt x="2744" y="254"/>
                    </a:cubicBezTo>
                    <a:cubicBezTo>
                      <a:pt x="3119" y="349"/>
                      <a:pt x="3409" y="706"/>
                      <a:pt x="3562" y="1260"/>
                    </a:cubicBezTo>
                    <a:cubicBezTo>
                      <a:pt x="3721" y="1836"/>
                      <a:pt x="3708" y="2549"/>
                      <a:pt x="3527" y="3265"/>
                    </a:cubicBezTo>
                    <a:cubicBezTo>
                      <a:pt x="3346" y="3983"/>
                      <a:pt x="3018" y="4616"/>
                      <a:pt x="2604" y="5048"/>
                    </a:cubicBezTo>
                    <a:cubicBezTo>
                      <a:pt x="2277" y="5389"/>
                      <a:pt x="1931" y="5569"/>
                      <a:pt x="1610" y="5569"/>
                    </a:cubicBezTo>
                    <a:cubicBezTo>
                      <a:pt x="1540" y="5569"/>
                      <a:pt x="1472" y="5560"/>
                      <a:pt x="1406" y="5544"/>
                    </a:cubicBezTo>
                    <a:cubicBezTo>
                      <a:pt x="604" y="5340"/>
                      <a:pt x="253" y="3989"/>
                      <a:pt x="622" y="2531"/>
                    </a:cubicBezTo>
                    <a:cubicBezTo>
                      <a:pt x="959" y="1198"/>
                      <a:pt x="1781" y="228"/>
                      <a:pt x="2534" y="228"/>
                    </a:cubicBezTo>
                    <a:close/>
                    <a:moveTo>
                      <a:pt x="2547" y="0"/>
                    </a:moveTo>
                    <a:cubicBezTo>
                      <a:pt x="1689" y="0"/>
                      <a:pt x="763" y="1037"/>
                      <a:pt x="400" y="2475"/>
                    </a:cubicBezTo>
                    <a:cubicBezTo>
                      <a:pt x="0" y="4056"/>
                      <a:pt x="427" y="5532"/>
                      <a:pt x="1349" y="5766"/>
                    </a:cubicBezTo>
                    <a:cubicBezTo>
                      <a:pt x="1435" y="5787"/>
                      <a:pt x="1523" y="5798"/>
                      <a:pt x="1610" y="5798"/>
                    </a:cubicBezTo>
                    <a:cubicBezTo>
                      <a:pt x="1995" y="5798"/>
                      <a:pt x="2398" y="5594"/>
                      <a:pt x="2769" y="5206"/>
                    </a:cubicBezTo>
                    <a:cubicBezTo>
                      <a:pt x="3210" y="4747"/>
                      <a:pt x="3558" y="4077"/>
                      <a:pt x="3749" y="3322"/>
                    </a:cubicBezTo>
                    <a:cubicBezTo>
                      <a:pt x="3940" y="2567"/>
                      <a:pt x="3952" y="1813"/>
                      <a:pt x="3783" y="1199"/>
                    </a:cubicBezTo>
                    <a:cubicBezTo>
                      <a:pt x="3607" y="562"/>
                      <a:pt x="3258" y="147"/>
                      <a:pt x="2799" y="32"/>
                    </a:cubicBezTo>
                    <a:cubicBezTo>
                      <a:pt x="2716" y="11"/>
                      <a:pt x="2632" y="0"/>
                      <a:pt x="25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70"/>
              <p:cNvSpPr/>
              <p:nvPr/>
            </p:nvSpPr>
            <p:spPr>
              <a:xfrm>
                <a:off x="1279275" y="3154650"/>
                <a:ext cx="551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3723" extrusionOk="0">
                    <a:moveTo>
                      <a:pt x="1430" y="1"/>
                    </a:moveTo>
                    <a:cubicBezTo>
                      <a:pt x="1067" y="1"/>
                      <a:pt x="659" y="433"/>
                      <a:pt x="385" y="1078"/>
                    </a:cubicBezTo>
                    <a:lnTo>
                      <a:pt x="1071" y="1861"/>
                    </a:lnTo>
                    <a:lnTo>
                      <a:pt x="113" y="2082"/>
                    </a:lnTo>
                    <a:cubicBezTo>
                      <a:pt x="0" y="2916"/>
                      <a:pt x="194" y="3606"/>
                      <a:pt x="604" y="3709"/>
                    </a:cubicBezTo>
                    <a:cubicBezTo>
                      <a:pt x="639" y="3718"/>
                      <a:pt x="676" y="3722"/>
                      <a:pt x="713" y="3722"/>
                    </a:cubicBezTo>
                    <a:cubicBezTo>
                      <a:pt x="1174" y="3722"/>
                      <a:pt x="1707" y="3027"/>
                      <a:pt x="1946" y="2082"/>
                    </a:cubicBezTo>
                    <a:cubicBezTo>
                      <a:pt x="2204" y="1063"/>
                      <a:pt x="2022" y="136"/>
                      <a:pt x="1538" y="14"/>
                    </a:cubicBezTo>
                    <a:cubicBezTo>
                      <a:pt x="1502" y="5"/>
                      <a:pt x="1466" y="1"/>
                      <a:pt x="14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70"/>
              <p:cNvSpPr/>
              <p:nvPr/>
            </p:nvSpPr>
            <p:spPr>
              <a:xfrm>
                <a:off x="1268950" y="3123675"/>
                <a:ext cx="87850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3514" h="3181" extrusionOk="0">
                    <a:moveTo>
                      <a:pt x="2031" y="1"/>
                    </a:moveTo>
                    <a:cubicBezTo>
                      <a:pt x="1225" y="1"/>
                      <a:pt x="351" y="1002"/>
                      <a:pt x="0" y="2390"/>
                    </a:cubicBezTo>
                    <a:lnTo>
                      <a:pt x="3128" y="3181"/>
                    </a:lnTo>
                    <a:cubicBezTo>
                      <a:pt x="3513" y="1659"/>
                      <a:pt x="3124" y="247"/>
                      <a:pt x="2261" y="29"/>
                    </a:cubicBezTo>
                    <a:cubicBezTo>
                      <a:pt x="2185" y="10"/>
                      <a:pt x="2108" y="1"/>
                      <a:pt x="20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70"/>
              <p:cNvSpPr/>
              <p:nvPr/>
            </p:nvSpPr>
            <p:spPr>
              <a:xfrm>
                <a:off x="1265475" y="3120825"/>
                <a:ext cx="89525" cy="85850"/>
              </a:xfrm>
              <a:custGeom>
                <a:avLst/>
                <a:gdLst/>
                <a:ahLst/>
                <a:cxnLst/>
                <a:rect l="l" t="t" r="r" b="b"/>
                <a:pathLst>
                  <a:path w="3581" h="3434" extrusionOk="0">
                    <a:moveTo>
                      <a:pt x="2164" y="229"/>
                    </a:moveTo>
                    <a:cubicBezTo>
                      <a:pt x="2235" y="229"/>
                      <a:pt x="2304" y="237"/>
                      <a:pt x="2373" y="255"/>
                    </a:cubicBezTo>
                    <a:cubicBezTo>
                      <a:pt x="2748" y="350"/>
                      <a:pt x="3038" y="707"/>
                      <a:pt x="3191" y="1261"/>
                    </a:cubicBezTo>
                    <a:cubicBezTo>
                      <a:pt x="3342" y="1808"/>
                      <a:pt x="3338" y="2477"/>
                      <a:pt x="3183" y="3156"/>
                    </a:cubicBezTo>
                    <a:lnTo>
                      <a:pt x="280" y="2422"/>
                    </a:lnTo>
                    <a:cubicBezTo>
                      <a:pt x="634" y="1145"/>
                      <a:pt x="1433" y="229"/>
                      <a:pt x="2164" y="229"/>
                    </a:cubicBezTo>
                    <a:close/>
                    <a:moveTo>
                      <a:pt x="2176" y="1"/>
                    </a:moveTo>
                    <a:cubicBezTo>
                      <a:pt x="1319" y="1"/>
                      <a:pt x="392" y="1038"/>
                      <a:pt x="29" y="2476"/>
                    </a:cubicBezTo>
                    <a:lnTo>
                      <a:pt x="1" y="2587"/>
                    </a:lnTo>
                    <a:lnTo>
                      <a:pt x="3350" y="3433"/>
                    </a:lnTo>
                    <a:lnTo>
                      <a:pt x="3378" y="3323"/>
                    </a:lnTo>
                    <a:cubicBezTo>
                      <a:pt x="3569" y="2568"/>
                      <a:pt x="3581" y="1814"/>
                      <a:pt x="3412" y="1200"/>
                    </a:cubicBezTo>
                    <a:cubicBezTo>
                      <a:pt x="3236" y="563"/>
                      <a:pt x="2887" y="148"/>
                      <a:pt x="2428" y="32"/>
                    </a:cubicBezTo>
                    <a:cubicBezTo>
                      <a:pt x="2345" y="11"/>
                      <a:pt x="2261" y="1"/>
                      <a:pt x="2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70"/>
              <p:cNvSpPr/>
              <p:nvPr/>
            </p:nvSpPr>
            <p:spPr>
              <a:xfrm>
                <a:off x="1188325" y="3105725"/>
                <a:ext cx="97475" cy="139275"/>
              </a:xfrm>
              <a:custGeom>
                <a:avLst/>
                <a:gdLst/>
                <a:ahLst/>
                <a:cxnLst/>
                <a:rect l="l" t="t" r="r" b="b"/>
                <a:pathLst>
                  <a:path w="3899" h="5571" extrusionOk="0">
                    <a:moveTo>
                      <a:pt x="2416" y="1"/>
                    </a:moveTo>
                    <a:cubicBezTo>
                      <a:pt x="1610" y="1"/>
                      <a:pt x="736" y="1003"/>
                      <a:pt x="385" y="2390"/>
                    </a:cubicBezTo>
                    <a:cubicBezTo>
                      <a:pt x="0" y="3913"/>
                      <a:pt x="389" y="5323"/>
                      <a:pt x="1253" y="5542"/>
                    </a:cubicBezTo>
                    <a:cubicBezTo>
                      <a:pt x="1329" y="5561"/>
                      <a:pt x="1406" y="5570"/>
                      <a:pt x="1484" y="5570"/>
                    </a:cubicBezTo>
                    <a:cubicBezTo>
                      <a:pt x="2289" y="5570"/>
                      <a:pt x="3162" y="4571"/>
                      <a:pt x="3513" y="3181"/>
                    </a:cubicBezTo>
                    <a:cubicBezTo>
                      <a:pt x="3898" y="1659"/>
                      <a:pt x="3509" y="248"/>
                      <a:pt x="2646" y="29"/>
                    </a:cubicBezTo>
                    <a:cubicBezTo>
                      <a:pt x="2570" y="10"/>
                      <a:pt x="2493" y="1"/>
                      <a:pt x="24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70"/>
              <p:cNvSpPr/>
              <p:nvPr/>
            </p:nvSpPr>
            <p:spPr>
              <a:xfrm>
                <a:off x="1185200" y="3102900"/>
                <a:ext cx="103700" cy="144950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5798" extrusionOk="0">
                    <a:moveTo>
                      <a:pt x="2535" y="228"/>
                    </a:moveTo>
                    <a:cubicBezTo>
                      <a:pt x="2605" y="228"/>
                      <a:pt x="2675" y="236"/>
                      <a:pt x="2743" y="253"/>
                    </a:cubicBezTo>
                    <a:cubicBezTo>
                      <a:pt x="3544" y="456"/>
                      <a:pt x="3895" y="1807"/>
                      <a:pt x="3527" y="3266"/>
                    </a:cubicBezTo>
                    <a:cubicBezTo>
                      <a:pt x="3346" y="3983"/>
                      <a:pt x="3018" y="4617"/>
                      <a:pt x="2604" y="5048"/>
                    </a:cubicBezTo>
                    <a:cubicBezTo>
                      <a:pt x="2277" y="5389"/>
                      <a:pt x="1931" y="5569"/>
                      <a:pt x="1610" y="5569"/>
                    </a:cubicBezTo>
                    <a:cubicBezTo>
                      <a:pt x="1541" y="5569"/>
                      <a:pt x="1472" y="5560"/>
                      <a:pt x="1406" y="5543"/>
                    </a:cubicBezTo>
                    <a:cubicBezTo>
                      <a:pt x="605" y="5341"/>
                      <a:pt x="253" y="3989"/>
                      <a:pt x="622" y="2531"/>
                    </a:cubicBezTo>
                    <a:cubicBezTo>
                      <a:pt x="959" y="1197"/>
                      <a:pt x="1782" y="228"/>
                      <a:pt x="2535" y="228"/>
                    </a:cubicBezTo>
                    <a:close/>
                    <a:moveTo>
                      <a:pt x="2546" y="0"/>
                    </a:moveTo>
                    <a:cubicBezTo>
                      <a:pt x="1687" y="0"/>
                      <a:pt x="763" y="1037"/>
                      <a:pt x="400" y="2475"/>
                    </a:cubicBezTo>
                    <a:cubicBezTo>
                      <a:pt x="0" y="4056"/>
                      <a:pt x="427" y="5532"/>
                      <a:pt x="1349" y="5765"/>
                    </a:cubicBezTo>
                    <a:cubicBezTo>
                      <a:pt x="1435" y="5787"/>
                      <a:pt x="1523" y="5797"/>
                      <a:pt x="1610" y="5797"/>
                    </a:cubicBezTo>
                    <a:cubicBezTo>
                      <a:pt x="1995" y="5797"/>
                      <a:pt x="2398" y="5594"/>
                      <a:pt x="2769" y="5206"/>
                    </a:cubicBezTo>
                    <a:cubicBezTo>
                      <a:pt x="3210" y="4747"/>
                      <a:pt x="3558" y="4077"/>
                      <a:pt x="3749" y="3322"/>
                    </a:cubicBezTo>
                    <a:cubicBezTo>
                      <a:pt x="4148" y="1741"/>
                      <a:pt x="3722" y="265"/>
                      <a:pt x="2799" y="32"/>
                    </a:cubicBezTo>
                    <a:cubicBezTo>
                      <a:pt x="2716" y="10"/>
                      <a:pt x="2631" y="0"/>
                      <a:pt x="25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70"/>
              <p:cNvSpPr/>
              <p:nvPr/>
            </p:nvSpPr>
            <p:spPr>
              <a:xfrm>
                <a:off x="1208275" y="3136700"/>
                <a:ext cx="551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3723" extrusionOk="0">
                    <a:moveTo>
                      <a:pt x="1430" y="1"/>
                    </a:moveTo>
                    <a:cubicBezTo>
                      <a:pt x="1068" y="1"/>
                      <a:pt x="659" y="433"/>
                      <a:pt x="385" y="1079"/>
                    </a:cubicBezTo>
                    <a:lnTo>
                      <a:pt x="1071" y="1861"/>
                    </a:lnTo>
                    <a:lnTo>
                      <a:pt x="113" y="2082"/>
                    </a:lnTo>
                    <a:cubicBezTo>
                      <a:pt x="0" y="2917"/>
                      <a:pt x="194" y="3605"/>
                      <a:pt x="604" y="3709"/>
                    </a:cubicBezTo>
                    <a:cubicBezTo>
                      <a:pt x="639" y="3718"/>
                      <a:pt x="675" y="3723"/>
                      <a:pt x="712" y="3723"/>
                    </a:cubicBezTo>
                    <a:cubicBezTo>
                      <a:pt x="1174" y="3723"/>
                      <a:pt x="1707" y="3029"/>
                      <a:pt x="1946" y="2083"/>
                    </a:cubicBezTo>
                    <a:cubicBezTo>
                      <a:pt x="2204" y="1062"/>
                      <a:pt x="2022" y="136"/>
                      <a:pt x="1538" y="14"/>
                    </a:cubicBezTo>
                    <a:cubicBezTo>
                      <a:pt x="1502" y="5"/>
                      <a:pt x="1467" y="1"/>
                      <a:pt x="14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70"/>
              <p:cNvSpPr/>
              <p:nvPr/>
            </p:nvSpPr>
            <p:spPr>
              <a:xfrm>
                <a:off x="1197950" y="3105725"/>
                <a:ext cx="87850" cy="79525"/>
              </a:xfrm>
              <a:custGeom>
                <a:avLst/>
                <a:gdLst/>
                <a:ahLst/>
                <a:cxnLst/>
                <a:rect l="l" t="t" r="r" b="b"/>
                <a:pathLst>
                  <a:path w="3514" h="3181" extrusionOk="0">
                    <a:moveTo>
                      <a:pt x="2031" y="1"/>
                    </a:moveTo>
                    <a:cubicBezTo>
                      <a:pt x="1225" y="1"/>
                      <a:pt x="351" y="1003"/>
                      <a:pt x="0" y="2390"/>
                    </a:cubicBezTo>
                    <a:lnTo>
                      <a:pt x="3128" y="3181"/>
                    </a:lnTo>
                    <a:cubicBezTo>
                      <a:pt x="3513" y="1659"/>
                      <a:pt x="3124" y="248"/>
                      <a:pt x="2261" y="29"/>
                    </a:cubicBezTo>
                    <a:cubicBezTo>
                      <a:pt x="2185" y="10"/>
                      <a:pt x="2108" y="1"/>
                      <a:pt x="20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70"/>
              <p:cNvSpPr/>
              <p:nvPr/>
            </p:nvSpPr>
            <p:spPr>
              <a:xfrm>
                <a:off x="1194475" y="3102900"/>
                <a:ext cx="94425" cy="85825"/>
              </a:xfrm>
              <a:custGeom>
                <a:avLst/>
                <a:gdLst/>
                <a:ahLst/>
                <a:cxnLst/>
                <a:rect l="l" t="t" r="r" b="b"/>
                <a:pathLst>
                  <a:path w="3777" h="3433" extrusionOk="0">
                    <a:moveTo>
                      <a:pt x="2164" y="228"/>
                    </a:moveTo>
                    <a:cubicBezTo>
                      <a:pt x="2234" y="228"/>
                      <a:pt x="2304" y="236"/>
                      <a:pt x="2372" y="253"/>
                    </a:cubicBezTo>
                    <a:cubicBezTo>
                      <a:pt x="3153" y="451"/>
                      <a:pt x="3507" y="1739"/>
                      <a:pt x="3183" y="3154"/>
                    </a:cubicBezTo>
                    <a:lnTo>
                      <a:pt x="280" y="2421"/>
                    </a:lnTo>
                    <a:cubicBezTo>
                      <a:pt x="634" y="1144"/>
                      <a:pt x="1433" y="228"/>
                      <a:pt x="2164" y="228"/>
                    </a:cubicBezTo>
                    <a:close/>
                    <a:moveTo>
                      <a:pt x="2175" y="0"/>
                    </a:moveTo>
                    <a:cubicBezTo>
                      <a:pt x="1316" y="0"/>
                      <a:pt x="392" y="1037"/>
                      <a:pt x="29" y="2475"/>
                    </a:cubicBezTo>
                    <a:lnTo>
                      <a:pt x="1" y="2586"/>
                    </a:lnTo>
                    <a:lnTo>
                      <a:pt x="3350" y="3433"/>
                    </a:lnTo>
                    <a:lnTo>
                      <a:pt x="3378" y="3322"/>
                    </a:lnTo>
                    <a:cubicBezTo>
                      <a:pt x="3777" y="1741"/>
                      <a:pt x="3351" y="265"/>
                      <a:pt x="2428" y="32"/>
                    </a:cubicBezTo>
                    <a:cubicBezTo>
                      <a:pt x="2345" y="10"/>
                      <a:pt x="2260" y="0"/>
                      <a:pt x="2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70"/>
              <p:cNvSpPr/>
              <p:nvPr/>
            </p:nvSpPr>
            <p:spPr>
              <a:xfrm>
                <a:off x="1155075" y="3255575"/>
                <a:ext cx="181425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2828" extrusionOk="0">
                    <a:moveTo>
                      <a:pt x="1051" y="1"/>
                    </a:moveTo>
                    <a:cubicBezTo>
                      <a:pt x="488" y="1"/>
                      <a:pt x="0" y="705"/>
                      <a:pt x="536" y="1154"/>
                    </a:cubicBezTo>
                    <a:cubicBezTo>
                      <a:pt x="1862" y="2261"/>
                      <a:pt x="3414" y="2827"/>
                      <a:pt x="5067" y="2827"/>
                    </a:cubicBezTo>
                    <a:cubicBezTo>
                      <a:pt x="5516" y="2827"/>
                      <a:pt x="5972" y="2786"/>
                      <a:pt x="6434" y="2702"/>
                    </a:cubicBezTo>
                    <a:cubicBezTo>
                      <a:pt x="7257" y="2552"/>
                      <a:pt x="6956" y="1366"/>
                      <a:pt x="6193" y="1366"/>
                    </a:cubicBezTo>
                    <a:cubicBezTo>
                      <a:pt x="6147" y="1366"/>
                      <a:pt x="6100" y="1370"/>
                      <a:pt x="6052" y="1379"/>
                    </a:cubicBezTo>
                    <a:cubicBezTo>
                      <a:pt x="5715" y="1440"/>
                      <a:pt x="5378" y="1470"/>
                      <a:pt x="5045" y="1470"/>
                    </a:cubicBezTo>
                    <a:cubicBezTo>
                      <a:pt x="3755" y="1470"/>
                      <a:pt x="2514" y="1018"/>
                      <a:pt x="1501" y="171"/>
                    </a:cubicBezTo>
                    <a:cubicBezTo>
                      <a:pt x="1357" y="51"/>
                      <a:pt x="1201" y="1"/>
                      <a:pt x="1051" y="1"/>
                    </a:cubicBezTo>
                    <a:close/>
                  </a:path>
                </a:pathLst>
              </a:custGeom>
              <a:solidFill>
                <a:srgbClr val="FF5C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70"/>
              <p:cNvSpPr/>
              <p:nvPr/>
            </p:nvSpPr>
            <p:spPr>
              <a:xfrm>
                <a:off x="1157075" y="3252700"/>
                <a:ext cx="17530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7012" h="3059" extrusionOk="0">
                    <a:moveTo>
                      <a:pt x="971" y="231"/>
                    </a:moveTo>
                    <a:cubicBezTo>
                      <a:pt x="1097" y="231"/>
                      <a:pt x="1228" y="274"/>
                      <a:pt x="1347" y="374"/>
                    </a:cubicBezTo>
                    <a:cubicBezTo>
                      <a:pt x="2381" y="1237"/>
                      <a:pt x="3665" y="1698"/>
                      <a:pt x="4979" y="1698"/>
                    </a:cubicBezTo>
                    <a:cubicBezTo>
                      <a:pt x="5316" y="1698"/>
                      <a:pt x="5655" y="1668"/>
                      <a:pt x="5992" y="1606"/>
                    </a:cubicBezTo>
                    <a:cubicBezTo>
                      <a:pt x="6035" y="1598"/>
                      <a:pt x="6075" y="1595"/>
                      <a:pt x="6113" y="1595"/>
                    </a:cubicBezTo>
                    <a:cubicBezTo>
                      <a:pt x="6344" y="1595"/>
                      <a:pt x="6492" y="1723"/>
                      <a:pt x="6565" y="1809"/>
                    </a:cubicBezTo>
                    <a:cubicBezTo>
                      <a:pt x="6715" y="1986"/>
                      <a:pt x="6769" y="2230"/>
                      <a:pt x="6702" y="2420"/>
                    </a:cubicBezTo>
                    <a:cubicBezTo>
                      <a:pt x="6648" y="2571"/>
                      <a:pt x="6521" y="2670"/>
                      <a:pt x="6333" y="2704"/>
                    </a:cubicBezTo>
                    <a:cubicBezTo>
                      <a:pt x="5876" y="2787"/>
                      <a:pt x="5424" y="2829"/>
                      <a:pt x="4981" y="2829"/>
                    </a:cubicBezTo>
                    <a:cubicBezTo>
                      <a:pt x="3352" y="2829"/>
                      <a:pt x="1833" y="2270"/>
                      <a:pt x="529" y="1180"/>
                    </a:cubicBezTo>
                    <a:cubicBezTo>
                      <a:pt x="248" y="946"/>
                      <a:pt x="324" y="653"/>
                      <a:pt x="473" y="473"/>
                    </a:cubicBezTo>
                    <a:cubicBezTo>
                      <a:pt x="593" y="331"/>
                      <a:pt x="777" y="231"/>
                      <a:pt x="971" y="231"/>
                    </a:cubicBezTo>
                    <a:close/>
                    <a:moveTo>
                      <a:pt x="971" y="1"/>
                    </a:moveTo>
                    <a:cubicBezTo>
                      <a:pt x="708" y="1"/>
                      <a:pt x="459" y="133"/>
                      <a:pt x="298" y="326"/>
                    </a:cubicBezTo>
                    <a:cubicBezTo>
                      <a:pt x="71" y="599"/>
                      <a:pt x="1" y="1036"/>
                      <a:pt x="382" y="1356"/>
                    </a:cubicBezTo>
                    <a:cubicBezTo>
                      <a:pt x="1729" y="2481"/>
                      <a:pt x="3297" y="3058"/>
                      <a:pt x="4978" y="3058"/>
                    </a:cubicBezTo>
                    <a:cubicBezTo>
                      <a:pt x="5435" y="3058"/>
                      <a:pt x="5901" y="3015"/>
                      <a:pt x="6374" y="2929"/>
                    </a:cubicBezTo>
                    <a:cubicBezTo>
                      <a:pt x="6642" y="2881"/>
                      <a:pt x="6835" y="2727"/>
                      <a:pt x="6918" y="2497"/>
                    </a:cubicBezTo>
                    <a:cubicBezTo>
                      <a:pt x="7012" y="2234"/>
                      <a:pt x="6941" y="1897"/>
                      <a:pt x="6739" y="1661"/>
                    </a:cubicBezTo>
                    <a:cubicBezTo>
                      <a:pt x="6577" y="1469"/>
                      <a:pt x="6354" y="1366"/>
                      <a:pt x="6112" y="1366"/>
                    </a:cubicBezTo>
                    <a:cubicBezTo>
                      <a:pt x="6059" y="1366"/>
                      <a:pt x="6005" y="1371"/>
                      <a:pt x="5951" y="1381"/>
                    </a:cubicBezTo>
                    <a:cubicBezTo>
                      <a:pt x="5627" y="1440"/>
                      <a:pt x="5302" y="1469"/>
                      <a:pt x="4979" y="1469"/>
                    </a:cubicBezTo>
                    <a:cubicBezTo>
                      <a:pt x="3717" y="1469"/>
                      <a:pt x="2486" y="1026"/>
                      <a:pt x="1494" y="198"/>
                    </a:cubicBezTo>
                    <a:cubicBezTo>
                      <a:pt x="1328" y="59"/>
                      <a:pt x="1146" y="1"/>
                      <a:pt x="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70"/>
              <p:cNvSpPr/>
              <p:nvPr/>
            </p:nvSpPr>
            <p:spPr>
              <a:xfrm>
                <a:off x="1233550" y="3302800"/>
                <a:ext cx="24275" cy="257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029" extrusionOk="0">
                    <a:moveTo>
                      <a:pt x="210" y="0"/>
                    </a:moveTo>
                    <a:lnTo>
                      <a:pt x="0" y="828"/>
                    </a:lnTo>
                    <a:lnTo>
                      <a:pt x="709" y="1028"/>
                    </a:lnTo>
                    <a:lnTo>
                      <a:pt x="970" y="167"/>
                    </a:ln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70"/>
              <p:cNvSpPr/>
              <p:nvPr/>
            </p:nvSpPr>
            <p:spPr>
              <a:xfrm>
                <a:off x="1230400" y="3299950"/>
                <a:ext cx="30625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257" extrusionOk="0">
                    <a:moveTo>
                      <a:pt x="335" y="1"/>
                    </a:moveTo>
                    <a:cubicBezTo>
                      <a:pt x="284" y="1"/>
                      <a:pt x="238" y="35"/>
                      <a:pt x="224" y="87"/>
                    </a:cubicBezTo>
                    <a:lnTo>
                      <a:pt x="15" y="914"/>
                    </a:lnTo>
                    <a:cubicBezTo>
                      <a:pt x="0" y="974"/>
                      <a:pt x="36" y="1036"/>
                      <a:pt x="95" y="1053"/>
                    </a:cubicBezTo>
                    <a:lnTo>
                      <a:pt x="804" y="1253"/>
                    </a:lnTo>
                    <a:cubicBezTo>
                      <a:pt x="815" y="1256"/>
                      <a:pt x="825" y="1257"/>
                      <a:pt x="835" y="1257"/>
                    </a:cubicBezTo>
                    <a:cubicBezTo>
                      <a:pt x="885" y="1257"/>
                      <a:pt x="930" y="1225"/>
                      <a:pt x="945" y="1175"/>
                    </a:cubicBezTo>
                    <a:lnTo>
                      <a:pt x="1206" y="314"/>
                    </a:lnTo>
                    <a:cubicBezTo>
                      <a:pt x="1224" y="254"/>
                      <a:pt x="1190" y="190"/>
                      <a:pt x="1129" y="171"/>
                    </a:cubicBezTo>
                    <a:cubicBezTo>
                      <a:pt x="1119" y="168"/>
                      <a:pt x="1108" y="167"/>
                      <a:pt x="1097" y="167"/>
                    </a:cubicBezTo>
                    <a:cubicBezTo>
                      <a:pt x="1048" y="167"/>
                      <a:pt x="1002" y="198"/>
                      <a:pt x="987" y="248"/>
                    </a:cubicBezTo>
                    <a:lnTo>
                      <a:pt x="759" y="1002"/>
                    </a:lnTo>
                    <a:lnTo>
                      <a:pt x="265" y="863"/>
                    </a:lnTo>
                    <a:lnTo>
                      <a:pt x="446" y="142"/>
                    </a:lnTo>
                    <a:cubicBezTo>
                      <a:pt x="462" y="81"/>
                      <a:pt x="425" y="20"/>
                      <a:pt x="364" y="4"/>
                    </a:cubicBezTo>
                    <a:cubicBezTo>
                      <a:pt x="354" y="2"/>
                      <a:pt x="345" y="1"/>
                      <a:pt x="3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70"/>
              <p:cNvSpPr/>
              <p:nvPr/>
            </p:nvSpPr>
            <p:spPr>
              <a:xfrm>
                <a:off x="1216125" y="3297550"/>
                <a:ext cx="23225" cy="2612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045" extrusionOk="0">
                    <a:moveTo>
                      <a:pt x="180" y="1"/>
                    </a:moveTo>
                    <a:lnTo>
                      <a:pt x="1" y="883"/>
                    </a:lnTo>
                    <a:lnTo>
                      <a:pt x="720" y="1044"/>
                    </a:lnTo>
                    <a:lnTo>
                      <a:pt x="929" y="217"/>
                    </a:lnTo>
                    <a:lnTo>
                      <a:pt x="1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70"/>
              <p:cNvSpPr/>
              <p:nvPr/>
            </p:nvSpPr>
            <p:spPr>
              <a:xfrm>
                <a:off x="1213000" y="3294725"/>
                <a:ext cx="295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1272" extrusionOk="0">
                    <a:moveTo>
                      <a:pt x="305" y="0"/>
                    </a:moveTo>
                    <a:cubicBezTo>
                      <a:pt x="253" y="0"/>
                      <a:pt x="204" y="37"/>
                      <a:pt x="193" y="91"/>
                    </a:cubicBezTo>
                    <a:lnTo>
                      <a:pt x="13" y="973"/>
                    </a:lnTo>
                    <a:cubicBezTo>
                      <a:pt x="1" y="1035"/>
                      <a:pt x="40" y="1093"/>
                      <a:pt x="100" y="1108"/>
                    </a:cubicBezTo>
                    <a:lnTo>
                      <a:pt x="819" y="1269"/>
                    </a:lnTo>
                    <a:cubicBezTo>
                      <a:pt x="829" y="1271"/>
                      <a:pt x="837" y="1272"/>
                      <a:pt x="845" y="1272"/>
                    </a:cubicBezTo>
                    <a:cubicBezTo>
                      <a:pt x="897" y="1272"/>
                      <a:pt x="943" y="1237"/>
                      <a:pt x="956" y="1185"/>
                    </a:cubicBezTo>
                    <a:lnTo>
                      <a:pt x="1165" y="358"/>
                    </a:lnTo>
                    <a:cubicBezTo>
                      <a:pt x="1180" y="297"/>
                      <a:pt x="1143" y="234"/>
                      <a:pt x="1081" y="218"/>
                    </a:cubicBezTo>
                    <a:cubicBezTo>
                      <a:pt x="1072" y="216"/>
                      <a:pt x="1063" y="215"/>
                      <a:pt x="1054" y="215"/>
                    </a:cubicBezTo>
                    <a:cubicBezTo>
                      <a:pt x="1003" y="215"/>
                      <a:pt x="956" y="250"/>
                      <a:pt x="943" y="302"/>
                    </a:cubicBezTo>
                    <a:lnTo>
                      <a:pt x="761" y="1021"/>
                    </a:lnTo>
                    <a:lnTo>
                      <a:pt x="260" y="909"/>
                    </a:lnTo>
                    <a:lnTo>
                      <a:pt x="418" y="137"/>
                    </a:lnTo>
                    <a:cubicBezTo>
                      <a:pt x="430" y="75"/>
                      <a:pt x="390" y="15"/>
                      <a:pt x="328" y="3"/>
                    </a:cubicBezTo>
                    <a:cubicBezTo>
                      <a:pt x="320" y="1"/>
                      <a:pt x="313" y="0"/>
                      <a:pt x="3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70"/>
              <p:cNvSpPr/>
              <p:nvPr/>
            </p:nvSpPr>
            <p:spPr>
              <a:xfrm>
                <a:off x="1176975" y="3267450"/>
                <a:ext cx="139425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5577" h="1752" extrusionOk="0">
                    <a:moveTo>
                      <a:pt x="128" y="1"/>
                    </a:moveTo>
                    <a:cubicBezTo>
                      <a:pt x="96" y="1"/>
                      <a:pt x="64" y="14"/>
                      <a:pt x="41" y="40"/>
                    </a:cubicBezTo>
                    <a:cubicBezTo>
                      <a:pt x="0" y="88"/>
                      <a:pt x="5" y="161"/>
                      <a:pt x="53" y="202"/>
                    </a:cubicBezTo>
                    <a:cubicBezTo>
                      <a:pt x="1519" y="1469"/>
                      <a:pt x="3028" y="1752"/>
                      <a:pt x="4082" y="1752"/>
                    </a:cubicBezTo>
                    <a:cubicBezTo>
                      <a:pt x="4921" y="1752"/>
                      <a:pt x="5472" y="1572"/>
                      <a:pt x="5484" y="1568"/>
                    </a:cubicBezTo>
                    <a:cubicBezTo>
                      <a:pt x="5544" y="1548"/>
                      <a:pt x="5576" y="1483"/>
                      <a:pt x="5555" y="1423"/>
                    </a:cubicBezTo>
                    <a:cubicBezTo>
                      <a:pt x="5540" y="1376"/>
                      <a:pt x="5495" y="1345"/>
                      <a:pt x="5448" y="1345"/>
                    </a:cubicBezTo>
                    <a:cubicBezTo>
                      <a:pt x="5435" y="1345"/>
                      <a:pt x="5423" y="1347"/>
                      <a:pt x="5411" y="1352"/>
                    </a:cubicBezTo>
                    <a:cubicBezTo>
                      <a:pt x="5399" y="1355"/>
                      <a:pt x="4877" y="1525"/>
                      <a:pt x="4080" y="1525"/>
                    </a:cubicBezTo>
                    <a:cubicBezTo>
                      <a:pt x="3070" y="1525"/>
                      <a:pt x="1620" y="1253"/>
                      <a:pt x="202" y="28"/>
                    </a:cubicBezTo>
                    <a:cubicBezTo>
                      <a:pt x="181" y="10"/>
                      <a:pt x="154" y="1"/>
                      <a:pt x="1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66" name="Google Shape;2066;p70"/>
          <p:cNvGrpSpPr/>
          <p:nvPr/>
        </p:nvGrpSpPr>
        <p:grpSpPr>
          <a:xfrm>
            <a:off x="7165931" y="2393368"/>
            <a:ext cx="982200" cy="841799"/>
            <a:chOff x="8332205" y="2939798"/>
            <a:chExt cx="540234" cy="463036"/>
          </a:xfrm>
        </p:grpSpPr>
        <p:sp>
          <p:nvSpPr>
            <p:cNvPr id="2067" name="Google Shape;2067;p70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70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7" name="Google Shape;2077;p70"/>
          <p:cNvGrpSpPr/>
          <p:nvPr/>
        </p:nvGrpSpPr>
        <p:grpSpPr>
          <a:xfrm rot="10800000">
            <a:off x="-109636" y="3341419"/>
            <a:ext cx="1272778" cy="776468"/>
            <a:chOff x="474540" y="1317139"/>
            <a:chExt cx="779936" cy="475806"/>
          </a:xfrm>
        </p:grpSpPr>
        <p:sp>
          <p:nvSpPr>
            <p:cNvPr id="2078" name="Google Shape;2078;p70"/>
            <p:cNvSpPr/>
            <p:nvPr/>
          </p:nvSpPr>
          <p:spPr>
            <a:xfrm>
              <a:off x="474540" y="1317139"/>
              <a:ext cx="779936" cy="475806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0708" y="1346505"/>
              <a:ext cx="707660" cy="417064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0" name="Google Shape;2080;p70"/>
          <p:cNvGrpSpPr/>
          <p:nvPr/>
        </p:nvGrpSpPr>
        <p:grpSpPr>
          <a:xfrm>
            <a:off x="7782059" y="536389"/>
            <a:ext cx="853922" cy="841806"/>
            <a:chOff x="551825" y="3034675"/>
            <a:chExt cx="456350" cy="449875"/>
          </a:xfrm>
        </p:grpSpPr>
        <p:sp>
          <p:nvSpPr>
            <p:cNvPr id="2081" name="Google Shape;2081;p70"/>
            <p:cNvSpPr/>
            <p:nvPr/>
          </p:nvSpPr>
          <p:spPr>
            <a:xfrm>
              <a:off x="551825" y="3034675"/>
              <a:ext cx="456350" cy="449875"/>
            </a:xfrm>
            <a:custGeom>
              <a:avLst/>
              <a:gdLst/>
              <a:ahLst/>
              <a:cxnLst/>
              <a:rect l="l" t="t" r="r" b="b"/>
              <a:pathLst>
                <a:path w="18254" h="17995" extrusionOk="0">
                  <a:moveTo>
                    <a:pt x="9217" y="1"/>
                  </a:moveTo>
                  <a:cubicBezTo>
                    <a:pt x="9051" y="1"/>
                    <a:pt x="8885" y="6"/>
                    <a:pt x="8718" y="18"/>
                  </a:cubicBezTo>
                  <a:cubicBezTo>
                    <a:pt x="7789" y="83"/>
                    <a:pt x="6860" y="257"/>
                    <a:pt x="5996" y="613"/>
                  </a:cubicBezTo>
                  <a:cubicBezTo>
                    <a:pt x="5497" y="819"/>
                    <a:pt x="5012" y="1030"/>
                    <a:pt x="4550" y="1309"/>
                  </a:cubicBezTo>
                  <a:cubicBezTo>
                    <a:pt x="4101" y="1588"/>
                    <a:pt x="3671" y="1917"/>
                    <a:pt x="3268" y="2261"/>
                  </a:cubicBezTo>
                  <a:cubicBezTo>
                    <a:pt x="2976" y="2508"/>
                    <a:pt x="2706" y="2778"/>
                    <a:pt x="2459" y="3070"/>
                  </a:cubicBezTo>
                  <a:cubicBezTo>
                    <a:pt x="2110" y="3487"/>
                    <a:pt x="1777" y="3921"/>
                    <a:pt x="1498" y="4388"/>
                  </a:cubicBezTo>
                  <a:cubicBezTo>
                    <a:pt x="1214" y="4855"/>
                    <a:pt x="999" y="5363"/>
                    <a:pt x="797" y="5870"/>
                  </a:cubicBezTo>
                  <a:cubicBezTo>
                    <a:pt x="638" y="6269"/>
                    <a:pt x="514" y="6685"/>
                    <a:pt x="431" y="7106"/>
                  </a:cubicBezTo>
                  <a:cubicBezTo>
                    <a:pt x="294" y="7788"/>
                    <a:pt x="212" y="8497"/>
                    <a:pt x="230" y="9198"/>
                  </a:cubicBezTo>
                  <a:cubicBezTo>
                    <a:pt x="239" y="9627"/>
                    <a:pt x="303" y="10049"/>
                    <a:pt x="363" y="10474"/>
                  </a:cubicBezTo>
                  <a:cubicBezTo>
                    <a:pt x="400" y="10744"/>
                    <a:pt x="450" y="11010"/>
                    <a:pt x="518" y="11270"/>
                  </a:cubicBezTo>
                  <a:cubicBezTo>
                    <a:pt x="550" y="11394"/>
                    <a:pt x="587" y="11522"/>
                    <a:pt x="619" y="11646"/>
                  </a:cubicBezTo>
                  <a:cubicBezTo>
                    <a:pt x="596" y="11714"/>
                    <a:pt x="577" y="11779"/>
                    <a:pt x="550" y="11842"/>
                  </a:cubicBezTo>
                  <a:cubicBezTo>
                    <a:pt x="285" y="12451"/>
                    <a:pt x="1" y="13063"/>
                    <a:pt x="56" y="13745"/>
                  </a:cubicBezTo>
                  <a:cubicBezTo>
                    <a:pt x="98" y="14250"/>
                    <a:pt x="157" y="14514"/>
                    <a:pt x="381" y="14963"/>
                  </a:cubicBezTo>
                  <a:cubicBezTo>
                    <a:pt x="491" y="15183"/>
                    <a:pt x="655" y="15393"/>
                    <a:pt x="830" y="15562"/>
                  </a:cubicBezTo>
                  <a:cubicBezTo>
                    <a:pt x="1267" y="15996"/>
                    <a:pt x="1898" y="16306"/>
                    <a:pt x="2527" y="16306"/>
                  </a:cubicBezTo>
                  <a:cubicBezTo>
                    <a:pt x="2562" y="16306"/>
                    <a:pt x="2597" y="16305"/>
                    <a:pt x="2632" y="16303"/>
                  </a:cubicBezTo>
                  <a:cubicBezTo>
                    <a:pt x="2649" y="16304"/>
                    <a:pt x="2665" y="16304"/>
                    <a:pt x="2681" y="16304"/>
                  </a:cubicBezTo>
                  <a:cubicBezTo>
                    <a:pt x="2833" y="16304"/>
                    <a:pt x="2982" y="16281"/>
                    <a:pt x="3126" y="16239"/>
                  </a:cubicBezTo>
                  <a:cubicBezTo>
                    <a:pt x="3136" y="16235"/>
                    <a:pt x="3145" y="16235"/>
                    <a:pt x="3154" y="16231"/>
                  </a:cubicBezTo>
                  <a:cubicBezTo>
                    <a:pt x="3204" y="16226"/>
                    <a:pt x="3250" y="16212"/>
                    <a:pt x="3295" y="16193"/>
                  </a:cubicBezTo>
                  <a:cubicBezTo>
                    <a:pt x="3415" y="16153"/>
                    <a:pt x="3538" y="16107"/>
                    <a:pt x="3658" y="16052"/>
                  </a:cubicBezTo>
                  <a:cubicBezTo>
                    <a:pt x="3827" y="16185"/>
                    <a:pt x="4000" y="16317"/>
                    <a:pt x="4179" y="16440"/>
                  </a:cubicBezTo>
                  <a:cubicBezTo>
                    <a:pt x="4509" y="16674"/>
                    <a:pt x="4860" y="16880"/>
                    <a:pt x="5231" y="17054"/>
                  </a:cubicBezTo>
                  <a:cubicBezTo>
                    <a:pt x="5753" y="17301"/>
                    <a:pt x="6298" y="17525"/>
                    <a:pt x="6860" y="17676"/>
                  </a:cubicBezTo>
                  <a:cubicBezTo>
                    <a:pt x="7437" y="17836"/>
                    <a:pt x="8041" y="17919"/>
                    <a:pt x="8636" y="17969"/>
                  </a:cubicBezTo>
                  <a:cubicBezTo>
                    <a:pt x="8831" y="17986"/>
                    <a:pt x="9029" y="17994"/>
                    <a:pt x="9227" y="17994"/>
                  </a:cubicBezTo>
                  <a:cubicBezTo>
                    <a:pt x="9450" y="17994"/>
                    <a:pt x="9674" y="17984"/>
                    <a:pt x="9894" y="17965"/>
                  </a:cubicBezTo>
                  <a:cubicBezTo>
                    <a:pt x="10471" y="17910"/>
                    <a:pt x="11052" y="17827"/>
                    <a:pt x="11614" y="17671"/>
                  </a:cubicBezTo>
                  <a:cubicBezTo>
                    <a:pt x="12163" y="17521"/>
                    <a:pt x="12699" y="17297"/>
                    <a:pt x="13212" y="17054"/>
                  </a:cubicBezTo>
                  <a:cubicBezTo>
                    <a:pt x="13555" y="16890"/>
                    <a:pt x="13884" y="16702"/>
                    <a:pt x="14195" y="16487"/>
                  </a:cubicBezTo>
                  <a:cubicBezTo>
                    <a:pt x="14518" y="16615"/>
                    <a:pt x="14855" y="16702"/>
                    <a:pt x="15203" y="16702"/>
                  </a:cubicBezTo>
                  <a:cubicBezTo>
                    <a:pt x="15249" y="16702"/>
                    <a:pt x="15296" y="16701"/>
                    <a:pt x="15344" y="16697"/>
                  </a:cubicBezTo>
                  <a:cubicBezTo>
                    <a:pt x="15852" y="16656"/>
                    <a:pt x="16080" y="16592"/>
                    <a:pt x="16538" y="16372"/>
                  </a:cubicBezTo>
                  <a:cubicBezTo>
                    <a:pt x="16754" y="16267"/>
                    <a:pt x="16959" y="16093"/>
                    <a:pt x="17132" y="15942"/>
                  </a:cubicBezTo>
                  <a:cubicBezTo>
                    <a:pt x="17527" y="15604"/>
                    <a:pt x="17736" y="15160"/>
                    <a:pt x="17920" y="14689"/>
                  </a:cubicBezTo>
                  <a:cubicBezTo>
                    <a:pt x="17962" y="14588"/>
                    <a:pt x="17989" y="14491"/>
                    <a:pt x="18007" y="14391"/>
                  </a:cubicBezTo>
                  <a:cubicBezTo>
                    <a:pt x="18053" y="14121"/>
                    <a:pt x="18103" y="13823"/>
                    <a:pt x="18093" y="13544"/>
                  </a:cubicBezTo>
                  <a:cubicBezTo>
                    <a:pt x="18076" y="13004"/>
                    <a:pt x="17929" y="12501"/>
                    <a:pt x="17833" y="11984"/>
                  </a:cubicBezTo>
                  <a:cubicBezTo>
                    <a:pt x="17829" y="11865"/>
                    <a:pt x="17833" y="11751"/>
                    <a:pt x="17837" y="11636"/>
                  </a:cubicBezTo>
                  <a:cubicBezTo>
                    <a:pt x="17915" y="11202"/>
                    <a:pt x="18025" y="10776"/>
                    <a:pt x="18089" y="10337"/>
                  </a:cubicBezTo>
                  <a:cubicBezTo>
                    <a:pt x="18194" y="9642"/>
                    <a:pt x="18254" y="8964"/>
                    <a:pt x="18181" y="8264"/>
                  </a:cubicBezTo>
                  <a:cubicBezTo>
                    <a:pt x="18108" y="7582"/>
                    <a:pt x="18007" y="6901"/>
                    <a:pt x="17787" y="6246"/>
                  </a:cubicBezTo>
                  <a:cubicBezTo>
                    <a:pt x="17586" y="5656"/>
                    <a:pt x="17335" y="5065"/>
                    <a:pt x="17023" y="4521"/>
                  </a:cubicBezTo>
                  <a:cubicBezTo>
                    <a:pt x="16716" y="3986"/>
                    <a:pt x="16336" y="3482"/>
                    <a:pt x="15934" y="3015"/>
                  </a:cubicBezTo>
                  <a:cubicBezTo>
                    <a:pt x="15628" y="2654"/>
                    <a:pt x="15280" y="2329"/>
                    <a:pt x="14904" y="2037"/>
                  </a:cubicBezTo>
                  <a:cubicBezTo>
                    <a:pt x="14410" y="1652"/>
                    <a:pt x="13916" y="1291"/>
                    <a:pt x="13354" y="1011"/>
                  </a:cubicBezTo>
                  <a:cubicBezTo>
                    <a:pt x="12790" y="728"/>
                    <a:pt x="12201" y="485"/>
                    <a:pt x="11592" y="320"/>
                  </a:cubicBezTo>
                  <a:cubicBezTo>
                    <a:pt x="11033" y="165"/>
                    <a:pt x="10457" y="87"/>
                    <a:pt x="9884" y="32"/>
                  </a:cubicBezTo>
                  <a:cubicBezTo>
                    <a:pt x="9662" y="11"/>
                    <a:pt x="9440" y="1"/>
                    <a:pt x="9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82" name="Google Shape;2082;p70"/>
            <p:cNvGrpSpPr/>
            <p:nvPr/>
          </p:nvGrpSpPr>
          <p:grpSpPr>
            <a:xfrm>
              <a:off x="595363" y="3080400"/>
              <a:ext cx="369275" cy="358425"/>
              <a:chOff x="1080800" y="3074050"/>
              <a:chExt cx="369275" cy="358425"/>
            </a:xfrm>
          </p:grpSpPr>
          <p:sp>
            <p:nvSpPr>
              <p:cNvPr id="2083" name="Google Shape;2083;p70"/>
              <p:cNvSpPr/>
              <p:nvPr/>
            </p:nvSpPr>
            <p:spPr>
              <a:xfrm>
                <a:off x="1399925" y="3301900"/>
                <a:ext cx="12875" cy="7380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952" extrusionOk="0">
                    <a:moveTo>
                      <a:pt x="386" y="0"/>
                    </a:moveTo>
                    <a:lnTo>
                      <a:pt x="138" y="2048"/>
                    </a:lnTo>
                    <a:lnTo>
                      <a:pt x="138" y="2048"/>
                    </a:lnTo>
                    <a:cubicBezTo>
                      <a:pt x="146" y="2019"/>
                      <a:pt x="154" y="1991"/>
                      <a:pt x="162" y="1963"/>
                    </a:cubicBezTo>
                    <a:cubicBezTo>
                      <a:pt x="258" y="1639"/>
                      <a:pt x="382" y="1322"/>
                      <a:pt x="445" y="993"/>
                    </a:cubicBezTo>
                    <a:cubicBezTo>
                      <a:pt x="510" y="664"/>
                      <a:pt x="515" y="311"/>
                      <a:pt x="386" y="0"/>
                    </a:cubicBezTo>
                    <a:close/>
                    <a:moveTo>
                      <a:pt x="138" y="2048"/>
                    </a:moveTo>
                    <a:lnTo>
                      <a:pt x="138" y="2048"/>
                    </a:lnTo>
                    <a:cubicBezTo>
                      <a:pt x="59" y="2342"/>
                      <a:pt x="0" y="2647"/>
                      <a:pt x="29" y="2951"/>
                    </a:cubicBezTo>
                    <a:lnTo>
                      <a:pt x="138" y="2048"/>
                    </a:lnTo>
                    <a:close/>
                  </a:path>
                </a:pathLst>
              </a:custGeom>
              <a:solidFill>
                <a:srgbClr val="D68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70"/>
              <p:cNvSpPr/>
              <p:nvPr/>
            </p:nvSpPr>
            <p:spPr>
              <a:xfrm>
                <a:off x="1395850" y="3298500"/>
                <a:ext cx="27250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3230" extrusionOk="0">
                    <a:moveTo>
                      <a:pt x="543" y="0"/>
                    </a:moveTo>
                    <a:cubicBezTo>
                      <a:pt x="452" y="0"/>
                      <a:pt x="366" y="70"/>
                      <a:pt x="407" y="177"/>
                    </a:cubicBezTo>
                    <a:cubicBezTo>
                      <a:pt x="595" y="653"/>
                      <a:pt x="471" y="1152"/>
                      <a:pt x="325" y="1619"/>
                    </a:cubicBezTo>
                    <a:cubicBezTo>
                      <a:pt x="174" y="2099"/>
                      <a:pt x="0" y="2580"/>
                      <a:pt x="42" y="3087"/>
                    </a:cubicBezTo>
                    <a:cubicBezTo>
                      <a:pt x="51" y="3181"/>
                      <a:pt x="129" y="3230"/>
                      <a:pt x="203" y="3230"/>
                    </a:cubicBezTo>
                    <a:cubicBezTo>
                      <a:pt x="276" y="3230"/>
                      <a:pt x="345" y="3183"/>
                      <a:pt x="338" y="3087"/>
                    </a:cubicBezTo>
                    <a:cubicBezTo>
                      <a:pt x="252" y="2067"/>
                      <a:pt x="1089" y="1125"/>
                      <a:pt x="691" y="100"/>
                    </a:cubicBezTo>
                    <a:cubicBezTo>
                      <a:pt x="664" y="31"/>
                      <a:pt x="602" y="0"/>
                      <a:pt x="543" y="0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85" name="Google Shape;2085;p70"/>
              <p:cNvGrpSpPr/>
              <p:nvPr/>
            </p:nvGrpSpPr>
            <p:grpSpPr>
              <a:xfrm>
                <a:off x="1080800" y="3074050"/>
                <a:ext cx="369275" cy="358425"/>
                <a:chOff x="1080800" y="3074050"/>
                <a:chExt cx="369275" cy="358425"/>
              </a:xfrm>
            </p:grpSpPr>
            <p:sp>
              <p:nvSpPr>
                <p:cNvPr id="2086" name="Google Shape;2086;p70"/>
                <p:cNvSpPr/>
                <p:nvPr/>
              </p:nvSpPr>
              <p:spPr>
                <a:xfrm>
                  <a:off x="1089150" y="3077700"/>
                  <a:ext cx="357275" cy="35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1" h="14046" extrusionOk="0">
                      <a:moveTo>
                        <a:pt x="7232" y="1"/>
                      </a:moveTo>
                      <a:cubicBezTo>
                        <a:pt x="4068" y="1"/>
                        <a:pt x="1196" y="2150"/>
                        <a:pt x="412" y="5357"/>
                      </a:cubicBezTo>
                      <a:cubicBezTo>
                        <a:pt x="224" y="6136"/>
                        <a:pt x="165" y="6945"/>
                        <a:pt x="247" y="7742"/>
                      </a:cubicBezTo>
                      <a:cubicBezTo>
                        <a:pt x="289" y="8122"/>
                        <a:pt x="362" y="8497"/>
                        <a:pt x="458" y="8863"/>
                      </a:cubicBezTo>
                      <a:cubicBezTo>
                        <a:pt x="559" y="9243"/>
                        <a:pt x="669" y="9558"/>
                        <a:pt x="596" y="9957"/>
                      </a:cubicBezTo>
                      <a:cubicBezTo>
                        <a:pt x="513" y="10415"/>
                        <a:pt x="275" y="10803"/>
                        <a:pt x="120" y="11238"/>
                      </a:cubicBezTo>
                      <a:cubicBezTo>
                        <a:pt x="38" y="11471"/>
                        <a:pt x="0" y="11727"/>
                        <a:pt x="83" y="11961"/>
                      </a:cubicBezTo>
                      <a:cubicBezTo>
                        <a:pt x="165" y="12176"/>
                        <a:pt x="374" y="12356"/>
                        <a:pt x="601" y="12356"/>
                      </a:cubicBezTo>
                      <a:cubicBezTo>
                        <a:pt x="615" y="12356"/>
                        <a:pt x="628" y="12355"/>
                        <a:pt x="642" y="12354"/>
                      </a:cubicBezTo>
                      <a:cubicBezTo>
                        <a:pt x="828" y="12336"/>
                        <a:pt x="984" y="12203"/>
                        <a:pt x="1085" y="12048"/>
                      </a:cubicBezTo>
                      <a:cubicBezTo>
                        <a:pt x="1185" y="11892"/>
                        <a:pt x="1240" y="11714"/>
                        <a:pt x="1309" y="11545"/>
                      </a:cubicBezTo>
                      <a:cubicBezTo>
                        <a:pt x="1369" y="11389"/>
                        <a:pt x="1438" y="11238"/>
                        <a:pt x="1515" y="11091"/>
                      </a:cubicBezTo>
                      <a:cubicBezTo>
                        <a:pt x="2458" y="12419"/>
                        <a:pt x="3863" y="13429"/>
                        <a:pt x="5569" y="13846"/>
                      </a:cubicBezTo>
                      <a:cubicBezTo>
                        <a:pt x="6126" y="13981"/>
                        <a:pt x="6684" y="14046"/>
                        <a:pt x="7233" y="14046"/>
                      </a:cubicBezTo>
                      <a:cubicBezTo>
                        <a:pt x="9232" y="14046"/>
                        <a:pt x="11115" y="13190"/>
                        <a:pt x="12428" y="11750"/>
                      </a:cubicBezTo>
                      <a:cubicBezTo>
                        <a:pt x="12437" y="11993"/>
                        <a:pt x="12474" y="12231"/>
                        <a:pt x="12612" y="12423"/>
                      </a:cubicBezTo>
                      <a:cubicBezTo>
                        <a:pt x="12755" y="12632"/>
                        <a:pt x="13009" y="12753"/>
                        <a:pt x="13261" y="12753"/>
                      </a:cubicBezTo>
                      <a:cubicBezTo>
                        <a:pt x="13361" y="12753"/>
                        <a:pt x="13461" y="12734"/>
                        <a:pt x="13554" y="12693"/>
                      </a:cubicBezTo>
                      <a:cubicBezTo>
                        <a:pt x="13837" y="12574"/>
                        <a:pt x="14030" y="12286"/>
                        <a:pt x="14099" y="11984"/>
                      </a:cubicBezTo>
                      <a:cubicBezTo>
                        <a:pt x="14167" y="11682"/>
                        <a:pt x="14126" y="11366"/>
                        <a:pt x="14061" y="11059"/>
                      </a:cubicBezTo>
                      <a:cubicBezTo>
                        <a:pt x="13952" y="10561"/>
                        <a:pt x="13829" y="10153"/>
                        <a:pt x="13875" y="9640"/>
                      </a:cubicBezTo>
                      <a:cubicBezTo>
                        <a:pt x="13947" y="8863"/>
                        <a:pt x="14213" y="8130"/>
                        <a:pt x="14249" y="7353"/>
                      </a:cubicBezTo>
                      <a:cubicBezTo>
                        <a:pt x="14291" y="6489"/>
                        <a:pt x="14171" y="5619"/>
                        <a:pt x="13897" y="4800"/>
                      </a:cubicBezTo>
                      <a:cubicBezTo>
                        <a:pt x="13527" y="3693"/>
                        <a:pt x="12876" y="2686"/>
                        <a:pt x="12025" y="1889"/>
                      </a:cubicBezTo>
                      <a:cubicBezTo>
                        <a:pt x="11147" y="1070"/>
                        <a:pt x="10063" y="485"/>
                        <a:pt x="8900" y="201"/>
                      </a:cubicBezTo>
                      <a:cubicBezTo>
                        <a:pt x="8341" y="66"/>
                        <a:pt x="7782" y="1"/>
                        <a:pt x="72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7" name="Google Shape;2087;p70"/>
                <p:cNvSpPr/>
                <p:nvPr/>
              </p:nvSpPr>
              <p:spPr>
                <a:xfrm>
                  <a:off x="1080800" y="3074050"/>
                  <a:ext cx="369275" cy="35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1" h="14337" extrusionOk="0">
                      <a:moveTo>
                        <a:pt x="7592" y="294"/>
                      </a:moveTo>
                      <a:cubicBezTo>
                        <a:pt x="7724" y="294"/>
                        <a:pt x="7857" y="298"/>
                        <a:pt x="7990" y="306"/>
                      </a:cubicBezTo>
                      <a:cubicBezTo>
                        <a:pt x="10145" y="439"/>
                        <a:pt x="12163" y="1615"/>
                        <a:pt x="13335" y="3431"/>
                      </a:cubicBezTo>
                      <a:cubicBezTo>
                        <a:pt x="13975" y="4420"/>
                        <a:pt x="14355" y="5564"/>
                        <a:pt x="14428" y="6734"/>
                      </a:cubicBezTo>
                      <a:cubicBezTo>
                        <a:pt x="14469" y="7376"/>
                        <a:pt x="14395" y="7980"/>
                        <a:pt x="14268" y="8606"/>
                      </a:cubicBezTo>
                      <a:cubicBezTo>
                        <a:pt x="14139" y="9192"/>
                        <a:pt x="13998" y="9792"/>
                        <a:pt x="14080" y="10396"/>
                      </a:cubicBezTo>
                      <a:cubicBezTo>
                        <a:pt x="14116" y="10684"/>
                        <a:pt x="14190" y="10962"/>
                        <a:pt x="14254" y="11247"/>
                      </a:cubicBezTo>
                      <a:cubicBezTo>
                        <a:pt x="14355" y="11731"/>
                        <a:pt x="14387" y="12468"/>
                        <a:pt x="13829" y="12706"/>
                      </a:cubicBezTo>
                      <a:cubicBezTo>
                        <a:pt x="13755" y="12737"/>
                        <a:pt x="13676" y="12752"/>
                        <a:pt x="13597" y="12752"/>
                      </a:cubicBezTo>
                      <a:cubicBezTo>
                        <a:pt x="13455" y="12752"/>
                        <a:pt x="13312" y="12704"/>
                        <a:pt x="13197" y="12620"/>
                      </a:cubicBezTo>
                      <a:cubicBezTo>
                        <a:pt x="12973" y="12455"/>
                        <a:pt x="12923" y="12162"/>
                        <a:pt x="12908" y="11896"/>
                      </a:cubicBezTo>
                      <a:cubicBezTo>
                        <a:pt x="12905" y="11814"/>
                        <a:pt x="12829" y="11749"/>
                        <a:pt x="12753" y="11749"/>
                      </a:cubicBezTo>
                      <a:cubicBezTo>
                        <a:pt x="12719" y="11749"/>
                        <a:pt x="12685" y="11761"/>
                        <a:pt x="12657" y="11790"/>
                      </a:cubicBezTo>
                      <a:cubicBezTo>
                        <a:pt x="11577" y="12971"/>
                        <a:pt x="10112" y="13750"/>
                        <a:pt x="8530" y="13978"/>
                      </a:cubicBezTo>
                      <a:cubicBezTo>
                        <a:pt x="8214" y="14024"/>
                        <a:pt x="7896" y="14046"/>
                        <a:pt x="7577" y="14046"/>
                      </a:cubicBezTo>
                      <a:cubicBezTo>
                        <a:pt x="6265" y="14046"/>
                        <a:pt x="4958" y="13664"/>
                        <a:pt x="3853" y="12953"/>
                      </a:cubicBezTo>
                      <a:cubicBezTo>
                        <a:pt x="3121" y="12482"/>
                        <a:pt x="2480" y="11873"/>
                        <a:pt x="1977" y="11165"/>
                      </a:cubicBezTo>
                      <a:cubicBezTo>
                        <a:pt x="1946" y="11119"/>
                        <a:pt x="1893" y="11092"/>
                        <a:pt x="1841" y="11092"/>
                      </a:cubicBezTo>
                      <a:cubicBezTo>
                        <a:pt x="1794" y="11092"/>
                        <a:pt x="1748" y="11114"/>
                        <a:pt x="1721" y="11165"/>
                      </a:cubicBezTo>
                      <a:cubicBezTo>
                        <a:pt x="1580" y="11429"/>
                        <a:pt x="1497" y="11722"/>
                        <a:pt x="1364" y="11993"/>
                      </a:cubicBezTo>
                      <a:cubicBezTo>
                        <a:pt x="1279" y="12162"/>
                        <a:pt x="1125" y="12353"/>
                        <a:pt x="932" y="12353"/>
                      </a:cubicBezTo>
                      <a:cubicBezTo>
                        <a:pt x="886" y="12353"/>
                        <a:pt x="838" y="12342"/>
                        <a:pt x="788" y="12318"/>
                      </a:cubicBezTo>
                      <a:cubicBezTo>
                        <a:pt x="536" y="12189"/>
                        <a:pt x="490" y="11883"/>
                        <a:pt x="536" y="11636"/>
                      </a:cubicBezTo>
                      <a:cubicBezTo>
                        <a:pt x="591" y="11351"/>
                        <a:pt x="733" y="11091"/>
                        <a:pt x="847" y="10825"/>
                      </a:cubicBezTo>
                      <a:cubicBezTo>
                        <a:pt x="957" y="10565"/>
                        <a:pt x="1058" y="10295"/>
                        <a:pt x="1090" y="10011"/>
                      </a:cubicBezTo>
                      <a:cubicBezTo>
                        <a:pt x="1122" y="9731"/>
                        <a:pt x="1067" y="9452"/>
                        <a:pt x="993" y="9182"/>
                      </a:cubicBezTo>
                      <a:cubicBezTo>
                        <a:pt x="828" y="8561"/>
                        <a:pt x="710" y="7942"/>
                        <a:pt x="696" y="7298"/>
                      </a:cubicBezTo>
                      <a:cubicBezTo>
                        <a:pt x="659" y="5284"/>
                        <a:pt x="1529" y="3326"/>
                        <a:pt x="3039" y="1999"/>
                      </a:cubicBezTo>
                      <a:cubicBezTo>
                        <a:pt x="4293" y="902"/>
                        <a:pt x="5929" y="294"/>
                        <a:pt x="7592" y="294"/>
                      </a:cubicBezTo>
                      <a:close/>
                      <a:moveTo>
                        <a:pt x="7574" y="1"/>
                      </a:moveTo>
                      <a:cubicBezTo>
                        <a:pt x="5958" y="1"/>
                        <a:pt x="4368" y="558"/>
                        <a:pt x="3098" y="1564"/>
                      </a:cubicBezTo>
                      <a:cubicBezTo>
                        <a:pt x="1474" y="2855"/>
                        <a:pt x="486" y="4831"/>
                        <a:pt x="403" y="6899"/>
                      </a:cubicBezTo>
                      <a:cubicBezTo>
                        <a:pt x="380" y="7558"/>
                        <a:pt x="449" y="8221"/>
                        <a:pt x="604" y="8863"/>
                      </a:cubicBezTo>
                      <a:cubicBezTo>
                        <a:pt x="674" y="9155"/>
                        <a:pt x="783" y="9448"/>
                        <a:pt x="801" y="9754"/>
                      </a:cubicBezTo>
                      <a:cubicBezTo>
                        <a:pt x="820" y="10066"/>
                        <a:pt x="719" y="10368"/>
                        <a:pt x="600" y="10656"/>
                      </a:cubicBezTo>
                      <a:cubicBezTo>
                        <a:pt x="389" y="11155"/>
                        <a:pt x="0" y="11814"/>
                        <a:pt x="376" y="12335"/>
                      </a:cubicBezTo>
                      <a:cubicBezTo>
                        <a:pt x="506" y="12519"/>
                        <a:pt x="709" y="12648"/>
                        <a:pt x="932" y="12648"/>
                      </a:cubicBezTo>
                      <a:cubicBezTo>
                        <a:pt x="960" y="12648"/>
                        <a:pt x="988" y="12646"/>
                        <a:pt x="1016" y="12642"/>
                      </a:cubicBezTo>
                      <a:cubicBezTo>
                        <a:pt x="1286" y="12605"/>
                        <a:pt x="1492" y="12390"/>
                        <a:pt x="1611" y="12157"/>
                      </a:cubicBezTo>
                      <a:cubicBezTo>
                        <a:pt x="1714" y="11952"/>
                        <a:pt x="1788" y="11734"/>
                        <a:pt x="1879" y="11523"/>
                      </a:cubicBezTo>
                      <a:lnTo>
                        <a:pt x="1879" y="11523"/>
                      </a:lnTo>
                      <a:cubicBezTo>
                        <a:pt x="2831" y="12760"/>
                        <a:pt x="4163" y="13672"/>
                        <a:pt x="5675" y="14083"/>
                      </a:cubicBezTo>
                      <a:cubicBezTo>
                        <a:pt x="6292" y="14253"/>
                        <a:pt x="6927" y="14337"/>
                        <a:pt x="7560" y="14337"/>
                      </a:cubicBezTo>
                      <a:cubicBezTo>
                        <a:pt x="8618" y="14337"/>
                        <a:pt x="9672" y="14104"/>
                        <a:pt x="10640" y="13649"/>
                      </a:cubicBezTo>
                      <a:cubicBezTo>
                        <a:pt x="11384" y="13295"/>
                        <a:pt x="12067" y="12811"/>
                        <a:pt x="12653" y="12225"/>
                      </a:cubicBezTo>
                      <a:lnTo>
                        <a:pt x="12653" y="12225"/>
                      </a:lnTo>
                      <a:cubicBezTo>
                        <a:pt x="12703" y="12466"/>
                        <a:pt x="12804" y="12690"/>
                        <a:pt x="13009" y="12848"/>
                      </a:cubicBezTo>
                      <a:cubicBezTo>
                        <a:pt x="13175" y="12975"/>
                        <a:pt x="13389" y="13047"/>
                        <a:pt x="13602" y="13047"/>
                      </a:cubicBezTo>
                      <a:cubicBezTo>
                        <a:pt x="13696" y="13047"/>
                        <a:pt x="13790" y="13033"/>
                        <a:pt x="13879" y="13004"/>
                      </a:cubicBezTo>
                      <a:cubicBezTo>
                        <a:pt x="14186" y="12894"/>
                        <a:pt x="14405" y="12637"/>
                        <a:pt x="14519" y="12340"/>
                      </a:cubicBezTo>
                      <a:cubicBezTo>
                        <a:pt x="14665" y="11966"/>
                        <a:pt x="14621" y="11555"/>
                        <a:pt x="14539" y="11172"/>
                      </a:cubicBezTo>
                      <a:lnTo>
                        <a:pt x="14539" y="11172"/>
                      </a:lnTo>
                      <a:cubicBezTo>
                        <a:pt x="14539" y="11171"/>
                        <a:pt x="14538" y="11170"/>
                        <a:pt x="14538" y="11169"/>
                      </a:cubicBezTo>
                      <a:lnTo>
                        <a:pt x="14538" y="11169"/>
                      </a:lnTo>
                      <a:cubicBezTo>
                        <a:pt x="14538" y="11169"/>
                        <a:pt x="14538" y="11169"/>
                        <a:pt x="14538" y="11169"/>
                      </a:cubicBezTo>
                      <a:cubicBezTo>
                        <a:pt x="14473" y="10863"/>
                        <a:pt x="14387" y="10561"/>
                        <a:pt x="14359" y="10249"/>
                      </a:cubicBezTo>
                      <a:cubicBezTo>
                        <a:pt x="14327" y="9919"/>
                        <a:pt x="14373" y="9594"/>
                        <a:pt x="14433" y="9275"/>
                      </a:cubicBezTo>
                      <a:cubicBezTo>
                        <a:pt x="14547" y="8639"/>
                        <a:pt x="14716" y="8012"/>
                        <a:pt x="14735" y="7362"/>
                      </a:cubicBezTo>
                      <a:cubicBezTo>
                        <a:pt x="14771" y="6103"/>
                        <a:pt x="14465" y="4844"/>
                        <a:pt x="13865" y="3742"/>
                      </a:cubicBezTo>
                      <a:cubicBezTo>
                        <a:pt x="12762" y="1720"/>
                        <a:pt x="10716" y="342"/>
                        <a:pt x="8438" y="54"/>
                      </a:cubicBezTo>
                      <a:cubicBezTo>
                        <a:pt x="8150" y="18"/>
                        <a:pt x="7861" y="1"/>
                        <a:pt x="75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8" name="Google Shape;2088;p70"/>
                <p:cNvSpPr/>
                <p:nvPr/>
              </p:nvSpPr>
              <p:spPr>
                <a:xfrm>
                  <a:off x="1126200" y="3324650"/>
                  <a:ext cx="26000" cy="3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1278" extrusionOk="0">
                      <a:moveTo>
                        <a:pt x="1040" y="1"/>
                      </a:moveTo>
                      <a:lnTo>
                        <a:pt x="1040" y="1"/>
                      </a:lnTo>
                      <a:cubicBezTo>
                        <a:pt x="596" y="334"/>
                        <a:pt x="235" y="778"/>
                        <a:pt x="1" y="1278"/>
                      </a:cubicBezTo>
                      <a:lnTo>
                        <a:pt x="1040" y="1"/>
                      </a:lnTo>
                      <a:close/>
                    </a:path>
                  </a:pathLst>
                </a:custGeom>
                <a:solidFill>
                  <a:srgbClr val="D6812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9" name="Google Shape;2089;p70"/>
                <p:cNvSpPr/>
                <p:nvPr/>
              </p:nvSpPr>
              <p:spPr>
                <a:xfrm>
                  <a:off x="1122200" y="3320975"/>
                  <a:ext cx="34225" cy="3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2" extrusionOk="0">
                      <a:moveTo>
                        <a:pt x="1198" y="1"/>
                      </a:moveTo>
                      <a:cubicBezTo>
                        <a:pt x="1172" y="1"/>
                        <a:pt x="1147" y="8"/>
                        <a:pt x="1126" y="25"/>
                      </a:cubicBezTo>
                      <a:cubicBezTo>
                        <a:pt x="659" y="372"/>
                        <a:pt x="281" y="825"/>
                        <a:pt x="33" y="1351"/>
                      </a:cubicBezTo>
                      <a:cubicBezTo>
                        <a:pt x="1" y="1425"/>
                        <a:pt x="15" y="1512"/>
                        <a:pt x="88" y="1552"/>
                      </a:cubicBezTo>
                      <a:cubicBezTo>
                        <a:pt x="110" y="1565"/>
                        <a:pt x="136" y="1571"/>
                        <a:pt x="162" y="1571"/>
                      </a:cubicBezTo>
                      <a:cubicBezTo>
                        <a:pt x="213" y="1571"/>
                        <a:pt x="265" y="1547"/>
                        <a:pt x="289" y="1502"/>
                      </a:cubicBezTo>
                      <a:cubicBezTo>
                        <a:pt x="513" y="1022"/>
                        <a:pt x="847" y="596"/>
                        <a:pt x="1273" y="276"/>
                      </a:cubicBezTo>
                      <a:cubicBezTo>
                        <a:pt x="1337" y="230"/>
                        <a:pt x="1369" y="148"/>
                        <a:pt x="1328" y="74"/>
                      </a:cubicBezTo>
                      <a:cubicBezTo>
                        <a:pt x="1303" y="31"/>
                        <a:pt x="1250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0" name="Google Shape;2090;p70"/>
                <p:cNvSpPr/>
                <p:nvPr/>
              </p:nvSpPr>
              <p:spPr>
                <a:xfrm>
                  <a:off x="1253975" y="3156600"/>
                  <a:ext cx="79550" cy="1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2" h="4469" extrusionOk="0">
                      <a:moveTo>
                        <a:pt x="2121" y="0"/>
                      </a:moveTo>
                      <a:cubicBezTo>
                        <a:pt x="1509" y="0"/>
                        <a:pt x="787" y="756"/>
                        <a:pt x="418" y="1831"/>
                      </a:cubicBezTo>
                      <a:cubicBezTo>
                        <a:pt x="1" y="3044"/>
                        <a:pt x="189" y="4211"/>
                        <a:pt x="839" y="4431"/>
                      </a:cubicBezTo>
                      <a:cubicBezTo>
                        <a:pt x="912" y="4456"/>
                        <a:pt x="988" y="4468"/>
                        <a:pt x="1065" y="4468"/>
                      </a:cubicBezTo>
                      <a:cubicBezTo>
                        <a:pt x="1677" y="4468"/>
                        <a:pt x="2396" y="3712"/>
                        <a:pt x="2765" y="2636"/>
                      </a:cubicBezTo>
                      <a:cubicBezTo>
                        <a:pt x="3181" y="1424"/>
                        <a:pt x="2993" y="262"/>
                        <a:pt x="2349" y="38"/>
                      </a:cubicBezTo>
                      <a:cubicBezTo>
                        <a:pt x="2275" y="13"/>
                        <a:pt x="2199" y="0"/>
                        <a:pt x="21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1" name="Google Shape;2091;p70"/>
                <p:cNvSpPr/>
                <p:nvPr/>
              </p:nvSpPr>
              <p:spPr>
                <a:xfrm>
                  <a:off x="1253975" y="3152850"/>
                  <a:ext cx="79650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6" h="4768" extrusionOk="0">
                      <a:moveTo>
                        <a:pt x="2120" y="298"/>
                      </a:moveTo>
                      <a:cubicBezTo>
                        <a:pt x="2180" y="298"/>
                        <a:pt x="2243" y="307"/>
                        <a:pt x="2298" y="330"/>
                      </a:cubicBezTo>
                      <a:cubicBezTo>
                        <a:pt x="2560" y="416"/>
                        <a:pt x="2737" y="704"/>
                        <a:pt x="2811" y="1139"/>
                      </a:cubicBezTo>
                      <a:cubicBezTo>
                        <a:pt x="2883" y="1606"/>
                        <a:pt x="2820" y="2174"/>
                        <a:pt x="2628" y="2741"/>
                      </a:cubicBezTo>
                      <a:cubicBezTo>
                        <a:pt x="2282" y="3739"/>
                        <a:pt x="1605" y="4472"/>
                        <a:pt x="1067" y="4472"/>
                      </a:cubicBezTo>
                      <a:cubicBezTo>
                        <a:pt x="1005" y="4472"/>
                        <a:pt x="946" y="4463"/>
                        <a:pt x="889" y="4443"/>
                      </a:cubicBezTo>
                      <a:cubicBezTo>
                        <a:pt x="628" y="4351"/>
                        <a:pt x="446" y="4063"/>
                        <a:pt x="376" y="3629"/>
                      </a:cubicBezTo>
                      <a:cubicBezTo>
                        <a:pt x="298" y="3162"/>
                        <a:pt x="368" y="2594"/>
                        <a:pt x="560" y="2032"/>
                      </a:cubicBezTo>
                      <a:cubicBezTo>
                        <a:pt x="902" y="1029"/>
                        <a:pt x="1580" y="298"/>
                        <a:pt x="2120" y="298"/>
                      </a:cubicBezTo>
                      <a:close/>
                      <a:moveTo>
                        <a:pt x="2121" y="0"/>
                      </a:moveTo>
                      <a:cubicBezTo>
                        <a:pt x="1441" y="0"/>
                        <a:pt x="675" y="780"/>
                        <a:pt x="281" y="1935"/>
                      </a:cubicBezTo>
                      <a:cubicBezTo>
                        <a:pt x="70" y="2544"/>
                        <a:pt x="1" y="3162"/>
                        <a:pt x="83" y="3679"/>
                      </a:cubicBezTo>
                      <a:cubicBezTo>
                        <a:pt x="171" y="4224"/>
                        <a:pt x="422" y="4594"/>
                        <a:pt x="788" y="4722"/>
                      </a:cubicBezTo>
                      <a:cubicBezTo>
                        <a:pt x="879" y="4754"/>
                        <a:pt x="972" y="4767"/>
                        <a:pt x="1063" y="4767"/>
                      </a:cubicBezTo>
                      <a:cubicBezTo>
                        <a:pt x="1745" y="4767"/>
                        <a:pt x="2509" y="3985"/>
                        <a:pt x="2907" y="2837"/>
                      </a:cubicBezTo>
                      <a:cubicBezTo>
                        <a:pt x="3117" y="2228"/>
                        <a:pt x="3185" y="1606"/>
                        <a:pt x="3103" y="1094"/>
                      </a:cubicBezTo>
                      <a:cubicBezTo>
                        <a:pt x="3012" y="545"/>
                        <a:pt x="2760" y="174"/>
                        <a:pt x="2395" y="45"/>
                      </a:cubicBezTo>
                      <a:cubicBezTo>
                        <a:pt x="2306" y="15"/>
                        <a:pt x="2214" y="0"/>
                        <a:pt x="21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2" name="Google Shape;2092;p70"/>
                <p:cNvSpPr/>
                <p:nvPr/>
              </p:nvSpPr>
              <p:spPr>
                <a:xfrm>
                  <a:off x="1263850" y="3176425"/>
                  <a:ext cx="48500" cy="6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" h="2726" extrusionOk="0">
                      <a:moveTo>
                        <a:pt x="1293" y="1"/>
                      </a:moveTo>
                      <a:cubicBezTo>
                        <a:pt x="921" y="1"/>
                        <a:pt x="479" y="461"/>
                        <a:pt x="251" y="1116"/>
                      </a:cubicBezTo>
                      <a:cubicBezTo>
                        <a:pt x="0" y="1858"/>
                        <a:pt x="114" y="2567"/>
                        <a:pt x="507" y="2704"/>
                      </a:cubicBezTo>
                      <a:cubicBezTo>
                        <a:pt x="551" y="2719"/>
                        <a:pt x="596" y="2726"/>
                        <a:pt x="643" y="2726"/>
                      </a:cubicBezTo>
                      <a:cubicBezTo>
                        <a:pt x="1018" y="2726"/>
                        <a:pt x="1460" y="2266"/>
                        <a:pt x="1684" y="1610"/>
                      </a:cubicBezTo>
                      <a:cubicBezTo>
                        <a:pt x="1939" y="869"/>
                        <a:pt x="1825" y="160"/>
                        <a:pt x="1428" y="23"/>
                      </a:cubicBezTo>
                      <a:cubicBezTo>
                        <a:pt x="1384" y="8"/>
                        <a:pt x="1339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3" name="Google Shape;2093;p70"/>
                <p:cNvSpPr/>
                <p:nvPr/>
              </p:nvSpPr>
              <p:spPr>
                <a:xfrm>
                  <a:off x="1290250" y="3171700"/>
                  <a:ext cx="30475" cy="4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" h="1708" extrusionOk="0">
                      <a:moveTo>
                        <a:pt x="810" y="0"/>
                      </a:moveTo>
                      <a:cubicBezTo>
                        <a:pt x="577" y="0"/>
                        <a:pt x="303" y="287"/>
                        <a:pt x="161" y="697"/>
                      </a:cubicBezTo>
                      <a:cubicBezTo>
                        <a:pt x="0" y="1164"/>
                        <a:pt x="74" y="1607"/>
                        <a:pt x="321" y="1694"/>
                      </a:cubicBezTo>
                      <a:cubicBezTo>
                        <a:pt x="348" y="1703"/>
                        <a:pt x="376" y="1707"/>
                        <a:pt x="405" y="1707"/>
                      </a:cubicBezTo>
                      <a:cubicBezTo>
                        <a:pt x="638" y="1707"/>
                        <a:pt x="915" y="1419"/>
                        <a:pt x="1058" y="1008"/>
                      </a:cubicBezTo>
                      <a:cubicBezTo>
                        <a:pt x="1218" y="541"/>
                        <a:pt x="1145" y="97"/>
                        <a:pt x="898" y="15"/>
                      </a:cubicBezTo>
                      <a:cubicBezTo>
                        <a:pt x="869" y="5"/>
                        <a:pt x="840" y="0"/>
                        <a:pt x="8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4" name="Google Shape;2094;p70"/>
                <p:cNvSpPr/>
                <p:nvPr/>
              </p:nvSpPr>
              <p:spPr>
                <a:xfrm>
                  <a:off x="1177575" y="3130375"/>
                  <a:ext cx="79525" cy="1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1" h="4469" extrusionOk="0">
                      <a:moveTo>
                        <a:pt x="2118" y="1"/>
                      </a:moveTo>
                      <a:cubicBezTo>
                        <a:pt x="1509" y="1"/>
                        <a:pt x="786" y="757"/>
                        <a:pt x="417" y="1833"/>
                      </a:cubicBezTo>
                      <a:cubicBezTo>
                        <a:pt x="1" y="3045"/>
                        <a:pt x="188" y="4207"/>
                        <a:pt x="838" y="4431"/>
                      </a:cubicBezTo>
                      <a:cubicBezTo>
                        <a:pt x="911" y="4456"/>
                        <a:pt x="987" y="4469"/>
                        <a:pt x="1065" y="4469"/>
                      </a:cubicBezTo>
                      <a:cubicBezTo>
                        <a:pt x="1673" y="4469"/>
                        <a:pt x="2395" y="3713"/>
                        <a:pt x="2765" y="2638"/>
                      </a:cubicBezTo>
                      <a:cubicBezTo>
                        <a:pt x="3181" y="1425"/>
                        <a:pt x="2993" y="258"/>
                        <a:pt x="2343" y="38"/>
                      </a:cubicBezTo>
                      <a:cubicBezTo>
                        <a:pt x="2270" y="13"/>
                        <a:pt x="2195" y="1"/>
                        <a:pt x="211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5" name="Google Shape;2095;p70"/>
                <p:cNvSpPr/>
                <p:nvPr/>
              </p:nvSpPr>
              <p:spPr>
                <a:xfrm>
                  <a:off x="1177475" y="3126650"/>
                  <a:ext cx="79625" cy="1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5" h="4764" extrusionOk="0">
                      <a:moveTo>
                        <a:pt x="2123" y="297"/>
                      </a:moveTo>
                      <a:cubicBezTo>
                        <a:pt x="2182" y="297"/>
                        <a:pt x="2243" y="307"/>
                        <a:pt x="2302" y="325"/>
                      </a:cubicBezTo>
                      <a:cubicBezTo>
                        <a:pt x="2558" y="417"/>
                        <a:pt x="2741" y="704"/>
                        <a:pt x="2809" y="1139"/>
                      </a:cubicBezTo>
                      <a:cubicBezTo>
                        <a:pt x="2887" y="1606"/>
                        <a:pt x="2824" y="2174"/>
                        <a:pt x="2627" y="2736"/>
                      </a:cubicBezTo>
                      <a:cubicBezTo>
                        <a:pt x="2286" y="3738"/>
                        <a:pt x="1606" y="4467"/>
                        <a:pt x="1066" y="4467"/>
                      </a:cubicBezTo>
                      <a:cubicBezTo>
                        <a:pt x="1005" y="4467"/>
                        <a:pt x="945" y="4458"/>
                        <a:pt x="887" y="4438"/>
                      </a:cubicBezTo>
                      <a:cubicBezTo>
                        <a:pt x="627" y="4352"/>
                        <a:pt x="448" y="4064"/>
                        <a:pt x="380" y="3629"/>
                      </a:cubicBezTo>
                      <a:cubicBezTo>
                        <a:pt x="302" y="3162"/>
                        <a:pt x="366" y="2594"/>
                        <a:pt x="562" y="2027"/>
                      </a:cubicBezTo>
                      <a:cubicBezTo>
                        <a:pt x="906" y="1030"/>
                        <a:pt x="1584" y="297"/>
                        <a:pt x="2123" y="297"/>
                      </a:cubicBezTo>
                      <a:close/>
                      <a:moveTo>
                        <a:pt x="2124" y="1"/>
                      </a:moveTo>
                      <a:cubicBezTo>
                        <a:pt x="1444" y="1"/>
                        <a:pt x="678" y="780"/>
                        <a:pt x="279" y="1931"/>
                      </a:cubicBezTo>
                      <a:cubicBezTo>
                        <a:pt x="74" y="2540"/>
                        <a:pt x="0" y="3162"/>
                        <a:pt x="87" y="3674"/>
                      </a:cubicBezTo>
                      <a:cubicBezTo>
                        <a:pt x="174" y="4223"/>
                        <a:pt x="425" y="4594"/>
                        <a:pt x="792" y="4723"/>
                      </a:cubicBezTo>
                      <a:cubicBezTo>
                        <a:pt x="883" y="4750"/>
                        <a:pt x="974" y="4763"/>
                        <a:pt x="1066" y="4763"/>
                      </a:cubicBezTo>
                      <a:cubicBezTo>
                        <a:pt x="1748" y="4763"/>
                        <a:pt x="2512" y="3986"/>
                        <a:pt x="2910" y="2833"/>
                      </a:cubicBezTo>
                      <a:cubicBezTo>
                        <a:pt x="3116" y="2224"/>
                        <a:pt x="3185" y="1606"/>
                        <a:pt x="3102" y="1089"/>
                      </a:cubicBezTo>
                      <a:cubicBezTo>
                        <a:pt x="3016" y="544"/>
                        <a:pt x="2764" y="174"/>
                        <a:pt x="2397" y="46"/>
                      </a:cubicBezTo>
                      <a:cubicBezTo>
                        <a:pt x="2309" y="15"/>
                        <a:pt x="2217" y="1"/>
                        <a:pt x="212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" name="Google Shape;2096;p70"/>
                <p:cNvSpPr/>
                <p:nvPr/>
              </p:nvSpPr>
              <p:spPr>
                <a:xfrm>
                  <a:off x="1187400" y="3150200"/>
                  <a:ext cx="48425" cy="6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2724" extrusionOk="0">
                      <a:moveTo>
                        <a:pt x="1290" y="1"/>
                      </a:moveTo>
                      <a:cubicBezTo>
                        <a:pt x="919" y="1"/>
                        <a:pt x="480" y="460"/>
                        <a:pt x="253" y="1118"/>
                      </a:cubicBezTo>
                      <a:cubicBezTo>
                        <a:pt x="1" y="1859"/>
                        <a:pt x="116" y="2567"/>
                        <a:pt x="509" y="2700"/>
                      </a:cubicBezTo>
                      <a:cubicBezTo>
                        <a:pt x="554" y="2716"/>
                        <a:pt x="600" y="2723"/>
                        <a:pt x="647" y="2723"/>
                      </a:cubicBezTo>
                      <a:cubicBezTo>
                        <a:pt x="1018" y="2723"/>
                        <a:pt x="1457" y="2264"/>
                        <a:pt x="1685" y="1606"/>
                      </a:cubicBezTo>
                      <a:cubicBezTo>
                        <a:pt x="1937" y="871"/>
                        <a:pt x="1823" y="161"/>
                        <a:pt x="1428" y="24"/>
                      </a:cubicBezTo>
                      <a:cubicBezTo>
                        <a:pt x="1384" y="8"/>
                        <a:pt x="1338" y="1"/>
                        <a:pt x="12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" name="Google Shape;2097;p70"/>
                <p:cNvSpPr/>
                <p:nvPr/>
              </p:nvSpPr>
              <p:spPr>
                <a:xfrm>
                  <a:off x="1213850" y="3145400"/>
                  <a:ext cx="30325" cy="4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3" h="1709" extrusionOk="0">
                      <a:moveTo>
                        <a:pt x="808" y="0"/>
                      </a:moveTo>
                      <a:cubicBezTo>
                        <a:pt x="575" y="0"/>
                        <a:pt x="298" y="289"/>
                        <a:pt x="161" y="700"/>
                      </a:cubicBezTo>
                      <a:cubicBezTo>
                        <a:pt x="0" y="1162"/>
                        <a:pt x="68" y="1612"/>
                        <a:pt x="321" y="1694"/>
                      </a:cubicBezTo>
                      <a:cubicBezTo>
                        <a:pt x="349" y="1704"/>
                        <a:pt x="378" y="1709"/>
                        <a:pt x="408" y="1709"/>
                      </a:cubicBezTo>
                      <a:cubicBezTo>
                        <a:pt x="641" y="1709"/>
                        <a:pt x="916" y="1421"/>
                        <a:pt x="1057" y="1008"/>
                      </a:cubicBezTo>
                      <a:cubicBezTo>
                        <a:pt x="1213" y="545"/>
                        <a:pt x="1145" y="102"/>
                        <a:pt x="892" y="14"/>
                      </a:cubicBezTo>
                      <a:cubicBezTo>
                        <a:pt x="865" y="5"/>
                        <a:pt x="837" y="0"/>
                        <a:pt x="8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8" name="Google Shape;2098;p70"/>
                <p:cNvSpPr/>
                <p:nvPr/>
              </p:nvSpPr>
              <p:spPr>
                <a:xfrm>
                  <a:off x="1161900" y="3261250"/>
                  <a:ext cx="127000" cy="7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" h="3130" extrusionOk="0">
                      <a:moveTo>
                        <a:pt x="990" y="1"/>
                      </a:moveTo>
                      <a:cubicBezTo>
                        <a:pt x="683" y="1"/>
                        <a:pt x="386" y="179"/>
                        <a:pt x="216" y="437"/>
                      </a:cubicBezTo>
                      <a:cubicBezTo>
                        <a:pt x="32" y="725"/>
                        <a:pt x="0" y="1096"/>
                        <a:pt x="97" y="1420"/>
                      </a:cubicBezTo>
                      <a:lnTo>
                        <a:pt x="97" y="1430"/>
                      </a:lnTo>
                      <a:cubicBezTo>
                        <a:pt x="193" y="1755"/>
                        <a:pt x="404" y="2038"/>
                        <a:pt x="659" y="2258"/>
                      </a:cubicBezTo>
                      <a:cubicBezTo>
                        <a:pt x="916" y="2482"/>
                        <a:pt x="1223" y="2646"/>
                        <a:pt x="1538" y="2779"/>
                      </a:cubicBezTo>
                      <a:cubicBezTo>
                        <a:pt x="1991" y="2971"/>
                        <a:pt x="2471" y="3104"/>
                        <a:pt x="2961" y="3127"/>
                      </a:cubicBezTo>
                      <a:cubicBezTo>
                        <a:pt x="2996" y="3129"/>
                        <a:pt x="3031" y="3129"/>
                        <a:pt x="3067" y="3129"/>
                      </a:cubicBezTo>
                      <a:cubicBezTo>
                        <a:pt x="3166" y="3129"/>
                        <a:pt x="3266" y="3125"/>
                        <a:pt x="3364" y="3118"/>
                      </a:cubicBezTo>
                      <a:cubicBezTo>
                        <a:pt x="3721" y="3081"/>
                        <a:pt x="4068" y="2980"/>
                        <a:pt x="4376" y="2798"/>
                      </a:cubicBezTo>
                      <a:cubicBezTo>
                        <a:pt x="4636" y="2638"/>
                        <a:pt x="4870" y="2418"/>
                        <a:pt x="4974" y="2129"/>
                      </a:cubicBezTo>
                      <a:cubicBezTo>
                        <a:pt x="5080" y="1846"/>
                        <a:pt x="5029" y="1493"/>
                        <a:pt x="4805" y="1288"/>
                      </a:cubicBezTo>
                      <a:cubicBezTo>
                        <a:pt x="4503" y="1013"/>
                        <a:pt x="4027" y="1022"/>
                        <a:pt x="3648" y="995"/>
                      </a:cubicBezTo>
                      <a:cubicBezTo>
                        <a:pt x="3090" y="959"/>
                        <a:pt x="2486" y="857"/>
                        <a:pt x="2000" y="551"/>
                      </a:cubicBezTo>
                      <a:cubicBezTo>
                        <a:pt x="1927" y="505"/>
                        <a:pt x="1859" y="454"/>
                        <a:pt x="1789" y="400"/>
                      </a:cubicBezTo>
                      <a:cubicBezTo>
                        <a:pt x="1584" y="222"/>
                        <a:pt x="1369" y="38"/>
                        <a:pt x="1085" y="6"/>
                      </a:cubicBezTo>
                      <a:cubicBezTo>
                        <a:pt x="1054" y="3"/>
                        <a:pt x="1022" y="1"/>
                        <a:pt x="9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9" name="Google Shape;2099;p70"/>
                <p:cNvSpPr/>
                <p:nvPr/>
              </p:nvSpPr>
              <p:spPr>
                <a:xfrm>
                  <a:off x="1157900" y="3257550"/>
                  <a:ext cx="135125" cy="8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3426" extrusionOk="0">
                      <a:moveTo>
                        <a:pt x="1152" y="296"/>
                      </a:moveTo>
                      <a:cubicBezTo>
                        <a:pt x="1177" y="296"/>
                        <a:pt x="1202" y="298"/>
                        <a:pt x="1227" y="300"/>
                      </a:cubicBezTo>
                      <a:cubicBezTo>
                        <a:pt x="1465" y="328"/>
                        <a:pt x="1653" y="488"/>
                        <a:pt x="1858" y="662"/>
                      </a:cubicBezTo>
                      <a:cubicBezTo>
                        <a:pt x="1936" y="727"/>
                        <a:pt x="2010" y="781"/>
                        <a:pt x="2082" y="826"/>
                      </a:cubicBezTo>
                      <a:cubicBezTo>
                        <a:pt x="2631" y="1175"/>
                        <a:pt x="3322" y="1257"/>
                        <a:pt x="3799" y="1289"/>
                      </a:cubicBezTo>
                      <a:lnTo>
                        <a:pt x="3940" y="1299"/>
                      </a:lnTo>
                      <a:cubicBezTo>
                        <a:pt x="4265" y="1316"/>
                        <a:pt x="4640" y="1339"/>
                        <a:pt x="4865" y="1546"/>
                      </a:cubicBezTo>
                      <a:cubicBezTo>
                        <a:pt x="5034" y="1696"/>
                        <a:pt x="5089" y="1980"/>
                        <a:pt x="4997" y="2227"/>
                      </a:cubicBezTo>
                      <a:cubicBezTo>
                        <a:pt x="4893" y="2511"/>
                        <a:pt x="4650" y="2703"/>
                        <a:pt x="4462" y="2817"/>
                      </a:cubicBezTo>
                      <a:cubicBezTo>
                        <a:pt x="4187" y="2982"/>
                        <a:pt x="3867" y="3083"/>
                        <a:pt x="3510" y="3115"/>
                      </a:cubicBezTo>
                      <a:cubicBezTo>
                        <a:pt x="3418" y="3125"/>
                        <a:pt x="3322" y="3130"/>
                        <a:pt x="3224" y="3130"/>
                      </a:cubicBezTo>
                      <a:cubicBezTo>
                        <a:pt x="3192" y="3130"/>
                        <a:pt x="3159" y="3129"/>
                        <a:pt x="3126" y="3128"/>
                      </a:cubicBezTo>
                      <a:cubicBezTo>
                        <a:pt x="2701" y="3111"/>
                        <a:pt x="2238" y="2995"/>
                        <a:pt x="1753" y="2790"/>
                      </a:cubicBezTo>
                      <a:cubicBezTo>
                        <a:pt x="1400" y="2638"/>
                        <a:pt x="1131" y="2484"/>
                        <a:pt x="916" y="2296"/>
                      </a:cubicBezTo>
                      <a:cubicBezTo>
                        <a:pt x="665" y="2076"/>
                        <a:pt x="486" y="1815"/>
                        <a:pt x="403" y="1546"/>
                      </a:cubicBezTo>
                      <a:lnTo>
                        <a:pt x="394" y="1518"/>
                      </a:lnTo>
                      <a:cubicBezTo>
                        <a:pt x="312" y="1216"/>
                        <a:pt x="353" y="900"/>
                        <a:pt x="504" y="667"/>
                      </a:cubicBezTo>
                      <a:cubicBezTo>
                        <a:pt x="650" y="438"/>
                        <a:pt x="904" y="296"/>
                        <a:pt x="1152" y="296"/>
                      </a:cubicBezTo>
                      <a:close/>
                      <a:moveTo>
                        <a:pt x="1146" y="1"/>
                      </a:moveTo>
                      <a:cubicBezTo>
                        <a:pt x="802" y="1"/>
                        <a:pt x="454" y="195"/>
                        <a:pt x="253" y="507"/>
                      </a:cubicBezTo>
                      <a:cubicBezTo>
                        <a:pt x="55" y="813"/>
                        <a:pt x="0" y="1225"/>
                        <a:pt x="110" y="1609"/>
                      </a:cubicBezTo>
                      <a:lnTo>
                        <a:pt x="115" y="1623"/>
                      </a:lnTo>
                      <a:cubicBezTo>
                        <a:pt x="215" y="1952"/>
                        <a:pt x="422" y="2260"/>
                        <a:pt x="724" y="2520"/>
                      </a:cubicBezTo>
                      <a:cubicBezTo>
                        <a:pt x="961" y="2726"/>
                        <a:pt x="1254" y="2900"/>
                        <a:pt x="1639" y="3060"/>
                      </a:cubicBezTo>
                      <a:cubicBezTo>
                        <a:pt x="2156" y="3280"/>
                        <a:pt x="2650" y="3403"/>
                        <a:pt x="3112" y="3421"/>
                      </a:cubicBezTo>
                      <a:cubicBezTo>
                        <a:pt x="3157" y="3426"/>
                        <a:pt x="3204" y="3426"/>
                        <a:pt x="3245" y="3426"/>
                      </a:cubicBezTo>
                      <a:cubicBezTo>
                        <a:pt x="3345" y="3426"/>
                        <a:pt x="3442" y="3421"/>
                        <a:pt x="3537" y="3413"/>
                      </a:cubicBezTo>
                      <a:cubicBezTo>
                        <a:pt x="3940" y="3371"/>
                        <a:pt x="4302" y="3257"/>
                        <a:pt x="4612" y="3069"/>
                      </a:cubicBezTo>
                      <a:cubicBezTo>
                        <a:pt x="4942" y="2872"/>
                        <a:pt x="5171" y="2617"/>
                        <a:pt x="5277" y="2328"/>
                      </a:cubicBezTo>
                      <a:cubicBezTo>
                        <a:pt x="5404" y="1971"/>
                        <a:pt x="5322" y="1559"/>
                        <a:pt x="5066" y="1326"/>
                      </a:cubicBezTo>
                      <a:cubicBezTo>
                        <a:pt x="4760" y="1052"/>
                        <a:pt x="4334" y="1024"/>
                        <a:pt x="3954" y="1005"/>
                      </a:cubicBezTo>
                      <a:lnTo>
                        <a:pt x="3816" y="997"/>
                      </a:lnTo>
                      <a:cubicBezTo>
                        <a:pt x="3377" y="964"/>
                        <a:pt x="2737" y="887"/>
                        <a:pt x="2243" y="575"/>
                      </a:cubicBezTo>
                      <a:cubicBezTo>
                        <a:pt x="2179" y="534"/>
                        <a:pt x="2114" y="488"/>
                        <a:pt x="2042" y="429"/>
                      </a:cubicBezTo>
                      <a:cubicBezTo>
                        <a:pt x="1831" y="250"/>
                        <a:pt x="1588" y="49"/>
                        <a:pt x="1263" y="8"/>
                      </a:cubicBezTo>
                      <a:cubicBezTo>
                        <a:pt x="1224" y="3"/>
                        <a:pt x="1185" y="1"/>
                        <a:pt x="114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0" name="Google Shape;2100;p70"/>
                <p:cNvSpPr/>
                <p:nvPr/>
              </p:nvSpPr>
              <p:spPr>
                <a:xfrm>
                  <a:off x="1285700" y="3272800"/>
                  <a:ext cx="29750" cy="4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" h="1916" extrusionOk="0">
                      <a:moveTo>
                        <a:pt x="205" y="1"/>
                      </a:moveTo>
                      <a:cubicBezTo>
                        <a:pt x="53" y="1"/>
                        <a:pt x="1" y="244"/>
                        <a:pt x="169" y="290"/>
                      </a:cubicBezTo>
                      <a:cubicBezTo>
                        <a:pt x="434" y="364"/>
                        <a:pt x="663" y="560"/>
                        <a:pt x="769" y="816"/>
                      </a:cubicBezTo>
                      <a:cubicBezTo>
                        <a:pt x="887" y="1109"/>
                        <a:pt x="833" y="1439"/>
                        <a:pt x="654" y="1695"/>
                      </a:cubicBezTo>
                      <a:cubicBezTo>
                        <a:pt x="609" y="1759"/>
                        <a:pt x="640" y="1859"/>
                        <a:pt x="704" y="1897"/>
                      </a:cubicBezTo>
                      <a:cubicBezTo>
                        <a:pt x="728" y="1910"/>
                        <a:pt x="752" y="1916"/>
                        <a:pt x="776" y="1916"/>
                      </a:cubicBezTo>
                      <a:cubicBezTo>
                        <a:pt x="827" y="1916"/>
                        <a:pt x="875" y="1888"/>
                        <a:pt x="906" y="1842"/>
                      </a:cubicBezTo>
                      <a:cubicBezTo>
                        <a:pt x="1135" y="1521"/>
                        <a:pt x="1189" y="1082"/>
                        <a:pt x="1043" y="716"/>
                      </a:cubicBezTo>
                      <a:cubicBezTo>
                        <a:pt x="901" y="372"/>
                        <a:pt x="609" y="107"/>
                        <a:pt x="247" y="7"/>
                      </a:cubicBezTo>
                      <a:cubicBezTo>
                        <a:pt x="232" y="3"/>
                        <a:pt x="218" y="1"/>
                        <a:pt x="20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1" name="Google Shape;2101;p70"/>
                <p:cNvSpPr/>
                <p:nvPr/>
              </p:nvSpPr>
              <p:spPr>
                <a:xfrm>
                  <a:off x="1164325" y="3293025"/>
                  <a:ext cx="81700" cy="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8" h="1859" extrusionOk="0">
                      <a:moveTo>
                        <a:pt x="828" y="0"/>
                      </a:moveTo>
                      <a:cubicBezTo>
                        <a:pt x="709" y="0"/>
                        <a:pt x="589" y="8"/>
                        <a:pt x="471" y="26"/>
                      </a:cubicBezTo>
                      <a:cubicBezTo>
                        <a:pt x="311" y="53"/>
                        <a:pt x="151" y="94"/>
                        <a:pt x="0" y="159"/>
                      </a:cubicBezTo>
                      <a:cubicBezTo>
                        <a:pt x="96" y="484"/>
                        <a:pt x="307" y="767"/>
                        <a:pt x="562" y="987"/>
                      </a:cubicBezTo>
                      <a:cubicBezTo>
                        <a:pt x="819" y="1211"/>
                        <a:pt x="1126" y="1375"/>
                        <a:pt x="1441" y="1508"/>
                      </a:cubicBezTo>
                      <a:cubicBezTo>
                        <a:pt x="1894" y="1700"/>
                        <a:pt x="2374" y="1833"/>
                        <a:pt x="2864" y="1856"/>
                      </a:cubicBezTo>
                      <a:cubicBezTo>
                        <a:pt x="2899" y="1858"/>
                        <a:pt x="2934" y="1858"/>
                        <a:pt x="2970" y="1858"/>
                      </a:cubicBezTo>
                      <a:cubicBezTo>
                        <a:pt x="3069" y="1858"/>
                        <a:pt x="3169" y="1854"/>
                        <a:pt x="3267" y="1847"/>
                      </a:cubicBezTo>
                      <a:cubicBezTo>
                        <a:pt x="3263" y="1430"/>
                        <a:pt x="3065" y="1027"/>
                        <a:pt x="2773" y="735"/>
                      </a:cubicBezTo>
                      <a:cubicBezTo>
                        <a:pt x="2429" y="396"/>
                        <a:pt x="1977" y="190"/>
                        <a:pt x="1506" y="81"/>
                      </a:cubicBezTo>
                      <a:cubicBezTo>
                        <a:pt x="1283" y="30"/>
                        <a:pt x="1055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2" name="Google Shape;2102;p70"/>
                <p:cNvSpPr/>
                <p:nvPr/>
              </p:nvSpPr>
              <p:spPr>
                <a:xfrm>
                  <a:off x="1159850" y="3289300"/>
                  <a:ext cx="89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7" h="2156" extrusionOk="0">
                      <a:moveTo>
                        <a:pt x="1000" y="297"/>
                      </a:moveTo>
                      <a:cubicBezTo>
                        <a:pt x="1204" y="297"/>
                        <a:pt x="1422" y="323"/>
                        <a:pt x="1652" y="376"/>
                      </a:cubicBezTo>
                      <a:cubicBezTo>
                        <a:pt x="2146" y="490"/>
                        <a:pt x="2558" y="701"/>
                        <a:pt x="2847" y="990"/>
                      </a:cubicBezTo>
                      <a:cubicBezTo>
                        <a:pt x="3094" y="1231"/>
                        <a:pt x="3250" y="1543"/>
                        <a:pt x="3286" y="1858"/>
                      </a:cubicBezTo>
                      <a:lnTo>
                        <a:pt x="3048" y="1858"/>
                      </a:lnTo>
                      <a:cubicBezTo>
                        <a:pt x="2623" y="1841"/>
                        <a:pt x="2160" y="1725"/>
                        <a:pt x="1675" y="1520"/>
                      </a:cubicBezTo>
                      <a:cubicBezTo>
                        <a:pt x="1322" y="1368"/>
                        <a:pt x="1053" y="1214"/>
                        <a:pt x="838" y="1026"/>
                      </a:cubicBezTo>
                      <a:cubicBezTo>
                        <a:pt x="623" y="838"/>
                        <a:pt x="462" y="623"/>
                        <a:pt x="367" y="394"/>
                      </a:cubicBezTo>
                      <a:cubicBezTo>
                        <a:pt x="462" y="363"/>
                        <a:pt x="568" y="339"/>
                        <a:pt x="673" y="321"/>
                      </a:cubicBezTo>
                      <a:cubicBezTo>
                        <a:pt x="778" y="305"/>
                        <a:pt x="887" y="297"/>
                        <a:pt x="1000" y="297"/>
                      </a:cubicBezTo>
                      <a:close/>
                      <a:moveTo>
                        <a:pt x="1003" y="1"/>
                      </a:moveTo>
                      <a:cubicBezTo>
                        <a:pt x="873" y="1"/>
                        <a:pt x="747" y="10"/>
                        <a:pt x="627" y="29"/>
                      </a:cubicBezTo>
                      <a:cubicBezTo>
                        <a:pt x="449" y="56"/>
                        <a:pt x="279" y="106"/>
                        <a:pt x="120" y="175"/>
                      </a:cubicBezTo>
                      <a:lnTo>
                        <a:pt x="0" y="225"/>
                      </a:lnTo>
                      <a:lnTo>
                        <a:pt x="37" y="353"/>
                      </a:lnTo>
                      <a:cubicBezTo>
                        <a:pt x="133" y="678"/>
                        <a:pt x="344" y="990"/>
                        <a:pt x="646" y="1250"/>
                      </a:cubicBezTo>
                      <a:cubicBezTo>
                        <a:pt x="883" y="1456"/>
                        <a:pt x="1176" y="1630"/>
                        <a:pt x="1561" y="1790"/>
                      </a:cubicBezTo>
                      <a:cubicBezTo>
                        <a:pt x="2078" y="2010"/>
                        <a:pt x="2572" y="2133"/>
                        <a:pt x="3034" y="2151"/>
                      </a:cubicBezTo>
                      <a:cubicBezTo>
                        <a:pt x="3079" y="2156"/>
                        <a:pt x="3126" y="2156"/>
                        <a:pt x="3167" y="2156"/>
                      </a:cubicBezTo>
                      <a:cubicBezTo>
                        <a:pt x="3267" y="2156"/>
                        <a:pt x="3364" y="2151"/>
                        <a:pt x="3459" y="2143"/>
                      </a:cubicBezTo>
                      <a:lnTo>
                        <a:pt x="3597" y="2128"/>
                      </a:lnTo>
                      <a:lnTo>
                        <a:pt x="3592" y="1991"/>
                      </a:lnTo>
                      <a:cubicBezTo>
                        <a:pt x="3588" y="1556"/>
                        <a:pt x="3391" y="1117"/>
                        <a:pt x="3057" y="779"/>
                      </a:cubicBezTo>
                      <a:cubicBezTo>
                        <a:pt x="2728" y="454"/>
                        <a:pt x="2266" y="211"/>
                        <a:pt x="1721" y="88"/>
                      </a:cubicBezTo>
                      <a:cubicBezTo>
                        <a:pt x="1471" y="29"/>
                        <a:pt x="1230" y="1"/>
                        <a:pt x="1003" y="1"/>
                      </a:cubicBezTo>
                      <a:close/>
                    </a:path>
                  </a:pathLst>
                </a:custGeom>
                <a:solidFill>
                  <a:srgbClr val="2026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506A2FD6-7715-16C5-B6B5-CDC31483C4CA}"/>
              </a:ext>
            </a:extLst>
          </p:cNvPr>
          <p:cNvSpPr/>
          <p:nvPr/>
        </p:nvSpPr>
        <p:spPr>
          <a:xfrm>
            <a:off x="1460364" y="3990814"/>
            <a:ext cx="6687769" cy="7764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71"/>
          <p:cNvSpPr/>
          <p:nvPr/>
        </p:nvSpPr>
        <p:spPr>
          <a:xfrm>
            <a:off x="409800" y="411323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71"/>
          <p:cNvSpPr txBox="1">
            <a:spLocks noGrp="1"/>
          </p:cNvSpPr>
          <p:nvPr>
            <p:ph type="title"/>
          </p:nvPr>
        </p:nvSpPr>
        <p:spPr>
          <a:xfrm>
            <a:off x="409800" y="411325"/>
            <a:ext cx="83244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 PACK: HUMAN RELATIONS AND EMOTIONS</a:t>
            </a:r>
            <a:endParaRPr/>
          </a:p>
        </p:txBody>
      </p:sp>
      <p:grpSp>
        <p:nvGrpSpPr>
          <p:cNvPr id="2109" name="Google Shape;2109;p71"/>
          <p:cNvGrpSpPr/>
          <p:nvPr/>
        </p:nvGrpSpPr>
        <p:grpSpPr>
          <a:xfrm>
            <a:off x="754469" y="1424890"/>
            <a:ext cx="368591" cy="374015"/>
            <a:chOff x="729054" y="1424890"/>
            <a:chExt cx="368591" cy="374015"/>
          </a:xfrm>
        </p:grpSpPr>
        <p:sp>
          <p:nvSpPr>
            <p:cNvPr id="2110" name="Google Shape;2110;p71"/>
            <p:cNvSpPr/>
            <p:nvPr/>
          </p:nvSpPr>
          <p:spPr>
            <a:xfrm>
              <a:off x="913941" y="1430429"/>
              <a:ext cx="177587" cy="142618"/>
            </a:xfrm>
            <a:custGeom>
              <a:avLst/>
              <a:gdLst/>
              <a:ahLst/>
              <a:cxnLst/>
              <a:rect l="l" t="t" r="r" b="b"/>
              <a:pathLst>
                <a:path w="6155" h="4943" extrusionOk="0">
                  <a:moveTo>
                    <a:pt x="243" y="0"/>
                  </a:moveTo>
                  <a:lnTo>
                    <a:pt x="5914" y="0"/>
                  </a:lnTo>
                  <a:cubicBezTo>
                    <a:pt x="6047" y="0"/>
                    <a:pt x="6155" y="108"/>
                    <a:pt x="6155" y="241"/>
                  </a:cubicBezTo>
                  <a:lnTo>
                    <a:pt x="6155" y="3728"/>
                  </a:lnTo>
                  <a:cubicBezTo>
                    <a:pt x="6155" y="3860"/>
                    <a:pt x="6047" y="3968"/>
                    <a:pt x="5914" y="3968"/>
                  </a:cubicBezTo>
                  <a:lnTo>
                    <a:pt x="2444" y="3968"/>
                  </a:lnTo>
                  <a:cubicBezTo>
                    <a:pt x="2380" y="3968"/>
                    <a:pt x="2360" y="3962"/>
                    <a:pt x="2305" y="3995"/>
                  </a:cubicBezTo>
                  <a:lnTo>
                    <a:pt x="823" y="4857"/>
                  </a:lnTo>
                  <a:cubicBezTo>
                    <a:pt x="708" y="4942"/>
                    <a:pt x="576" y="4889"/>
                    <a:pt x="576" y="4757"/>
                  </a:cubicBezTo>
                  <a:lnTo>
                    <a:pt x="576" y="4051"/>
                  </a:lnTo>
                  <a:cubicBezTo>
                    <a:pt x="576" y="4008"/>
                    <a:pt x="581" y="3968"/>
                    <a:pt x="535" y="3968"/>
                  </a:cubicBezTo>
                  <a:lnTo>
                    <a:pt x="243" y="3968"/>
                  </a:lnTo>
                  <a:cubicBezTo>
                    <a:pt x="110" y="3968"/>
                    <a:pt x="1" y="3860"/>
                    <a:pt x="1" y="3728"/>
                  </a:cubicBezTo>
                  <a:lnTo>
                    <a:pt x="1" y="241"/>
                  </a:lnTo>
                  <a:cubicBezTo>
                    <a:pt x="1" y="108"/>
                    <a:pt x="110" y="0"/>
                    <a:pt x="243" y="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1"/>
            <p:cNvSpPr/>
            <p:nvPr/>
          </p:nvSpPr>
          <p:spPr>
            <a:xfrm>
              <a:off x="800435" y="1663182"/>
              <a:ext cx="75305" cy="59321"/>
            </a:xfrm>
            <a:custGeom>
              <a:avLst/>
              <a:gdLst/>
              <a:ahLst/>
              <a:cxnLst/>
              <a:rect l="l" t="t" r="r" b="b"/>
              <a:pathLst>
                <a:path w="2610" h="2056" extrusionOk="0">
                  <a:moveTo>
                    <a:pt x="0" y="821"/>
                  </a:moveTo>
                  <a:lnTo>
                    <a:pt x="984" y="1910"/>
                  </a:lnTo>
                  <a:cubicBezTo>
                    <a:pt x="1234" y="2056"/>
                    <a:pt x="1379" y="2056"/>
                    <a:pt x="1628" y="1910"/>
                  </a:cubicBezTo>
                  <a:lnTo>
                    <a:pt x="2609" y="822"/>
                  </a:lnTo>
                  <a:cubicBezTo>
                    <a:pt x="2502" y="772"/>
                    <a:pt x="2418" y="678"/>
                    <a:pt x="2370" y="572"/>
                  </a:cubicBezTo>
                  <a:lnTo>
                    <a:pt x="2221" y="245"/>
                  </a:lnTo>
                  <a:cubicBezTo>
                    <a:pt x="1554" y="0"/>
                    <a:pt x="999" y="35"/>
                    <a:pt x="390" y="245"/>
                  </a:cubicBezTo>
                  <a:lnTo>
                    <a:pt x="235" y="569"/>
                  </a:lnTo>
                  <a:cubicBezTo>
                    <a:pt x="186" y="672"/>
                    <a:pt x="111" y="770"/>
                    <a:pt x="0" y="821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1"/>
            <p:cNvSpPr/>
            <p:nvPr/>
          </p:nvSpPr>
          <p:spPr>
            <a:xfrm>
              <a:off x="775074" y="1557409"/>
              <a:ext cx="125624" cy="120892"/>
            </a:xfrm>
            <a:custGeom>
              <a:avLst/>
              <a:gdLst/>
              <a:ahLst/>
              <a:cxnLst/>
              <a:rect l="l" t="t" r="r" b="b"/>
              <a:pathLst>
                <a:path w="4354" h="4190" extrusionOk="0">
                  <a:moveTo>
                    <a:pt x="0" y="1983"/>
                  </a:moveTo>
                  <a:cubicBezTo>
                    <a:pt x="0" y="2655"/>
                    <a:pt x="542" y="3473"/>
                    <a:pt x="1263" y="3902"/>
                  </a:cubicBezTo>
                  <a:cubicBezTo>
                    <a:pt x="1381" y="3973"/>
                    <a:pt x="1505" y="4033"/>
                    <a:pt x="1632" y="4080"/>
                  </a:cubicBezTo>
                  <a:cubicBezTo>
                    <a:pt x="1829" y="4152"/>
                    <a:pt x="2004" y="4189"/>
                    <a:pt x="2177" y="4189"/>
                  </a:cubicBezTo>
                  <a:cubicBezTo>
                    <a:pt x="2350" y="4189"/>
                    <a:pt x="2525" y="4152"/>
                    <a:pt x="2722" y="4080"/>
                  </a:cubicBezTo>
                  <a:cubicBezTo>
                    <a:pt x="2849" y="4033"/>
                    <a:pt x="2972" y="3973"/>
                    <a:pt x="3091" y="3902"/>
                  </a:cubicBezTo>
                  <a:cubicBezTo>
                    <a:pt x="3812" y="3473"/>
                    <a:pt x="4354" y="2655"/>
                    <a:pt x="4354" y="1983"/>
                  </a:cubicBezTo>
                  <a:lnTo>
                    <a:pt x="4354" y="1316"/>
                  </a:lnTo>
                  <a:cubicBezTo>
                    <a:pt x="3777" y="137"/>
                    <a:pt x="2590" y="40"/>
                    <a:pt x="2165" y="18"/>
                  </a:cubicBezTo>
                  <a:cubicBezTo>
                    <a:pt x="1769" y="0"/>
                    <a:pt x="697" y="137"/>
                    <a:pt x="0" y="131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1"/>
            <p:cNvSpPr/>
            <p:nvPr/>
          </p:nvSpPr>
          <p:spPr>
            <a:xfrm>
              <a:off x="775190" y="1524777"/>
              <a:ext cx="125826" cy="70919"/>
            </a:xfrm>
            <a:custGeom>
              <a:avLst/>
              <a:gdLst/>
              <a:ahLst/>
              <a:cxnLst/>
              <a:rect l="l" t="t" r="r" b="b"/>
              <a:pathLst>
                <a:path w="4361" h="2458" extrusionOk="0">
                  <a:moveTo>
                    <a:pt x="1360" y="1880"/>
                  </a:moveTo>
                  <a:cubicBezTo>
                    <a:pt x="1831" y="2001"/>
                    <a:pt x="2006" y="2062"/>
                    <a:pt x="2181" y="2062"/>
                  </a:cubicBezTo>
                  <a:cubicBezTo>
                    <a:pt x="2356" y="2062"/>
                    <a:pt x="2530" y="2001"/>
                    <a:pt x="3001" y="1880"/>
                  </a:cubicBezTo>
                  <a:cubicBezTo>
                    <a:pt x="3609" y="1723"/>
                    <a:pt x="3478" y="2396"/>
                    <a:pt x="4360" y="2458"/>
                  </a:cubicBezTo>
                  <a:cubicBezTo>
                    <a:pt x="4360" y="840"/>
                    <a:pt x="3271" y="19"/>
                    <a:pt x="2181" y="1"/>
                  </a:cubicBezTo>
                  <a:cubicBezTo>
                    <a:pt x="1090" y="19"/>
                    <a:pt x="1" y="840"/>
                    <a:pt x="1" y="2458"/>
                  </a:cubicBezTo>
                  <a:cubicBezTo>
                    <a:pt x="883" y="2396"/>
                    <a:pt x="751" y="1723"/>
                    <a:pt x="1360" y="188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1"/>
            <p:cNvSpPr/>
            <p:nvPr/>
          </p:nvSpPr>
          <p:spPr>
            <a:xfrm>
              <a:off x="944698" y="1476132"/>
              <a:ext cx="22563" cy="22620"/>
            </a:xfrm>
            <a:custGeom>
              <a:avLst/>
              <a:gdLst/>
              <a:ahLst/>
              <a:cxnLst/>
              <a:rect l="l" t="t" r="r" b="b"/>
              <a:pathLst>
                <a:path w="782" h="784" extrusionOk="0">
                  <a:moveTo>
                    <a:pt x="1" y="392"/>
                  </a:moveTo>
                  <a:cubicBezTo>
                    <a:pt x="1" y="608"/>
                    <a:pt x="174" y="783"/>
                    <a:pt x="390" y="783"/>
                  </a:cubicBezTo>
                  <a:cubicBezTo>
                    <a:pt x="607" y="783"/>
                    <a:pt x="782" y="608"/>
                    <a:pt x="782" y="392"/>
                  </a:cubicBezTo>
                  <a:cubicBezTo>
                    <a:pt x="782" y="177"/>
                    <a:pt x="607" y="1"/>
                    <a:pt x="390" y="1"/>
                  </a:cubicBezTo>
                  <a:cubicBezTo>
                    <a:pt x="174" y="1"/>
                    <a:pt x="1" y="176"/>
                    <a:pt x="1" y="392"/>
                  </a:cubicBezTo>
                  <a:close/>
                </a:path>
              </a:pathLst>
            </a:custGeom>
            <a:solidFill>
              <a:srgbClr val="F3EAE6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1"/>
            <p:cNvSpPr/>
            <p:nvPr/>
          </p:nvSpPr>
          <p:spPr>
            <a:xfrm>
              <a:off x="992651" y="1476132"/>
              <a:ext cx="22592" cy="22620"/>
            </a:xfrm>
            <a:custGeom>
              <a:avLst/>
              <a:gdLst/>
              <a:ahLst/>
              <a:cxnLst/>
              <a:rect l="l" t="t" r="r" b="b"/>
              <a:pathLst>
                <a:path w="783" h="784" extrusionOk="0">
                  <a:moveTo>
                    <a:pt x="391" y="1"/>
                  </a:moveTo>
                  <a:cubicBezTo>
                    <a:pt x="175" y="1"/>
                    <a:pt x="0" y="176"/>
                    <a:pt x="0" y="392"/>
                  </a:cubicBezTo>
                  <a:cubicBezTo>
                    <a:pt x="0" y="607"/>
                    <a:pt x="175" y="783"/>
                    <a:pt x="391" y="783"/>
                  </a:cubicBezTo>
                  <a:cubicBezTo>
                    <a:pt x="608" y="783"/>
                    <a:pt x="782" y="607"/>
                    <a:pt x="782" y="392"/>
                  </a:cubicBezTo>
                  <a:cubicBezTo>
                    <a:pt x="782" y="176"/>
                    <a:pt x="608" y="1"/>
                    <a:pt x="391" y="1"/>
                  </a:cubicBezTo>
                  <a:close/>
                </a:path>
              </a:pathLst>
            </a:custGeom>
            <a:solidFill>
              <a:srgbClr val="F3EAE6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1"/>
            <p:cNvSpPr/>
            <p:nvPr/>
          </p:nvSpPr>
          <p:spPr>
            <a:xfrm>
              <a:off x="1040604" y="1476132"/>
              <a:ext cx="22563" cy="22620"/>
            </a:xfrm>
            <a:custGeom>
              <a:avLst/>
              <a:gdLst/>
              <a:ahLst/>
              <a:cxnLst/>
              <a:rect l="l" t="t" r="r" b="b"/>
              <a:pathLst>
                <a:path w="782" h="784" extrusionOk="0">
                  <a:moveTo>
                    <a:pt x="1" y="392"/>
                  </a:moveTo>
                  <a:cubicBezTo>
                    <a:pt x="1" y="608"/>
                    <a:pt x="176" y="783"/>
                    <a:pt x="392" y="783"/>
                  </a:cubicBezTo>
                  <a:cubicBezTo>
                    <a:pt x="607" y="783"/>
                    <a:pt x="782" y="608"/>
                    <a:pt x="782" y="392"/>
                  </a:cubicBezTo>
                  <a:cubicBezTo>
                    <a:pt x="782" y="177"/>
                    <a:pt x="607" y="1"/>
                    <a:pt x="392" y="1"/>
                  </a:cubicBezTo>
                  <a:cubicBezTo>
                    <a:pt x="176" y="1"/>
                    <a:pt x="1" y="176"/>
                    <a:pt x="1" y="392"/>
                  </a:cubicBezTo>
                  <a:close/>
                </a:path>
              </a:pathLst>
            </a:custGeom>
            <a:solidFill>
              <a:srgbClr val="F3EAE6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1"/>
            <p:cNvSpPr/>
            <p:nvPr/>
          </p:nvSpPr>
          <p:spPr>
            <a:xfrm>
              <a:off x="734363" y="1686986"/>
              <a:ext cx="207507" cy="106321"/>
            </a:xfrm>
            <a:custGeom>
              <a:avLst/>
              <a:gdLst/>
              <a:ahLst/>
              <a:cxnLst/>
              <a:rect l="l" t="t" r="r" b="b"/>
              <a:pathLst>
                <a:path w="7192" h="3685" extrusionOk="0">
                  <a:moveTo>
                    <a:pt x="190" y="3685"/>
                  </a:moveTo>
                  <a:lnTo>
                    <a:pt x="1686" y="3685"/>
                  </a:lnTo>
                  <a:lnTo>
                    <a:pt x="3301" y="3685"/>
                  </a:lnTo>
                  <a:lnTo>
                    <a:pt x="5505" y="3685"/>
                  </a:lnTo>
                  <a:lnTo>
                    <a:pt x="7001" y="3685"/>
                  </a:lnTo>
                  <a:cubicBezTo>
                    <a:pt x="7145" y="3685"/>
                    <a:pt x="7191" y="3646"/>
                    <a:pt x="7171" y="3498"/>
                  </a:cubicBezTo>
                  <a:lnTo>
                    <a:pt x="6929" y="1619"/>
                  </a:lnTo>
                  <a:cubicBezTo>
                    <a:pt x="6775" y="437"/>
                    <a:pt x="5778" y="246"/>
                    <a:pt x="4965" y="25"/>
                  </a:cubicBezTo>
                  <a:cubicBezTo>
                    <a:pt x="4942" y="19"/>
                    <a:pt x="4921" y="11"/>
                    <a:pt x="4899" y="0"/>
                  </a:cubicBezTo>
                  <a:lnTo>
                    <a:pt x="3918" y="583"/>
                  </a:lnTo>
                  <a:cubicBezTo>
                    <a:pt x="3668" y="729"/>
                    <a:pt x="3522" y="729"/>
                    <a:pt x="3274" y="583"/>
                  </a:cubicBezTo>
                  <a:lnTo>
                    <a:pt x="2290" y="0"/>
                  </a:lnTo>
                  <a:cubicBezTo>
                    <a:pt x="2270" y="10"/>
                    <a:pt x="2247" y="19"/>
                    <a:pt x="2224" y="25"/>
                  </a:cubicBezTo>
                  <a:cubicBezTo>
                    <a:pt x="1413" y="246"/>
                    <a:pt x="414" y="437"/>
                    <a:pt x="262" y="1619"/>
                  </a:cubicBezTo>
                  <a:lnTo>
                    <a:pt x="20" y="3498"/>
                  </a:lnTo>
                  <a:cubicBezTo>
                    <a:pt x="0" y="3646"/>
                    <a:pt x="46" y="3685"/>
                    <a:pt x="190" y="3685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1"/>
            <p:cNvSpPr/>
            <p:nvPr/>
          </p:nvSpPr>
          <p:spPr>
            <a:xfrm>
              <a:off x="729054" y="1519324"/>
              <a:ext cx="218125" cy="279581"/>
            </a:xfrm>
            <a:custGeom>
              <a:avLst/>
              <a:gdLst/>
              <a:ahLst/>
              <a:cxnLst/>
              <a:rect l="l" t="t" r="r" b="b"/>
              <a:pathLst>
                <a:path w="7560" h="9690" extrusionOk="0">
                  <a:moveTo>
                    <a:pt x="3780" y="380"/>
                  </a:moveTo>
                  <a:cubicBezTo>
                    <a:pt x="4691" y="397"/>
                    <a:pt x="5668" y="1044"/>
                    <a:pt x="5763" y="2426"/>
                  </a:cubicBezTo>
                  <a:cubicBezTo>
                    <a:pt x="5533" y="2368"/>
                    <a:pt x="5416" y="2250"/>
                    <a:pt x="5303" y="2135"/>
                  </a:cubicBezTo>
                  <a:cubicBezTo>
                    <a:pt x="5179" y="2007"/>
                    <a:pt x="5030" y="1855"/>
                    <a:pt x="4766" y="1855"/>
                  </a:cubicBezTo>
                  <a:cubicBezTo>
                    <a:pt x="4702" y="1855"/>
                    <a:pt x="4631" y="1865"/>
                    <a:pt x="4553" y="1884"/>
                  </a:cubicBezTo>
                  <a:cubicBezTo>
                    <a:pt x="4441" y="1914"/>
                    <a:pt x="4346" y="1938"/>
                    <a:pt x="4263" y="1961"/>
                  </a:cubicBezTo>
                  <a:cubicBezTo>
                    <a:pt x="4013" y="2027"/>
                    <a:pt x="3889" y="2061"/>
                    <a:pt x="3780" y="2061"/>
                  </a:cubicBezTo>
                  <a:cubicBezTo>
                    <a:pt x="3671" y="2061"/>
                    <a:pt x="3546" y="2027"/>
                    <a:pt x="3296" y="1961"/>
                  </a:cubicBezTo>
                  <a:cubicBezTo>
                    <a:pt x="3214" y="1938"/>
                    <a:pt x="3119" y="1914"/>
                    <a:pt x="3007" y="1884"/>
                  </a:cubicBezTo>
                  <a:cubicBezTo>
                    <a:pt x="2928" y="1864"/>
                    <a:pt x="2857" y="1855"/>
                    <a:pt x="2793" y="1855"/>
                  </a:cubicBezTo>
                  <a:cubicBezTo>
                    <a:pt x="2528" y="1855"/>
                    <a:pt x="2380" y="2007"/>
                    <a:pt x="2255" y="2135"/>
                  </a:cubicBezTo>
                  <a:cubicBezTo>
                    <a:pt x="2143" y="2250"/>
                    <a:pt x="2026" y="2368"/>
                    <a:pt x="1796" y="2426"/>
                  </a:cubicBezTo>
                  <a:cubicBezTo>
                    <a:pt x="1891" y="1044"/>
                    <a:pt x="2867" y="397"/>
                    <a:pt x="3780" y="380"/>
                  </a:cubicBezTo>
                  <a:close/>
                  <a:moveTo>
                    <a:pt x="4771" y="2231"/>
                  </a:moveTo>
                  <a:cubicBezTo>
                    <a:pt x="4874" y="2231"/>
                    <a:pt x="4931" y="2288"/>
                    <a:pt x="5037" y="2397"/>
                  </a:cubicBezTo>
                  <a:cubicBezTo>
                    <a:pt x="5183" y="2546"/>
                    <a:pt x="5376" y="2742"/>
                    <a:pt x="5775" y="2812"/>
                  </a:cubicBezTo>
                  <a:lnTo>
                    <a:pt x="5775" y="3313"/>
                  </a:lnTo>
                  <a:cubicBezTo>
                    <a:pt x="5775" y="4037"/>
                    <a:pt x="5068" y="4935"/>
                    <a:pt x="4263" y="5233"/>
                  </a:cubicBezTo>
                  <a:cubicBezTo>
                    <a:pt x="4082" y="5301"/>
                    <a:pt x="3928" y="5331"/>
                    <a:pt x="3781" y="5331"/>
                  </a:cubicBezTo>
                  <a:cubicBezTo>
                    <a:pt x="3634" y="5331"/>
                    <a:pt x="3482" y="5301"/>
                    <a:pt x="3301" y="5233"/>
                  </a:cubicBezTo>
                  <a:cubicBezTo>
                    <a:pt x="2494" y="4935"/>
                    <a:pt x="1787" y="4038"/>
                    <a:pt x="1787" y="3313"/>
                  </a:cubicBezTo>
                  <a:lnTo>
                    <a:pt x="1787" y="2812"/>
                  </a:lnTo>
                  <a:cubicBezTo>
                    <a:pt x="2187" y="2743"/>
                    <a:pt x="2381" y="2546"/>
                    <a:pt x="2526" y="2397"/>
                  </a:cubicBezTo>
                  <a:cubicBezTo>
                    <a:pt x="2633" y="2288"/>
                    <a:pt x="2689" y="2231"/>
                    <a:pt x="2792" y="2231"/>
                  </a:cubicBezTo>
                  <a:cubicBezTo>
                    <a:pt x="2826" y="2231"/>
                    <a:pt x="2865" y="2237"/>
                    <a:pt x="2913" y="2250"/>
                  </a:cubicBezTo>
                  <a:cubicBezTo>
                    <a:pt x="3023" y="2277"/>
                    <a:pt x="3119" y="2303"/>
                    <a:pt x="3200" y="2325"/>
                  </a:cubicBezTo>
                  <a:cubicBezTo>
                    <a:pt x="3482" y="2400"/>
                    <a:pt x="3623" y="2438"/>
                    <a:pt x="3781" y="2438"/>
                  </a:cubicBezTo>
                  <a:cubicBezTo>
                    <a:pt x="3941" y="2438"/>
                    <a:pt x="4091" y="2397"/>
                    <a:pt x="4364" y="2325"/>
                  </a:cubicBezTo>
                  <a:cubicBezTo>
                    <a:pt x="4445" y="2303"/>
                    <a:pt x="4540" y="2277"/>
                    <a:pt x="4651" y="2250"/>
                  </a:cubicBezTo>
                  <a:cubicBezTo>
                    <a:pt x="4698" y="2237"/>
                    <a:pt x="4737" y="2231"/>
                    <a:pt x="4771" y="2231"/>
                  </a:cubicBezTo>
                  <a:close/>
                  <a:moveTo>
                    <a:pt x="2950" y="5492"/>
                  </a:moveTo>
                  <a:cubicBezTo>
                    <a:pt x="3022" y="5528"/>
                    <a:pt x="3094" y="5560"/>
                    <a:pt x="3168" y="5587"/>
                  </a:cubicBezTo>
                  <a:cubicBezTo>
                    <a:pt x="3392" y="5670"/>
                    <a:pt x="3586" y="5709"/>
                    <a:pt x="3780" y="5709"/>
                  </a:cubicBezTo>
                  <a:cubicBezTo>
                    <a:pt x="3973" y="5709"/>
                    <a:pt x="4168" y="5670"/>
                    <a:pt x="4392" y="5587"/>
                  </a:cubicBezTo>
                  <a:cubicBezTo>
                    <a:pt x="4464" y="5560"/>
                    <a:pt x="4536" y="5529"/>
                    <a:pt x="4606" y="5495"/>
                  </a:cubicBezTo>
                  <a:lnTo>
                    <a:pt x="4671" y="5638"/>
                  </a:lnTo>
                  <a:cubicBezTo>
                    <a:pt x="4694" y="5689"/>
                    <a:pt x="4725" y="5736"/>
                    <a:pt x="4758" y="5781"/>
                  </a:cubicBezTo>
                  <a:lnTo>
                    <a:pt x="4007" y="6225"/>
                  </a:lnTo>
                  <a:cubicBezTo>
                    <a:pt x="3910" y="6282"/>
                    <a:pt x="3845" y="6310"/>
                    <a:pt x="3779" y="6310"/>
                  </a:cubicBezTo>
                  <a:cubicBezTo>
                    <a:pt x="3714" y="6310"/>
                    <a:pt x="3649" y="6282"/>
                    <a:pt x="3554" y="6227"/>
                  </a:cubicBezTo>
                  <a:lnTo>
                    <a:pt x="2798" y="5778"/>
                  </a:lnTo>
                  <a:cubicBezTo>
                    <a:pt x="2829" y="5736"/>
                    <a:pt x="2856" y="5689"/>
                    <a:pt x="2881" y="5638"/>
                  </a:cubicBezTo>
                  <a:lnTo>
                    <a:pt x="2950" y="5492"/>
                  </a:lnTo>
                  <a:close/>
                  <a:moveTo>
                    <a:pt x="3777" y="1"/>
                  </a:moveTo>
                  <a:cubicBezTo>
                    <a:pt x="3155" y="10"/>
                    <a:pt x="2576" y="254"/>
                    <a:pt x="2146" y="683"/>
                  </a:cubicBezTo>
                  <a:cubicBezTo>
                    <a:pt x="1664" y="1167"/>
                    <a:pt x="1410" y="1846"/>
                    <a:pt x="1404" y="2647"/>
                  </a:cubicBezTo>
                  <a:lnTo>
                    <a:pt x="1404" y="3313"/>
                  </a:lnTo>
                  <a:cubicBezTo>
                    <a:pt x="1410" y="4018"/>
                    <a:pt x="1925" y="4825"/>
                    <a:pt x="2622" y="5301"/>
                  </a:cubicBezTo>
                  <a:lnTo>
                    <a:pt x="2537" y="5474"/>
                  </a:lnTo>
                  <a:cubicBezTo>
                    <a:pt x="2500" y="5554"/>
                    <a:pt x="2451" y="5607"/>
                    <a:pt x="2396" y="5635"/>
                  </a:cubicBezTo>
                  <a:cubicBezTo>
                    <a:pt x="2393" y="5636"/>
                    <a:pt x="2390" y="5638"/>
                    <a:pt x="2387" y="5640"/>
                  </a:cubicBezTo>
                  <a:cubicBezTo>
                    <a:pt x="2378" y="5644"/>
                    <a:pt x="2368" y="5647"/>
                    <a:pt x="2359" y="5649"/>
                  </a:cubicBezTo>
                  <a:cubicBezTo>
                    <a:pt x="2309" y="5663"/>
                    <a:pt x="2258" y="5676"/>
                    <a:pt x="2207" y="5690"/>
                  </a:cubicBezTo>
                  <a:cubicBezTo>
                    <a:pt x="1944" y="5761"/>
                    <a:pt x="1672" y="5833"/>
                    <a:pt x="1411" y="5942"/>
                  </a:cubicBezTo>
                  <a:cubicBezTo>
                    <a:pt x="1315" y="5982"/>
                    <a:pt x="1270" y="6094"/>
                    <a:pt x="1310" y="6190"/>
                  </a:cubicBezTo>
                  <a:cubicBezTo>
                    <a:pt x="1341" y="6262"/>
                    <a:pt x="1411" y="6307"/>
                    <a:pt x="1485" y="6307"/>
                  </a:cubicBezTo>
                  <a:cubicBezTo>
                    <a:pt x="1509" y="6307"/>
                    <a:pt x="1534" y="6302"/>
                    <a:pt x="1559" y="6291"/>
                  </a:cubicBezTo>
                  <a:cubicBezTo>
                    <a:pt x="1795" y="6193"/>
                    <a:pt x="2054" y="6124"/>
                    <a:pt x="2304" y="6057"/>
                  </a:cubicBezTo>
                  <a:cubicBezTo>
                    <a:pt x="2355" y="6043"/>
                    <a:pt x="2405" y="6031"/>
                    <a:pt x="2456" y="6017"/>
                  </a:cubicBezTo>
                  <a:lnTo>
                    <a:pt x="3361" y="6554"/>
                  </a:lnTo>
                  <a:cubicBezTo>
                    <a:pt x="3516" y="6644"/>
                    <a:pt x="3648" y="6690"/>
                    <a:pt x="3780" y="6690"/>
                  </a:cubicBezTo>
                  <a:cubicBezTo>
                    <a:pt x="3912" y="6690"/>
                    <a:pt x="4043" y="6644"/>
                    <a:pt x="4198" y="6554"/>
                  </a:cubicBezTo>
                  <a:lnTo>
                    <a:pt x="5103" y="6017"/>
                  </a:lnTo>
                  <a:cubicBezTo>
                    <a:pt x="5153" y="6031"/>
                    <a:pt x="5203" y="6043"/>
                    <a:pt x="5254" y="6057"/>
                  </a:cubicBezTo>
                  <a:cubicBezTo>
                    <a:pt x="6013" y="6259"/>
                    <a:pt x="6797" y="6468"/>
                    <a:pt x="6924" y="7450"/>
                  </a:cubicBezTo>
                  <a:lnTo>
                    <a:pt x="7163" y="9306"/>
                  </a:lnTo>
                  <a:lnTo>
                    <a:pt x="5890" y="9306"/>
                  </a:lnTo>
                  <a:lnTo>
                    <a:pt x="5890" y="8488"/>
                  </a:lnTo>
                  <a:cubicBezTo>
                    <a:pt x="5890" y="8399"/>
                    <a:pt x="5830" y="8318"/>
                    <a:pt x="5743" y="8298"/>
                  </a:cubicBezTo>
                  <a:cubicBezTo>
                    <a:pt x="5728" y="8294"/>
                    <a:pt x="5713" y="8293"/>
                    <a:pt x="5699" y="8293"/>
                  </a:cubicBezTo>
                  <a:cubicBezTo>
                    <a:pt x="5592" y="8293"/>
                    <a:pt x="5507" y="8378"/>
                    <a:pt x="5507" y="8482"/>
                  </a:cubicBezTo>
                  <a:lnTo>
                    <a:pt x="5507" y="9306"/>
                  </a:lnTo>
                  <a:lnTo>
                    <a:pt x="2056" y="9306"/>
                  </a:lnTo>
                  <a:lnTo>
                    <a:pt x="2056" y="8488"/>
                  </a:lnTo>
                  <a:cubicBezTo>
                    <a:pt x="2056" y="8399"/>
                    <a:pt x="1996" y="8318"/>
                    <a:pt x="1908" y="8298"/>
                  </a:cubicBezTo>
                  <a:cubicBezTo>
                    <a:pt x="1893" y="8294"/>
                    <a:pt x="1878" y="8293"/>
                    <a:pt x="1864" y="8293"/>
                  </a:cubicBezTo>
                  <a:cubicBezTo>
                    <a:pt x="1758" y="8293"/>
                    <a:pt x="1672" y="8378"/>
                    <a:pt x="1672" y="8482"/>
                  </a:cubicBezTo>
                  <a:lnTo>
                    <a:pt x="1672" y="9306"/>
                  </a:lnTo>
                  <a:lnTo>
                    <a:pt x="394" y="9306"/>
                  </a:lnTo>
                  <a:lnTo>
                    <a:pt x="635" y="7450"/>
                  </a:lnTo>
                  <a:cubicBezTo>
                    <a:pt x="673" y="7147"/>
                    <a:pt x="773" y="6907"/>
                    <a:pt x="940" y="6713"/>
                  </a:cubicBezTo>
                  <a:cubicBezTo>
                    <a:pt x="1008" y="6633"/>
                    <a:pt x="999" y="6514"/>
                    <a:pt x="920" y="6445"/>
                  </a:cubicBezTo>
                  <a:cubicBezTo>
                    <a:pt x="884" y="6414"/>
                    <a:pt x="840" y="6398"/>
                    <a:pt x="796" y="6398"/>
                  </a:cubicBezTo>
                  <a:cubicBezTo>
                    <a:pt x="743" y="6398"/>
                    <a:pt x="690" y="6421"/>
                    <a:pt x="652" y="6465"/>
                  </a:cubicBezTo>
                  <a:cubicBezTo>
                    <a:pt x="439" y="6713"/>
                    <a:pt x="307" y="7028"/>
                    <a:pt x="258" y="7402"/>
                  </a:cubicBezTo>
                  <a:lnTo>
                    <a:pt x="15" y="9283"/>
                  </a:lnTo>
                  <a:cubicBezTo>
                    <a:pt x="5" y="9364"/>
                    <a:pt x="0" y="9483"/>
                    <a:pt x="83" y="9579"/>
                  </a:cubicBezTo>
                  <a:cubicBezTo>
                    <a:pt x="164" y="9671"/>
                    <a:pt x="281" y="9683"/>
                    <a:pt x="373" y="9689"/>
                  </a:cubicBezTo>
                  <a:lnTo>
                    <a:pt x="7185" y="9689"/>
                  </a:lnTo>
                  <a:cubicBezTo>
                    <a:pt x="7277" y="9683"/>
                    <a:pt x="7395" y="9671"/>
                    <a:pt x="7476" y="9577"/>
                  </a:cubicBezTo>
                  <a:cubicBezTo>
                    <a:pt x="7559" y="9483"/>
                    <a:pt x="7555" y="9362"/>
                    <a:pt x="7544" y="9281"/>
                  </a:cubicBezTo>
                  <a:lnTo>
                    <a:pt x="7302" y="7402"/>
                  </a:lnTo>
                  <a:cubicBezTo>
                    <a:pt x="7142" y="6167"/>
                    <a:pt x="6150" y="5902"/>
                    <a:pt x="5352" y="5690"/>
                  </a:cubicBezTo>
                  <a:cubicBezTo>
                    <a:pt x="5301" y="5676"/>
                    <a:pt x="5251" y="5663"/>
                    <a:pt x="5200" y="5649"/>
                  </a:cubicBezTo>
                  <a:cubicBezTo>
                    <a:pt x="5191" y="5647"/>
                    <a:pt x="5182" y="5643"/>
                    <a:pt x="5171" y="5640"/>
                  </a:cubicBezTo>
                  <a:cubicBezTo>
                    <a:pt x="5168" y="5638"/>
                    <a:pt x="5165" y="5636"/>
                    <a:pt x="5162" y="5635"/>
                  </a:cubicBezTo>
                  <a:cubicBezTo>
                    <a:pt x="5102" y="5606"/>
                    <a:pt x="5048" y="5551"/>
                    <a:pt x="5016" y="5480"/>
                  </a:cubicBezTo>
                  <a:lnTo>
                    <a:pt x="4935" y="5302"/>
                  </a:lnTo>
                  <a:cubicBezTo>
                    <a:pt x="5631" y="4827"/>
                    <a:pt x="6150" y="4018"/>
                    <a:pt x="6140" y="3313"/>
                  </a:cubicBezTo>
                  <a:lnTo>
                    <a:pt x="6140" y="2647"/>
                  </a:lnTo>
                  <a:cubicBezTo>
                    <a:pt x="6150" y="1846"/>
                    <a:pt x="5895" y="1167"/>
                    <a:pt x="5413" y="683"/>
                  </a:cubicBezTo>
                  <a:cubicBezTo>
                    <a:pt x="4982" y="254"/>
                    <a:pt x="4404" y="10"/>
                    <a:pt x="378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1"/>
            <p:cNvSpPr/>
            <p:nvPr/>
          </p:nvSpPr>
          <p:spPr>
            <a:xfrm>
              <a:off x="820315" y="1642438"/>
              <a:ext cx="35604" cy="15840"/>
            </a:xfrm>
            <a:custGeom>
              <a:avLst/>
              <a:gdLst/>
              <a:ahLst/>
              <a:cxnLst/>
              <a:rect l="l" t="t" r="r" b="b"/>
              <a:pathLst>
                <a:path w="1234" h="549" extrusionOk="0">
                  <a:moveTo>
                    <a:pt x="1025" y="0"/>
                  </a:moveTo>
                  <a:cubicBezTo>
                    <a:pt x="976" y="0"/>
                    <a:pt x="928" y="19"/>
                    <a:pt x="891" y="56"/>
                  </a:cubicBezTo>
                  <a:cubicBezTo>
                    <a:pt x="815" y="132"/>
                    <a:pt x="716" y="169"/>
                    <a:pt x="617" y="169"/>
                  </a:cubicBezTo>
                  <a:cubicBezTo>
                    <a:pt x="518" y="169"/>
                    <a:pt x="419" y="132"/>
                    <a:pt x="344" y="56"/>
                  </a:cubicBezTo>
                  <a:cubicBezTo>
                    <a:pt x="306" y="20"/>
                    <a:pt x="257" y="1"/>
                    <a:pt x="209" y="1"/>
                  </a:cubicBezTo>
                  <a:cubicBezTo>
                    <a:pt x="160" y="1"/>
                    <a:pt x="112" y="20"/>
                    <a:pt x="75" y="56"/>
                  </a:cubicBezTo>
                  <a:cubicBezTo>
                    <a:pt x="0" y="130"/>
                    <a:pt x="0" y="250"/>
                    <a:pt x="75" y="325"/>
                  </a:cubicBezTo>
                  <a:cubicBezTo>
                    <a:pt x="224" y="474"/>
                    <a:pt x="420" y="549"/>
                    <a:pt x="617" y="549"/>
                  </a:cubicBezTo>
                  <a:cubicBezTo>
                    <a:pt x="813" y="549"/>
                    <a:pt x="1009" y="474"/>
                    <a:pt x="1160" y="325"/>
                  </a:cubicBezTo>
                  <a:cubicBezTo>
                    <a:pt x="1233" y="250"/>
                    <a:pt x="1233" y="130"/>
                    <a:pt x="1160" y="56"/>
                  </a:cubicBezTo>
                  <a:cubicBezTo>
                    <a:pt x="1122" y="19"/>
                    <a:pt x="1073" y="0"/>
                    <a:pt x="102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1"/>
            <p:cNvSpPr/>
            <p:nvPr/>
          </p:nvSpPr>
          <p:spPr>
            <a:xfrm>
              <a:off x="804331" y="1601467"/>
              <a:ext cx="25736" cy="13676"/>
            </a:xfrm>
            <a:custGeom>
              <a:avLst/>
              <a:gdLst/>
              <a:ahLst/>
              <a:cxnLst/>
              <a:rect l="l" t="t" r="r" b="b"/>
              <a:pathLst>
                <a:path w="892" h="474" extrusionOk="0">
                  <a:moveTo>
                    <a:pt x="446" y="0"/>
                  </a:moveTo>
                  <a:cubicBezTo>
                    <a:pt x="313" y="0"/>
                    <a:pt x="180" y="49"/>
                    <a:pt x="79" y="147"/>
                  </a:cubicBezTo>
                  <a:cubicBezTo>
                    <a:pt x="3" y="220"/>
                    <a:pt x="0" y="340"/>
                    <a:pt x="72" y="415"/>
                  </a:cubicBezTo>
                  <a:cubicBezTo>
                    <a:pt x="110" y="454"/>
                    <a:pt x="161" y="473"/>
                    <a:pt x="211" y="473"/>
                  </a:cubicBezTo>
                  <a:cubicBezTo>
                    <a:pt x="258" y="473"/>
                    <a:pt x="304" y="456"/>
                    <a:pt x="341" y="421"/>
                  </a:cubicBezTo>
                  <a:cubicBezTo>
                    <a:pt x="370" y="393"/>
                    <a:pt x="408" y="380"/>
                    <a:pt x="446" y="380"/>
                  </a:cubicBezTo>
                  <a:cubicBezTo>
                    <a:pt x="483" y="380"/>
                    <a:pt x="521" y="393"/>
                    <a:pt x="549" y="421"/>
                  </a:cubicBezTo>
                  <a:cubicBezTo>
                    <a:pt x="586" y="456"/>
                    <a:pt x="634" y="473"/>
                    <a:pt x="681" y="473"/>
                  </a:cubicBezTo>
                  <a:cubicBezTo>
                    <a:pt x="732" y="473"/>
                    <a:pt x="781" y="455"/>
                    <a:pt x="818" y="415"/>
                  </a:cubicBezTo>
                  <a:cubicBezTo>
                    <a:pt x="891" y="340"/>
                    <a:pt x="888" y="220"/>
                    <a:pt x="813" y="147"/>
                  </a:cubicBezTo>
                  <a:cubicBezTo>
                    <a:pt x="712" y="49"/>
                    <a:pt x="579" y="0"/>
                    <a:pt x="44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1"/>
            <p:cNvSpPr/>
            <p:nvPr/>
          </p:nvSpPr>
          <p:spPr>
            <a:xfrm>
              <a:off x="846196" y="1601467"/>
              <a:ext cx="25650" cy="13676"/>
            </a:xfrm>
            <a:custGeom>
              <a:avLst/>
              <a:gdLst/>
              <a:ahLst/>
              <a:cxnLst/>
              <a:rect l="l" t="t" r="r" b="b"/>
              <a:pathLst>
                <a:path w="889" h="474" extrusionOk="0">
                  <a:moveTo>
                    <a:pt x="444" y="0"/>
                  </a:moveTo>
                  <a:cubicBezTo>
                    <a:pt x="311" y="0"/>
                    <a:pt x="178" y="49"/>
                    <a:pt x="77" y="147"/>
                  </a:cubicBezTo>
                  <a:cubicBezTo>
                    <a:pt x="2" y="220"/>
                    <a:pt x="0" y="340"/>
                    <a:pt x="72" y="415"/>
                  </a:cubicBezTo>
                  <a:cubicBezTo>
                    <a:pt x="109" y="454"/>
                    <a:pt x="159" y="474"/>
                    <a:pt x="208" y="474"/>
                  </a:cubicBezTo>
                  <a:cubicBezTo>
                    <a:pt x="256" y="474"/>
                    <a:pt x="304" y="456"/>
                    <a:pt x="341" y="420"/>
                  </a:cubicBezTo>
                  <a:cubicBezTo>
                    <a:pt x="368" y="393"/>
                    <a:pt x="406" y="379"/>
                    <a:pt x="444" y="379"/>
                  </a:cubicBezTo>
                  <a:cubicBezTo>
                    <a:pt x="482" y="379"/>
                    <a:pt x="520" y="393"/>
                    <a:pt x="548" y="420"/>
                  </a:cubicBezTo>
                  <a:cubicBezTo>
                    <a:pt x="585" y="456"/>
                    <a:pt x="632" y="473"/>
                    <a:pt x="680" y="473"/>
                  </a:cubicBezTo>
                  <a:cubicBezTo>
                    <a:pt x="729" y="473"/>
                    <a:pt x="780" y="455"/>
                    <a:pt x="816" y="415"/>
                  </a:cubicBezTo>
                  <a:cubicBezTo>
                    <a:pt x="888" y="340"/>
                    <a:pt x="887" y="220"/>
                    <a:pt x="812" y="147"/>
                  </a:cubicBezTo>
                  <a:cubicBezTo>
                    <a:pt x="711" y="49"/>
                    <a:pt x="577" y="0"/>
                    <a:pt x="44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1"/>
            <p:cNvSpPr/>
            <p:nvPr/>
          </p:nvSpPr>
          <p:spPr>
            <a:xfrm>
              <a:off x="908950" y="1424890"/>
              <a:ext cx="188695" cy="151908"/>
            </a:xfrm>
            <a:custGeom>
              <a:avLst/>
              <a:gdLst/>
              <a:ahLst/>
              <a:cxnLst/>
              <a:rect l="l" t="t" r="r" b="b"/>
              <a:pathLst>
                <a:path w="6540" h="5265" extrusionOk="0">
                  <a:moveTo>
                    <a:pt x="431" y="0"/>
                  </a:moveTo>
                  <a:cubicBezTo>
                    <a:pt x="194" y="0"/>
                    <a:pt x="0" y="192"/>
                    <a:pt x="0" y="430"/>
                  </a:cubicBezTo>
                  <a:lnTo>
                    <a:pt x="0" y="3903"/>
                  </a:lnTo>
                  <a:cubicBezTo>
                    <a:pt x="0" y="4140"/>
                    <a:pt x="195" y="4334"/>
                    <a:pt x="435" y="4334"/>
                  </a:cubicBezTo>
                  <a:lnTo>
                    <a:pt x="576" y="4334"/>
                  </a:lnTo>
                  <a:lnTo>
                    <a:pt x="576" y="4935"/>
                  </a:lnTo>
                  <a:cubicBezTo>
                    <a:pt x="576" y="4935"/>
                    <a:pt x="631" y="5176"/>
                    <a:pt x="741" y="5231"/>
                  </a:cubicBezTo>
                  <a:cubicBezTo>
                    <a:pt x="786" y="5254"/>
                    <a:pt x="836" y="5265"/>
                    <a:pt x="887" y="5265"/>
                  </a:cubicBezTo>
                  <a:cubicBezTo>
                    <a:pt x="962" y="5265"/>
                    <a:pt x="1037" y="5240"/>
                    <a:pt x="1105" y="5194"/>
                  </a:cubicBezTo>
                  <a:lnTo>
                    <a:pt x="2580" y="4338"/>
                  </a:lnTo>
                  <a:cubicBezTo>
                    <a:pt x="2580" y="4338"/>
                    <a:pt x="2582" y="4338"/>
                    <a:pt x="2582" y="4337"/>
                  </a:cubicBezTo>
                  <a:cubicBezTo>
                    <a:pt x="2587" y="4337"/>
                    <a:pt x="2591" y="4337"/>
                    <a:pt x="2596" y="4338"/>
                  </a:cubicBezTo>
                  <a:cubicBezTo>
                    <a:pt x="2605" y="4338"/>
                    <a:pt x="2614" y="4338"/>
                    <a:pt x="2627" y="4334"/>
                  </a:cubicBezTo>
                  <a:lnTo>
                    <a:pt x="3596" y="4334"/>
                  </a:lnTo>
                  <a:cubicBezTo>
                    <a:pt x="3599" y="4334"/>
                    <a:pt x="3601" y="4334"/>
                    <a:pt x="3604" y="4334"/>
                  </a:cubicBezTo>
                  <a:cubicBezTo>
                    <a:pt x="3706" y="4334"/>
                    <a:pt x="3786" y="4250"/>
                    <a:pt x="3786" y="4148"/>
                  </a:cubicBezTo>
                  <a:cubicBezTo>
                    <a:pt x="3786" y="4050"/>
                    <a:pt x="3711" y="3968"/>
                    <a:pt x="3614" y="3968"/>
                  </a:cubicBezTo>
                  <a:cubicBezTo>
                    <a:pt x="3608" y="3968"/>
                    <a:pt x="3602" y="3968"/>
                    <a:pt x="3596" y="3969"/>
                  </a:cubicBezTo>
                  <a:lnTo>
                    <a:pt x="2627" y="3969"/>
                  </a:lnTo>
                  <a:cubicBezTo>
                    <a:pt x="2617" y="3958"/>
                    <a:pt x="2610" y="3958"/>
                    <a:pt x="2602" y="3958"/>
                  </a:cubicBezTo>
                  <a:cubicBezTo>
                    <a:pt x="2595" y="3958"/>
                    <a:pt x="2587" y="3958"/>
                    <a:pt x="2580" y="3958"/>
                  </a:cubicBezTo>
                  <a:cubicBezTo>
                    <a:pt x="2521" y="3958"/>
                    <a:pt x="2467" y="3965"/>
                    <a:pt x="2390" y="4010"/>
                  </a:cubicBezTo>
                  <a:lnTo>
                    <a:pt x="941" y="4848"/>
                  </a:lnTo>
                  <a:lnTo>
                    <a:pt x="941" y="4231"/>
                  </a:lnTo>
                  <a:lnTo>
                    <a:pt x="941" y="4223"/>
                  </a:lnTo>
                  <a:cubicBezTo>
                    <a:pt x="945" y="4180"/>
                    <a:pt x="947" y="4093"/>
                    <a:pt x="878" y="4024"/>
                  </a:cubicBezTo>
                  <a:cubicBezTo>
                    <a:pt x="836" y="3983"/>
                    <a:pt x="715" y="3969"/>
                    <a:pt x="715" y="3969"/>
                  </a:cubicBezTo>
                  <a:lnTo>
                    <a:pt x="435" y="3969"/>
                  </a:lnTo>
                  <a:cubicBezTo>
                    <a:pt x="408" y="3969"/>
                    <a:pt x="384" y="3946"/>
                    <a:pt x="384" y="3918"/>
                  </a:cubicBezTo>
                  <a:lnTo>
                    <a:pt x="384" y="435"/>
                  </a:lnTo>
                  <a:cubicBezTo>
                    <a:pt x="384" y="407"/>
                    <a:pt x="407" y="384"/>
                    <a:pt x="435" y="384"/>
                  </a:cubicBezTo>
                  <a:lnTo>
                    <a:pt x="6104" y="384"/>
                  </a:lnTo>
                  <a:cubicBezTo>
                    <a:pt x="6133" y="384"/>
                    <a:pt x="6156" y="407"/>
                    <a:pt x="6156" y="435"/>
                  </a:cubicBezTo>
                  <a:lnTo>
                    <a:pt x="6156" y="3898"/>
                  </a:lnTo>
                  <a:cubicBezTo>
                    <a:pt x="6156" y="3927"/>
                    <a:pt x="6133" y="3950"/>
                    <a:pt x="6105" y="3950"/>
                  </a:cubicBezTo>
                  <a:lnTo>
                    <a:pt x="4466" y="3950"/>
                  </a:lnTo>
                  <a:cubicBezTo>
                    <a:pt x="4377" y="3950"/>
                    <a:pt x="4295" y="4010"/>
                    <a:pt x="4275" y="4096"/>
                  </a:cubicBezTo>
                  <a:cubicBezTo>
                    <a:pt x="4246" y="4222"/>
                    <a:pt x="4341" y="4334"/>
                    <a:pt x="4461" y="4334"/>
                  </a:cubicBezTo>
                  <a:lnTo>
                    <a:pt x="6108" y="4334"/>
                  </a:lnTo>
                  <a:cubicBezTo>
                    <a:pt x="6346" y="4334"/>
                    <a:pt x="6540" y="4140"/>
                    <a:pt x="6540" y="3903"/>
                  </a:cubicBezTo>
                  <a:lnTo>
                    <a:pt x="6540" y="430"/>
                  </a:lnTo>
                  <a:cubicBezTo>
                    <a:pt x="6540" y="192"/>
                    <a:pt x="6346" y="0"/>
                    <a:pt x="610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1"/>
            <p:cNvSpPr/>
            <p:nvPr/>
          </p:nvSpPr>
          <p:spPr>
            <a:xfrm>
              <a:off x="939216" y="1470707"/>
              <a:ext cx="33527" cy="33469"/>
            </a:xfrm>
            <a:custGeom>
              <a:avLst/>
              <a:gdLst/>
              <a:ahLst/>
              <a:cxnLst/>
              <a:rect l="l" t="t" r="r" b="b"/>
              <a:pathLst>
                <a:path w="1162" h="1160" extrusionOk="0">
                  <a:moveTo>
                    <a:pt x="580" y="379"/>
                  </a:moveTo>
                  <a:cubicBezTo>
                    <a:pt x="691" y="379"/>
                    <a:pt x="781" y="469"/>
                    <a:pt x="781" y="580"/>
                  </a:cubicBezTo>
                  <a:cubicBezTo>
                    <a:pt x="781" y="690"/>
                    <a:pt x="691" y="781"/>
                    <a:pt x="580" y="781"/>
                  </a:cubicBezTo>
                  <a:cubicBezTo>
                    <a:pt x="470" y="781"/>
                    <a:pt x="380" y="690"/>
                    <a:pt x="380" y="580"/>
                  </a:cubicBezTo>
                  <a:cubicBezTo>
                    <a:pt x="380" y="469"/>
                    <a:pt x="470" y="379"/>
                    <a:pt x="580" y="379"/>
                  </a:cubicBezTo>
                  <a:close/>
                  <a:moveTo>
                    <a:pt x="580" y="0"/>
                  </a:moveTo>
                  <a:cubicBezTo>
                    <a:pt x="261" y="0"/>
                    <a:pt x="1" y="259"/>
                    <a:pt x="1" y="580"/>
                  </a:cubicBezTo>
                  <a:cubicBezTo>
                    <a:pt x="1" y="900"/>
                    <a:pt x="261" y="1160"/>
                    <a:pt x="580" y="1160"/>
                  </a:cubicBezTo>
                  <a:cubicBezTo>
                    <a:pt x="901" y="1160"/>
                    <a:pt x="1162" y="900"/>
                    <a:pt x="1162" y="580"/>
                  </a:cubicBezTo>
                  <a:cubicBezTo>
                    <a:pt x="1162" y="259"/>
                    <a:pt x="901" y="0"/>
                    <a:pt x="58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1"/>
            <p:cNvSpPr/>
            <p:nvPr/>
          </p:nvSpPr>
          <p:spPr>
            <a:xfrm>
              <a:off x="987140" y="1470707"/>
              <a:ext cx="33555" cy="33469"/>
            </a:xfrm>
            <a:custGeom>
              <a:avLst/>
              <a:gdLst/>
              <a:ahLst/>
              <a:cxnLst/>
              <a:rect l="l" t="t" r="r" b="b"/>
              <a:pathLst>
                <a:path w="1163" h="1160" extrusionOk="0">
                  <a:moveTo>
                    <a:pt x="582" y="379"/>
                  </a:moveTo>
                  <a:cubicBezTo>
                    <a:pt x="693" y="379"/>
                    <a:pt x="783" y="469"/>
                    <a:pt x="783" y="580"/>
                  </a:cubicBezTo>
                  <a:cubicBezTo>
                    <a:pt x="783" y="690"/>
                    <a:pt x="693" y="781"/>
                    <a:pt x="582" y="781"/>
                  </a:cubicBezTo>
                  <a:cubicBezTo>
                    <a:pt x="472" y="781"/>
                    <a:pt x="381" y="690"/>
                    <a:pt x="381" y="580"/>
                  </a:cubicBezTo>
                  <a:cubicBezTo>
                    <a:pt x="381" y="469"/>
                    <a:pt x="472" y="379"/>
                    <a:pt x="582" y="379"/>
                  </a:cubicBezTo>
                  <a:close/>
                  <a:moveTo>
                    <a:pt x="582" y="0"/>
                  </a:moveTo>
                  <a:cubicBezTo>
                    <a:pt x="262" y="0"/>
                    <a:pt x="1" y="259"/>
                    <a:pt x="1" y="580"/>
                  </a:cubicBezTo>
                  <a:cubicBezTo>
                    <a:pt x="1" y="900"/>
                    <a:pt x="262" y="1160"/>
                    <a:pt x="582" y="1160"/>
                  </a:cubicBezTo>
                  <a:cubicBezTo>
                    <a:pt x="903" y="1160"/>
                    <a:pt x="1162" y="900"/>
                    <a:pt x="1162" y="580"/>
                  </a:cubicBezTo>
                  <a:cubicBezTo>
                    <a:pt x="1162" y="259"/>
                    <a:pt x="901" y="0"/>
                    <a:pt x="582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1"/>
            <p:cNvSpPr/>
            <p:nvPr/>
          </p:nvSpPr>
          <p:spPr>
            <a:xfrm>
              <a:off x="1035122" y="1470707"/>
              <a:ext cx="33527" cy="33469"/>
            </a:xfrm>
            <a:custGeom>
              <a:avLst/>
              <a:gdLst/>
              <a:ahLst/>
              <a:cxnLst/>
              <a:rect l="l" t="t" r="r" b="b"/>
              <a:pathLst>
                <a:path w="1162" h="1160" extrusionOk="0">
                  <a:moveTo>
                    <a:pt x="582" y="379"/>
                  </a:moveTo>
                  <a:cubicBezTo>
                    <a:pt x="692" y="379"/>
                    <a:pt x="783" y="469"/>
                    <a:pt x="783" y="580"/>
                  </a:cubicBezTo>
                  <a:cubicBezTo>
                    <a:pt x="783" y="690"/>
                    <a:pt x="692" y="781"/>
                    <a:pt x="582" y="781"/>
                  </a:cubicBezTo>
                  <a:cubicBezTo>
                    <a:pt x="472" y="781"/>
                    <a:pt x="381" y="690"/>
                    <a:pt x="381" y="580"/>
                  </a:cubicBezTo>
                  <a:cubicBezTo>
                    <a:pt x="381" y="469"/>
                    <a:pt x="472" y="379"/>
                    <a:pt x="582" y="379"/>
                  </a:cubicBezTo>
                  <a:close/>
                  <a:moveTo>
                    <a:pt x="582" y="0"/>
                  </a:moveTo>
                  <a:cubicBezTo>
                    <a:pt x="261" y="0"/>
                    <a:pt x="1" y="259"/>
                    <a:pt x="1" y="580"/>
                  </a:cubicBezTo>
                  <a:cubicBezTo>
                    <a:pt x="1" y="900"/>
                    <a:pt x="261" y="1160"/>
                    <a:pt x="582" y="1160"/>
                  </a:cubicBezTo>
                  <a:cubicBezTo>
                    <a:pt x="903" y="1160"/>
                    <a:pt x="1162" y="900"/>
                    <a:pt x="1162" y="580"/>
                  </a:cubicBezTo>
                  <a:cubicBezTo>
                    <a:pt x="1162" y="259"/>
                    <a:pt x="901" y="0"/>
                    <a:pt x="582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6" name="Google Shape;2126;p71"/>
          <p:cNvGrpSpPr/>
          <p:nvPr/>
        </p:nvGrpSpPr>
        <p:grpSpPr>
          <a:xfrm>
            <a:off x="1555486" y="1446356"/>
            <a:ext cx="374448" cy="314261"/>
            <a:chOff x="1529711" y="1446356"/>
            <a:chExt cx="374448" cy="314261"/>
          </a:xfrm>
        </p:grpSpPr>
        <p:sp>
          <p:nvSpPr>
            <p:cNvPr id="2127" name="Google Shape;2127;p71"/>
            <p:cNvSpPr/>
            <p:nvPr/>
          </p:nvSpPr>
          <p:spPr>
            <a:xfrm>
              <a:off x="1675878" y="1642726"/>
              <a:ext cx="222741" cy="112294"/>
            </a:xfrm>
            <a:custGeom>
              <a:avLst/>
              <a:gdLst/>
              <a:ahLst/>
              <a:cxnLst/>
              <a:rect l="l" t="t" r="r" b="b"/>
              <a:pathLst>
                <a:path w="7720" h="3892" extrusionOk="0">
                  <a:moveTo>
                    <a:pt x="1875" y="1694"/>
                  </a:moveTo>
                  <a:lnTo>
                    <a:pt x="2159" y="3892"/>
                  </a:lnTo>
                  <a:lnTo>
                    <a:pt x="7518" y="3892"/>
                  </a:lnTo>
                  <a:cubicBezTo>
                    <a:pt x="7670" y="3892"/>
                    <a:pt x="7719" y="3851"/>
                    <a:pt x="7698" y="3694"/>
                  </a:cubicBezTo>
                  <a:lnTo>
                    <a:pt x="7440" y="1695"/>
                  </a:lnTo>
                  <a:cubicBezTo>
                    <a:pt x="7278" y="438"/>
                    <a:pt x="6425" y="235"/>
                    <a:pt x="5564" y="0"/>
                  </a:cubicBezTo>
                  <a:lnTo>
                    <a:pt x="4490" y="724"/>
                  </a:lnTo>
                  <a:cubicBezTo>
                    <a:pt x="4273" y="889"/>
                    <a:pt x="4147" y="889"/>
                    <a:pt x="3931" y="724"/>
                  </a:cubicBezTo>
                  <a:lnTo>
                    <a:pt x="2857" y="0"/>
                  </a:lnTo>
                  <a:lnTo>
                    <a:pt x="2857" y="0"/>
                  </a:lnTo>
                  <a:lnTo>
                    <a:pt x="2852" y="0"/>
                  </a:lnTo>
                  <a:lnTo>
                    <a:pt x="1" y="0"/>
                  </a:lnTo>
                  <a:cubicBezTo>
                    <a:pt x="863" y="234"/>
                    <a:pt x="1713" y="439"/>
                    <a:pt x="1875" y="1694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1"/>
            <p:cNvSpPr/>
            <p:nvPr/>
          </p:nvSpPr>
          <p:spPr>
            <a:xfrm>
              <a:off x="1569412" y="1468832"/>
              <a:ext cx="134078" cy="75594"/>
            </a:xfrm>
            <a:custGeom>
              <a:avLst/>
              <a:gdLst/>
              <a:ahLst/>
              <a:cxnLst/>
              <a:rect l="l" t="t" r="r" b="b"/>
              <a:pathLst>
                <a:path w="4647" h="2620" extrusionOk="0">
                  <a:moveTo>
                    <a:pt x="2322" y="1"/>
                  </a:moveTo>
                  <a:cubicBezTo>
                    <a:pt x="1161" y="19"/>
                    <a:pt x="0" y="893"/>
                    <a:pt x="0" y="2619"/>
                  </a:cubicBezTo>
                  <a:cubicBezTo>
                    <a:pt x="940" y="2555"/>
                    <a:pt x="799" y="1837"/>
                    <a:pt x="1450" y="2004"/>
                  </a:cubicBezTo>
                  <a:cubicBezTo>
                    <a:pt x="1951" y="2133"/>
                    <a:pt x="2137" y="2197"/>
                    <a:pt x="2322" y="2197"/>
                  </a:cubicBezTo>
                  <a:cubicBezTo>
                    <a:pt x="2510" y="2197"/>
                    <a:pt x="2695" y="2133"/>
                    <a:pt x="3197" y="2004"/>
                  </a:cubicBezTo>
                  <a:cubicBezTo>
                    <a:pt x="3846" y="1837"/>
                    <a:pt x="3706" y="2555"/>
                    <a:pt x="4646" y="2619"/>
                  </a:cubicBezTo>
                  <a:cubicBezTo>
                    <a:pt x="4646" y="895"/>
                    <a:pt x="3485" y="19"/>
                    <a:pt x="2322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1"/>
            <p:cNvSpPr/>
            <p:nvPr/>
          </p:nvSpPr>
          <p:spPr>
            <a:xfrm>
              <a:off x="1569499" y="1521863"/>
              <a:ext cx="133904" cy="112005"/>
            </a:xfrm>
            <a:custGeom>
              <a:avLst/>
              <a:gdLst/>
              <a:ahLst/>
              <a:cxnLst/>
              <a:rect l="l" t="t" r="r" b="b"/>
              <a:pathLst>
                <a:path w="4641" h="3882" extrusionOk="0">
                  <a:moveTo>
                    <a:pt x="0" y="783"/>
                  </a:moveTo>
                  <a:lnTo>
                    <a:pt x="0" y="1493"/>
                  </a:lnTo>
                  <a:cubicBezTo>
                    <a:pt x="0" y="2229"/>
                    <a:pt x="611" y="3129"/>
                    <a:pt x="1413" y="3574"/>
                  </a:cubicBezTo>
                  <a:cubicBezTo>
                    <a:pt x="1519" y="3633"/>
                    <a:pt x="1628" y="3683"/>
                    <a:pt x="1740" y="3725"/>
                  </a:cubicBezTo>
                  <a:cubicBezTo>
                    <a:pt x="2160" y="3881"/>
                    <a:pt x="2480" y="3881"/>
                    <a:pt x="2901" y="3725"/>
                  </a:cubicBezTo>
                  <a:cubicBezTo>
                    <a:pt x="3013" y="3683"/>
                    <a:pt x="3122" y="3633"/>
                    <a:pt x="3227" y="3573"/>
                  </a:cubicBezTo>
                  <a:cubicBezTo>
                    <a:pt x="4030" y="3129"/>
                    <a:pt x="4640" y="2228"/>
                    <a:pt x="4640" y="1493"/>
                  </a:cubicBezTo>
                  <a:lnTo>
                    <a:pt x="4640" y="783"/>
                  </a:lnTo>
                  <a:cubicBezTo>
                    <a:pt x="3701" y="718"/>
                    <a:pt x="3841" y="0"/>
                    <a:pt x="3192" y="167"/>
                  </a:cubicBezTo>
                  <a:cubicBezTo>
                    <a:pt x="2692" y="296"/>
                    <a:pt x="2507" y="361"/>
                    <a:pt x="2321" y="361"/>
                  </a:cubicBezTo>
                  <a:cubicBezTo>
                    <a:pt x="2134" y="361"/>
                    <a:pt x="1948" y="296"/>
                    <a:pt x="1448" y="167"/>
                  </a:cubicBezTo>
                  <a:cubicBezTo>
                    <a:pt x="799" y="0"/>
                    <a:pt x="940" y="718"/>
                    <a:pt x="0" y="783"/>
                  </a:cubicBezTo>
                  <a:close/>
                </a:path>
              </a:pathLst>
            </a:custGeom>
            <a:solidFill>
              <a:srgbClr val="647B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1"/>
            <p:cNvSpPr/>
            <p:nvPr/>
          </p:nvSpPr>
          <p:spPr>
            <a:xfrm>
              <a:off x="1569499" y="1521863"/>
              <a:ext cx="133904" cy="112005"/>
            </a:xfrm>
            <a:custGeom>
              <a:avLst/>
              <a:gdLst/>
              <a:ahLst/>
              <a:cxnLst/>
              <a:rect l="l" t="t" r="r" b="b"/>
              <a:pathLst>
                <a:path w="4641" h="3882" extrusionOk="0">
                  <a:moveTo>
                    <a:pt x="0" y="1493"/>
                  </a:moveTo>
                  <a:cubicBezTo>
                    <a:pt x="0" y="2229"/>
                    <a:pt x="611" y="3129"/>
                    <a:pt x="1413" y="3574"/>
                  </a:cubicBezTo>
                  <a:cubicBezTo>
                    <a:pt x="1519" y="3633"/>
                    <a:pt x="1628" y="3683"/>
                    <a:pt x="1740" y="3725"/>
                  </a:cubicBezTo>
                  <a:cubicBezTo>
                    <a:pt x="2160" y="3881"/>
                    <a:pt x="2480" y="3881"/>
                    <a:pt x="2901" y="3725"/>
                  </a:cubicBezTo>
                  <a:cubicBezTo>
                    <a:pt x="3013" y="3683"/>
                    <a:pt x="3122" y="3633"/>
                    <a:pt x="3227" y="3573"/>
                  </a:cubicBezTo>
                  <a:cubicBezTo>
                    <a:pt x="4030" y="3129"/>
                    <a:pt x="4640" y="2228"/>
                    <a:pt x="4640" y="1493"/>
                  </a:cubicBezTo>
                  <a:lnTo>
                    <a:pt x="4640" y="783"/>
                  </a:lnTo>
                  <a:cubicBezTo>
                    <a:pt x="3701" y="718"/>
                    <a:pt x="3841" y="0"/>
                    <a:pt x="3192" y="167"/>
                  </a:cubicBezTo>
                  <a:cubicBezTo>
                    <a:pt x="2692" y="296"/>
                    <a:pt x="2507" y="361"/>
                    <a:pt x="2321" y="361"/>
                  </a:cubicBezTo>
                  <a:cubicBezTo>
                    <a:pt x="2134" y="361"/>
                    <a:pt x="1948" y="296"/>
                    <a:pt x="1448" y="167"/>
                  </a:cubicBezTo>
                  <a:cubicBezTo>
                    <a:pt x="799" y="0"/>
                    <a:pt x="940" y="718"/>
                    <a:pt x="0" y="783"/>
                  </a:cubicBezTo>
                  <a:cubicBezTo>
                    <a:pt x="0" y="783"/>
                    <a:pt x="0" y="1493"/>
                    <a:pt x="0" y="149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1"/>
            <p:cNvSpPr/>
            <p:nvPr/>
          </p:nvSpPr>
          <p:spPr>
            <a:xfrm>
              <a:off x="1729919" y="1516150"/>
              <a:ext cx="134482" cy="117805"/>
            </a:xfrm>
            <a:custGeom>
              <a:avLst/>
              <a:gdLst/>
              <a:ahLst/>
              <a:cxnLst/>
              <a:rect l="l" t="t" r="r" b="b"/>
              <a:pathLst>
                <a:path w="4661" h="4083" extrusionOk="0">
                  <a:moveTo>
                    <a:pt x="1" y="1685"/>
                  </a:moveTo>
                  <a:cubicBezTo>
                    <a:pt x="1" y="2422"/>
                    <a:pt x="616" y="3329"/>
                    <a:pt x="1423" y="3775"/>
                  </a:cubicBezTo>
                  <a:cubicBezTo>
                    <a:pt x="1528" y="3834"/>
                    <a:pt x="1636" y="3883"/>
                    <a:pt x="1746" y="3926"/>
                  </a:cubicBezTo>
                  <a:cubicBezTo>
                    <a:pt x="2170" y="4082"/>
                    <a:pt x="2492" y="4082"/>
                    <a:pt x="2913" y="3926"/>
                  </a:cubicBezTo>
                  <a:cubicBezTo>
                    <a:pt x="3874" y="3568"/>
                    <a:pt x="4661" y="2521"/>
                    <a:pt x="4661" y="1685"/>
                  </a:cubicBezTo>
                  <a:lnTo>
                    <a:pt x="4661" y="971"/>
                  </a:lnTo>
                  <a:cubicBezTo>
                    <a:pt x="3375" y="758"/>
                    <a:pt x="3128" y="758"/>
                    <a:pt x="1702" y="112"/>
                  </a:cubicBezTo>
                  <a:cubicBezTo>
                    <a:pt x="1455" y="0"/>
                    <a:pt x="1306" y="122"/>
                    <a:pt x="1177" y="241"/>
                  </a:cubicBezTo>
                  <a:cubicBezTo>
                    <a:pt x="987" y="418"/>
                    <a:pt x="564" y="931"/>
                    <a:pt x="1" y="971"/>
                  </a:cubicBezTo>
                  <a:lnTo>
                    <a:pt x="1" y="1685"/>
                  </a:lnTo>
                  <a:close/>
                </a:path>
              </a:pathLst>
            </a:custGeom>
            <a:solidFill>
              <a:srgbClr val="647B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1"/>
            <p:cNvSpPr/>
            <p:nvPr/>
          </p:nvSpPr>
          <p:spPr>
            <a:xfrm>
              <a:off x="1729111" y="1446356"/>
              <a:ext cx="157477" cy="97839"/>
            </a:xfrm>
            <a:custGeom>
              <a:avLst/>
              <a:gdLst/>
              <a:ahLst/>
              <a:cxnLst/>
              <a:rect l="l" t="t" r="r" b="b"/>
              <a:pathLst>
                <a:path w="5458" h="3391" extrusionOk="0">
                  <a:moveTo>
                    <a:pt x="434" y="1778"/>
                  </a:moveTo>
                  <a:cubicBezTo>
                    <a:pt x="1" y="2157"/>
                    <a:pt x="35" y="2668"/>
                    <a:pt x="35" y="3390"/>
                  </a:cubicBezTo>
                  <a:cubicBezTo>
                    <a:pt x="598" y="3350"/>
                    <a:pt x="1021" y="2838"/>
                    <a:pt x="1211" y="2660"/>
                  </a:cubicBezTo>
                  <a:cubicBezTo>
                    <a:pt x="1339" y="2541"/>
                    <a:pt x="1487" y="2419"/>
                    <a:pt x="1734" y="2531"/>
                  </a:cubicBezTo>
                  <a:cubicBezTo>
                    <a:pt x="3161" y="3177"/>
                    <a:pt x="3408" y="3177"/>
                    <a:pt x="4692" y="3390"/>
                  </a:cubicBezTo>
                  <a:cubicBezTo>
                    <a:pt x="5387" y="2781"/>
                    <a:pt x="5457" y="1642"/>
                    <a:pt x="5377" y="766"/>
                  </a:cubicBezTo>
                  <a:cubicBezTo>
                    <a:pt x="5322" y="161"/>
                    <a:pt x="5396" y="292"/>
                    <a:pt x="4883" y="473"/>
                  </a:cubicBezTo>
                  <a:cubicBezTo>
                    <a:pt x="3484" y="967"/>
                    <a:pt x="1633" y="0"/>
                    <a:pt x="992" y="1020"/>
                  </a:cubicBezTo>
                  <a:cubicBezTo>
                    <a:pt x="920" y="1136"/>
                    <a:pt x="861" y="1280"/>
                    <a:pt x="823" y="1453"/>
                  </a:cubicBezTo>
                  <a:cubicBezTo>
                    <a:pt x="803" y="1540"/>
                    <a:pt x="828" y="1525"/>
                    <a:pt x="743" y="1571"/>
                  </a:cubicBezTo>
                  <a:cubicBezTo>
                    <a:pt x="619" y="1636"/>
                    <a:pt x="518" y="1705"/>
                    <a:pt x="434" y="1778"/>
                  </a:cubicBezTo>
                  <a:close/>
                </a:path>
              </a:pathLst>
            </a:custGeom>
            <a:solidFill>
              <a:srgbClr val="647B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1"/>
            <p:cNvSpPr/>
            <p:nvPr/>
          </p:nvSpPr>
          <p:spPr>
            <a:xfrm>
              <a:off x="1729111" y="1446356"/>
              <a:ext cx="157477" cy="97839"/>
            </a:xfrm>
            <a:custGeom>
              <a:avLst/>
              <a:gdLst/>
              <a:ahLst/>
              <a:cxnLst/>
              <a:rect l="l" t="t" r="r" b="b"/>
              <a:pathLst>
                <a:path w="5458" h="3391" extrusionOk="0">
                  <a:moveTo>
                    <a:pt x="434" y="1778"/>
                  </a:moveTo>
                  <a:cubicBezTo>
                    <a:pt x="1" y="2157"/>
                    <a:pt x="35" y="2668"/>
                    <a:pt x="35" y="3390"/>
                  </a:cubicBezTo>
                  <a:cubicBezTo>
                    <a:pt x="598" y="3350"/>
                    <a:pt x="1021" y="2838"/>
                    <a:pt x="1211" y="2660"/>
                  </a:cubicBezTo>
                  <a:cubicBezTo>
                    <a:pt x="1339" y="2541"/>
                    <a:pt x="1487" y="2419"/>
                    <a:pt x="1734" y="2531"/>
                  </a:cubicBezTo>
                  <a:cubicBezTo>
                    <a:pt x="3161" y="3177"/>
                    <a:pt x="3408" y="3177"/>
                    <a:pt x="4692" y="3390"/>
                  </a:cubicBezTo>
                  <a:cubicBezTo>
                    <a:pt x="5387" y="2781"/>
                    <a:pt x="5457" y="1642"/>
                    <a:pt x="5377" y="766"/>
                  </a:cubicBezTo>
                  <a:cubicBezTo>
                    <a:pt x="5322" y="161"/>
                    <a:pt x="5396" y="292"/>
                    <a:pt x="4883" y="473"/>
                  </a:cubicBezTo>
                  <a:cubicBezTo>
                    <a:pt x="3484" y="967"/>
                    <a:pt x="1633" y="0"/>
                    <a:pt x="992" y="1020"/>
                  </a:cubicBezTo>
                  <a:cubicBezTo>
                    <a:pt x="920" y="1136"/>
                    <a:pt x="861" y="1280"/>
                    <a:pt x="823" y="1453"/>
                  </a:cubicBezTo>
                  <a:cubicBezTo>
                    <a:pt x="803" y="1540"/>
                    <a:pt x="828" y="1525"/>
                    <a:pt x="743" y="1571"/>
                  </a:cubicBezTo>
                  <a:cubicBezTo>
                    <a:pt x="619" y="1636"/>
                    <a:pt x="518" y="1705"/>
                    <a:pt x="434" y="1778"/>
                  </a:cubicBezTo>
                  <a:close/>
                </a:path>
              </a:pathLst>
            </a:custGeom>
            <a:solidFill>
              <a:srgbClr val="647B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1"/>
            <p:cNvSpPr/>
            <p:nvPr/>
          </p:nvSpPr>
          <p:spPr>
            <a:xfrm>
              <a:off x="1729111" y="1446356"/>
              <a:ext cx="157477" cy="97839"/>
            </a:xfrm>
            <a:custGeom>
              <a:avLst/>
              <a:gdLst/>
              <a:ahLst/>
              <a:cxnLst/>
              <a:rect l="l" t="t" r="r" b="b"/>
              <a:pathLst>
                <a:path w="5458" h="3391" extrusionOk="0">
                  <a:moveTo>
                    <a:pt x="1211" y="2660"/>
                  </a:moveTo>
                  <a:cubicBezTo>
                    <a:pt x="1339" y="2541"/>
                    <a:pt x="1487" y="2419"/>
                    <a:pt x="1734" y="2531"/>
                  </a:cubicBezTo>
                  <a:cubicBezTo>
                    <a:pt x="3161" y="3177"/>
                    <a:pt x="3408" y="3177"/>
                    <a:pt x="4692" y="3390"/>
                  </a:cubicBezTo>
                  <a:cubicBezTo>
                    <a:pt x="5387" y="2781"/>
                    <a:pt x="5457" y="1642"/>
                    <a:pt x="5377" y="766"/>
                  </a:cubicBezTo>
                  <a:cubicBezTo>
                    <a:pt x="5322" y="161"/>
                    <a:pt x="5396" y="292"/>
                    <a:pt x="4883" y="473"/>
                  </a:cubicBezTo>
                  <a:cubicBezTo>
                    <a:pt x="3484" y="967"/>
                    <a:pt x="1633" y="0"/>
                    <a:pt x="992" y="1020"/>
                  </a:cubicBezTo>
                  <a:cubicBezTo>
                    <a:pt x="920" y="1136"/>
                    <a:pt x="861" y="1280"/>
                    <a:pt x="823" y="1453"/>
                  </a:cubicBezTo>
                  <a:cubicBezTo>
                    <a:pt x="803" y="1540"/>
                    <a:pt x="828" y="1525"/>
                    <a:pt x="743" y="1571"/>
                  </a:cubicBezTo>
                  <a:cubicBezTo>
                    <a:pt x="619" y="1636"/>
                    <a:pt x="518" y="1705"/>
                    <a:pt x="434" y="1778"/>
                  </a:cubicBezTo>
                  <a:cubicBezTo>
                    <a:pt x="1" y="2157"/>
                    <a:pt x="35" y="2668"/>
                    <a:pt x="35" y="3390"/>
                  </a:cubicBezTo>
                  <a:cubicBezTo>
                    <a:pt x="598" y="3352"/>
                    <a:pt x="1021" y="2838"/>
                    <a:pt x="1211" y="266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1"/>
            <p:cNvSpPr/>
            <p:nvPr/>
          </p:nvSpPr>
          <p:spPr>
            <a:xfrm>
              <a:off x="1729919" y="1516150"/>
              <a:ext cx="134482" cy="117805"/>
            </a:xfrm>
            <a:custGeom>
              <a:avLst/>
              <a:gdLst/>
              <a:ahLst/>
              <a:cxnLst/>
              <a:rect l="l" t="t" r="r" b="b"/>
              <a:pathLst>
                <a:path w="4661" h="4083" extrusionOk="0">
                  <a:moveTo>
                    <a:pt x="1177" y="241"/>
                  </a:moveTo>
                  <a:cubicBezTo>
                    <a:pt x="987" y="418"/>
                    <a:pt x="564" y="931"/>
                    <a:pt x="1" y="971"/>
                  </a:cubicBezTo>
                  <a:lnTo>
                    <a:pt x="1" y="1685"/>
                  </a:lnTo>
                  <a:cubicBezTo>
                    <a:pt x="1" y="2422"/>
                    <a:pt x="616" y="3329"/>
                    <a:pt x="1423" y="3775"/>
                  </a:cubicBezTo>
                  <a:cubicBezTo>
                    <a:pt x="1528" y="3834"/>
                    <a:pt x="1636" y="3883"/>
                    <a:pt x="1746" y="3926"/>
                  </a:cubicBezTo>
                  <a:cubicBezTo>
                    <a:pt x="2168" y="4082"/>
                    <a:pt x="2492" y="4082"/>
                    <a:pt x="2913" y="3926"/>
                  </a:cubicBezTo>
                  <a:cubicBezTo>
                    <a:pt x="3874" y="3568"/>
                    <a:pt x="4661" y="2521"/>
                    <a:pt x="4661" y="1685"/>
                  </a:cubicBezTo>
                  <a:lnTo>
                    <a:pt x="4661" y="971"/>
                  </a:lnTo>
                  <a:cubicBezTo>
                    <a:pt x="3375" y="758"/>
                    <a:pt x="3128" y="758"/>
                    <a:pt x="1702" y="112"/>
                  </a:cubicBezTo>
                  <a:cubicBezTo>
                    <a:pt x="1455" y="0"/>
                    <a:pt x="1306" y="122"/>
                    <a:pt x="1177" y="24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1"/>
            <p:cNvSpPr/>
            <p:nvPr/>
          </p:nvSpPr>
          <p:spPr>
            <a:xfrm>
              <a:off x="1758194" y="1625011"/>
              <a:ext cx="78335" cy="43134"/>
            </a:xfrm>
            <a:custGeom>
              <a:avLst/>
              <a:gdLst/>
              <a:ahLst/>
              <a:cxnLst/>
              <a:rect l="l" t="t" r="r" b="b"/>
              <a:pathLst>
                <a:path w="2715" h="1495" extrusionOk="0">
                  <a:moveTo>
                    <a:pt x="2" y="604"/>
                  </a:moveTo>
                  <a:lnTo>
                    <a:pt x="1076" y="1331"/>
                  </a:lnTo>
                  <a:cubicBezTo>
                    <a:pt x="1295" y="1495"/>
                    <a:pt x="1420" y="1495"/>
                    <a:pt x="1639" y="1331"/>
                  </a:cubicBezTo>
                  <a:lnTo>
                    <a:pt x="2714" y="594"/>
                  </a:lnTo>
                  <a:lnTo>
                    <a:pt x="2713" y="594"/>
                  </a:lnTo>
                  <a:cubicBezTo>
                    <a:pt x="2582" y="568"/>
                    <a:pt x="2478" y="484"/>
                    <a:pt x="2429" y="372"/>
                  </a:cubicBezTo>
                  <a:lnTo>
                    <a:pt x="2265" y="1"/>
                  </a:lnTo>
                  <a:cubicBezTo>
                    <a:pt x="2159" y="59"/>
                    <a:pt x="2050" y="110"/>
                    <a:pt x="1938" y="151"/>
                  </a:cubicBezTo>
                  <a:cubicBezTo>
                    <a:pt x="1516" y="308"/>
                    <a:pt x="1193" y="308"/>
                    <a:pt x="771" y="151"/>
                  </a:cubicBezTo>
                  <a:cubicBezTo>
                    <a:pt x="660" y="110"/>
                    <a:pt x="553" y="59"/>
                    <a:pt x="447" y="1"/>
                  </a:cubicBezTo>
                  <a:lnTo>
                    <a:pt x="266" y="440"/>
                  </a:lnTo>
                  <a:cubicBezTo>
                    <a:pt x="225" y="542"/>
                    <a:pt x="120" y="602"/>
                    <a:pt x="1" y="613"/>
                  </a:cubicBezTo>
                  <a:lnTo>
                    <a:pt x="2" y="613"/>
                  </a:ln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1"/>
            <p:cNvSpPr/>
            <p:nvPr/>
          </p:nvSpPr>
          <p:spPr>
            <a:xfrm>
              <a:off x="1535049" y="1642149"/>
              <a:ext cx="203179" cy="112871"/>
            </a:xfrm>
            <a:custGeom>
              <a:avLst/>
              <a:gdLst/>
              <a:ahLst/>
              <a:cxnLst/>
              <a:rect l="l" t="t" r="r" b="b"/>
              <a:pathLst>
                <a:path w="7042" h="3912" extrusionOk="0">
                  <a:moveTo>
                    <a:pt x="1478" y="3912"/>
                  </a:moveTo>
                  <a:lnTo>
                    <a:pt x="3510" y="3912"/>
                  </a:lnTo>
                  <a:lnTo>
                    <a:pt x="5550" y="3912"/>
                  </a:lnTo>
                  <a:lnTo>
                    <a:pt x="7041" y="3912"/>
                  </a:lnTo>
                  <a:lnTo>
                    <a:pt x="6756" y="1703"/>
                  </a:lnTo>
                  <a:cubicBezTo>
                    <a:pt x="6594" y="442"/>
                    <a:pt x="5738" y="238"/>
                    <a:pt x="4872" y="2"/>
                  </a:cubicBezTo>
                  <a:cubicBezTo>
                    <a:pt x="4871" y="0"/>
                    <a:pt x="4871" y="0"/>
                    <a:pt x="4869" y="0"/>
                  </a:cubicBezTo>
                  <a:cubicBezTo>
                    <a:pt x="4869" y="0"/>
                    <a:pt x="4869" y="0"/>
                    <a:pt x="4869" y="0"/>
                  </a:cubicBezTo>
                  <a:lnTo>
                    <a:pt x="2156" y="0"/>
                  </a:lnTo>
                  <a:cubicBezTo>
                    <a:pt x="2004" y="42"/>
                    <a:pt x="1852" y="83"/>
                    <a:pt x="1703" y="128"/>
                  </a:cubicBezTo>
                  <a:cubicBezTo>
                    <a:pt x="1713" y="134"/>
                    <a:pt x="846" y="547"/>
                    <a:pt x="412" y="1157"/>
                  </a:cubicBezTo>
                  <a:cubicBezTo>
                    <a:pt x="350" y="1312"/>
                    <a:pt x="306" y="1488"/>
                    <a:pt x="278" y="1695"/>
                  </a:cubicBezTo>
                  <a:lnTo>
                    <a:pt x="21" y="3694"/>
                  </a:lnTo>
                  <a:cubicBezTo>
                    <a:pt x="1" y="3851"/>
                    <a:pt x="48" y="3892"/>
                    <a:pt x="202" y="3892"/>
                  </a:cubicBezTo>
                  <a:lnTo>
                    <a:pt x="1478" y="3892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1"/>
            <p:cNvSpPr/>
            <p:nvPr/>
          </p:nvSpPr>
          <p:spPr>
            <a:xfrm>
              <a:off x="1536838" y="1632714"/>
              <a:ext cx="50059" cy="52742"/>
            </a:xfrm>
            <a:custGeom>
              <a:avLst/>
              <a:gdLst/>
              <a:ahLst/>
              <a:cxnLst/>
              <a:rect l="l" t="t" r="r" b="b"/>
              <a:pathLst>
                <a:path w="1735" h="1828" extrusionOk="0">
                  <a:moveTo>
                    <a:pt x="189" y="630"/>
                  </a:moveTo>
                  <a:cubicBezTo>
                    <a:pt x="0" y="913"/>
                    <a:pt x="72" y="1298"/>
                    <a:pt x="348" y="1496"/>
                  </a:cubicBezTo>
                  <a:lnTo>
                    <a:pt x="364" y="1507"/>
                  </a:lnTo>
                  <a:lnTo>
                    <a:pt x="784" y="1788"/>
                  </a:lnTo>
                  <a:cubicBezTo>
                    <a:pt x="842" y="1828"/>
                    <a:pt x="920" y="1811"/>
                    <a:pt x="960" y="1754"/>
                  </a:cubicBezTo>
                  <a:lnTo>
                    <a:pt x="1697" y="651"/>
                  </a:lnTo>
                  <a:cubicBezTo>
                    <a:pt x="1735" y="593"/>
                    <a:pt x="1720" y="515"/>
                    <a:pt x="1661" y="476"/>
                  </a:cubicBezTo>
                  <a:lnTo>
                    <a:pt x="1643" y="464"/>
                  </a:lnTo>
                  <a:lnTo>
                    <a:pt x="1241" y="194"/>
                  </a:lnTo>
                  <a:cubicBezTo>
                    <a:pt x="951" y="1"/>
                    <a:pt x="557" y="79"/>
                    <a:pt x="364" y="369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1"/>
            <p:cNvSpPr/>
            <p:nvPr/>
          </p:nvSpPr>
          <p:spPr>
            <a:xfrm>
              <a:off x="1597284" y="1625011"/>
              <a:ext cx="78277" cy="43106"/>
            </a:xfrm>
            <a:custGeom>
              <a:avLst/>
              <a:gdLst/>
              <a:ahLst/>
              <a:cxnLst/>
              <a:rect l="l" t="t" r="r" b="b"/>
              <a:pathLst>
                <a:path w="2713" h="1494" extrusionOk="0">
                  <a:moveTo>
                    <a:pt x="0" y="604"/>
                  </a:moveTo>
                  <a:lnTo>
                    <a:pt x="1076" y="1331"/>
                  </a:lnTo>
                  <a:cubicBezTo>
                    <a:pt x="1295" y="1493"/>
                    <a:pt x="1419" y="1493"/>
                    <a:pt x="1639" y="1331"/>
                  </a:cubicBezTo>
                  <a:lnTo>
                    <a:pt x="2712" y="602"/>
                  </a:lnTo>
                  <a:cubicBezTo>
                    <a:pt x="2409" y="519"/>
                    <a:pt x="2329" y="128"/>
                    <a:pt x="2266" y="1"/>
                  </a:cubicBezTo>
                  <a:cubicBezTo>
                    <a:pt x="2160" y="59"/>
                    <a:pt x="2051" y="110"/>
                    <a:pt x="1939" y="151"/>
                  </a:cubicBezTo>
                  <a:cubicBezTo>
                    <a:pt x="1517" y="308"/>
                    <a:pt x="1197" y="308"/>
                    <a:pt x="775" y="151"/>
                  </a:cubicBezTo>
                  <a:cubicBezTo>
                    <a:pt x="663" y="110"/>
                    <a:pt x="554" y="59"/>
                    <a:pt x="448" y="1"/>
                  </a:cubicBezTo>
                  <a:cubicBezTo>
                    <a:pt x="387" y="128"/>
                    <a:pt x="306" y="521"/>
                    <a:pt x="0" y="604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1"/>
            <p:cNvSpPr/>
            <p:nvPr/>
          </p:nvSpPr>
          <p:spPr>
            <a:xfrm>
              <a:off x="1779805" y="1594340"/>
              <a:ext cx="36498" cy="16071"/>
            </a:xfrm>
            <a:custGeom>
              <a:avLst/>
              <a:gdLst/>
              <a:ahLst/>
              <a:cxnLst/>
              <a:rect l="l" t="t" r="r" b="b"/>
              <a:pathLst>
                <a:path w="1265" h="557" extrusionOk="0">
                  <a:moveTo>
                    <a:pt x="210" y="1"/>
                  </a:moveTo>
                  <a:cubicBezTo>
                    <a:pt x="161" y="1"/>
                    <a:pt x="112" y="19"/>
                    <a:pt x="75" y="56"/>
                  </a:cubicBezTo>
                  <a:cubicBezTo>
                    <a:pt x="0" y="130"/>
                    <a:pt x="0" y="251"/>
                    <a:pt x="75" y="324"/>
                  </a:cubicBezTo>
                  <a:cubicBezTo>
                    <a:pt x="224" y="475"/>
                    <a:pt x="422" y="556"/>
                    <a:pt x="632" y="556"/>
                  </a:cubicBezTo>
                  <a:cubicBezTo>
                    <a:pt x="844" y="556"/>
                    <a:pt x="1042" y="475"/>
                    <a:pt x="1191" y="324"/>
                  </a:cubicBezTo>
                  <a:cubicBezTo>
                    <a:pt x="1264" y="251"/>
                    <a:pt x="1264" y="130"/>
                    <a:pt x="1191" y="56"/>
                  </a:cubicBezTo>
                  <a:cubicBezTo>
                    <a:pt x="1153" y="19"/>
                    <a:pt x="1104" y="1"/>
                    <a:pt x="1056" y="1"/>
                  </a:cubicBezTo>
                  <a:cubicBezTo>
                    <a:pt x="1007" y="1"/>
                    <a:pt x="959" y="19"/>
                    <a:pt x="922" y="56"/>
                  </a:cubicBezTo>
                  <a:cubicBezTo>
                    <a:pt x="844" y="134"/>
                    <a:pt x="741" y="177"/>
                    <a:pt x="632" y="177"/>
                  </a:cubicBezTo>
                  <a:cubicBezTo>
                    <a:pt x="523" y="177"/>
                    <a:pt x="421" y="134"/>
                    <a:pt x="344" y="56"/>
                  </a:cubicBezTo>
                  <a:cubicBezTo>
                    <a:pt x="307" y="19"/>
                    <a:pt x="258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1"/>
            <p:cNvSpPr/>
            <p:nvPr/>
          </p:nvSpPr>
          <p:spPr>
            <a:xfrm>
              <a:off x="1761830" y="1556601"/>
              <a:ext cx="26891" cy="13936"/>
            </a:xfrm>
            <a:custGeom>
              <a:avLst/>
              <a:gdLst/>
              <a:ahLst/>
              <a:cxnLst/>
              <a:rect l="l" t="t" r="r" b="b"/>
              <a:pathLst>
                <a:path w="932" h="483" extrusionOk="0">
                  <a:moveTo>
                    <a:pt x="466" y="0"/>
                  </a:moveTo>
                  <a:cubicBezTo>
                    <a:pt x="325" y="0"/>
                    <a:pt x="185" y="52"/>
                    <a:pt x="77" y="155"/>
                  </a:cubicBezTo>
                  <a:cubicBezTo>
                    <a:pt x="2" y="229"/>
                    <a:pt x="1" y="349"/>
                    <a:pt x="73" y="424"/>
                  </a:cubicBezTo>
                  <a:cubicBezTo>
                    <a:pt x="110" y="462"/>
                    <a:pt x="160" y="481"/>
                    <a:pt x="209" y="481"/>
                  </a:cubicBezTo>
                  <a:cubicBezTo>
                    <a:pt x="257" y="481"/>
                    <a:pt x="304" y="464"/>
                    <a:pt x="341" y="428"/>
                  </a:cubicBezTo>
                  <a:cubicBezTo>
                    <a:pt x="375" y="395"/>
                    <a:pt x="420" y="379"/>
                    <a:pt x="466" y="379"/>
                  </a:cubicBezTo>
                  <a:cubicBezTo>
                    <a:pt x="512" y="379"/>
                    <a:pt x="557" y="395"/>
                    <a:pt x="591" y="428"/>
                  </a:cubicBezTo>
                  <a:cubicBezTo>
                    <a:pt x="628" y="464"/>
                    <a:pt x="675" y="482"/>
                    <a:pt x="723" y="482"/>
                  </a:cubicBezTo>
                  <a:cubicBezTo>
                    <a:pt x="772" y="482"/>
                    <a:pt x="821" y="462"/>
                    <a:pt x="860" y="424"/>
                  </a:cubicBezTo>
                  <a:cubicBezTo>
                    <a:pt x="932" y="349"/>
                    <a:pt x="930" y="229"/>
                    <a:pt x="855" y="155"/>
                  </a:cubicBezTo>
                  <a:cubicBezTo>
                    <a:pt x="748" y="52"/>
                    <a:pt x="607" y="0"/>
                    <a:pt x="46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1"/>
            <p:cNvSpPr/>
            <p:nvPr/>
          </p:nvSpPr>
          <p:spPr>
            <a:xfrm>
              <a:off x="1807359" y="1556601"/>
              <a:ext cx="26948" cy="13936"/>
            </a:xfrm>
            <a:custGeom>
              <a:avLst/>
              <a:gdLst/>
              <a:ahLst/>
              <a:cxnLst/>
              <a:rect l="l" t="t" r="r" b="b"/>
              <a:pathLst>
                <a:path w="934" h="483" extrusionOk="0">
                  <a:moveTo>
                    <a:pt x="468" y="0"/>
                  </a:moveTo>
                  <a:cubicBezTo>
                    <a:pt x="327" y="0"/>
                    <a:pt x="187" y="52"/>
                    <a:pt x="79" y="155"/>
                  </a:cubicBezTo>
                  <a:cubicBezTo>
                    <a:pt x="4" y="227"/>
                    <a:pt x="1" y="349"/>
                    <a:pt x="75" y="424"/>
                  </a:cubicBezTo>
                  <a:cubicBezTo>
                    <a:pt x="111" y="462"/>
                    <a:pt x="162" y="482"/>
                    <a:pt x="211" y="482"/>
                  </a:cubicBezTo>
                  <a:cubicBezTo>
                    <a:pt x="259" y="482"/>
                    <a:pt x="306" y="464"/>
                    <a:pt x="343" y="428"/>
                  </a:cubicBezTo>
                  <a:cubicBezTo>
                    <a:pt x="378" y="395"/>
                    <a:pt x="423" y="378"/>
                    <a:pt x="469" y="378"/>
                  </a:cubicBezTo>
                  <a:cubicBezTo>
                    <a:pt x="513" y="378"/>
                    <a:pt x="558" y="395"/>
                    <a:pt x="591" y="428"/>
                  </a:cubicBezTo>
                  <a:cubicBezTo>
                    <a:pt x="628" y="464"/>
                    <a:pt x="676" y="481"/>
                    <a:pt x="724" y="481"/>
                  </a:cubicBezTo>
                  <a:cubicBezTo>
                    <a:pt x="774" y="481"/>
                    <a:pt x="823" y="462"/>
                    <a:pt x="860" y="424"/>
                  </a:cubicBezTo>
                  <a:cubicBezTo>
                    <a:pt x="934" y="349"/>
                    <a:pt x="932" y="229"/>
                    <a:pt x="857" y="155"/>
                  </a:cubicBezTo>
                  <a:cubicBezTo>
                    <a:pt x="749" y="52"/>
                    <a:pt x="609" y="0"/>
                    <a:pt x="46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1"/>
            <p:cNvSpPr/>
            <p:nvPr/>
          </p:nvSpPr>
          <p:spPr>
            <a:xfrm>
              <a:off x="1529711" y="1450309"/>
              <a:ext cx="374448" cy="310309"/>
            </a:xfrm>
            <a:custGeom>
              <a:avLst/>
              <a:gdLst/>
              <a:ahLst/>
              <a:cxnLst/>
              <a:rect l="l" t="t" r="r" b="b"/>
              <a:pathLst>
                <a:path w="12978" h="10755" extrusionOk="0">
                  <a:moveTo>
                    <a:pt x="3698" y="833"/>
                  </a:moveTo>
                  <a:cubicBezTo>
                    <a:pt x="4680" y="850"/>
                    <a:pt x="5731" y="1549"/>
                    <a:pt x="5826" y="3042"/>
                  </a:cubicBezTo>
                  <a:cubicBezTo>
                    <a:pt x="5567" y="2982"/>
                    <a:pt x="5439" y="2851"/>
                    <a:pt x="5315" y="2724"/>
                  </a:cubicBezTo>
                  <a:cubicBezTo>
                    <a:pt x="5179" y="2585"/>
                    <a:pt x="5027" y="2430"/>
                    <a:pt x="4754" y="2430"/>
                  </a:cubicBezTo>
                  <a:cubicBezTo>
                    <a:pt x="4686" y="2430"/>
                    <a:pt x="4610" y="2440"/>
                    <a:pt x="4525" y="2462"/>
                  </a:cubicBezTo>
                  <a:cubicBezTo>
                    <a:pt x="4409" y="2493"/>
                    <a:pt x="4309" y="2519"/>
                    <a:pt x="4221" y="2542"/>
                  </a:cubicBezTo>
                  <a:cubicBezTo>
                    <a:pt x="3953" y="2614"/>
                    <a:pt x="3818" y="2649"/>
                    <a:pt x="3698" y="2649"/>
                  </a:cubicBezTo>
                  <a:cubicBezTo>
                    <a:pt x="3580" y="2649"/>
                    <a:pt x="3445" y="2614"/>
                    <a:pt x="3177" y="2542"/>
                  </a:cubicBezTo>
                  <a:cubicBezTo>
                    <a:pt x="3089" y="2519"/>
                    <a:pt x="2990" y="2493"/>
                    <a:pt x="2873" y="2462"/>
                  </a:cubicBezTo>
                  <a:cubicBezTo>
                    <a:pt x="2788" y="2440"/>
                    <a:pt x="2713" y="2431"/>
                    <a:pt x="2644" y="2431"/>
                  </a:cubicBezTo>
                  <a:cubicBezTo>
                    <a:pt x="2371" y="2431"/>
                    <a:pt x="2219" y="2584"/>
                    <a:pt x="2083" y="2724"/>
                  </a:cubicBezTo>
                  <a:cubicBezTo>
                    <a:pt x="1959" y="2851"/>
                    <a:pt x="1832" y="2982"/>
                    <a:pt x="1572" y="3042"/>
                  </a:cubicBezTo>
                  <a:cubicBezTo>
                    <a:pt x="1668" y="1549"/>
                    <a:pt x="2718" y="850"/>
                    <a:pt x="3698" y="833"/>
                  </a:cubicBezTo>
                  <a:close/>
                  <a:moveTo>
                    <a:pt x="8456" y="2541"/>
                  </a:moveTo>
                  <a:cubicBezTo>
                    <a:pt x="8488" y="2541"/>
                    <a:pt x="8522" y="2551"/>
                    <a:pt x="8562" y="2569"/>
                  </a:cubicBezTo>
                  <a:cubicBezTo>
                    <a:pt x="9883" y="3166"/>
                    <a:pt x="10227" y="3223"/>
                    <a:pt x="11245" y="3388"/>
                  </a:cubicBezTo>
                  <a:cubicBezTo>
                    <a:pt x="11297" y="3398"/>
                    <a:pt x="11351" y="3407"/>
                    <a:pt x="11408" y="3416"/>
                  </a:cubicBezTo>
                  <a:lnTo>
                    <a:pt x="11408" y="3967"/>
                  </a:lnTo>
                  <a:cubicBezTo>
                    <a:pt x="11408" y="4744"/>
                    <a:pt x="10650" y="5708"/>
                    <a:pt x="9787" y="6028"/>
                  </a:cubicBezTo>
                  <a:cubicBezTo>
                    <a:pt x="9598" y="6098"/>
                    <a:pt x="9433" y="6133"/>
                    <a:pt x="9269" y="6133"/>
                  </a:cubicBezTo>
                  <a:cubicBezTo>
                    <a:pt x="9105" y="6133"/>
                    <a:pt x="8941" y="6098"/>
                    <a:pt x="8753" y="6028"/>
                  </a:cubicBezTo>
                  <a:cubicBezTo>
                    <a:pt x="8658" y="5993"/>
                    <a:pt x="8562" y="5948"/>
                    <a:pt x="8472" y="5899"/>
                  </a:cubicBezTo>
                  <a:cubicBezTo>
                    <a:pt x="8460" y="5892"/>
                    <a:pt x="8447" y="5884"/>
                    <a:pt x="8435" y="5879"/>
                  </a:cubicBezTo>
                  <a:cubicBezTo>
                    <a:pt x="8435" y="5879"/>
                    <a:pt x="8434" y="5878"/>
                    <a:pt x="8434" y="5878"/>
                  </a:cubicBezTo>
                  <a:cubicBezTo>
                    <a:pt x="7711" y="5468"/>
                    <a:pt x="7131" y="4646"/>
                    <a:pt x="7131" y="3967"/>
                  </a:cubicBezTo>
                  <a:lnTo>
                    <a:pt x="7131" y="3417"/>
                  </a:lnTo>
                  <a:cubicBezTo>
                    <a:pt x="7599" y="3315"/>
                    <a:pt x="7955" y="2954"/>
                    <a:pt x="8158" y="2752"/>
                  </a:cubicBezTo>
                  <a:cubicBezTo>
                    <a:pt x="8193" y="2716"/>
                    <a:pt x="8222" y="2686"/>
                    <a:pt x="8248" y="2663"/>
                  </a:cubicBezTo>
                  <a:cubicBezTo>
                    <a:pt x="8335" y="2581"/>
                    <a:pt x="8391" y="2541"/>
                    <a:pt x="8456" y="2541"/>
                  </a:cubicBezTo>
                  <a:close/>
                  <a:moveTo>
                    <a:pt x="4743" y="2806"/>
                  </a:moveTo>
                  <a:cubicBezTo>
                    <a:pt x="4860" y="2806"/>
                    <a:pt x="4923" y="2870"/>
                    <a:pt x="5036" y="2986"/>
                  </a:cubicBezTo>
                  <a:cubicBezTo>
                    <a:pt x="5192" y="3144"/>
                    <a:pt x="5398" y="3355"/>
                    <a:pt x="5827" y="3428"/>
                  </a:cubicBezTo>
                  <a:lnTo>
                    <a:pt x="5827" y="3971"/>
                  </a:lnTo>
                  <a:cubicBezTo>
                    <a:pt x="5827" y="4749"/>
                    <a:pt x="5070" y="5712"/>
                    <a:pt x="4206" y="6033"/>
                  </a:cubicBezTo>
                  <a:cubicBezTo>
                    <a:pt x="4015" y="6103"/>
                    <a:pt x="3852" y="6139"/>
                    <a:pt x="3689" y="6139"/>
                  </a:cubicBezTo>
                  <a:cubicBezTo>
                    <a:pt x="3526" y="6139"/>
                    <a:pt x="3363" y="6103"/>
                    <a:pt x="3172" y="6033"/>
                  </a:cubicBezTo>
                  <a:cubicBezTo>
                    <a:pt x="2309" y="5712"/>
                    <a:pt x="1552" y="4749"/>
                    <a:pt x="1552" y="3971"/>
                  </a:cubicBezTo>
                  <a:lnTo>
                    <a:pt x="1552" y="3428"/>
                  </a:lnTo>
                  <a:cubicBezTo>
                    <a:pt x="1980" y="3355"/>
                    <a:pt x="2188" y="3144"/>
                    <a:pt x="2342" y="2986"/>
                  </a:cubicBezTo>
                  <a:cubicBezTo>
                    <a:pt x="2457" y="2870"/>
                    <a:pt x="2519" y="2806"/>
                    <a:pt x="2636" y="2806"/>
                  </a:cubicBezTo>
                  <a:cubicBezTo>
                    <a:pt x="2673" y="2806"/>
                    <a:pt x="2715" y="2812"/>
                    <a:pt x="2766" y="2825"/>
                  </a:cubicBezTo>
                  <a:cubicBezTo>
                    <a:pt x="2882" y="2855"/>
                    <a:pt x="2982" y="2882"/>
                    <a:pt x="3068" y="2905"/>
                  </a:cubicBezTo>
                  <a:cubicBezTo>
                    <a:pt x="3370" y="2985"/>
                    <a:pt x="3522" y="3025"/>
                    <a:pt x="3689" y="3025"/>
                  </a:cubicBezTo>
                  <a:cubicBezTo>
                    <a:pt x="3858" y="3025"/>
                    <a:pt x="4010" y="2985"/>
                    <a:pt x="4312" y="2905"/>
                  </a:cubicBezTo>
                  <a:cubicBezTo>
                    <a:pt x="4398" y="2882"/>
                    <a:pt x="4496" y="2855"/>
                    <a:pt x="4613" y="2825"/>
                  </a:cubicBezTo>
                  <a:cubicBezTo>
                    <a:pt x="4664" y="2812"/>
                    <a:pt x="4706" y="2806"/>
                    <a:pt x="4743" y="2806"/>
                  </a:cubicBezTo>
                  <a:close/>
                  <a:moveTo>
                    <a:pt x="4507" y="6318"/>
                  </a:moveTo>
                  <a:cubicBezTo>
                    <a:pt x="4551" y="6425"/>
                    <a:pt x="4614" y="6554"/>
                    <a:pt x="4712" y="6660"/>
                  </a:cubicBezTo>
                  <a:lnTo>
                    <a:pt x="3873" y="7228"/>
                  </a:lnTo>
                  <a:cubicBezTo>
                    <a:pt x="3872" y="7229"/>
                    <a:pt x="3869" y="7231"/>
                    <a:pt x="3867" y="7234"/>
                  </a:cubicBezTo>
                  <a:cubicBezTo>
                    <a:pt x="3791" y="7290"/>
                    <a:pt x="3745" y="7318"/>
                    <a:pt x="3699" y="7318"/>
                  </a:cubicBezTo>
                  <a:cubicBezTo>
                    <a:pt x="3653" y="7318"/>
                    <a:pt x="3607" y="7290"/>
                    <a:pt x="3531" y="7234"/>
                  </a:cubicBezTo>
                  <a:cubicBezTo>
                    <a:pt x="3530" y="7231"/>
                    <a:pt x="3527" y="7229"/>
                    <a:pt x="3524" y="7228"/>
                  </a:cubicBezTo>
                  <a:lnTo>
                    <a:pt x="2688" y="6662"/>
                  </a:lnTo>
                  <a:cubicBezTo>
                    <a:pt x="2786" y="6556"/>
                    <a:pt x="2849" y="6425"/>
                    <a:pt x="2892" y="6318"/>
                  </a:cubicBezTo>
                  <a:cubicBezTo>
                    <a:pt x="2945" y="6343"/>
                    <a:pt x="2997" y="6364"/>
                    <a:pt x="3051" y="6384"/>
                  </a:cubicBezTo>
                  <a:cubicBezTo>
                    <a:pt x="3284" y="6472"/>
                    <a:pt x="3491" y="6514"/>
                    <a:pt x="3700" y="6514"/>
                  </a:cubicBezTo>
                  <a:cubicBezTo>
                    <a:pt x="3907" y="6514"/>
                    <a:pt x="4114" y="6472"/>
                    <a:pt x="4347" y="6384"/>
                  </a:cubicBezTo>
                  <a:cubicBezTo>
                    <a:pt x="4401" y="6364"/>
                    <a:pt x="4455" y="6341"/>
                    <a:pt x="4507" y="6318"/>
                  </a:cubicBezTo>
                  <a:close/>
                  <a:moveTo>
                    <a:pt x="10090" y="6315"/>
                  </a:moveTo>
                  <a:lnTo>
                    <a:pt x="10175" y="6504"/>
                  </a:lnTo>
                  <a:cubicBezTo>
                    <a:pt x="10201" y="6565"/>
                    <a:pt x="10237" y="6619"/>
                    <a:pt x="10284" y="6666"/>
                  </a:cubicBezTo>
                  <a:lnTo>
                    <a:pt x="9452" y="7229"/>
                  </a:lnTo>
                  <a:cubicBezTo>
                    <a:pt x="9449" y="7231"/>
                    <a:pt x="9446" y="7232"/>
                    <a:pt x="9444" y="7234"/>
                  </a:cubicBezTo>
                  <a:cubicBezTo>
                    <a:pt x="9369" y="7290"/>
                    <a:pt x="9323" y="7318"/>
                    <a:pt x="9277" y="7318"/>
                  </a:cubicBezTo>
                  <a:cubicBezTo>
                    <a:pt x="9230" y="7318"/>
                    <a:pt x="9184" y="7290"/>
                    <a:pt x="9110" y="7234"/>
                  </a:cubicBezTo>
                  <a:cubicBezTo>
                    <a:pt x="9107" y="7232"/>
                    <a:pt x="9104" y="7231"/>
                    <a:pt x="9102" y="7229"/>
                  </a:cubicBezTo>
                  <a:lnTo>
                    <a:pt x="8292" y="6682"/>
                  </a:lnTo>
                  <a:cubicBezTo>
                    <a:pt x="8320" y="6648"/>
                    <a:pt x="8343" y="6610"/>
                    <a:pt x="8362" y="6567"/>
                  </a:cubicBezTo>
                  <a:lnTo>
                    <a:pt x="8464" y="6318"/>
                  </a:lnTo>
                  <a:cubicBezTo>
                    <a:pt x="8518" y="6341"/>
                    <a:pt x="8570" y="6364"/>
                    <a:pt x="8625" y="6384"/>
                  </a:cubicBezTo>
                  <a:cubicBezTo>
                    <a:pt x="8859" y="6472"/>
                    <a:pt x="9066" y="6514"/>
                    <a:pt x="9274" y="6514"/>
                  </a:cubicBezTo>
                  <a:cubicBezTo>
                    <a:pt x="9481" y="6514"/>
                    <a:pt x="9690" y="6472"/>
                    <a:pt x="9923" y="6384"/>
                  </a:cubicBezTo>
                  <a:cubicBezTo>
                    <a:pt x="9980" y="6364"/>
                    <a:pt x="10035" y="6340"/>
                    <a:pt x="10090" y="6315"/>
                  </a:cubicBezTo>
                  <a:close/>
                  <a:moveTo>
                    <a:pt x="1137" y="6600"/>
                  </a:moveTo>
                  <a:cubicBezTo>
                    <a:pt x="1221" y="6600"/>
                    <a:pt x="1307" y="6624"/>
                    <a:pt x="1382" y="6674"/>
                  </a:cubicBezTo>
                  <a:lnTo>
                    <a:pt x="1750" y="6919"/>
                  </a:lnTo>
                  <a:lnTo>
                    <a:pt x="1085" y="7918"/>
                  </a:lnTo>
                  <a:lnTo>
                    <a:pt x="716" y="7671"/>
                  </a:lnTo>
                  <a:cubicBezTo>
                    <a:pt x="618" y="7605"/>
                    <a:pt x="552" y="7505"/>
                    <a:pt x="529" y="7389"/>
                  </a:cubicBezTo>
                  <a:cubicBezTo>
                    <a:pt x="506" y="7272"/>
                    <a:pt x="529" y="7156"/>
                    <a:pt x="594" y="7057"/>
                  </a:cubicBezTo>
                  <a:lnTo>
                    <a:pt x="769" y="6797"/>
                  </a:lnTo>
                  <a:cubicBezTo>
                    <a:pt x="853" y="6669"/>
                    <a:pt x="994" y="6600"/>
                    <a:pt x="1137" y="6600"/>
                  </a:cubicBezTo>
                  <a:close/>
                  <a:moveTo>
                    <a:pt x="7860" y="6841"/>
                  </a:moveTo>
                  <a:lnTo>
                    <a:pt x="8885" y="7535"/>
                  </a:lnTo>
                  <a:cubicBezTo>
                    <a:pt x="9026" y="7639"/>
                    <a:pt x="9150" y="7691"/>
                    <a:pt x="9276" y="7691"/>
                  </a:cubicBezTo>
                  <a:cubicBezTo>
                    <a:pt x="9402" y="7691"/>
                    <a:pt x="9527" y="7639"/>
                    <a:pt x="9668" y="7535"/>
                  </a:cubicBezTo>
                  <a:lnTo>
                    <a:pt x="10669" y="6858"/>
                  </a:lnTo>
                  <a:cubicBezTo>
                    <a:pt x="11486" y="7079"/>
                    <a:pt x="12189" y="7281"/>
                    <a:pt x="12330" y="8377"/>
                  </a:cubicBezTo>
                  <a:lnTo>
                    <a:pt x="12587" y="10369"/>
                  </a:lnTo>
                  <a:lnTo>
                    <a:pt x="11503" y="10369"/>
                  </a:lnTo>
                  <a:lnTo>
                    <a:pt x="11503" y="9417"/>
                  </a:lnTo>
                  <a:cubicBezTo>
                    <a:pt x="11503" y="9326"/>
                    <a:pt x="11443" y="9245"/>
                    <a:pt x="11356" y="9226"/>
                  </a:cubicBezTo>
                  <a:cubicBezTo>
                    <a:pt x="11340" y="9223"/>
                    <a:pt x="11325" y="9221"/>
                    <a:pt x="11310" y="9221"/>
                  </a:cubicBezTo>
                  <a:cubicBezTo>
                    <a:pt x="11205" y="9221"/>
                    <a:pt x="11119" y="9306"/>
                    <a:pt x="11119" y="9410"/>
                  </a:cubicBezTo>
                  <a:lnTo>
                    <a:pt x="11119" y="10369"/>
                  </a:lnTo>
                  <a:lnTo>
                    <a:pt x="7351" y="10369"/>
                  </a:lnTo>
                  <a:lnTo>
                    <a:pt x="7085" y="8328"/>
                  </a:lnTo>
                  <a:cubicBezTo>
                    <a:pt x="6978" y="7515"/>
                    <a:pt x="6593" y="7096"/>
                    <a:pt x="6119" y="6841"/>
                  </a:cubicBezTo>
                  <a:close/>
                  <a:moveTo>
                    <a:pt x="12195" y="1"/>
                  </a:moveTo>
                  <a:cubicBezTo>
                    <a:pt x="12121" y="1"/>
                    <a:pt x="12047" y="33"/>
                    <a:pt x="11965" y="69"/>
                  </a:cubicBezTo>
                  <a:cubicBezTo>
                    <a:pt x="11903" y="97"/>
                    <a:pt x="11828" y="129"/>
                    <a:pt x="11728" y="164"/>
                  </a:cubicBezTo>
                  <a:cubicBezTo>
                    <a:pt x="11459" y="259"/>
                    <a:pt x="11151" y="304"/>
                    <a:pt x="10764" y="304"/>
                  </a:cubicBezTo>
                  <a:cubicBezTo>
                    <a:pt x="10739" y="304"/>
                    <a:pt x="10714" y="304"/>
                    <a:pt x="10688" y="304"/>
                  </a:cubicBezTo>
                  <a:cubicBezTo>
                    <a:pt x="10688" y="304"/>
                    <a:pt x="10687" y="304"/>
                    <a:pt x="10686" y="304"/>
                  </a:cubicBezTo>
                  <a:cubicBezTo>
                    <a:pt x="10574" y="304"/>
                    <a:pt x="10483" y="403"/>
                    <a:pt x="10498" y="520"/>
                  </a:cubicBezTo>
                  <a:cubicBezTo>
                    <a:pt x="10511" y="613"/>
                    <a:pt x="10595" y="683"/>
                    <a:pt x="10690" y="684"/>
                  </a:cubicBezTo>
                  <a:cubicBezTo>
                    <a:pt x="10709" y="684"/>
                    <a:pt x="10728" y="684"/>
                    <a:pt x="10747" y="684"/>
                  </a:cubicBezTo>
                  <a:cubicBezTo>
                    <a:pt x="11186" y="684"/>
                    <a:pt x="11540" y="633"/>
                    <a:pt x="11856" y="521"/>
                  </a:cubicBezTo>
                  <a:cubicBezTo>
                    <a:pt x="11946" y="489"/>
                    <a:pt x="12021" y="459"/>
                    <a:pt x="12080" y="434"/>
                  </a:cubicBezTo>
                  <a:cubicBezTo>
                    <a:pt x="12081" y="449"/>
                    <a:pt x="12081" y="465"/>
                    <a:pt x="12083" y="480"/>
                  </a:cubicBezTo>
                  <a:cubicBezTo>
                    <a:pt x="12087" y="529"/>
                    <a:pt x="12092" y="587"/>
                    <a:pt x="12098" y="653"/>
                  </a:cubicBezTo>
                  <a:cubicBezTo>
                    <a:pt x="12156" y="1295"/>
                    <a:pt x="12158" y="2442"/>
                    <a:pt x="11540" y="3059"/>
                  </a:cubicBezTo>
                  <a:cubicBezTo>
                    <a:pt x="11458" y="3045"/>
                    <a:pt x="11383" y="3032"/>
                    <a:pt x="11310" y="3020"/>
                  </a:cubicBezTo>
                  <a:cubicBezTo>
                    <a:pt x="10300" y="2856"/>
                    <a:pt x="9995" y="2805"/>
                    <a:pt x="8719" y="2229"/>
                  </a:cubicBezTo>
                  <a:cubicBezTo>
                    <a:pt x="8621" y="2185"/>
                    <a:pt x="8533" y="2167"/>
                    <a:pt x="8453" y="2167"/>
                  </a:cubicBezTo>
                  <a:cubicBezTo>
                    <a:pt x="8225" y="2167"/>
                    <a:pt x="8071" y="2312"/>
                    <a:pt x="7986" y="2391"/>
                  </a:cubicBezTo>
                  <a:cubicBezTo>
                    <a:pt x="7957" y="2419"/>
                    <a:pt x="7924" y="2453"/>
                    <a:pt x="7886" y="2489"/>
                  </a:cubicBezTo>
                  <a:cubicBezTo>
                    <a:pt x="7716" y="2661"/>
                    <a:pt x="7450" y="2930"/>
                    <a:pt x="7128" y="3032"/>
                  </a:cubicBezTo>
                  <a:cubicBezTo>
                    <a:pt x="7127" y="2459"/>
                    <a:pt x="7141" y="2074"/>
                    <a:pt x="7463" y="1792"/>
                  </a:cubicBezTo>
                  <a:cubicBezTo>
                    <a:pt x="7538" y="1726"/>
                    <a:pt x="7627" y="1666"/>
                    <a:pt x="7736" y="1609"/>
                  </a:cubicBezTo>
                  <a:lnTo>
                    <a:pt x="7740" y="1606"/>
                  </a:lnTo>
                  <a:cubicBezTo>
                    <a:pt x="7826" y="1561"/>
                    <a:pt x="7888" y="1520"/>
                    <a:pt x="7907" y="1397"/>
                  </a:cubicBezTo>
                  <a:cubicBezTo>
                    <a:pt x="7909" y="1390"/>
                    <a:pt x="7911" y="1379"/>
                    <a:pt x="7914" y="1365"/>
                  </a:cubicBezTo>
                  <a:cubicBezTo>
                    <a:pt x="7946" y="1218"/>
                    <a:pt x="7995" y="1092"/>
                    <a:pt x="8058" y="991"/>
                  </a:cubicBezTo>
                  <a:cubicBezTo>
                    <a:pt x="8259" y="671"/>
                    <a:pt x="8627" y="588"/>
                    <a:pt x="9081" y="588"/>
                  </a:cubicBezTo>
                  <a:cubicBezTo>
                    <a:pt x="9313" y="588"/>
                    <a:pt x="9568" y="610"/>
                    <a:pt x="9834" y="632"/>
                  </a:cubicBezTo>
                  <a:cubicBezTo>
                    <a:pt x="9840" y="632"/>
                    <a:pt x="9845" y="633"/>
                    <a:pt x="9851" y="633"/>
                  </a:cubicBezTo>
                  <a:cubicBezTo>
                    <a:pt x="9948" y="633"/>
                    <a:pt x="10031" y="557"/>
                    <a:pt x="10040" y="459"/>
                  </a:cubicBezTo>
                  <a:cubicBezTo>
                    <a:pt x="10047" y="354"/>
                    <a:pt x="9971" y="262"/>
                    <a:pt x="9866" y="253"/>
                  </a:cubicBezTo>
                  <a:cubicBezTo>
                    <a:pt x="9608" y="232"/>
                    <a:pt x="9348" y="210"/>
                    <a:pt x="9098" y="210"/>
                  </a:cubicBezTo>
                  <a:cubicBezTo>
                    <a:pt x="8537" y="210"/>
                    <a:pt x="8031" y="320"/>
                    <a:pt x="7736" y="790"/>
                  </a:cubicBezTo>
                  <a:cubicBezTo>
                    <a:pt x="7650" y="926"/>
                    <a:pt x="7584" y="1092"/>
                    <a:pt x="7542" y="1281"/>
                  </a:cubicBezTo>
                  <a:cubicBezTo>
                    <a:pt x="7415" y="1350"/>
                    <a:pt x="7306" y="1423"/>
                    <a:pt x="7211" y="1505"/>
                  </a:cubicBezTo>
                  <a:cubicBezTo>
                    <a:pt x="6745" y="1916"/>
                    <a:pt x="6746" y="2443"/>
                    <a:pt x="6748" y="3112"/>
                  </a:cubicBezTo>
                  <a:cubicBezTo>
                    <a:pt x="6748" y="3161"/>
                    <a:pt x="6748" y="3210"/>
                    <a:pt x="6748" y="3261"/>
                  </a:cubicBezTo>
                  <a:lnTo>
                    <a:pt x="6748" y="3973"/>
                  </a:lnTo>
                  <a:cubicBezTo>
                    <a:pt x="6748" y="4750"/>
                    <a:pt x="7340" y="5646"/>
                    <a:pt x="8122" y="6143"/>
                  </a:cubicBezTo>
                  <a:lnTo>
                    <a:pt x="8004" y="6429"/>
                  </a:lnTo>
                  <a:cubicBezTo>
                    <a:pt x="7986" y="6473"/>
                    <a:pt x="7927" y="6476"/>
                    <a:pt x="7909" y="6476"/>
                  </a:cubicBezTo>
                  <a:lnTo>
                    <a:pt x="5088" y="6476"/>
                  </a:lnTo>
                  <a:cubicBezTo>
                    <a:pt x="4962" y="6430"/>
                    <a:pt x="4892" y="6271"/>
                    <a:pt x="4843" y="6143"/>
                  </a:cubicBezTo>
                  <a:cubicBezTo>
                    <a:pt x="5622" y="5648"/>
                    <a:pt x="6211" y="4755"/>
                    <a:pt x="6211" y="3982"/>
                  </a:cubicBezTo>
                  <a:lnTo>
                    <a:pt x="6211" y="3272"/>
                  </a:lnTo>
                  <a:cubicBezTo>
                    <a:pt x="6211" y="2422"/>
                    <a:pt x="5941" y="1703"/>
                    <a:pt x="5430" y="1190"/>
                  </a:cubicBezTo>
                  <a:cubicBezTo>
                    <a:pt x="4975" y="735"/>
                    <a:pt x="4361" y="477"/>
                    <a:pt x="3701" y="466"/>
                  </a:cubicBezTo>
                  <a:lnTo>
                    <a:pt x="3695" y="466"/>
                  </a:lnTo>
                  <a:cubicBezTo>
                    <a:pt x="3037" y="477"/>
                    <a:pt x="2424" y="735"/>
                    <a:pt x="1968" y="1190"/>
                  </a:cubicBezTo>
                  <a:cubicBezTo>
                    <a:pt x="1457" y="1703"/>
                    <a:pt x="1187" y="2422"/>
                    <a:pt x="1187" y="3272"/>
                  </a:cubicBezTo>
                  <a:lnTo>
                    <a:pt x="1187" y="3982"/>
                  </a:lnTo>
                  <a:cubicBezTo>
                    <a:pt x="1187" y="4757"/>
                    <a:pt x="1776" y="5648"/>
                    <a:pt x="2556" y="6143"/>
                  </a:cubicBezTo>
                  <a:cubicBezTo>
                    <a:pt x="2505" y="6275"/>
                    <a:pt x="2431" y="6439"/>
                    <a:pt x="2301" y="6479"/>
                  </a:cubicBezTo>
                  <a:cubicBezTo>
                    <a:pt x="2293" y="6482"/>
                    <a:pt x="2286" y="6484"/>
                    <a:pt x="2278" y="6487"/>
                  </a:cubicBezTo>
                  <a:cubicBezTo>
                    <a:pt x="2168" y="6516"/>
                    <a:pt x="2045" y="6550"/>
                    <a:pt x="1922" y="6585"/>
                  </a:cubicBezTo>
                  <a:lnTo>
                    <a:pt x="1594" y="6366"/>
                  </a:lnTo>
                  <a:cubicBezTo>
                    <a:pt x="1454" y="6272"/>
                    <a:pt x="1296" y="6227"/>
                    <a:pt x="1139" y="6227"/>
                  </a:cubicBezTo>
                  <a:cubicBezTo>
                    <a:pt x="873" y="6227"/>
                    <a:pt x="612" y="6356"/>
                    <a:pt x="454" y="6593"/>
                  </a:cubicBezTo>
                  <a:lnTo>
                    <a:pt x="279" y="6853"/>
                  </a:lnTo>
                  <a:cubicBezTo>
                    <a:pt x="60" y="7182"/>
                    <a:pt x="109" y="7611"/>
                    <a:pt x="374" y="7881"/>
                  </a:cubicBezTo>
                  <a:cubicBezTo>
                    <a:pt x="330" y="8021"/>
                    <a:pt x="296" y="8173"/>
                    <a:pt x="275" y="8337"/>
                  </a:cubicBezTo>
                  <a:lnTo>
                    <a:pt x="15" y="10339"/>
                  </a:lnTo>
                  <a:cubicBezTo>
                    <a:pt x="5" y="10424"/>
                    <a:pt x="0" y="10549"/>
                    <a:pt x="85" y="10644"/>
                  </a:cubicBezTo>
                  <a:cubicBezTo>
                    <a:pt x="169" y="10740"/>
                    <a:pt x="289" y="10753"/>
                    <a:pt x="385" y="10753"/>
                  </a:cubicBezTo>
                  <a:lnTo>
                    <a:pt x="1638" y="10753"/>
                  </a:lnTo>
                  <a:cubicBezTo>
                    <a:pt x="1648" y="10754"/>
                    <a:pt x="1657" y="10754"/>
                    <a:pt x="1666" y="10754"/>
                  </a:cubicBezTo>
                  <a:cubicBezTo>
                    <a:pt x="1675" y="10754"/>
                    <a:pt x="1684" y="10753"/>
                    <a:pt x="1694" y="10753"/>
                  </a:cubicBezTo>
                  <a:lnTo>
                    <a:pt x="3208" y="10753"/>
                  </a:lnTo>
                  <a:cubicBezTo>
                    <a:pt x="3298" y="10753"/>
                    <a:pt x="3379" y="10693"/>
                    <a:pt x="3399" y="10605"/>
                  </a:cubicBezTo>
                  <a:cubicBezTo>
                    <a:pt x="3427" y="10480"/>
                    <a:pt x="3333" y="10369"/>
                    <a:pt x="3212" y="10369"/>
                  </a:cubicBezTo>
                  <a:lnTo>
                    <a:pt x="1858" y="10369"/>
                  </a:lnTo>
                  <a:lnTo>
                    <a:pt x="1858" y="9407"/>
                  </a:lnTo>
                  <a:cubicBezTo>
                    <a:pt x="1858" y="9317"/>
                    <a:pt x="1799" y="9237"/>
                    <a:pt x="1712" y="9217"/>
                  </a:cubicBezTo>
                  <a:cubicBezTo>
                    <a:pt x="1696" y="9214"/>
                    <a:pt x="1681" y="9212"/>
                    <a:pt x="1666" y="9212"/>
                  </a:cubicBezTo>
                  <a:cubicBezTo>
                    <a:pt x="1560" y="9212"/>
                    <a:pt x="1474" y="9298"/>
                    <a:pt x="1474" y="9403"/>
                  </a:cubicBezTo>
                  <a:lnTo>
                    <a:pt x="1474" y="10369"/>
                  </a:lnTo>
                  <a:lnTo>
                    <a:pt x="393" y="10369"/>
                  </a:lnTo>
                  <a:lnTo>
                    <a:pt x="649" y="8381"/>
                  </a:lnTo>
                  <a:cubicBezTo>
                    <a:pt x="661" y="8288"/>
                    <a:pt x="678" y="8199"/>
                    <a:pt x="698" y="8116"/>
                  </a:cubicBezTo>
                  <a:lnTo>
                    <a:pt x="925" y="8268"/>
                  </a:lnTo>
                  <a:cubicBezTo>
                    <a:pt x="977" y="8303"/>
                    <a:pt x="1039" y="8321"/>
                    <a:pt x="1100" y="8321"/>
                  </a:cubicBezTo>
                  <a:cubicBezTo>
                    <a:pt x="1121" y="8321"/>
                    <a:pt x="1141" y="8320"/>
                    <a:pt x="1161" y="8315"/>
                  </a:cubicBezTo>
                  <a:cubicBezTo>
                    <a:pt x="1246" y="8298"/>
                    <a:pt x="1318" y="8251"/>
                    <a:pt x="1364" y="8180"/>
                  </a:cubicBezTo>
                  <a:lnTo>
                    <a:pt x="2100" y="7079"/>
                  </a:lnTo>
                  <a:cubicBezTo>
                    <a:pt x="2135" y="7027"/>
                    <a:pt x="2154" y="6967"/>
                    <a:pt x="2154" y="6906"/>
                  </a:cubicBezTo>
                  <a:cubicBezTo>
                    <a:pt x="2206" y="6892"/>
                    <a:pt x="2258" y="6878"/>
                    <a:pt x="2309" y="6864"/>
                  </a:cubicBezTo>
                  <a:lnTo>
                    <a:pt x="3307" y="7539"/>
                  </a:lnTo>
                  <a:cubicBezTo>
                    <a:pt x="3450" y="7645"/>
                    <a:pt x="3574" y="7697"/>
                    <a:pt x="3698" y="7697"/>
                  </a:cubicBezTo>
                  <a:cubicBezTo>
                    <a:pt x="3823" y="7697"/>
                    <a:pt x="3947" y="7645"/>
                    <a:pt x="4090" y="7539"/>
                  </a:cubicBezTo>
                  <a:lnTo>
                    <a:pt x="5088" y="6864"/>
                  </a:lnTo>
                  <a:cubicBezTo>
                    <a:pt x="5906" y="7085"/>
                    <a:pt x="6607" y="7286"/>
                    <a:pt x="6748" y="8380"/>
                  </a:cubicBezTo>
                  <a:lnTo>
                    <a:pt x="7006" y="10388"/>
                  </a:lnTo>
                  <a:lnTo>
                    <a:pt x="5923" y="10388"/>
                  </a:lnTo>
                  <a:lnTo>
                    <a:pt x="5923" y="9414"/>
                  </a:lnTo>
                  <a:cubicBezTo>
                    <a:pt x="5923" y="9414"/>
                    <a:pt x="5840" y="9223"/>
                    <a:pt x="5734" y="9223"/>
                  </a:cubicBezTo>
                  <a:cubicBezTo>
                    <a:pt x="5630" y="9223"/>
                    <a:pt x="5545" y="9309"/>
                    <a:pt x="5539" y="9414"/>
                  </a:cubicBezTo>
                  <a:lnTo>
                    <a:pt x="5539" y="10369"/>
                  </a:lnTo>
                  <a:lnTo>
                    <a:pt x="4044" y="10369"/>
                  </a:lnTo>
                  <a:cubicBezTo>
                    <a:pt x="3938" y="10369"/>
                    <a:pt x="3853" y="10455"/>
                    <a:pt x="3853" y="10559"/>
                  </a:cubicBezTo>
                  <a:cubicBezTo>
                    <a:pt x="3853" y="10664"/>
                    <a:pt x="4044" y="10733"/>
                    <a:pt x="4044" y="10733"/>
                  </a:cubicBezTo>
                  <a:lnTo>
                    <a:pt x="5708" y="10733"/>
                  </a:lnTo>
                  <a:cubicBezTo>
                    <a:pt x="5708" y="10733"/>
                    <a:pt x="5726" y="10751"/>
                    <a:pt x="5734" y="10751"/>
                  </a:cubicBezTo>
                  <a:cubicBezTo>
                    <a:pt x="5743" y="10751"/>
                    <a:pt x="5752" y="10751"/>
                    <a:pt x="5760" y="10753"/>
                  </a:cubicBezTo>
                  <a:lnTo>
                    <a:pt x="12591" y="10753"/>
                  </a:lnTo>
                  <a:cubicBezTo>
                    <a:pt x="12687" y="10750"/>
                    <a:pt x="12807" y="10737"/>
                    <a:pt x="12891" y="10642"/>
                  </a:cubicBezTo>
                  <a:cubicBezTo>
                    <a:pt x="12977" y="10546"/>
                    <a:pt x="12971" y="10421"/>
                    <a:pt x="12960" y="10337"/>
                  </a:cubicBezTo>
                  <a:lnTo>
                    <a:pt x="12702" y="8334"/>
                  </a:lnTo>
                  <a:cubicBezTo>
                    <a:pt x="12526" y="6978"/>
                    <a:pt x="11578" y="6720"/>
                    <a:pt x="10741" y="6491"/>
                  </a:cubicBezTo>
                  <a:cubicBezTo>
                    <a:pt x="10741" y="6491"/>
                    <a:pt x="10684" y="6476"/>
                    <a:pt x="10682" y="6476"/>
                  </a:cubicBezTo>
                  <a:cubicBezTo>
                    <a:pt x="10606" y="6455"/>
                    <a:pt x="10547" y="6410"/>
                    <a:pt x="10521" y="6352"/>
                  </a:cubicBezTo>
                  <a:lnTo>
                    <a:pt x="10425" y="6133"/>
                  </a:lnTo>
                  <a:cubicBezTo>
                    <a:pt x="11204" y="5636"/>
                    <a:pt x="11791" y="3967"/>
                    <a:pt x="11791" y="3967"/>
                  </a:cubicBezTo>
                  <a:lnTo>
                    <a:pt x="11791" y="3344"/>
                  </a:lnTo>
                  <a:cubicBezTo>
                    <a:pt x="12498" y="2658"/>
                    <a:pt x="12555" y="1491"/>
                    <a:pt x="12475" y="618"/>
                  </a:cubicBezTo>
                  <a:cubicBezTo>
                    <a:pt x="12469" y="554"/>
                    <a:pt x="12466" y="498"/>
                    <a:pt x="12462" y="451"/>
                  </a:cubicBezTo>
                  <a:cubicBezTo>
                    <a:pt x="12445" y="228"/>
                    <a:pt x="12436" y="107"/>
                    <a:pt x="12316" y="35"/>
                  </a:cubicBezTo>
                  <a:cubicBezTo>
                    <a:pt x="12275" y="11"/>
                    <a:pt x="12235" y="1"/>
                    <a:pt x="12195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1"/>
            <p:cNvSpPr/>
            <p:nvPr/>
          </p:nvSpPr>
          <p:spPr>
            <a:xfrm>
              <a:off x="1618202" y="1595321"/>
              <a:ext cx="36470" cy="16042"/>
            </a:xfrm>
            <a:custGeom>
              <a:avLst/>
              <a:gdLst/>
              <a:ahLst/>
              <a:cxnLst/>
              <a:rect l="l" t="t" r="r" b="b"/>
              <a:pathLst>
                <a:path w="1264" h="556" extrusionOk="0">
                  <a:moveTo>
                    <a:pt x="209" y="1"/>
                  </a:moveTo>
                  <a:cubicBezTo>
                    <a:pt x="160" y="1"/>
                    <a:pt x="111" y="20"/>
                    <a:pt x="75" y="57"/>
                  </a:cubicBezTo>
                  <a:cubicBezTo>
                    <a:pt x="1" y="131"/>
                    <a:pt x="1" y="251"/>
                    <a:pt x="75" y="326"/>
                  </a:cubicBezTo>
                  <a:cubicBezTo>
                    <a:pt x="223" y="475"/>
                    <a:pt x="421" y="556"/>
                    <a:pt x="631" y="556"/>
                  </a:cubicBezTo>
                  <a:cubicBezTo>
                    <a:pt x="843" y="556"/>
                    <a:pt x="1041" y="475"/>
                    <a:pt x="1190" y="326"/>
                  </a:cubicBezTo>
                  <a:cubicBezTo>
                    <a:pt x="1263" y="251"/>
                    <a:pt x="1263" y="131"/>
                    <a:pt x="1190" y="57"/>
                  </a:cubicBezTo>
                  <a:cubicBezTo>
                    <a:pt x="1153" y="20"/>
                    <a:pt x="1104" y="1"/>
                    <a:pt x="1056" y="1"/>
                  </a:cubicBezTo>
                  <a:cubicBezTo>
                    <a:pt x="1007" y="1"/>
                    <a:pt x="958" y="20"/>
                    <a:pt x="921" y="57"/>
                  </a:cubicBezTo>
                  <a:cubicBezTo>
                    <a:pt x="843" y="134"/>
                    <a:pt x="742" y="177"/>
                    <a:pt x="631" y="177"/>
                  </a:cubicBezTo>
                  <a:cubicBezTo>
                    <a:pt x="523" y="177"/>
                    <a:pt x="420" y="134"/>
                    <a:pt x="343" y="57"/>
                  </a:cubicBezTo>
                  <a:cubicBezTo>
                    <a:pt x="306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1"/>
            <p:cNvSpPr/>
            <p:nvPr/>
          </p:nvSpPr>
          <p:spPr>
            <a:xfrm>
              <a:off x="1600169" y="1557553"/>
              <a:ext cx="26919" cy="13936"/>
            </a:xfrm>
            <a:custGeom>
              <a:avLst/>
              <a:gdLst/>
              <a:ahLst/>
              <a:cxnLst/>
              <a:rect l="l" t="t" r="r" b="b"/>
              <a:pathLst>
                <a:path w="933" h="483" extrusionOk="0">
                  <a:moveTo>
                    <a:pt x="467" y="1"/>
                  </a:moveTo>
                  <a:cubicBezTo>
                    <a:pt x="326" y="1"/>
                    <a:pt x="186" y="53"/>
                    <a:pt x="78" y="156"/>
                  </a:cubicBezTo>
                  <a:cubicBezTo>
                    <a:pt x="3" y="228"/>
                    <a:pt x="0" y="348"/>
                    <a:pt x="74" y="424"/>
                  </a:cubicBezTo>
                  <a:cubicBezTo>
                    <a:pt x="111" y="463"/>
                    <a:pt x="160" y="482"/>
                    <a:pt x="210" y="482"/>
                  </a:cubicBezTo>
                  <a:cubicBezTo>
                    <a:pt x="258" y="482"/>
                    <a:pt x="305" y="464"/>
                    <a:pt x="342" y="429"/>
                  </a:cubicBezTo>
                  <a:cubicBezTo>
                    <a:pt x="377" y="395"/>
                    <a:pt x="422" y="378"/>
                    <a:pt x="467" y="378"/>
                  </a:cubicBezTo>
                  <a:cubicBezTo>
                    <a:pt x="512" y="378"/>
                    <a:pt x="558" y="395"/>
                    <a:pt x="592" y="429"/>
                  </a:cubicBezTo>
                  <a:cubicBezTo>
                    <a:pt x="629" y="464"/>
                    <a:pt x="677" y="481"/>
                    <a:pt x="724" y="481"/>
                  </a:cubicBezTo>
                  <a:cubicBezTo>
                    <a:pt x="773" y="481"/>
                    <a:pt x="824" y="463"/>
                    <a:pt x="861" y="424"/>
                  </a:cubicBezTo>
                  <a:cubicBezTo>
                    <a:pt x="933" y="348"/>
                    <a:pt x="931" y="228"/>
                    <a:pt x="856" y="156"/>
                  </a:cubicBezTo>
                  <a:cubicBezTo>
                    <a:pt x="749" y="53"/>
                    <a:pt x="608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1"/>
            <p:cNvSpPr/>
            <p:nvPr/>
          </p:nvSpPr>
          <p:spPr>
            <a:xfrm>
              <a:off x="1645756" y="1557553"/>
              <a:ext cx="26919" cy="13936"/>
            </a:xfrm>
            <a:custGeom>
              <a:avLst/>
              <a:gdLst/>
              <a:ahLst/>
              <a:cxnLst/>
              <a:rect l="l" t="t" r="r" b="b"/>
              <a:pathLst>
                <a:path w="933" h="483" extrusionOk="0">
                  <a:moveTo>
                    <a:pt x="467" y="1"/>
                  </a:moveTo>
                  <a:cubicBezTo>
                    <a:pt x="326" y="1"/>
                    <a:pt x="186" y="53"/>
                    <a:pt x="78" y="156"/>
                  </a:cubicBezTo>
                  <a:cubicBezTo>
                    <a:pt x="3" y="228"/>
                    <a:pt x="0" y="348"/>
                    <a:pt x="74" y="424"/>
                  </a:cubicBezTo>
                  <a:cubicBezTo>
                    <a:pt x="111" y="463"/>
                    <a:pt x="161" y="481"/>
                    <a:pt x="210" y="481"/>
                  </a:cubicBezTo>
                  <a:cubicBezTo>
                    <a:pt x="258" y="481"/>
                    <a:pt x="305" y="464"/>
                    <a:pt x="342" y="429"/>
                  </a:cubicBezTo>
                  <a:cubicBezTo>
                    <a:pt x="377" y="395"/>
                    <a:pt x="422" y="378"/>
                    <a:pt x="467" y="378"/>
                  </a:cubicBezTo>
                  <a:cubicBezTo>
                    <a:pt x="512" y="378"/>
                    <a:pt x="558" y="395"/>
                    <a:pt x="592" y="429"/>
                  </a:cubicBezTo>
                  <a:cubicBezTo>
                    <a:pt x="629" y="464"/>
                    <a:pt x="676" y="482"/>
                    <a:pt x="724" y="482"/>
                  </a:cubicBezTo>
                  <a:cubicBezTo>
                    <a:pt x="773" y="482"/>
                    <a:pt x="823" y="463"/>
                    <a:pt x="861" y="424"/>
                  </a:cubicBezTo>
                  <a:cubicBezTo>
                    <a:pt x="933" y="349"/>
                    <a:pt x="931" y="228"/>
                    <a:pt x="856" y="156"/>
                  </a:cubicBezTo>
                  <a:cubicBezTo>
                    <a:pt x="749" y="53"/>
                    <a:pt x="608" y="1"/>
                    <a:pt x="467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7" name="Google Shape;2147;p71"/>
          <p:cNvGrpSpPr/>
          <p:nvPr/>
        </p:nvGrpSpPr>
        <p:grpSpPr>
          <a:xfrm>
            <a:off x="2363760" y="1431959"/>
            <a:ext cx="376323" cy="337228"/>
            <a:chOff x="2337985" y="1431959"/>
            <a:chExt cx="376323" cy="337228"/>
          </a:xfrm>
        </p:grpSpPr>
        <p:sp>
          <p:nvSpPr>
            <p:cNvPr id="2148" name="Google Shape;2148;p71"/>
            <p:cNvSpPr/>
            <p:nvPr/>
          </p:nvSpPr>
          <p:spPr>
            <a:xfrm>
              <a:off x="2341217" y="1573624"/>
              <a:ext cx="210508" cy="191494"/>
            </a:xfrm>
            <a:custGeom>
              <a:avLst/>
              <a:gdLst/>
              <a:ahLst/>
              <a:cxnLst/>
              <a:rect l="l" t="t" r="r" b="b"/>
              <a:pathLst>
                <a:path w="7296" h="6637" extrusionOk="0">
                  <a:moveTo>
                    <a:pt x="919" y="3199"/>
                  </a:moveTo>
                  <a:cubicBezTo>
                    <a:pt x="919" y="4998"/>
                    <a:pt x="726" y="5334"/>
                    <a:pt x="287" y="5982"/>
                  </a:cubicBezTo>
                  <a:cubicBezTo>
                    <a:pt x="0" y="6405"/>
                    <a:pt x="71" y="6414"/>
                    <a:pt x="465" y="6476"/>
                  </a:cubicBezTo>
                  <a:cubicBezTo>
                    <a:pt x="1473" y="6637"/>
                    <a:pt x="2124" y="6529"/>
                    <a:pt x="2999" y="6111"/>
                  </a:cubicBezTo>
                  <a:lnTo>
                    <a:pt x="4298" y="6109"/>
                  </a:lnTo>
                  <a:cubicBezTo>
                    <a:pt x="5172" y="6528"/>
                    <a:pt x="5824" y="6629"/>
                    <a:pt x="6832" y="6469"/>
                  </a:cubicBezTo>
                  <a:cubicBezTo>
                    <a:pt x="7225" y="6408"/>
                    <a:pt x="7295" y="6399"/>
                    <a:pt x="7008" y="5974"/>
                  </a:cubicBezTo>
                  <a:cubicBezTo>
                    <a:pt x="6570" y="5328"/>
                    <a:pt x="6378" y="4992"/>
                    <a:pt x="6378" y="3191"/>
                  </a:cubicBezTo>
                  <a:cubicBezTo>
                    <a:pt x="6361" y="2931"/>
                    <a:pt x="6334" y="2673"/>
                    <a:pt x="6275" y="2425"/>
                  </a:cubicBezTo>
                  <a:cubicBezTo>
                    <a:pt x="5735" y="148"/>
                    <a:pt x="2700" y="1"/>
                    <a:pt x="2029" y="1289"/>
                  </a:cubicBezTo>
                  <a:cubicBezTo>
                    <a:pt x="2002" y="1345"/>
                    <a:pt x="1951" y="1342"/>
                    <a:pt x="1897" y="1351"/>
                  </a:cubicBezTo>
                  <a:cubicBezTo>
                    <a:pt x="1367" y="1435"/>
                    <a:pt x="919" y="2193"/>
                    <a:pt x="919" y="3199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1"/>
            <p:cNvSpPr/>
            <p:nvPr/>
          </p:nvSpPr>
          <p:spPr>
            <a:xfrm>
              <a:off x="2388881" y="1659316"/>
              <a:ext cx="115093" cy="95271"/>
            </a:xfrm>
            <a:custGeom>
              <a:avLst/>
              <a:gdLst/>
              <a:ahLst/>
              <a:cxnLst/>
              <a:rect l="l" t="t" r="r" b="b"/>
              <a:pathLst>
                <a:path w="3989" h="3302" extrusionOk="0">
                  <a:moveTo>
                    <a:pt x="0" y="1283"/>
                  </a:moveTo>
                  <a:cubicBezTo>
                    <a:pt x="0" y="1953"/>
                    <a:pt x="592" y="2786"/>
                    <a:pt x="1344" y="3137"/>
                  </a:cubicBezTo>
                  <a:cubicBezTo>
                    <a:pt x="1394" y="3160"/>
                    <a:pt x="1443" y="3182"/>
                    <a:pt x="1494" y="3200"/>
                  </a:cubicBezTo>
                  <a:cubicBezTo>
                    <a:pt x="1675" y="3268"/>
                    <a:pt x="1835" y="3302"/>
                    <a:pt x="1994" y="3302"/>
                  </a:cubicBezTo>
                  <a:cubicBezTo>
                    <a:pt x="2154" y="3302"/>
                    <a:pt x="2313" y="3268"/>
                    <a:pt x="2494" y="3200"/>
                  </a:cubicBezTo>
                  <a:cubicBezTo>
                    <a:pt x="2545" y="3182"/>
                    <a:pt x="2595" y="3160"/>
                    <a:pt x="2646" y="3137"/>
                  </a:cubicBezTo>
                  <a:cubicBezTo>
                    <a:pt x="3398" y="2785"/>
                    <a:pt x="3988" y="1953"/>
                    <a:pt x="3988" y="1283"/>
                  </a:cubicBezTo>
                  <a:lnTo>
                    <a:pt x="3988" y="674"/>
                  </a:lnTo>
                  <a:cubicBezTo>
                    <a:pt x="3181" y="617"/>
                    <a:pt x="3301" y="1"/>
                    <a:pt x="2744" y="143"/>
                  </a:cubicBezTo>
                  <a:cubicBezTo>
                    <a:pt x="2315" y="255"/>
                    <a:pt x="2154" y="310"/>
                    <a:pt x="1994" y="310"/>
                  </a:cubicBezTo>
                  <a:cubicBezTo>
                    <a:pt x="1835" y="310"/>
                    <a:pt x="1675" y="255"/>
                    <a:pt x="1244" y="143"/>
                  </a:cubicBezTo>
                  <a:cubicBezTo>
                    <a:pt x="687" y="1"/>
                    <a:pt x="808" y="617"/>
                    <a:pt x="0" y="674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1"/>
            <p:cNvSpPr/>
            <p:nvPr/>
          </p:nvSpPr>
          <p:spPr>
            <a:xfrm>
              <a:off x="2554292" y="1634272"/>
              <a:ext cx="132808" cy="130760"/>
            </a:xfrm>
            <a:custGeom>
              <a:avLst/>
              <a:gdLst/>
              <a:ahLst/>
              <a:cxnLst/>
              <a:rect l="l" t="t" r="r" b="b"/>
              <a:pathLst>
                <a:path w="4603" h="4532" extrusionOk="0">
                  <a:moveTo>
                    <a:pt x="1" y="2182"/>
                  </a:moveTo>
                  <a:cubicBezTo>
                    <a:pt x="1" y="3001"/>
                    <a:pt x="805" y="4028"/>
                    <a:pt x="1746" y="4378"/>
                  </a:cubicBezTo>
                  <a:cubicBezTo>
                    <a:pt x="2161" y="4532"/>
                    <a:pt x="2477" y="4532"/>
                    <a:pt x="2891" y="4378"/>
                  </a:cubicBezTo>
                  <a:cubicBezTo>
                    <a:pt x="3831" y="4028"/>
                    <a:pt x="4603" y="3001"/>
                    <a:pt x="4603" y="2182"/>
                  </a:cubicBezTo>
                  <a:lnTo>
                    <a:pt x="4603" y="959"/>
                  </a:lnTo>
                  <a:cubicBezTo>
                    <a:pt x="3334" y="747"/>
                    <a:pt x="3090" y="747"/>
                    <a:pt x="1679" y="111"/>
                  </a:cubicBezTo>
                  <a:cubicBezTo>
                    <a:pt x="1437" y="0"/>
                    <a:pt x="1289" y="120"/>
                    <a:pt x="1162" y="238"/>
                  </a:cubicBezTo>
                  <a:cubicBezTo>
                    <a:pt x="975" y="413"/>
                    <a:pt x="556" y="921"/>
                    <a:pt x="1" y="959"/>
                  </a:cubicBezTo>
                  <a:lnTo>
                    <a:pt x="1" y="2182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1"/>
            <p:cNvSpPr/>
            <p:nvPr/>
          </p:nvSpPr>
          <p:spPr>
            <a:xfrm>
              <a:off x="2553629" y="1580635"/>
              <a:ext cx="155255" cy="96512"/>
            </a:xfrm>
            <a:custGeom>
              <a:avLst/>
              <a:gdLst/>
              <a:ahLst/>
              <a:cxnLst/>
              <a:rect l="l" t="t" r="r" b="b"/>
              <a:pathLst>
                <a:path w="5381" h="3345" extrusionOk="0">
                  <a:moveTo>
                    <a:pt x="426" y="1754"/>
                  </a:moveTo>
                  <a:cubicBezTo>
                    <a:pt x="1" y="2128"/>
                    <a:pt x="35" y="2629"/>
                    <a:pt x="33" y="3344"/>
                  </a:cubicBezTo>
                  <a:cubicBezTo>
                    <a:pt x="588" y="3304"/>
                    <a:pt x="1006" y="2798"/>
                    <a:pt x="1193" y="2623"/>
                  </a:cubicBezTo>
                  <a:cubicBezTo>
                    <a:pt x="1318" y="2505"/>
                    <a:pt x="1466" y="2387"/>
                    <a:pt x="1710" y="2496"/>
                  </a:cubicBezTo>
                  <a:cubicBezTo>
                    <a:pt x="3116" y="3133"/>
                    <a:pt x="3360" y="3133"/>
                    <a:pt x="4626" y="3344"/>
                  </a:cubicBezTo>
                  <a:cubicBezTo>
                    <a:pt x="5310" y="2741"/>
                    <a:pt x="5380" y="1619"/>
                    <a:pt x="5302" y="755"/>
                  </a:cubicBezTo>
                  <a:cubicBezTo>
                    <a:pt x="5247" y="158"/>
                    <a:pt x="5320" y="287"/>
                    <a:pt x="4814" y="467"/>
                  </a:cubicBezTo>
                  <a:cubicBezTo>
                    <a:pt x="3435" y="953"/>
                    <a:pt x="1610" y="0"/>
                    <a:pt x="978" y="1005"/>
                  </a:cubicBezTo>
                  <a:cubicBezTo>
                    <a:pt x="906" y="1120"/>
                    <a:pt x="849" y="1261"/>
                    <a:pt x="811" y="1433"/>
                  </a:cubicBezTo>
                  <a:cubicBezTo>
                    <a:pt x="791" y="1519"/>
                    <a:pt x="815" y="1505"/>
                    <a:pt x="731" y="1548"/>
                  </a:cubicBezTo>
                  <a:cubicBezTo>
                    <a:pt x="611" y="1612"/>
                    <a:pt x="510" y="1680"/>
                    <a:pt x="426" y="1754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1"/>
            <p:cNvSpPr/>
            <p:nvPr/>
          </p:nvSpPr>
          <p:spPr>
            <a:xfrm>
              <a:off x="2444941" y="1431959"/>
              <a:ext cx="189936" cy="168354"/>
            </a:xfrm>
            <a:custGeom>
              <a:avLst/>
              <a:gdLst/>
              <a:ahLst/>
              <a:cxnLst/>
              <a:rect l="l" t="t" r="r" b="b"/>
              <a:pathLst>
                <a:path w="6583" h="5835" extrusionOk="0">
                  <a:moveTo>
                    <a:pt x="709" y="3342"/>
                  </a:moveTo>
                  <a:lnTo>
                    <a:pt x="998" y="3629"/>
                  </a:lnTo>
                  <a:lnTo>
                    <a:pt x="3110" y="5721"/>
                  </a:lnTo>
                  <a:cubicBezTo>
                    <a:pt x="3200" y="5793"/>
                    <a:pt x="3246" y="5831"/>
                    <a:pt x="3291" y="5834"/>
                  </a:cubicBezTo>
                  <a:cubicBezTo>
                    <a:pt x="3335" y="5831"/>
                    <a:pt x="3381" y="5793"/>
                    <a:pt x="3473" y="5721"/>
                  </a:cubicBezTo>
                  <a:lnTo>
                    <a:pt x="5584" y="3627"/>
                  </a:lnTo>
                  <a:lnTo>
                    <a:pt x="5872" y="3342"/>
                  </a:lnTo>
                  <a:cubicBezTo>
                    <a:pt x="6583" y="2607"/>
                    <a:pt x="6583" y="1404"/>
                    <a:pt x="5872" y="668"/>
                  </a:cubicBezTo>
                  <a:cubicBezTo>
                    <a:pt x="5228" y="1"/>
                    <a:pt x="4187" y="168"/>
                    <a:pt x="3498" y="789"/>
                  </a:cubicBezTo>
                  <a:cubicBezTo>
                    <a:pt x="3371" y="903"/>
                    <a:pt x="3325" y="961"/>
                    <a:pt x="3291" y="960"/>
                  </a:cubicBezTo>
                  <a:cubicBezTo>
                    <a:pt x="3257" y="961"/>
                    <a:pt x="3211" y="903"/>
                    <a:pt x="3085" y="789"/>
                  </a:cubicBezTo>
                  <a:cubicBezTo>
                    <a:pt x="2396" y="168"/>
                    <a:pt x="1355" y="1"/>
                    <a:pt x="709" y="668"/>
                  </a:cubicBezTo>
                  <a:cubicBezTo>
                    <a:pt x="1" y="1404"/>
                    <a:pt x="1" y="2607"/>
                    <a:pt x="709" y="3342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1"/>
            <p:cNvSpPr/>
            <p:nvPr/>
          </p:nvSpPr>
          <p:spPr>
            <a:xfrm>
              <a:off x="2337985" y="1581876"/>
              <a:ext cx="217404" cy="185810"/>
            </a:xfrm>
            <a:custGeom>
              <a:avLst/>
              <a:gdLst/>
              <a:ahLst/>
              <a:cxnLst/>
              <a:rect l="l" t="t" r="r" b="b"/>
              <a:pathLst>
                <a:path w="7535" h="6440" extrusionOk="0">
                  <a:moveTo>
                    <a:pt x="4659" y="2997"/>
                  </a:moveTo>
                  <a:cubicBezTo>
                    <a:pt x="4748" y="2997"/>
                    <a:pt x="4796" y="3045"/>
                    <a:pt x="4892" y="3143"/>
                  </a:cubicBezTo>
                  <a:cubicBezTo>
                    <a:pt x="5025" y="3278"/>
                    <a:pt x="5200" y="3458"/>
                    <a:pt x="5560" y="3525"/>
                  </a:cubicBezTo>
                  <a:lnTo>
                    <a:pt x="5560" y="3967"/>
                  </a:lnTo>
                  <a:cubicBezTo>
                    <a:pt x="5560" y="4622"/>
                    <a:pt x="4921" y="5435"/>
                    <a:pt x="4191" y="5705"/>
                  </a:cubicBezTo>
                  <a:cubicBezTo>
                    <a:pt x="4030" y="5766"/>
                    <a:pt x="3892" y="5794"/>
                    <a:pt x="3758" y="5794"/>
                  </a:cubicBezTo>
                  <a:cubicBezTo>
                    <a:pt x="3625" y="5794"/>
                    <a:pt x="3488" y="5766"/>
                    <a:pt x="3326" y="5705"/>
                  </a:cubicBezTo>
                  <a:cubicBezTo>
                    <a:pt x="3280" y="5688"/>
                    <a:pt x="3235" y="5670"/>
                    <a:pt x="3191" y="5648"/>
                  </a:cubicBezTo>
                  <a:lnTo>
                    <a:pt x="3188" y="5648"/>
                  </a:lnTo>
                  <a:cubicBezTo>
                    <a:pt x="2517" y="5332"/>
                    <a:pt x="1956" y="4581"/>
                    <a:pt x="1956" y="3967"/>
                  </a:cubicBezTo>
                  <a:lnTo>
                    <a:pt x="1956" y="3525"/>
                  </a:lnTo>
                  <a:cubicBezTo>
                    <a:pt x="2316" y="3459"/>
                    <a:pt x="2493" y="3280"/>
                    <a:pt x="2625" y="3143"/>
                  </a:cubicBezTo>
                  <a:cubicBezTo>
                    <a:pt x="2720" y="3046"/>
                    <a:pt x="2769" y="2997"/>
                    <a:pt x="2858" y="2997"/>
                  </a:cubicBezTo>
                  <a:cubicBezTo>
                    <a:pt x="2887" y="2997"/>
                    <a:pt x="2921" y="3002"/>
                    <a:pt x="2962" y="3013"/>
                  </a:cubicBezTo>
                  <a:cubicBezTo>
                    <a:pt x="3062" y="3039"/>
                    <a:pt x="3148" y="3062"/>
                    <a:pt x="3221" y="3082"/>
                  </a:cubicBezTo>
                  <a:cubicBezTo>
                    <a:pt x="3473" y="3148"/>
                    <a:pt x="3611" y="3185"/>
                    <a:pt x="3758" y="3185"/>
                  </a:cubicBezTo>
                  <a:cubicBezTo>
                    <a:pt x="3905" y="3185"/>
                    <a:pt x="4045" y="3148"/>
                    <a:pt x="4297" y="3080"/>
                  </a:cubicBezTo>
                  <a:cubicBezTo>
                    <a:pt x="4370" y="3060"/>
                    <a:pt x="4455" y="3039"/>
                    <a:pt x="4554" y="3013"/>
                  </a:cubicBezTo>
                  <a:cubicBezTo>
                    <a:pt x="4596" y="3002"/>
                    <a:pt x="4630" y="2997"/>
                    <a:pt x="4659" y="2997"/>
                  </a:cubicBezTo>
                  <a:close/>
                  <a:moveTo>
                    <a:pt x="3820" y="1"/>
                  </a:moveTo>
                  <a:cubicBezTo>
                    <a:pt x="3768" y="1"/>
                    <a:pt x="3717" y="2"/>
                    <a:pt x="3668" y="5"/>
                  </a:cubicBezTo>
                  <a:cubicBezTo>
                    <a:pt x="2910" y="45"/>
                    <a:pt x="2292" y="368"/>
                    <a:pt x="2006" y="873"/>
                  </a:cubicBezTo>
                  <a:cubicBezTo>
                    <a:pt x="2002" y="873"/>
                    <a:pt x="1996" y="875"/>
                    <a:pt x="1991" y="875"/>
                  </a:cubicBezTo>
                  <a:cubicBezTo>
                    <a:pt x="1669" y="927"/>
                    <a:pt x="1376" y="1166"/>
                    <a:pt x="1167" y="1550"/>
                  </a:cubicBezTo>
                  <a:cubicBezTo>
                    <a:pt x="965" y="1918"/>
                    <a:pt x="853" y="2401"/>
                    <a:pt x="853" y="2907"/>
                  </a:cubicBezTo>
                  <a:cubicBezTo>
                    <a:pt x="853" y="4699"/>
                    <a:pt x="653" y="4993"/>
                    <a:pt x="256" y="5579"/>
                  </a:cubicBezTo>
                  <a:cubicBezTo>
                    <a:pt x="103" y="5805"/>
                    <a:pt x="0" y="5978"/>
                    <a:pt x="71" y="6141"/>
                  </a:cubicBezTo>
                  <a:cubicBezTo>
                    <a:pt x="141" y="6300"/>
                    <a:pt x="307" y="6326"/>
                    <a:pt x="557" y="6366"/>
                  </a:cubicBezTo>
                  <a:lnTo>
                    <a:pt x="560" y="6366"/>
                  </a:lnTo>
                  <a:cubicBezTo>
                    <a:pt x="864" y="6415"/>
                    <a:pt x="1137" y="6440"/>
                    <a:pt x="1396" y="6440"/>
                  </a:cubicBezTo>
                  <a:cubicBezTo>
                    <a:pt x="1988" y="6440"/>
                    <a:pt x="2505" y="6309"/>
                    <a:pt x="3122" y="6022"/>
                  </a:cubicBezTo>
                  <a:cubicBezTo>
                    <a:pt x="3149" y="6033"/>
                    <a:pt x="3177" y="6044"/>
                    <a:pt x="3203" y="6055"/>
                  </a:cubicBezTo>
                  <a:cubicBezTo>
                    <a:pt x="3410" y="6130"/>
                    <a:pt x="3588" y="6167"/>
                    <a:pt x="3767" y="6167"/>
                  </a:cubicBezTo>
                  <a:cubicBezTo>
                    <a:pt x="3947" y="6167"/>
                    <a:pt x="4126" y="6130"/>
                    <a:pt x="4332" y="6055"/>
                  </a:cubicBezTo>
                  <a:cubicBezTo>
                    <a:pt x="4359" y="6044"/>
                    <a:pt x="4387" y="6033"/>
                    <a:pt x="4415" y="6021"/>
                  </a:cubicBezTo>
                  <a:cubicBezTo>
                    <a:pt x="5024" y="6305"/>
                    <a:pt x="5539" y="6433"/>
                    <a:pt x="6130" y="6433"/>
                  </a:cubicBezTo>
                  <a:cubicBezTo>
                    <a:pt x="6392" y="6433"/>
                    <a:pt x="6668" y="6409"/>
                    <a:pt x="6975" y="6360"/>
                  </a:cubicBezTo>
                  <a:lnTo>
                    <a:pt x="6979" y="6360"/>
                  </a:lnTo>
                  <a:cubicBezTo>
                    <a:pt x="7229" y="6320"/>
                    <a:pt x="7395" y="6294"/>
                    <a:pt x="7464" y="6133"/>
                  </a:cubicBezTo>
                  <a:cubicBezTo>
                    <a:pt x="7535" y="5970"/>
                    <a:pt x="7432" y="5798"/>
                    <a:pt x="7280" y="5573"/>
                  </a:cubicBezTo>
                  <a:cubicBezTo>
                    <a:pt x="6883" y="4987"/>
                    <a:pt x="6682" y="4693"/>
                    <a:pt x="6682" y="2901"/>
                  </a:cubicBezTo>
                  <a:cubicBezTo>
                    <a:pt x="6682" y="2898"/>
                    <a:pt x="6682" y="2893"/>
                    <a:pt x="6682" y="2889"/>
                  </a:cubicBezTo>
                  <a:cubicBezTo>
                    <a:pt x="6668" y="2669"/>
                    <a:pt x="6643" y="2379"/>
                    <a:pt x="6576" y="2093"/>
                  </a:cubicBezTo>
                  <a:cubicBezTo>
                    <a:pt x="6556" y="2005"/>
                    <a:pt x="6478" y="1946"/>
                    <a:pt x="6392" y="1946"/>
                  </a:cubicBezTo>
                  <a:cubicBezTo>
                    <a:pt x="6368" y="1946"/>
                    <a:pt x="6344" y="1951"/>
                    <a:pt x="6320" y="1961"/>
                  </a:cubicBezTo>
                  <a:cubicBezTo>
                    <a:pt x="6232" y="1996"/>
                    <a:pt x="6186" y="2094"/>
                    <a:pt x="6208" y="2186"/>
                  </a:cubicBezTo>
                  <a:cubicBezTo>
                    <a:pt x="6268" y="2441"/>
                    <a:pt x="6291" y="2705"/>
                    <a:pt x="6303" y="2907"/>
                  </a:cubicBezTo>
                  <a:cubicBezTo>
                    <a:pt x="6304" y="4732"/>
                    <a:pt x="6507" y="5108"/>
                    <a:pt x="6966" y="5786"/>
                  </a:cubicBezTo>
                  <a:cubicBezTo>
                    <a:pt x="7021" y="5866"/>
                    <a:pt x="7055" y="5921"/>
                    <a:pt x="7076" y="5960"/>
                  </a:cubicBezTo>
                  <a:cubicBezTo>
                    <a:pt x="7032" y="5969"/>
                    <a:pt x="6973" y="5978"/>
                    <a:pt x="6921" y="5986"/>
                  </a:cubicBezTo>
                  <a:lnTo>
                    <a:pt x="6916" y="5986"/>
                  </a:lnTo>
                  <a:cubicBezTo>
                    <a:pt x="6627" y="6032"/>
                    <a:pt x="6370" y="6056"/>
                    <a:pt x="6128" y="6056"/>
                  </a:cubicBezTo>
                  <a:cubicBezTo>
                    <a:pt x="5678" y="6056"/>
                    <a:pt x="5281" y="5972"/>
                    <a:pt x="4833" y="5791"/>
                  </a:cubicBezTo>
                  <a:cubicBezTo>
                    <a:pt x="5470" y="5355"/>
                    <a:pt x="5944" y="4613"/>
                    <a:pt x="5944" y="3965"/>
                  </a:cubicBezTo>
                  <a:lnTo>
                    <a:pt x="5944" y="3360"/>
                  </a:lnTo>
                  <a:cubicBezTo>
                    <a:pt x="5944" y="3260"/>
                    <a:pt x="5867" y="3177"/>
                    <a:pt x="5768" y="3169"/>
                  </a:cubicBezTo>
                  <a:cubicBezTo>
                    <a:pt x="5430" y="3146"/>
                    <a:pt x="5303" y="3016"/>
                    <a:pt x="5168" y="2879"/>
                  </a:cubicBezTo>
                  <a:cubicBezTo>
                    <a:pt x="5053" y="2761"/>
                    <a:pt x="4915" y="2620"/>
                    <a:pt x="4668" y="2620"/>
                  </a:cubicBezTo>
                  <a:cubicBezTo>
                    <a:pt x="4608" y="2620"/>
                    <a:pt x="4541" y="2628"/>
                    <a:pt x="4467" y="2648"/>
                  </a:cubicBezTo>
                  <a:cubicBezTo>
                    <a:pt x="4367" y="2674"/>
                    <a:pt x="4281" y="2697"/>
                    <a:pt x="4206" y="2717"/>
                  </a:cubicBezTo>
                  <a:cubicBezTo>
                    <a:pt x="3979" y="2777"/>
                    <a:pt x="3866" y="2807"/>
                    <a:pt x="3767" y="2807"/>
                  </a:cubicBezTo>
                  <a:cubicBezTo>
                    <a:pt x="3671" y="2807"/>
                    <a:pt x="3557" y="2777"/>
                    <a:pt x="3330" y="2717"/>
                  </a:cubicBezTo>
                  <a:cubicBezTo>
                    <a:pt x="3255" y="2697"/>
                    <a:pt x="3169" y="2674"/>
                    <a:pt x="3068" y="2648"/>
                  </a:cubicBezTo>
                  <a:cubicBezTo>
                    <a:pt x="2994" y="2628"/>
                    <a:pt x="2927" y="2620"/>
                    <a:pt x="2867" y="2620"/>
                  </a:cubicBezTo>
                  <a:cubicBezTo>
                    <a:pt x="2621" y="2620"/>
                    <a:pt x="2483" y="2761"/>
                    <a:pt x="2367" y="2879"/>
                  </a:cubicBezTo>
                  <a:cubicBezTo>
                    <a:pt x="2233" y="3016"/>
                    <a:pt x="2106" y="3146"/>
                    <a:pt x="1769" y="3169"/>
                  </a:cubicBezTo>
                  <a:cubicBezTo>
                    <a:pt x="1669" y="3177"/>
                    <a:pt x="1592" y="3260"/>
                    <a:pt x="1592" y="3360"/>
                  </a:cubicBezTo>
                  <a:lnTo>
                    <a:pt x="1592" y="3965"/>
                  </a:lnTo>
                  <a:cubicBezTo>
                    <a:pt x="1592" y="4613"/>
                    <a:pt x="2066" y="5355"/>
                    <a:pt x="2703" y="5792"/>
                  </a:cubicBezTo>
                  <a:cubicBezTo>
                    <a:pt x="2249" y="5977"/>
                    <a:pt x="1848" y="6061"/>
                    <a:pt x="1396" y="6061"/>
                  </a:cubicBezTo>
                  <a:cubicBezTo>
                    <a:pt x="1157" y="6061"/>
                    <a:pt x="903" y="6038"/>
                    <a:pt x="620" y="5993"/>
                  </a:cubicBezTo>
                  <a:lnTo>
                    <a:pt x="615" y="5992"/>
                  </a:lnTo>
                  <a:cubicBezTo>
                    <a:pt x="561" y="5984"/>
                    <a:pt x="505" y="5975"/>
                    <a:pt x="460" y="5966"/>
                  </a:cubicBezTo>
                  <a:cubicBezTo>
                    <a:pt x="480" y="5927"/>
                    <a:pt x="515" y="5872"/>
                    <a:pt x="569" y="5792"/>
                  </a:cubicBezTo>
                  <a:cubicBezTo>
                    <a:pt x="1029" y="5114"/>
                    <a:pt x="1232" y="4739"/>
                    <a:pt x="1232" y="2907"/>
                  </a:cubicBezTo>
                  <a:cubicBezTo>
                    <a:pt x="1232" y="1951"/>
                    <a:pt x="1649" y="1315"/>
                    <a:pt x="2051" y="1249"/>
                  </a:cubicBezTo>
                  <a:cubicBezTo>
                    <a:pt x="2057" y="1249"/>
                    <a:pt x="2063" y="1247"/>
                    <a:pt x="2069" y="1247"/>
                  </a:cubicBezTo>
                  <a:cubicBezTo>
                    <a:pt x="2123" y="1240"/>
                    <a:pt x="2250" y="1223"/>
                    <a:pt x="2319" y="1089"/>
                  </a:cubicBezTo>
                  <a:cubicBezTo>
                    <a:pt x="2533" y="681"/>
                    <a:pt x="3043" y="417"/>
                    <a:pt x="3688" y="384"/>
                  </a:cubicBezTo>
                  <a:cubicBezTo>
                    <a:pt x="3732" y="381"/>
                    <a:pt x="3778" y="380"/>
                    <a:pt x="3825" y="380"/>
                  </a:cubicBezTo>
                  <a:cubicBezTo>
                    <a:pt x="4510" y="380"/>
                    <a:pt x="5373" y="652"/>
                    <a:pt x="5884" y="1425"/>
                  </a:cubicBezTo>
                  <a:cubicBezTo>
                    <a:pt x="5920" y="1480"/>
                    <a:pt x="5979" y="1510"/>
                    <a:pt x="6041" y="1510"/>
                  </a:cubicBezTo>
                  <a:cubicBezTo>
                    <a:pt x="6077" y="1510"/>
                    <a:pt x="6114" y="1499"/>
                    <a:pt x="6146" y="1477"/>
                  </a:cubicBezTo>
                  <a:cubicBezTo>
                    <a:pt x="6234" y="1421"/>
                    <a:pt x="6257" y="1303"/>
                    <a:pt x="6200" y="1215"/>
                  </a:cubicBezTo>
                  <a:cubicBezTo>
                    <a:pt x="5604" y="317"/>
                    <a:pt x="4608" y="1"/>
                    <a:pt x="382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1"/>
            <p:cNvSpPr/>
            <p:nvPr/>
          </p:nvSpPr>
          <p:spPr>
            <a:xfrm>
              <a:off x="2428120" y="1716011"/>
              <a:ext cx="36672" cy="16100"/>
            </a:xfrm>
            <a:custGeom>
              <a:avLst/>
              <a:gdLst/>
              <a:ahLst/>
              <a:cxnLst/>
              <a:rect l="l" t="t" r="r" b="b"/>
              <a:pathLst>
                <a:path w="1271" h="558" extrusionOk="0">
                  <a:moveTo>
                    <a:pt x="209" y="1"/>
                  </a:moveTo>
                  <a:cubicBezTo>
                    <a:pt x="161" y="1"/>
                    <a:pt x="113" y="19"/>
                    <a:pt x="76" y="56"/>
                  </a:cubicBezTo>
                  <a:cubicBezTo>
                    <a:pt x="1" y="129"/>
                    <a:pt x="1" y="251"/>
                    <a:pt x="74" y="324"/>
                  </a:cubicBezTo>
                  <a:cubicBezTo>
                    <a:pt x="225" y="475"/>
                    <a:pt x="424" y="557"/>
                    <a:pt x="636" y="557"/>
                  </a:cubicBezTo>
                  <a:cubicBezTo>
                    <a:pt x="847" y="557"/>
                    <a:pt x="1047" y="475"/>
                    <a:pt x="1197" y="324"/>
                  </a:cubicBezTo>
                  <a:cubicBezTo>
                    <a:pt x="1271" y="251"/>
                    <a:pt x="1271" y="129"/>
                    <a:pt x="1197" y="56"/>
                  </a:cubicBezTo>
                  <a:cubicBezTo>
                    <a:pt x="1159" y="19"/>
                    <a:pt x="1111" y="1"/>
                    <a:pt x="1062" y="1"/>
                  </a:cubicBezTo>
                  <a:cubicBezTo>
                    <a:pt x="1014" y="1"/>
                    <a:pt x="965" y="19"/>
                    <a:pt x="929" y="56"/>
                  </a:cubicBezTo>
                  <a:cubicBezTo>
                    <a:pt x="850" y="136"/>
                    <a:pt x="746" y="177"/>
                    <a:pt x="636" y="177"/>
                  </a:cubicBezTo>
                  <a:cubicBezTo>
                    <a:pt x="525" y="177"/>
                    <a:pt x="421" y="134"/>
                    <a:pt x="344" y="56"/>
                  </a:cubicBezTo>
                  <a:cubicBezTo>
                    <a:pt x="307" y="19"/>
                    <a:pt x="258" y="1"/>
                    <a:pt x="20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1"/>
            <p:cNvSpPr/>
            <p:nvPr/>
          </p:nvSpPr>
          <p:spPr>
            <a:xfrm>
              <a:off x="2410030" y="1685312"/>
              <a:ext cx="26977" cy="13965"/>
            </a:xfrm>
            <a:custGeom>
              <a:avLst/>
              <a:gdLst/>
              <a:ahLst/>
              <a:cxnLst/>
              <a:rect l="l" t="t" r="r" b="b"/>
              <a:pathLst>
                <a:path w="935" h="484" extrusionOk="0">
                  <a:moveTo>
                    <a:pt x="467" y="0"/>
                  </a:moveTo>
                  <a:cubicBezTo>
                    <a:pt x="326" y="0"/>
                    <a:pt x="184" y="52"/>
                    <a:pt x="77" y="156"/>
                  </a:cubicBezTo>
                  <a:cubicBezTo>
                    <a:pt x="2" y="230"/>
                    <a:pt x="0" y="350"/>
                    <a:pt x="72" y="425"/>
                  </a:cubicBezTo>
                  <a:cubicBezTo>
                    <a:pt x="110" y="463"/>
                    <a:pt x="159" y="482"/>
                    <a:pt x="209" y="482"/>
                  </a:cubicBezTo>
                  <a:cubicBezTo>
                    <a:pt x="257" y="482"/>
                    <a:pt x="304" y="465"/>
                    <a:pt x="341" y="430"/>
                  </a:cubicBezTo>
                  <a:cubicBezTo>
                    <a:pt x="375" y="397"/>
                    <a:pt x="421" y="380"/>
                    <a:pt x="467" y="380"/>
                  </a:cubicBezTo>
                  <a:cubicBezTo>
                    <a:pt x="513" y="380"/>
                    <a:pt x="559" y="397"/>
                    <a:pt x="594" y="430"/>
                  </a:cubicBezTo>
                  <a:cubicBezTo>
                    <a:pt x="631" y="465"/>
                    <a:pt x="678" y="483"/>
                    <a:pt x="726" y="483"/>
                  </a:cubicBezTo>
                  <a:cubicBezTo>
                    <a:pt x="775" y="483"/>
                    <a:pt x="824" y="463"/>
                    <a:pt x="862" y="425"/>
                  </a:cubicBezTo>
                  <a:cubicBezTo>
                    <a:pt x="934" y="350"/>
                    <a:pt x="933" y="230"/>
                    <a:pt x="858" y="156"/>
                  </a:cubicBezTo>
                  <a:cubicBezTo>
                    <a:pt x="750" y="52"/>
                    <a:pt x="609" y="0"/>
                    <a:pt x="46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1"/>
            <p:cNvSpPr/>
            <p:nvPr/>
          </p:nvSpPr>
          <p:spPr>
            <a:xfrm>
              <a:off x="2455905" y="1685312"/>
              <a:ext cx="27035" cy="13965"/>
            </a:xfrm>
            <a:custGeom>
              <a:avLst/>
              <a:gdLst/>
              <a:ahLst/>
              <a:cxnLst/>
              <a:rect l="l" t="t" r="r" b="b"/>
              <a:pathLst>
                <a:path w="937" h="484" extrusionOk="0">
                  <a:moveTo>
                    <a:pt x="469" y="0"/>
                  </a:moveTo>
                  <a:cubicBezTo>
                    <a:pt x="327" y="0"/>
                    <a:pt x="186" y="52"/>
                    <a:pt x="78" y="156"/>
                  </a:cubicBezTo>
                  <a:cubicBezTo>
                    <a:pt x="2" y="230"/>
                    <a:pt x="1" y="350"/>
                    <a:pt x="75" y="425"/>
                  </a:cubicBezTo>
                  <a:cubicBezTo>
                    <a:pt x="111" y="463"/>
                    <a:pt x="161" y="482"/>
                    <a:pt x="211" y="482"/>
                  </a:cubicBezTo>
                  <a:cubicBezTo>
                    <a:pt x="258" y="482"/>
                    <a:pt x="306" y="465"/>
                    <a:pt x="343" y="430"/>
                  </a:cubicBezTo>
                  <a:cubicBezTo>
                    <a:pt x="377" y="397"/>
                    <a:pt x="423" y="380"/>
                    <a:pt x="469" y="380"/>
                  </a:cubicBezTo>
                  <a:cubicBezTo>
                    <a:pt x="515" y="380"/>
                    <a:pt x="561" y="397"/>
                    <a:pt x="595" y="430"/>
                  </a:cubicBezTo>
                  <a:cubicBezTo>
                    <a:pt x="631" y="465"/>
                    <a:pt x="679" y="483"/>
                    <a:pt x="726" y="483"/>
                  </a:cubicBezTo>
                  <a:cubicBezTo>
                    <a:pt x="777" y="483"/>
                    <a:pt x="826" y="463"/>
                    <a:pt x="863" y="425"/>
                  </a:cubicBezTo>
                  <a:cubicBezTo>
                    <a:pt x="937" y="350"/>
                    <a:pt x="935" y="230"/>
                    <a:pt x="860" y="156"/>
                  </a:cubicBezTo>
                  <a:cubicBezTo>
                    <a:pt x="752" y="52"/>
                    <a:pt x="610" y="0"/>
                    <a:pt x="46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1"/>
            <p:cNvSpPr/>
            <p:nvPr/>
          </p:nvSpPr>
          <p:spPr>
            <a:xfrm>
              <a:off x="2549214" y="1584386"/>
              <a:ext cx="165094" cy="184800"/>
            </a:xfrm>
            <a:custGeom>
              <a:avLst/>
              <a:gdLst/>
              <a:ahLst/>
              <a:cxnLst/>
              <a:rect l="l" t="t" r="r" b="b"/>
              <a:pathLst>
                <a:path w="5722" h="6405" extrusionOk="0">
                  <a:moveTo>
                    <a:pt x="5248" y="429"/>
                  </a:moveTo>
                  <a:cubicBezTo>
                    <a:pt x="5249" y="442"/>
                    <a:pt x="5251" y="458"/>
                    <a:pt x="5253" y="472"/>
                  </a:cubicBezTo>
                  <a:cubicBezTo>
                    <a:pt x="5256" y="521"/>
                    <a:pt x="5260" y="577"/>
                    <a:pt x="5266" y="642"/>
                  </a:cubicBezTo>
                  <a:cubicBezTo>
                    <a:pt x="5323" y="1274"/>
                    <a:pt x="5325" y="2403"/>
                    <a:pt x="4717" y="3010"/>
                  </a:cubicBezTo>
                  <a:cubicBezTo>
                    <a:pt x="4639" y="2998"/>
                    <a:pt x="4564" y="2986"/>
                    <a:pt x="4493" y="2973"/>
                  </a:cubicBezTo>
                  <a:cubicBezTo>
                    <a:pt x="3499" y="2811"/>
                    <a:pt x="3199" y="2762"/>
                    <a:pt x="1941" y="2193"/>
                  </a:cubicBezTo>
                  <a:cubicBezTo>
                    <a:pt x="1844" y="2150"/>
                    <a:pt x="1757" y="2133"/>
                    <a:pt x="1679" y="2133"/>
                  </a:cubicBezTo>
                  <a:cubicBezTo>
                    <a:pt x="1453" y="2133"/>
                    <a:pt x="1301" y="2275"/>
                    <a:pt x="1217" y="2354"/>
                  </a:cubicBezTo>
                  <a:cubicBezTo>
                    <a:pt x="1188" y="2381"/>
                    <a:pt x="1155" y="2414"/>
                    <a:pt x="1119" y="2450"/>
                  </a:cubicBezTo>
                  <a:cubicBezTo>
                    <a:pt x="951" y="2619"/>
                    <a:pt x="691" y="2883"/>
                    <a:pt x="376" y="2984"/>
                  </a:cubicBezTo>
                  <a:cubicBezTo>
                    <a:pt x="375" y="2421"/>
                    <a:pt x="388" y="2044"/>
                    <a:pt x="704" y="1766"/>
                  </a:cubicBezTo>
                  <a:cubicBezTo>
                    <a:pt x="778" y="1702"/>
                    <a:pt x="869" y="1642"/>
                    <a:pt x="973" y="1587"/>
                  </a:cubicBezTo>
                  <a:lnTo>
                    <a:pt x="978" y="1584"/>
                  </a:lnTo>
                  <a:cubicBezTo>
                    <a:pt x="1062" y="1539"/>
                    <a:pt x="1123" y="1499"/>
                    <a:pt x="1143" y="1375"/>
                  </a:cubicBezTo>
                  <a:cubicBezTo>
                    <a:pt x="1145" y="1367"/>
                    <a:pt x="1146" y="1358"/>
                    <a:pt x="1149" y="1344"/>
                  </a:cubicBezTo>
                  <a:cubicBezTo>
                    <a:pt x="1182" y="1200"/>
                    <a:pt x="1229" y="1076"/>
                    <a:pt x="1292" y="976"/>
                  </a:cubicBezTo>
                  <a:cubicBezTo>
                    <a:pt x="1488" y="662"/>
                    <a:pt x="1851" y="581"/>
                    <a:pt x="2301" y="581"/>
                  </a:cubicBezTo>
                  <a:cubicBezTo>
                    <a:pt x="2533" y="581"/>
                    <a:pt x="2788" y="603"/>
                    <a:pt x="3054" y="625"/>
                  </a:cubicBezTo>
                  <a:cubicBezTo>
                    <a:pt x="3340" y="649"/>
                    <a:pt x="3643" y="674"/>
                    <a:pt x="3947" y="674"/>
                  </a:cubicBezTo>
                  <a:cubicBezTo>
                    <a:pt x="4315" y="674"/>
                    <a:pt x="4685" y="637"/>
                    <a:pt x="5030" y="515"/>
                  </a:cubicBezTo>
                  <a:cubicBezTo>
                    <a:pt x="5119" y="484"/>
                    <a:pt x="5191" y="453"/>
                    <a:pt x="5248" y="429"/>
                  </a:cubicBezTo>
                  <a:close/>
                  <a:moveTo>
                    <a:pt x="1673" y="2511"/>
                  </a:moveTo>
                  <a:cubicBezTo>
                    <a:pt x="1705" y="2511"/>
                    <a:pt x="1738" y="2520"/>
                    <a:pt x="1778" y="2538"/>
                  </a:cubicBezTo>
                  <a:cubicBezTo>
                    <a:pt x="3084" y="3127"/>
                    <a:pt x="3423" y="3182"/>
                    <a:pt x="4429" y="3348"/>
                  </a:cubicBezTo>
                  <a:cubicBezTo>
                    <a:pt x="4479" y="3355"/>
                    <a:pt x="4532" y="3365"/>
                    <a:pt x="4587" y="3374"/>
                  </a:cubicBezTo>
                  <a:lnTo>
                    <a:pt x="4587" y="3909"/>
                  </a:lnTo>
                  <a:cubicBezTo>
                    <a:pt x="4587" y="4671"/>
                    <a:pt x="3844" y="5613"/>
                    <a:pt x="2999" y="5928"/>
                  </a:cubicBezTo>
                  <a:cubicBezTo>
                    <a:pt x="2813" y="5997"/>
                    <a:pt x="2653" y="6031"/>
                    <a:pt x="2494" y="6031"/>
                  </a:cubicBezTo>
                  <a:cubicBezTo>
                    <a:pt x="2334" y="6031"/>
                    <a:pt x="2175" y="5997"/>
                    <a:pt x="1988" y="5928"/>
                  </a:cubicBezTo>
                  <a:cubicBezTo>
                    <a:pt x="1574" y="5773"/>
                    <a:pt x="1157" y="5460"/>
                    <a:pt x="847" y="5066"/>
                  </a:cubicBezTo>
                  <a:cubicBezTo>
                    <a:pt x="542" y="4681"/>
                    <a:pt x="369" y="4260"/>
                    <a:pt x="369" y="3909"/>
                  </a:cubicBezTo>
                  <a:lnTo>
                    <a:pt x="369" y="3375"/>
                  </a:lnTo>
                  <a:cubicBezTo>
                    <a:pt x="830" y="3273"/>
                    <a:pt x="1182" y="2917"/>
                    <a:pt x="1381" y="2716"/>
                  </a:cubicBezTo>
                  <a:cubicBezTo>
                    <a:pt x="1416" y="2682"/>
                    <a:pt x="1445" y="2651"/>
                    <a:pt x="1468" y="2630"/>
                  </a:cubicBezTo>
                  <a:cubicBezTo>
                    <a:pt x="1554" y="2549"/>
                    <a:pt x="1609" y="2511"/>
                    <a:pt x="1673" y="2511"/>
                  </a:cubicBezTo>
                  <a:close/>
                  <a:moveTo>
                    <a:pt x="5364" y="0"/>
                  </a:moveTo>
                  <a:cubicBezTo>
                    <a:pt x="5291" y="0"/>
                    <a:pt x="5217" y="33"/>
                    <a:pt x="5136" y="68"/>
                  </a:cubicBezTo>
                  <a:cubicBezTo>
                    <a:pt x="5076" y="94"/>
                    <a:pt x="5003" y="126"/>
                    <a:pt x="4904" y="162"/>
                  </a:cubicBezTo>
                  <a:cubicBezTo>
                    <a:pt x="4607" y="266"/>
                    <a:pt x="4284" y="299"/>
                    <a:pt x="3953" y="299"/>
                  </a:cubicBezTo>
                  <a:cubicBezTo>
                    <a:pt x="3668" y="299"/>
                    <a:pt x="3377" y="275"/>
                    <a:pt x="3090" y="251"/>
                  </a:cubicBezTo>
                  <a:cubicBezTo>
                    <a:pt x="2819" y="228"/>
                    <a:pt x="2553" y="205"/>
                    <a:pt x="2303" y="205"/>
                  </a:cubicBezTo>
                  <a:cubicBezTo>
                    <a:pt x="1747" y="205"/>
                    <a:pt x="1267" y="316"/>
                    <a:pt x="976" y="777"/>
                  </a:cubicBezTo>
                  <a:cubicBezTo>
                    <a:pt x="892" y="913"/>
                    <a:pt x="827" y="1077"/>
                    <a:pt x="784" y="1262"/>
                  </a:cubicBezTo>
                  <a:cubicBezTo>
                    <a:pt x="662" y="1329"/>
                    <a:pt x="551" y="1403"/>
                    <a:pt x="461" y="1482"/>
                  </a:cubicBezTo>
                  <a:cubicBezTo>
                    <a:pt x="0" y="1887"/>
                    <a:pt x="2" y="2407"/>
                    <a:pt x="3" y="3067"/>
                  </a:cubicBezTo>
                  <a:cubicBezTo>
                    <a:pt x="3" y="3115"/>
                    <a:pt x="3" y="3164"/>
                    <a:pt x="3" y="3213"/>
                  </a:cubicBezTo>
                  <a:lnTo>
                    <a:pt x="3" y="3214"/>
                  </a:lnTo>
                  <a:lnTo>
                    <a:pt x="3" y="3909"/>
                  </a:lnTo>
                  <a:cubicBezTo>
                    <a:pt x="3" y="4819"/>
                    <a:pt x="856" y="5903"/>
                    <a:pt x="1867" y="6277"/>
                  </a:cubicBezTo>
                  <a:cubicBezTo>
                    <a:pt x="2096" y="6362"/>
                    <a:pt x="2300" y="6405"/>
                    <a:pt x="2504" y="6405"/>
                  </a:cubicBezTo>
                  <a:cubicBezTo>
                    <a:pt x="2708" y="6405"/>
                    <a:pt x="2910" y="6362"/>
                    <a:pt x="3140" y="6277"/>
                  </a:cubicBezTo>
                  <a:cubicBezTo>
                    <a:pt x="4131" y="5909"/>
                    <a:pt x="4970" y="4825"/>
                    <a:pt x="4970" y="3909"/>
                  </a:cubicBezTo>
                  <a:lnTo>
                    <a:pt x="4970" y="3297"/>
                  </a:lnTo>
                  <a:cubicBezTo>
                    <a:pt x="5665" y="2621"/>
                    <a:pt x="5722" y="1470"/>
                    <a:pt x="5644" y="611"/>
                  </a:cubicBezTo>
                  <a:cubicBezTo>
                    <a:pt x="5638" y="548"/>
                    <a:pt x="5634" y="493"/>
                    <a:pt x="5630" y="447"/>
                  </a:cubicBezTo>
                  <a:cubicBezTo>
                    <a:pt x="5613" y="226"/>
                    <a:pt x="5604" y="105"/>
                    <a:pt x="5484" y="34"/>
                  </a:cubicBezTo>
                  <a:cubicBezTo>
                    <a:pt x="5444" y="10"/>
                    <a:pt x="5404" y="0"/>
                    <a:pt x="536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1"/>
            <p:cNvSpPr/>
            <p:nvPr/>
          </p:nvSpPr>
          <p:spPr>
            <a:xfrm>
              <a:off x="2603197" y="1724119"/>
              <a:ext cx="35402" cy="15811"/>
            </a:xfrm>
            <a:custGeom>
              <a:avLst/>
              <a:gdLst/>
              <a:ahLst/>
              <a:cxnLst/>
              <a:rect l="l" t="t" r="r" b="b"/>
              <a:pathLst>
                <a:path w="1227" h="548" extrusionOk="0">
                  <a:moveTo>
                    <a:pt x="209" y="1"/>
                  </a:moveTo>
                  <a:cubicBezTo>
                    <a:pt x="161" y="1"/>
                    <a:pt x="112" y="19"/>
                    <a:pt x="74" y="57"/>
                  </a:cubicBezTo>
                  <a:cubicBezTo>
                    <a:pt x="1" y="131"/>
                    <a:pt x="1" y="250"/>
                    <a:pt x="74" y="325"/>
                  </a:cubicBezTo>
                  <a:cubicBezTo>
                    <a:pt x="219" y="470"/>
                    <a:pt x="409" y="548"/>
                    <a:pt x="613" y="548"/>
                  </a:cubicBezTo>
                  <a:cubicBezTo>
                    <a:pt x="817" y="548"/>
                    <a:pt x="1009" y="470"/>
                    <a:pt x="1151" y="325"/>
                  </a:cubicBezTo>
                  <a:cubicBezTo>
                    <a:pt x="1226" y="250"/>
                    <a:pt x="1225" y="131"/>
                    <a:pt x="1151" y="57"/>
                  </a:cubicBezTo>
                  <a:cubicBezTo>
                    <a:pt x="1114" y="19"/>
                    <a:pt x="1066" y="1"/>
                    <a:pt x="1017" y="1"/>
                  </a:cubicBezTo>
                  <a:cubicBezTo>
                    <a:pt x="968" y="1"/>
                    <a:pt x="920" y="19"/>
                    <a:pt x="883" y="57"/>
                  </a:cubicBezTo>
                  <a:cubicBezTo>
                    <a:pt x="811" y="129"/>
                    <a:pt x="716" y="169"/>
                    <a:pt x="613" y="169"/>
                  </a:cubicBezTo>
                  <a:cubicBezTo>
                    <a:pt x="512" y="169"/>
                    <a:pt x="415" y="129"/>
                    <a:pt x="343" y="57"/>
                  </a:cubicBezTo>
                  <a:cubicBezTo>
                    <a:pt x="306" y="19"/>
                    <a:pt x="258" y="1"/>
                    <a:pt x="20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1"/>
            <p:cNvSpPr/>
            <p:nvPr/>
          </p:nvSpPr>
          <p:spPr>
            <a:xfrm>
              <a:off x="2586030" y="1687765"/>
              <a:ext cx="26227" cy="13791"/>
            </a:xfrm>
            <a:custGeom>
              <a:avLst/>
              <a:gdLst/>
              <a:ahLst/>
              <a:cxnLst/>
              <a:rect l="l" t="t" r="r" b="b"/>
              <a:pathLst>
                <a:path w="909" h="478" extrusionOk="0">
                  <a:moveTo>
                    <a:pt x="454" y="1"/>
                  </a:moveTo>
                  <a:cubicBezTo>
                    <a:pt x="318" y="1"/>
                    <a:pt x="182" y="51"/>
                    <a:pt x="77" y="151"/>
                  </a:cubicBezTo>
                  <a:cubicBezTo>
                    <a:pt x="2" y="225"/>
                    <a:pt x="1" y="345"/>
                    <a:pt x="73" y="420"/>
                  </a:cubicBezTo>
                  <a:cubicBezTo>
                    <a:pt x="110" y="458"/>
                    <a:pt x="160" y="478"/>
                    <a:pt x="210" y="478"/>
                  </a:cubicBezTo>
                  <a:cubicBezTo>
                    <a:pt x="257" y="478"/>
                    <a:pt x="305" y="460"/>
                    <a:pt x="341" y="424"/>
                  </a:cubicBezTo>
                  <a:cubicBezTo>
                    <a:pt x="372" y="395"/>
                    <a:pt x="413" y="381"/>
                    <a:pt x="454" y="381"/>
                  </a:cubicBezTo>
                  <a:cubicBezTo>
                    <a:pt x="495" y="381"/>
                    <a:pt x="536" y="395"/>
                    <a:pt x="567" y="424"/>
                  </a:cubicBezTo>
                  <a:cubicBezTo>
                    <a:pt x="603" y="461"/>
                    <a:pt x="651" y="478"/>
                    <a:pt x="699" y="478"/>
                  </a:cubicBezTo>
                  <a:cubicBezTo>
                    <a:pt x="749" y="478"/>
                    <a:pt x="798" y="458"/>
                    <a:pt x="835" y="420"/>
                  </a:cubicBezTo>
                  <a:cubicBezTo>
                    <a:pt x="909" y="345"/>
                    <a:pt x="906" y="225"/>
                    <a:pt x="830" y="151"/>
                  </a:cubicBezTo>
                  <a:cubicBezTo>
                    <a:pt x="727" y="51"/>
                    <a:pt x="591" y="1"/>
                    <a:pt x="45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1"/>
            <p:cNvSpPr/>
            <p:nvPr/>
          </p:nvSpPr>
          <p:spPr>
            <a:xfrm>
              <a:off x="2629540" y="1687765"/>
              <a:ext cx="26227" cy="13791"/>
            </a:xfrm>
            <a:custGeom>
              <a:avLst/>
              <a:gdLst/>
              <a:ahLst/>
              <a:cxnLst/>
              <a:rect l="l" t="t" r="r" b="b"/>
              <a:pathLst>
                <a:path w="909" h="478" extrusionOk="0">
                  <a:moveTo>
                    <a:pt x="455" y="1"/>
                  </a:moveTo>
                  <a:cubicBezTo>
                    <a:pt x="318" y="1"/>
                    <a:pt x="181" y="51"/>
                    <a:pt x="77" y="151"/>
                  </a:cubicBezTo>
                  <a:cubicBezTo>
                    <a:pt x="2" y="225"/>
                    <a:pt x="0" y="345"/>
                    <a:pt x="73" y="420"/>
                  </a:cubicBezTo>
                  <a:cubicBezTo>
                    <a:pt x="110" y="458"/>
                    <a:pt x="160" y="478"/>
                    <a:pt x="210" y="478"/>
                  </a:cubicBezTo>
                  <a:cubicBezTo>
                    <a:pt x="257" y="478"/>
                    <a:pt x="304" y="460"/>
                    <a:pt x="341" y="424"/>
                  </a:cubicBezTo>
                  <a:cubicBezTo>
                    <a:pt x="372" y="395"/>
                    <a:pt x="413" y="381"/>
                    <a:pt x="455" y="381"/>
                  </a:cubicBezTo>
                  <a:cubicBezTo>
                    <a:pt x="496" y="381"/>
                    <a:pt x="537" y="395"/>
                    <a:pt x="568" y="424"/>
                  </a:cubicBezTo>
                  <a:cubicBezTo>
                    <a:pt x="605" y="461"/>
                    <a:pt x="652" y="478"/>
                    <a:pt x="700" y="478"/>
                  </a:cubicBezTo>
                  <a:cubicBezTo>
                    <a:pt x="749" y="478"/>
                    <a:pt x="798" y="458"/>
                    <a:pt x="835" y="420"/>
                  </a:cubicBezTo>
                  <a:cubicBezTo>
                    <a:pt x="909" y="345"/>
                    <a:pt x="907" y="225"/>
                    <a:pt x="832" y="151"/>
                  </a:cubicBezTo>
                  <a:cubicBezTo>
                    <a:pt x="728" y="51"/>
                    <a:pt x="591" y="1"/>
                    <a:pt x="455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1"/>
            <p:cNvSpPr/>
            <p:nvPr/>
          </p:nvSpPr>
          <p:spPr>
            <a:xfrm>
              <a:off x="2438882" y="1433228"/>
              <a:ext cx="202025" cy="172394"/>
            </a:xfrm>
            <a:custGeom>
              <a:avLst/>
              <a:gdLst/>
              <a:ahLst/>
              <a:cxnLst/>
              <a:rect l="l" t="t" r="r" b="b"/>
              <a:pathLst>
                <a:path w="7002" h="5975" extrusionOk="0">
                  <a:moveTo>
                    <a:pt x="1952" y="1"/>
                  </a:moveTo>
                  <a:cubicBezTo>
                    <a:pt x="1500" y="1"/>
                    <a:pt x="1089" y="171"/>
                    <a:pt x="783" y="488"/>
                  </a:cubicBezTo>
                  <a:cubicBezTo>
                    <a:pt x="0" y="1298"/>
                    <a:pt x="0" y="2615"/>
                    <a:pt x="783" y="3425"/>
                  </a:cubicBezTo>
                  <a:lnTo>
                    <a:pt x="786" y="3428"/>
                  </a:lnTo>
                  <a:lnTo>
                    <a:pt x="1074" y="3713"/>
                  </a:lnTo>
                  <a:lnTo>
                    <a:pt x="3186" y="5807"/>
                  </a:lnTo>
                  <a:cubicBezTo>
                    <a:pt x="3191" y="5812"/>
                    <a:pt x="3196" y="5816"/>
                    <a:pt x="3202" y="5820"/>
                  </a:cubicBezTo>
                  <a:lnTo>
                    <a:pt x="3222" y="5836"/>
                  </a:lnTo>
                  <a:cubicBezTo>
                    <a:pt x="3318" y="5913"/>
                    <a:pt x="3389" y="5970"/>
                    <a:pt x="3492" y="5974"/>
                  </a:cubicBezTo>
                  <a:lnTo>
                    <a:pt x="3510" y="5974"/>
                  </a:lnTo>
                  <a:cubicBezTo>
                    <a:pt x="3613" y="5970"/>
                    <a:pt x="3683" y="5913"/>
                    <a:pt x="3781" y="5836"/>
                  </a:cubicBezTo>
                  <a:lnTo>
                    <a:pt x="3801" y="5821"/>
                  </a:lnTo>
                  <a:cubicBezTo>
                    <a:pt x="3806" y="5816"/>
                    <a:pt x="3811" y="5812"/>
                    <a:pt x="3817" y="5807"/>
                  </a:cubicBezTo>
                  <a:lnTo>
                    <a:pt x="5019" y="4615"/>
                  </a:lnTo>
                  <a:cubicBezTo>
                    <a:pt x="5093" y="4542"/>
                    <a:pt x="5094" y="4422"/>
                    <a:pt x="5021" y="4347"/>
                  </a:cubicBezTo>
                  <a:cubicBezTo>
                    <a:pt x="4983" y="4310"/>
                    <a:pt x="4934" y="4291"/>
                    <a:pt x="4885" y="4291"/>
                  </a:cubicBezTo>
                  <a:cubicBezTo>
                    <a:pt x="4837" y="4291"/>
                    <a:pt x="4789" y="4309"/>
                    <a:pt x="4752" y="4345"/>
                  </a:cubicBezTo>
                  <a:lnTo>
                    <a:pt x="3556" y="5530"/>
                  </a:lnTo>
                  <a:lnTo>
                    <a:pt x="3545" y="5539"/>
                  </a:lnTo>
                  <a:cubicBezTo>
                    <a:pt x="3530" y="5551"/>
                    <a:pt x="3515" y="5563"/>
                    <a:pt x="3501" y="5574"/>
                  </a:cubicBezTo>
                  <a:cubicBezTo>
                    <a:pt x="3487" y="5563"/>
                    <a:pt x="3472" y="5551"/>
                    <a:pt x="3458" y="5539"/>
                  </a:cubicBezTo>
                  <a:lnTo>
                    <a:pt x="3446" y="5530"/>
                  </a:lnTo>
                  <a:lnTo>
                    <a:pt x="1341" y="3445"/>
                  </a:lnTo>
                  <a:lnTo>
                    <a:pt x="1054" y="3161"/>
                  </a:lnTo>
                  <a:cubicBezTo>
                    <a:pt x="415" y="2496"/>
                    <a:pt x="415" y="1416"/>
                    <a:pt x="1056" y="751"/>
                  </a:cubicBezTo>
                  <a:cubicBezTo>
                    <a:pt x="1308" y="490"/>
                    <a:pt x="1623" y="380"/>
                    <a:pt x="1945" y="380"/>
                  </a:cubicBezTo>
                  <a:cubicBezTo>
                    <a:pt x="2382" y="380"/>
                    <a:pt x="2833" y="581"/>
                    <a:pt x="3166" y="882"/>
                  </a:cubicBezTo>
                  <a:cubicBezTo>
                    <a:pt x="3203" y="914"/>
                    <a:pt x="3232" y="942"/>
                    <a:pt x="3258" y="966"/>
                  </a:cubicBezTo>
                  <a:cubicBezTo>
                    <a:pt x="3338" y="1041"/>
                    <a:pt x="3400" y="1101"/>
                    <a:pt x="3499" y="1101"/>
                  </a:cubicBezTo>
                  <a:lnTo>
                    <a:pt x="3502" y="1101"/>
                  </a:lnTo>
                  <a:cubicBezTo>
                    <a:pt x="3600" y="1101"/>
                    <a:pt x="3665" y="1041"/>
                    <a:pt x="3745" y="966"/>
                  </a:cubicBezTo>
                  <a:cubicBezTo>
                    <a:pt x="3768" y="942"/>
                    <a:pt x="3798" y="914"/>
                    <a:pt x="3834" y="882"/>
                  </a:cubicBezTo>
                  <a:cubicBezTo>
                    <a:pt x="4167" y="581"/>
                    <a:pt x="4618" y="380"/>
                    <a:pt x="5055" y="380"/>
                  </a:cubicBezTo>
                  <a:cubicBezTo>
                    <a:pt x="5378" y="380"/>
                    <a:pt x="5693" y="490"/>
                    <a:pt x="5946" y="751"/>
                  </a:cubicBezTo>
                  <a:cubicBezTo>
                    <a:pt x="6587" y="1416"/>
                    <a:pt x="6587" y="2496"/>
                    <a:pt x="5947" y="3161"/>
                  </a:cubicBezTo>
                  <a:lnTo>
                    <a:pt x="5659" y="3445"/>
                  </a:lnTo>
                  <a:lnTo>
                    <a:pt x="5383" y="3723"/>
                  </a:lnTo>
                  <a:cubicBezTo>
                    <a:pt x="5317" y="3790"/>
                    <a:pt x="5305" y="3898"/>
                    <a:pt x="5361" y="3974"/>
                  </a:cubicBezTo>
                  <a:cubicBezTo>
                    <a:pt x="5400" y="4025"/>
                    <a:pt x="5457" y="4050"/>
                    <a:pt x="5514" y="4050"/>
                  </a:cubicBezTo>
                  <a:cubicBezTo>
                    <a:pt x="5563" y="4050"/>
                    <a:pt x="5612" y="4032"/>
                    <a:pt x="5648" y="3994"/>
                  </a:cubicBezTo>
                  <a:lnTo>
                    <a:pt x="5927" y="3713"/>
                  </a:lnTo>
                  <a:lnTo>
                    <a:pt x="6216" y="3428"/>
                  </a:lnTo>
                  <a:lnTo>
                    <a:pt x="6219" y="3425"/>
                  </a:lnTo>
                  <a:cubicBezTo>
                    <a:pt x="7001" y="2615"/>
                    <a:pt x="7001" y="1298"/>
                    <a:pt x="6219" y="488"/>
                  </a:cubicBezTo>
                  <a:cubicBezTo>
                    <a:pt x="5913" y="171"/>
                    <a:pt x="5502" y="1"/>
                    <a:pt x="5050" y="1"/>
                  </a:cubicBezTo>
                  <a:cubicBezTo>
                    <a:pt x="4999" y="1"/>
                    <a:pt x="4947" y="3"/>
                    <a:pt x="4895" y="8"/>
                  </a:cubicBezTo>
                  <a:cubicBezTo>
                    <a:pt x="4427" y="47"/>
                    <a:pt x="3959" y="258"/>
                    <a:pt x="3581" y="600"/>
                  </a:cubicBezTo>
                  <a:cubicBezTo>
                    <a:pt x="3548" y="627"/>
                    <a:pt x="3522" y="652"/>
                    <a:pt x="3501" y="673"/>
                  </a:cubicBezTo>
                  <a:cubicBezTo>
                    <a:pt x="3478" y="652"/>
                    <a:pt x="3452" y="627"/>
                    <a:pt x="3421" y="600"/>
                  </a:cubicBezTo>
                  <a:cubicBezTo>
                    <a:pt x="3042" y="258"/>
                    <a:pt x="2574" y="47"/>
                    <a:pt x="2106" y="8"/>
                  </a:cubicBezTo>
                  <a:cubicBezTo>
                    <a:pt x="2054" y="3"/>
                    <a:pt x="2003" y="1"/>
                    <a:pt x="195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2" name="Google Shape;2162;p71"/>
          <p:cNvGrpSpPr/>
          <p:nvPr/>
        </p:nvGrpSpPr>
        <p:grpSpPr>
          <a:xfrm>
            <a:off x="3178093" y="1427025"/>
            <a:ext cx="381343" cy="374736"/>
            <a:chOff x="3152318" y="1427025"/>
            <a:chExt cx="381343" cy="374736"/>
          </a:xfrm>
        </p:grpSpPr>
        <p:sp>
          <p:nvSpPr>
            <p:cNvPr id="2163" name="Google Shape;2163;p71"/>
            <p:cNvSpPr/>
            <p:nvPr/>
          </p:nvSpPr>
          <p:spPr>
            <a:xfrm>
              <a:off x="3158377" y="1432536"/>
              <a:ext cx="173115" cy="148879"/>
            </a:xfrm>
            <a:custGeom>
              <a:avLst/>
              <a:gdLst/>
              <a:ahLst/>
              <a:cxnLst/>
              <a:rect l="l" t="t" r="r" b="b"/>
              <a:pathLst>
                <a:path w="6000" h="5160" extrusionOk="0">
                  <a:moveTo>
                    <a:pt x="2530" y="4150"/>
                  </a:moveTo>
                  <a:lnTo>
                    <a:pt x="3705" y="5107"/>
                  </a:lnTo>
                  <a:cubicBezTo>
                    <a:pt x="3766" y="5159"/>
                    <a:pt x="3760" y="5150"/>
                    <a:pt x="3777" y="5064"/>
                  </a:cubicBezTo>
                  <a:lnTo>
                    <a:pt x="3953" y="4167"/>
                  </a:lnTo>
                  <a:cubicBezTo>
                    <a:pt x="3964" y="4106"/>
                    <a:pt x="3959" y="4106"/>
                    <a:pt x="4034" y="4103"/>
                  </a:cubicBezTo>
                  <a:cubicBezTo>
                    <a:pt x="5124" y="4055"/>
                    <a:pt x="5999" y="3150"/>
                    <a:pt x="5999" y="2052"/>
                  </a:cubicBezTo>
                  <a:cubicBezTo>
                    <a:pt x="5999" y="923"/>
                    <a:pt x="5076" y="1"/>
                    <a:pt x="3947" y="1"/>
                  </a:cubicBezTo>
                  <a:lnTo>
                    <a:pt x="2053" y="1"/>
                  </a:lnTo>
                  <a:cubicBezTo>
                    <a:pt x="925" y="1"/>
                    <a:pt x="3" y="921"/>
                    <a:pt x="0" y="2047"/>
                  </a:cubicBezTo>
                  <a:lnTo>
                    <a:pt x="0" y="2052"/>
                  </a:lnTo>
                  <a:lnTo>
                    <a:pt x="0" y="2058"/>
                  </a:lnTo>
                  <a:cubicBezTo>
                    <a:pt x="3" y="3184"/>
                    <a:pt x="925" y="4104"/>
                    <a:pt x="2053" y="4104"/>
                  </a:cubicBezTo>
                  <a:lnTo>
                    <a:pt x="2405" y="4104"/>
                  </a:lnTo>
                  <a:cubicBezTo>
                    <a:pt x="2485" y="4104"/>
                    <a:pt x="2468" y="4099"/>
                    <a:pt x="2530" y="415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1"/>
            <p:cNvSpPr/>
            <p:nvPr/>
          </p:nvSpPr>
          <p:spPr>
            <a:xfrm>
              <a:off x="3366057" y="1660961"/>
              <a:ext cx="161632" cy="140800"/>
            </a:xfrm>
            <a:custGeom>
              <a:avLst/>
              <a:gdLst/>
              <a:ahLst/>
              <a:cxnLst/>
              <a:rect l="l" t="t" r="r" b="b"/>
              <a:pathLst>
                <a:path w="5602" h="4880" extrusionOk="0">
                  <a:moveTo>
                    <a:pt x="1029" y="1815"/>
                  </a:moveTo>
                  <a:cubicBezTo>
                    <a:pt x="992" y="1941"/>
                    <a:pt x="1022" y="1918"/>
                    <a:pt x="909" y="1987"/>
                  </a:cubicBezTo>
                  <a:lnTo>
                    <a:pt x="81" y="2493"/>
                  </a:lnTo>
                  <a:cubicBezTo>
                    <a:pt x="1" y="2544"/>
                    <a:pt x="7" y="2554"/>
                    <a:pt x="79" y="2597"/>
                  </a:cubicBezTo>
                  <a:lnTo>
                    <a:pt x="949" y="3131"/>
                  </a:lnTo>
                  <a:cubicBezTo>
                    <a:pt x="1081" y="3211"/>
                    <a:pt x="1059" y="3179"/>
                    <a:pt x="1119" y="3317"/>
                  </a:cubicBezTo>
                  <a:cubicBezTo>
                    <a:pt x="1226" y="3570"/>
                    <a:pt x="1384" y="3806"/>
                    <a:pt x="1590" y="4012"/>
                  </a:cubicBezTo>
                  <a:cubicBezTo>
                    <a:pt x="2458" y="4880"/>
                    <a:pt x="3865" y="4880"/>
                    <a:pt x="4733" y="4012"/>
                  </a:cubicBezTo>
                  <a:cubicBezTo>
                    <a:pt x="5601" y="3143"/>
                    <a:pt x="5601" y="1737"/>
                    <a:pt x="4733" y="869"/>
                  </a:cubicBezTo>
                  <a:cubicBezTo>
                    <a:pt x="3865" y="0"/>
                    <a:pt x="2458" y="0"/>
                    <a:pt x="1590" y="869"/>
                  </a:cubicBezTo>
                  <a:cubicBezTo>
                    <a:pt x="1317" y="1142"/>
                    <a:pt x="1130" y="1468"/>
                    <a:pt x="1029" y="1815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1"/>
            <p:cNvSpPr/>
            <p:nvPr/>
          </p:nvSpPr>
          <p:spPr>
            <a:xfrm>
              <a:off x="3354661" y="1467938"/>
              <a:ext cx="166767" cy="170085"/>
            </a:xfrm>
            <a:custGeom>
              <a:avLst/>
              <a:gdLst/>
              <a:ahLst/>
              <a:cxnLst/>
              <a:rect l="l" t="t" r="r" b="b"/>
              <a:pathLst>
                <a:path w="5780" h="5895" extrusionOk="0">
                  <a:moveTo>
                    <a:pt x="201" y="5870"/>
                  </a:moveTo>
                  <a:lnTo>
                    <a:pt x="1491" y="5560"/>
                  </a:lnTo>
                  <a:cubicBezTo>
                    <a:pt x="1686" y="5512"/>
                    <a:pt x="1637" y="5503"/>
                    <a:pt x="1818" y="5575"/>
                  </a:cubicBezTo>
                  <a:cubicBezTo>
                    <a:pt x="2151" y="5707"/>
                    <a:pt x="2511" y="5781"/>
                    <a:pt x="2890" y="5781"/>
                  </a:cubicBezTo>
                  <a:cubicBezTo>
                    <a:pt x="4485" y="5781"/>
                    <a:pt x="5780" y="4486"/>
                    <a:pt x="5780" y="2891"/>
                  </a:cubicBezTo>
                  <a:cubicBezTo>
                    <a:pt x="5780" y="1296"/>
                    <a:pt x="4485" y="1"/>
                    <a:pt x="2890" y="1"/>
                  </a:cubicBezTo>
                  <a:cubicBezTo>
                    <a:pt x="1293" y="1"/>
                    <a:pt x="0" y="1296"/>
                    <a:pt x="0" y="2891"/>
                  </a:cubicBezTo>
                  <a:cubicBezTo>
                    <a:pt x="0" y="3392"/>
                    <a:pt x="129" y="3865"/>
                    <a:pt x="354" y="4276"/>
                  </a:cubicBezTo>
                  <a:cubicBezTo>
                    <a:pt x="436" y="4426"/>
                    <a:pt x="443" y="4376"/>
                    <a:pt x="402" y="4544"/>
                  </a:cubicBezTo>
                  <a:lnTo>
                    <a:pt x="108" y="5772"/>
                  </a:lnTo>
                  <a:cubicBezTo>
                    <a:pt x="78" y="5891"/>
                    <a:pt x="94" y="5894"/>
                    <a:pt x="201" y="5870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1"/>
            <p:cNvSpPr/>
            <p:nvPr/>
          </p:nvSpPr>
          <p:spPr>
            <a:xfrm>
              <a:off x="3158319" y="1607064"/>
              <a:ext cx="188493" cy="188465"/>
            </a:xfrm>
            <a:custGeom>
              <a:avLst/>
              <a:gdLst/>
              <a:ahLst/>
              <a:cxnLst/>
              <a:rect l="l" t="t" r="r" b="b"/>
              <a:pathLst>
                <a:path w="6533" h="6532" extrusionOk="0">
                  <a:moveTo>
                    <a:pt x="3266" y="6531"/>
                  </a:moveTo>
                  <a:cubicBezTo>
                    <a:pt x="5066" y="6531"/>
                    <a:pt x="6532" y="5065"/>
                    <a:pt x="6532" y="3266"/>
                  </a:cubicBezTo>
                  <a:cubicBezTo>
                    <a:pt x="6532" y="1466"/>
                    <a:pt x="5066" y="0"/>
                    <a:pt x="3266" y="0"/>
                  </a:cubicBezTo>
                  <a:cubicBezTo>
                    <a:pt x="1467" y="0"/>
                    <a:pt x="1" y="1466"/>
                    <a:pt x="1" y="3266"/>
                  </a:cubicBezTo>
                  <a:cubicBezTo>
                    <a:pt x="1" y="5065"/>
                    <a:pt x="1467" y="6531"/>
                    <a:pt x="3266" y="653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1"/>
            <p:cNvSpPr/>
            <p:nvPr/>
          </p:nvSpPr>
          <p:spPr>
            <a:xfrm>
              <a:off x="3196549" y="1742960"/>
              <a:ext cx="111803" cy="52512"/>
            </a:xfrm>
            <a:custGeom>
              <a:avLst/>
              <a:gdLst/>
              <a:ahLst/>
              <a:cxnLst/>
              <a:rect l="l" t="t" r="r" b="b"/>
              <a:pathLst>
                <a:path w="3875" h="1820" extrusionOk="0">
                  <a:moveTo>
                    <a:pt x="1" y="952"/>
                  </a:moveTo>
                  <a:lnTo>
                    <a:pt x="1" y="1183"/>
                  </a:lnTo>
                  <a:cubicBezTo>
                    <a:pt x="542" y="1582"/>
                    <a:pt x="1211" y="1820"/>
                    <a:pt x="1937" y="1820"/>
                  </a:cubicBezTo>
                  <a:cubicBezTo>
                    <a:pt x="2662" y="1820"/>
                    <a:pt x="3333" y="1582"/>
                    <a:pt x="3874" y="1183"/>
                  </a:cubicBezTo>
                  <a:lnTo>
                    <a:pt x="3874" y="952"/>
                  </a:lnTo>
                  <a:cubicBezTo>
                    <a:pt x="3874" y="307"/>
                    <a:pt x="3435" y="126"/>
                    <a:pt x="2988" y="1"/>
                  </a:cubicBezTo>
                  <a:lnTo>
                    <a:pt x="2125" y="505"/>
                  </a:lnTo>
                  <a:cubicBezTo>
                    <a:pt x="1980" y="600"/>
                    <a:pt x="1895" y="600"/>
                    <a:pt x="1750" y="505"/>
                  </a:cubicBezTo>
                  <a:lnTo>
                    <a:pt x="888" y="1"/>
                  </a:lnTo>
                  <a:cubicBezTo>
                    <a:pt x="440" y="126"/>
                    <a:pt x="1" y="307"/>
                    <a:pt x="1" y="95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1"/>
            <p:cNvSpPr/>
            <p:nvPr/>
          </p:nvSpPr>
          <p:spPr>
            <a:xfrm>
              <a:off x="3222228" y="1730611"/>
              <a:ext cx="60677" cy="29689"/>
            </a:xfrm>
            <a:custGeom>
              <a:avLst/>
              <a:gdLst/>
              <a:ahLst/>
              <a:cxnLst/>
              <a:rect l="l" t="t" r="r" b="b"/>
              <a:pathLst>
                <a:path w="2103" h="1029" extrusionOk="0">
                  <a:moveTo>
                    <a:pt x="1" y="427"/>
                  </a:moveTo>
                  <a:lnTo>
                    <a:pt x="863" y="933"/>
                  </a:lnTo>
                  <a:cubicBezTo>
                    <a:pt x="1010" y="1028"/>
                    <a:pt x="1094" y="1028"/>
                    <a:pt x="1240" y="933"/>
                  </a:cubicBezTo>
                  <a:lnTo>
                    <a:pt x="2102" y="427"/>
                  </a:lnTo>
                  <a:cubicBezTo>
                    <a:pt x="2022" y="404"/>
                    <a:pt x="1941" y="383"/>
                    <a:pt x="1863" y="363"/>
                  </a:cubicBezTo>
                  <a:cubicBezTo>
                    <a:pt x="1682" y="312"/>
                    <a:pt x="1633" y="77"/>
                    <a:pt x="1594" y="1"/>
                  </a:cubicBezTo>
                  <a:cubicBezTo>
                    <a:pt x="1532" y="36"/>
                    <a:pt x="1466" y="67"/>
                    <a:pt x="1400" y="91"/>
                  </a:cubicBezTo>
                  <a:cubicBezTo>
                    <a:pt x="1146" y="185"/>
                    <a:pt x="955" y="185"/>
                    <a:pt x="703" y="91"/>
                  </a:cubicBezTo>
                  <a:cubicBezTo>
                    <a:pt x="636" y="67"/>
                    <a:pt x="571" y="36"/>
                    <a:pt x="507" y="1"/>
                  </a:cubicBezTo>
                  <a:cubicBezTo>
                    <a:pt x="470" y="77"/>
                    <a:pt x="421" y="312"/>
                    <a:pt x="240" y="363"/>
                  </a:cubicBezTo>
                  <a:cubicBezTo>
                    <a:pt x="160" y="383"/>
                    <a:pt x="80" y="404"/>
                    <a:pt x="1" y="427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1"/>
            <p:cNvSpPr/>
            <p:nvPr/>
          </p:nvSpPr>
          <p:spPr>
            <a:xfrm>
              <a:off x="3212591" y="1668982"/>
              <a:ext cx="80268" cy="67024"/>
            </a:xfrm>
            <a:custGeom>
              <a:avLst/>
              <a:gdLst/>
              <a:ahLst/>
              <a:cxnLst/>
              <a:rect l="l" t="t" r="r" b="b"/>
              <a:pathLst>
                <a:path w="2782" h="2323" extrusionOk="0">
                  <a:moveTo>
                    <a:pt x="0" y="894"/>
                  </a:moveTo>
                  <a:cubicBezTo>
                    <a:pt x="0" y="1333"/>
                    <a:pt x="365" y="1871"/>
                    <a:pt x="845" y="2138"/>
                  </a:cubicBezTo>
                  <a:cubicBezTo>
                    <a:pt x="910" y="2174"/>
                    <a:pt x="976" y="2204"/>
                    <a:pt x="1043" y="2229"/>
                  </a:cubicBezTo>
                  <a:cubicBezTo>
                    <a:pt x="1295" y="2322"/>
                    <a:pt x="1487" y="2322"/>
                    <a:pt x="1740" y="2229"/>
                  </a:cubicBezTo>
                  <a:cubicBezTo>
                    <a:pt x="1806" y="2204"/>
                    <a:pt x="1872" y="2174"/>
                    <a:pt x="1935" y="2138"/>
                  </a:cubicBezTo>
                  <a:cubicBezTo>
                    <a:pt x="2416" y="1871"/>
                    <a:pt x="2781" y="1333"/>
                    <a:pt x="2781" y="894"/>
                  </a:cubicBezTo>
                  <a:lnTo>
                    <a:pt x="2781" y="469"/>
                  </a:lnTo>
                  <a:cubicBezTo>
                    <a:pt x="2218" y="429"/>
                    <a:pt x="2303" y="0"/>
                    <a:pt x="1913" y="100"/>
                  </a:cubicBezTo>
                  <a:cubicBezTo>
                    <a:pt x="1614" y="178"/>
                    <a:pt x="1504" y="216"/>
                    <a:pt x="1390" y="216"/>
                  </a:cubicBezTo>
                  <a:cubicBezTo>
                    <a:pt x="1280" y="216"/>
                    <a:pt x="1168" y="178"/>
                    <a:pt x="867" y="100"/>
                  </a:cubicBezTo>
                  <a:cubicBezTo>
                    <a:pt x="480" y="0"/>
                    <a:pt x="563" y="429"/>
                    <a:pt x="0" y="469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1"/>
            <p:cNvSpPr/>
            <p:nvPr/>
          </p:nvSpPr>
          <p:spPr>
            <a:xfrm>
              <a:off x="3212447" y="1637273"/>
              <a:ext cx="80181" cy="45212"/>
            </a:xfrm>
            <a:custGeom>
              <a:avLst/>
              <a:gdLst/>
              <a:ahLst/>
              <a:cxnLst/>
              <a:rect l="l" t="t" r="r" b="b"/>
              <a:pathLst>
                <a:path w="2779" h="1567" extrusionOk="0">
                  <a:moveTo>
                    <a:pt x="1390" y="1"/>
                  </a:moveTo>
                  <a:cubicBezTo>
                    <a:pt x="696" y="11"/>
                    <a:pt x="1" y="535"/>
                    <a:pt x="1" y="1567"/>
                  </a:cubicBezTo>
                  <a:cubicBezTo>
                    <a:pt x="564" y="1527"/>
                    <a:pt x="481" y="1097"/>
                    <a:pt x="867" y="1197"/>
                  </a:cubicBezTo>
                  <a:cubicBezTo>
                    <a:pt x="1168" y="1275"/>
                    <a:pt x="1278" y="1314"/>
                    <a:pt x="1390" y="1314"/>
                  </a:cubicBezTo>
                  <a:cubicBezTo>
                    <a:pt x="1502" y="1314"/>
                    <a:pt x="1613" y="1275"/>
                    <a:pt x="1912" y="1197"/>
                  </a:cubicBezTo>
                  <a:cubicBezTo>
                    <a:pt x="2302" y="1097"/>
                    <a:pt x="2217" y="1527"/>
                    <a:pt x="2779" y="1567"/>
                  </a:cubicBezTo>
                  <a:cubicBezTo>
                    <a:pt x="2779" y="535"/>
                    <a:pt x="2085" y="11"/>
                    <a:pt x="1390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1"/>
            <p:cNvSpPr/>
            <p:nvPr/>
          </p:nvSpPr>
          <p:spPr>
            <a:xfrm>
              <a:off x="3408817" y="1502503"/>
              <a:ext cx="73228" cy="84971"/>
            </a:xfrm>
            <a:custGeom>
              <a:avLst/>
              <a:gdLst/>
              <a:ahLst/>
              <a:cxnLst/>
              <a:rect l="l" t="t" r="r" b="b"/>
              <a:pathLst>
                <a:path w="2538" h="2945" extrusionOk="0">
                  <a:moveTo>
                    <a:pt x="7" y="1191"/>
                  </a:moveTo>
                  <a:lnTo>
                    <a:pt x="7" y="2638"/>
                  </a:lnTo>
                  <a:lnTo>
                    <a:pt x="510" y="2638"/>
                  </a:lnTo>
                  <a:cubicBezTo>
                    <a:pt x="714" y="2638"/>
                    <a:pt x="749" y="2633"/>
                    <a:pt x="844" y="2765"/>
                  </a:cubicBezTo>
                  <a:cubicBezTo>
                    <a:pt x="923" y="2871"/>
                    <a:pt x="1133" y="2945"/>
                    <a:pt x="1271" y="2945"/>
                  </a:cubicBezTo>
                  <a:lnTo>
                    <a:pt x="2298" y="2945"/>
                  </a:lnTo>
                  <a:cubicBezTo>
                    <a:pt x="2430" y="2945"/>
                    <a:pt x="2538" y="2837"/>
                    <a:pt x="2538" y="2705"/>
                  </a:cubicBezTo>
                  <a:lnTo>
                    <a:pt x="2538" y="1325"/>
                  </a:lnTo>
                  <a:cubicBezTo>
                    <a:pt x="2538" y="1325"/>
                    <a:pt x="2430" y="1085"/>
                    <a:pt x="2298" y="1084"/>
                  </a:cubicBezTo>
                  <a:lnTo>
                    <a:pt x="1746" y="1084"/>
                  </a:lnTo>
                  <a:cubicBezTo>
                    <a:pt x="1696" y="1085"/>
                    <a:pt x="1674" y="1070"/>
                    <a:pt x="1699" y="1010"/>
                  </a:cubicBezTo>
                  <a:cubicBezTo>
                    <a:pt x="1947" y="368"/>
                    <a:pt x="1559" y="151"/>
                    <a:pt x="1329" y="73"/>
                  </a:cubicBezTo>
                  <a:cubicBezTo>
                    <a:pt x="1223" y="38"/>
                    <a:pt x="1185" y="1"/>
                    <a:pt x="1159" y="168"/>
                  </a:cubicBezTo>
                  <a:cubicBezTo>
                    <a:pt x="1113" y="464"/>
                    <a:pt x="812" y="1191"/>
                    <a:pt x="510" y="1199"/>
                  </a:cubicBezTo>
                  <a:lnTo>
                    <a:pt x="1" y="1199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1"/>
            <p:cNvSpPr/>
            <p:nvPr/>
          </p:nvSpPr>
          <p:spPr>
            <a:xfrm>
              <a:off x="3390726" y="1531009"/>
              <a:ext cx="25477" cy="53666"/>
            </a:xfrm>
            <a:custGeom>
              <a:avLst/>
              <a:gdLst/>
              <a:ahLst/>
              <a:cxnLst/>
              <a:rect l="l" t="t" r="r" b="b"/>
              <a:pathLst>
                <a:path w="883" h="1860" extrusionOk="0">
                  <a:moveTo>
                    <a:pt x="198" y="1"/>
                  </a:moveTo>
                  <a:lnTo>
                    <a:pt x="684" y="1"/>
                  </a:lnTo>
                  <a:cubicBezTo>
                    <a:pt x="793" y="1"/>
                    <a:pt x="882" y="90"/>
                    <a:pt x="882" y="199"/>
                  </a:cubicBezTo>
                  <a:lnTo>
                    <a:pt x="882" y="1662"/>
                  </a:lnTo>
                  <a:cubicBezTo>
                    <a:pt x="882" y="1771"/>
                    <a:pt x="793" y="1860"/>
                    <a:pt x="684" y="1860"/>
                  </a:cubicBezTo>
                  <a:lnTo>
                    <a:pt x="200" y="1860"/>
                  </a:lnTo>
                  <a:cubicBezTo>
                    <a:pt x="91" y="1860"/>
                    <a:pt x="0" y="1771"/>
                    <a:pt x="0" y="1662"/>
                  </a:cubicBezTo>
                  <a:lnTo>
                    <a:pt x="0" y="199"/>
                  </a:lnTo>
                  <a:cubicBezTo>
                    <a:pt x="0" y="90"/>
                    <a:pt x="89" y="1"/>
                    <a:pt x="198" y="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1"/>
            <p:cNvSpPr/>
            <p:nvPr/>
          </p:nvSpPr>
          <p:spPr>
            <a:xfrm>
              <a:off x="3423330" y="1704326"/>
              <a:ext cx="67573" cy="59609"/>
            </a:xfrm>
            <a:custGeom>
              <a:avLst/>
              <a:gdLst/>
              <a:ahLst/>
              <a:cxnLst/>
              <a:rect l="l" t="t" r="r" b="b"/>
              <a:pathLst>
                <a:path w="2342" h="2066" extrusionOk="0">
                  <a:moveTo>
                    <a:pt x="254" y="228"/>
                  </a:moveTo>
                  <a:cubicBezTo>
                    <a:pt x="1" y="490"/>
                    <a:pt x="1" y="918"/>
                    <a:pt x="254" y="1179"/>
                  </a:cubicBezTo>
                  <a:lnTo>
                    <a:pt x="1171" y="2065"/>
                  </a:lnTo>
                  <a:lnTo>
                    <a:pt x="2088" y="1179"/>
                  </a:lnTo>
                  <a:cubicBezTo>
                    <a:pt x="2342" y="918"/>
                    <a:pt x="2342" y="490"/>
                    <a:pt x="2088" y="228"/>
                  </a:cubicBezTo>
                  <a:cubicBezTo>
                    <a:pt x="1869" y="1"/>
                    <a:pt x="1504" y="31"/>
                    <a:pt x="1274" y="246"/>
                  </a:cubicBezTo>
                  <a:cubicBezTo>
                    <a:pt x="1168" y="344"/>
                    <a:pt x="1174" y="344"/>
                    <a:pt x="1068" y="246"/>
                  </a:cubicBezTo>
                  <a:cubicBezTo>
                    <a:pt x="838" y="31"/>
                    <a:pt x="475" y="1"/>
                    <a:pt x="254" y="228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1"/>
            <p:cNvSpPr/>
            <p:nvPr/>
          </p:nvSpPr>
          <p:spPr>
            <a:xfrm>
              <a:off x="3195943" y="1503368"/>
              <a:ext cx="98243" cy="11079"/>
            </a:xfrm>
            <a:custGeom>
              <a:avLst/>
              <a:gdLst/>
              <a:ahLst/>
              <a:cxnLst/>
              <a:rect l="l" t="t" r="r" b="b"/>
              <a:pathLst>
                <a:path w="3405" h="384" extrusionOk="0">
                  <a:moveTo>
                    <a:pt x="220" y="0"/>
                  </a:moveTo>
                  <a:cubicBezTo>
                    <a:pt x="129" y="0"/>
                    <a:pt x="48" y="58"/>
                    <a:pt x="28" y="146"/>
                  </a:cubicBezTo>
                  <a:cubicBezTo>
                    <a:pt x="1" y="272"/>
                    <a:pt x="94" y="384"/>
                    <a:pt x="215" y="384"/>
                  </a:cubicBezTo>
                  <a:lnTo>
                    <a:pt x="3185" y="384"/>
                  </a:lnTo>
                  <a:cubicBezTo>
                    <a:pt x="3275" y="384"/>
                    <a:pt x="3357" y="324"/>
                    <a:pt x="3377" y="236"/>
                  </a:cubicBezTo>
                  <a:cubicBezTo>
                    <a:pt x="3404" y="111"/>
                    <a:pt x="3311" y="0"/>
                    <a:pt x="319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1"/>
            <p:cNvSpPr/>
            <p:nvPr/>
          </p:nvSpPr>
          <p:spPr>
            <a:xfrm>
              <a:off x="3195943" y="1470159"/>
              <a:ext cx="98243" cy="11108"/>
            </a:xfrm>
            <a:custGeom>
              <a:avLst/>
              <a:gdLst/>
              <a:ahLst/>
              <a:cxnLst/>
              <a:rect l="l" t="t" r="r" b="b"/>
              <a:pathLst>
                <a:path w="3405" h="385" extrusionOk="0">
                  <a:moveTo>
                    <a:pt x="220" y="1"/>
                  </a:moveTo>
                  <a:cubicBezTo>
                    <a:pt x="129" y="1"/>
                    <a:pt x="48" y="59"/>
                    <a:pt x="28" y="146"/>
                  </a:cubicBezTo>
                  <a:cubicBezTo>
                    <a:pt x="1" y="272"/>
                    <a:pt x="94" y="384"/>
                    <a:pt x="215" y="384"/>
                  </a:cubicBezTo>
                  <a:lnTo>
                    <a:pt x="3185" y="384"/>
                  </a:lnTo>
                  <a:cubicBezTo>
                    <a:pt x="3275" y="384"/>
                    <a:pt x="3357" y="324"/>
                    <a:pt x="3377" y="237"/>
                  </a:cubicBezTo>
                  <a:cubicBezTo>
                    <a:pt x="3404" y="111"/>
                    <a:pt x="3311" y="1"/>
                    <a:pt x="319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1"/>
            <p:cNvSpPr/>
            <p:nvPr/>
          </p:nvSpPr>
          <p:spPr>
            <a:xfrm>
              <a:off x="3152318" y="1427025"/>
              <a:ext cx="184973" cy="159381"/>
            </a:xfrm>
            <a:custGeom>
              <a:avLst/>
              <a:gdLst/>
              <a:ahLst/>
              <a:cxnLst/>
              <a:rect l="l" t="t" r="r" b="b"/>
              <a:pathLst>
                <a:path w="6411" h="5524" extrusionOk="0">
                  <a:moveTo>
                    <a:pt x="2292" y="0"/>
                  </a:moveTo>
                  <a:cubicBezTo>
                    <a:pt x="1032" y="0"/>
                    <a:pt x="0" y="1025"/>
                    <a:pt x="22" y="2284"/>
                  </a:cubicBezTo>
                  <a:cubicBezTo>
                    <a:pt x="45" y="3502"/>
                    <a:pt x="1042" y="4487"/>
                    <a:pt x="2266" y="4487"/>
                  </a:cubicBezTo>
                  <a:lnTo>
                    <a:pt x="2620" y="4487"/>
                  </a:lnTo>
                  <a:cubicBezTo>
                    <a:pt x="2622" y="4488"/>
                    <a:pt x="2623" y="4488"/>
                    <a:pt x="2625" y="4490"/>
                  </a:cubicBezTo>
                  <a:lnTo>
                    <a:pt x="3798" y="5447"/>
                  </a:lnTo>
                  <a:cubicBezTo>
                    <a:pt x="3833" y="5476"/>
                    <a:pt x="3890" y="5524"/>
                    <a:pt x="3967" y="5524"/>
                  </a:cubicBezTo>
                  <a:cubicBezTo>
                    <a:pt x="3988" y="5524"/>
                    <a:pt x="4010" y="5521"/>
                    <a:pt x="4034" y="5511"/>
                  </a:cubicBezTo>
                  <a:cubicBezTo>
                    <a:pt x="4145" y="5472"/>
                    <a:pt x="4163" y="5369"/>
                    <a:pt x="4172" y="5318"/>
                  </a:cubicBezTo>
                  <a:cubicBezTo>
                    <a:pt x="4174" y="5312"/>
                    <a:pt x="4175" y="5304"/>
                    <a:pt x="4177" y="5295"/>
                  </a:cubicBezTo>
                  <a:lnTo>
                    <a:pt x="4338" y="4481"/>
                  </a:lnTo>
                  <a:cubicBezTo>
                    <a:pt x="4886" y="4438"/>
                    <a:pt x="5395" y="4197"/>
                    <a:pt x="5778" y="3795"/>
                  </a:cubicBezTo>
                  <a:cubicBezTo>
                    <a:pt x="6186" y="3372"/>
                    <a:pt x="6410" y="2815"/>
                    <a:pt x="6406" y="2229"/>
                  </a:cubicBezTo>
                  <a:cubicBezTo>
                    <a:pt x="6398" y="991"/>
                    <a:pt x="5373" y="0"/>
                    <a:pt x="4134" y="0"/>
                  </a:cubicBezTo>
                  <a:lnTo>
                    <a:pt x="3640" y="0"/>
                  </a:lnTo>
                  <a:cubicBezTo>
                    <a:pt x="3550" y="0"/>
                    <a:pt x="3470" y="60"/>
                    <a:pt x="3450" y="146"/>
                  </a:cubicBezTo>
                  <a:cubicBezTo>
                    <a:pt x="3421" y="272"/>
                    <a:pt x="3514" y="384"/>
                    <a:pt x="3635" y="384"/>
                  </a:cubicBezTo>
                  <a:lnTo>
                    <a:pt x="4148" y="384"/>
                  </a:lnTo>
                  <a:cubicBezTo>
                    <a:pt x="5099" y="384"/>
                    <a:pt x="5958" y="1158"/>
                    <a:pt x="6030" y="2106"/>
                  </a:cubicBezTo>
                  <a:cubicBezTo>
                    <a:pt x="6111" y="3177"/>
                    <a:pt x="5298" y="4076"/>
                    <a:pt x="4246" y="4120"/>
                  </a:cubicBezTo>
                  <a:cubicBezTo>
                    <a:pt x="4174" y="4123"/>
                    <a:pt x="4024" y="4129"/>
                    <a:pt x="3985" y="4329"/>
                  </a:cubicBezTo>
                  <a:lnTo>
                    <a:pt x="3850" y="5018"/>
                  </a:lnTo>
                  <a:lnTo>
                    <a:pt x="2862" y="4212"/>
                  </a:lnTo>
                  <a:cubicBezTo>
                    <a:pt x="2855" y="4206"/>
                    <a:pt x="2849" y="4200"/>
                    <a:pt x="2842" y="4195"/>
                  </a:cubicBezTo>
                  <a:cubicBezTo>
                    <a:pt x="2769" y="4134"/>
                    <a:pt x="2724" y="4122"/>
                    <a:pt x="2635" y="4122"/>
                  </a:cubicBezTo>
                  <a:lnTo>
                    <a:pt x="2263" y="4122"/>
                  </a:lnTo>
                  <a:cubicBezTo>
                    <a:pt x="1174" y="4122"/>
                    <a:pt x="299" y="3188"/>
                    <a:pt x="400" y="2079"/>
                  </a:cubicBezTo>
                  <a:cubicBezTo>
                    <a:pt x="488" y="1114"/>
                    <a:pt x="1313" y="384"/>
                    <a:pt x="2281" y="384"/>
                  </a:cubicBezTo>
                  <a:lnTo>
                    <a:pt x="2747" y="384"/>
                  </a:lnTo>
                  <a:cubicBezTo>
                    <a:pt x="2836" y="384"/>
                    <a:pt x="2918" y="324"/>
                    <a:pt x="2938" y="236"/>
                  </a:cubicBezTo>
                  <a:cubicBezTo>
                    <a:pt x="2965" y="111"/>
                    <a:pt x="2872" y="0"/>
                    <a:pt x="275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1"/>
            <p:cNvSpPr/>
            <p:nvPr/>
          </p:nvSpPr>
          <p:spPr>
            <a:xfrm>
              <a:off x="3349150" y="1462456"/>
              <a:ext cx="177731" cy="180646"/>
            </a:xfrm>
            <a:custGeom>
              <a:avLst/>
              <a:gdLst/>
              <a:ahLst/>
              <a:cxnLst/>
              <a:rect l="l" t="t" r="r" b="b"/>
              <a:pathLst>
                <a:path w="6160" h="6261" extrusionOk="0">
                  <a:moveTo>
                    <a:pt x="3081" y="1"/>
                  </a:moveTo>
                  <a:cubicBezTo>
                    <a:pt x="2454" y="1"/>
                    <a:pt x="1852" y="188"/>
                    <a:pt x="1337" y="542"/>
                  </a:cubicBezTo>
                  <a:cubicBezTo>
                    <a:pt x="1251" y="602"/>
                    <a:pt x="1230" y="720"/>
                    <a:pt x="1289" y="806"/>
                  </a:cubicBezTo>
                  <a:cubicBezTo>
                    <a:pt x="1326" y="859"/>
                    <a:pt x="1385" y="888"/>
                    <a:pt x="1446" y="888"/>
                  </a:cubicBezTo>
                  <a:cubicBezTo>
                    <a:pt x="1483" y="888"/>
                    <a:pt x="1521" y="877"/>
                    <a:pt x="1553" y="855"/>
                  </a:cubicBezTo>
                  <a:cubicBezTo>
                    <a:pt x="2004" y="545"/>
                    <a:pt x="2532" y="381"/>
                    <a:pt x="3081" y="381"/>
                  </a:cubicBezTo>
                  <a:cubicBezTo>
                    <a:pt x="4569" y="381"/>
                    <a:pt x="5781" y="1591"/>
                    <a:pt x="5781" y="3081"/>
                  </a:cubicBezTo>
                  <a:cubicBezTo>
                    <a:pt x="5781" y="4570"/>
                    <a:pt x="4569" y="5781"/>
                    <a:pt x="3081" y="5781"/>
                  </a:cubicBezTo>
                  <a:cubicBezTo>
                    <a:pt x="2736" y="5781"/>
                    <a:pt x="2398" y="5716"/>
                    <a:pt x="2081" y="5589"/>
                  </a:cubicBezTo>
                  <a:lnTo>
                    <a:pt x="2044" y="5575"/>
                  </a:lnTo>
                  <a:cubicBezTo>
                    <a:pt x="1958" y="5539"/>
                    <a:pt x="1908" y="5522"/>
                    <a:pt x="1851" y="5522"/>
                  </a:cubicBezTo>
                  <a:cubicBezTo>
                    <a:pt x="1813" y="5522"/>
                    <a:pt x="1770" y="5530"/>
                    <a:pt x="1710" y="5546"/>
                  </a:cubicBezTo>
                  <a:cubicBezTo>
                    <a:pt x="1690" y="5552"/>
                    <a:pt x="1667" y="5558"/>
                    <a:pt x="1638" y="5564"/>
                  </a:cubicBezTo>
                  <a:lnTo>
                    <a:pt x="524" y="5833"/>
                  </a:lnTo>
                  <a:lnTo>
                    <a:pt x="779" y="4779"/>
                  </a:lnTo>
                  <a:lnTo>
                    <a:pt x="783" y="4757"/>
                  </a:lnTo>
                  <a:cubicBezTo>
                    <a:pt x="817" y="4615"/>
                    <a:pt x="822" y="4558"/>
                    <a:pt x="748" y="4437"/>
                  </a:cubicBezTo>
                  <a:cubicBezTo>
                    <a:pt x="737" y="4420"/>
                    <a:pt x="725" y="4402"/>
                    <a:pt x="711" y="4374"/>
                  </a:cubicBezTo>
                  <a:cubicBezTo>
                    <a:pt x="495" y="3981"/>
                    <a:pt x="381" y="3533"/>
                    <a:pt x="381" y="3081"/>
                  </a:cubicBezTo>
                  <a:cubicBezTo>
                    <a:pt x="381" y="2463"/>
                    <a:pt x="584" y="1881"/>
                    <a:pt x="969" y="1400"/>
                  </a:cubicBezTo>
                  <a:cubicBezTo>
                    <a:pt x="1033" y="1317"/>
                    <a:pt x="1019" y="1197"/>
                    <a:pt x="938" y="1133"/>
                  </a:cubicBezTo>
                  <a:cubicBezTo>
                    <a:pt x="903" y="1105"/>
                    <a:pt x="861" y="1091"/>
                    <a:pt x="819" y="1091"/>
                  </a:cubicBezTo>
                  <a:cubicBezTo>
                    <a:pt x="763" y="1091"/>
                    <a:pt x="708" y="1115"/>
                    <a:pt x="671" y="1162"/>
                  </a:cubicBezTo>
                  <a:cubicBezTo>
                    <a:pt x="239" y="1705"/>
                    <a:pt x="1" y="2386"/>
                    <a:pt x="1" y="3081"/>
                  </a:cubicBezTo>
                  <a:cubicBezTo>
                    <a:pt x="1" y="3598"/>
                    <a:pt x="131" y="4107"/>
                    <a:pt x="378" y="4558"/>
                  </a:cubicBezTo>
                  <a:cubicBezTo>
                    <a:pt x="397" y="4590"/>
                    <a:pt x="410" y="4615"/>
                    <a:pt x="423" y="4633"/>
                  </a:cubicBezTo>
                  <a:cubicBezTo>
                    <a:pt x="420" y="4644"/>
                    <a:pt x="417" y="4656"/>
                    <a:pt x="414" y="4668"/>
                  </a:cubicBezTo>
                  <a:lnTo>
                    <a:pt x="114" y="5917"/>
                  </a:lnTo>
                  <a:cubicBezTo>
                    <a:pt x="98" y="5983"/>
                    <a:pt x="68" y="6107"/>
                    <a:pt x="159" y="6198"/>
                  </a:cubicBezTo>
                  <a:cubicBezTo>
                    <a:pt x="208" y="6247"/>
                    <a:pt x="265" y="6261"/>
                    <a:pt x="318" y="6261"/>
                  </a:cubicBezTo>
                  <a:cubicBezTo>
                    <a:pt x="363" y="6261"/>
                    <a:pt x="404" y="6251"/>
                    <a:pt x="437" y="6244"/>
                  </a:cubicBezTo>
                  <a:lnTo>
                    <a:pt x="1727" y="5934"/>
                  </a:lnTo>
                  <a:cubicBezTo>
                    <a:pt x="1759" y="5926"/>
                    <a:pt x="1785" y="5919"/>
                    <a:pt x="1808" y="5914"/>
                  </a:cubicBezTo>
                  <a:cubicBezTo>
                    <a:pt x="1820" y="5911"/>
                    <a:pt x="1834" y="5906"/>
                    <a:pt x="1845" y="5905"/>
                  </a:cubicBezTo>
                  <a:cubicBezTo>
                    <a:pt x="1857" y="5909"/>
                    <a:pt x="1880" y="5917"/>
                    <a:pt x="1901" y="5926"/>
                  </a:cubicBezTo>
                  <a:lnTo>
                    <a:pt x="1938" y="5942"/>
                  </a:lnTo>
                  <a:cubicBezTo>
                    <a:pt x="2303" y="6087"/>
                    <a:pt x="2687" y="6161"/>
                    <a:pt x="3081" y="6161"/>
                  </a:cubicBezTo>
                  <a:cubicBezTo>
                    <a:pt x="4779" y="6161"/>
                    <a:pt x="6160" y="4779"/>
                    <a:pt x="6160" y="3081"/>
                  </a:cubicBezTo>
                  <a:cubicBezTo>
                    <a:pt x="6160" y="1383"/>
                    <a:pt x="4779" y="1"/>
                    <a:pt x="308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1"/>
            <p:cNvSpPr/>
            <p:nvPr/>
          </p:nvSpPr>
          <p:spPr>
            <a:xfrm>
              <a:off x="3385187" y="1498233"/>
              <a:ext cx="102398" cy="94780"/>
            </a:xfrm>
            <a:custGeom>
              <a:avLst/>
              <a:gdLst/>
              <a:ahLst/>
              <a:cxnLst/>
              <a:rect l="l" t="t" r="r" b="b"/>
              <a:pathLst>
                <a:path w="3549" h="3285" extrusionOk="0">
                  <a:moveTo>
                    <a:pt x="873" y="1329"/>
                  </a:moveTo>
                  <a:cubicBezTo>
                    <a:pt x="878" y="1329"/>
                    <a:pt x="883" y="1333"/>
                    <a:pt x="883" y="1336"/>
                  </a:cubicBezTo>
                  <a:lnTo>
                    <a:pt x="883" y="2795"/>
                  </a:lnTo>
                  <a:cubicBezTo>
                    <a:pt x="883" y="2801"/>
                    <a:pt x="878" y="2804"/>
                    <a:pt x="873" y="2804"/>
                  </a:cubicBezTo>
                  <a:lnTo>
                    <a:pt x="393" y="2804"/>
                  </a:lnTo>
                  <a:cubicBezTo>
                    <a:pt x="389" y="2804"/>
                    <a:pt x="384" y="2801"/>
                    <a:pt x="384" y="2795"/>
                  </a:cubicBezTo>
                  <a:lnTo>
                    <a:pt x="384" y="1336"/>
                  </a:lnTo>
                  <a:cubicBezTo>
                    <a:pt x="384" y="1333"/>
                    <a:pt x="389" y="1329"/>
                    <a:pt x="393" y="1329"/>
                  </a:cubicBezTo>
                  <a:close/>
                  <a:moveTo>
                    <a:pt x="2150" y="425"/>
                  </a:moveTo>
                  <a:cubicBezTo>
                    <a:pt x="2262" y="474"/>
                    <a:pt x="2337" y="539"/>
                    <a:pt x="2375" y="621"/>
                  </a:cubicBezTo>
                  <a:cubicBezTo>
                    <a:pt x="2429" y="735"/>
                    <a:pt x="2416" y="893"/>
                    <a:pt x="2341" y="1089"/>
                  </a:cubicBezTo>
                  <a:cubicBezTo>
                    <a:pt x="2297" y="1201"/>
                    <a:pt x="2324" y="1278"/>
                    <a:pt x="2357" y="1324"/>
                  </a:cubicBezTo>
                  <a:cubicBezTo>
                    <a:pt x="2387" y="1370"/>
                    <a:pt x="2449" y="1424"/>
                    <a:pt x="2565" y="1424"/>
                  </a:cubicBezTo>
                  <a:lnTo>
                    <a:pt x="3117" y="1424"/>
                  </a:lnTo>
                  <a:cubicBezTo>
                    <a:pt x="3145" y="1424"/>
                    <a:pt x="3165" y="1473"/>
                    <a:pt x="3165" y="1473"/>
                  </a:cubicBezTo>
                  <a:lnTo>
                    <a:pt x="3165" y="2852"/>
                  </a:lnTo>
                  <a:cubicBezTo>
                    <a:pt x="3165" y="2878"/>
                    <a:pt x="3142" y="2901"/>
                    <a:pt x="3116" y="2901"/>
                  </a:cubicBezTo>
                  <a:lnTo>
                    <a:pt x="2088" y="2901"/>
                  </a:lnTo>
                  <a:cubicBezTo>
                    <a:pt x="1981" y="2901"/>
                    <a:pt x="1841" y="2836"/>
                    <a:pt x="1814" y="2800"/>
                  </a:cubicBezTo>
                  <a:cubicBezTo>
                    <a:pt x="1673" y="2603"/>
                    <a:pt x="1562" y="2594"/>
                    <a:pt x="1347" y="2594"/>
                  </a:cubicBezTo>
                  <a:lnTo>
                    <a:pt x="1266" y="2594"/>
                  </a:lnTo>
                  <a:lnTo>
                    <a:pt x="1266" y="1539"/>
                  </a:lnTo>
                  <a:lnTo>
                    <a:pt x="1330" y="1539"/>
                  </a:lnTo>
                  <a:cubicBezTo>
                    <a:pt x="1778" y="1529"/>
                    <a:pt x="2071" y="752"/>
                    <a:pt x="2150" y="425"/>
                  </a:cubicBezTo>
                  <a:close/>
                  <a:moveTo>
                    <a:pt x="2045" y="0"/>
                  </a:moveTo>
                  <a:cubicBezTo>
                    <a:pt x="2008" y="0"/>
                    <a:pt x="1968" y="9"/>
                    <a:pt x="1927" y="32"/>
                  </a:cubicBezTo>
                  <a:cubicBezTo>
                    <a:pt x="1820" y="95"/>
                    <a:pt x="1800" y="224"/>
                    <a:pt x="1789" y="287"/>
                  </a:cubicBezTo>
                  <a:cubicBezTo>
                    <a:pt x="1771" y="410"/>
                    <a:pt x="1696" y="640"/>
                    <a:pt x="1585" y="844"/>
                  </a:cubicBezTo>
                  <a:cubicBezTo>
                    <a:pt x="1450" y="1095"/>
                    <a:pt x="1329" y="1155"/>
                    <a:pt x="1329" y="1155"/>
                  </a:cubicBezTo>
                  <a:lnTo>
                    <a:pt x="1172" y="1155"/>
                  </a:lnTo>
                  <a:cubicBezTo>
                    <a:pt x="1108" y="1042"/>
                    <a:pt x="985" y="963"/>
                    <a:pt x="844" y="963"/>
                  </a:cubicBezTo>
                  <a:lnTo>
                    <a:pt x="376" y="963"/>
                  </a:lnTo>
                  <a:cubicBezTo>
                    <a:pt x="169" y="963"/>
                    <a:pt x="1" y="1132"/>
                    <a:pt x="1" y="1339"/>
                  </a:cubicBezTo>
                  <a:lnTo>
                    <a:pt x="1" y="2813"/>
                  </a:lnTo>
                  <a:cubicBezTo>
                    <a:pt x="1" y="3020"/>
                    <a:pt x="169" y="3188"/>
                    <a:pt x="376" y="3188"/>
                  </a:cubicBezTo>
                  <a:lnTo>
                    <a:pt x="841" y="3188"/>
                  </a:lnTo>
                  <a:cubicBezTo>
                    <a:pt x="982" y="3188"/>
                    <a:pt x="1103" y="3111"/>
                    <a:pt x="1168" y="2996"/>
                  </a:cubicBezTo>
                  <a:lnTo>
                    <a:pt x="1343" y="2996"/>
                  </a:lnTo>
                  <a:cubicBezTo>
                    <a:pt x="1393" y="2996"/>
                    <a:pt x="1452" y="2996"/>
                    <a:pt x="1472" y="3000"/>
                  </a:cubicBezTo>
                  <a:cubicBezTo>
                    <a:pt x="1476" y="3004"/>
                    <a:pt x="1488" y="3016"/>
                    <a:pt x="1510" y="3043"/>
                  </a:cubicBezTo>
                  <a:cubicBezTo>
                    <a:pt x="1640" y="3209"/>
                    <a:pt x="1926" y="3284"/>
                    <a:pt x="2088" y="3284"/>
                  </a:cubicBezTo>
                  <a:lnTo>
                    <a:pt x="3119" y="3284"/>
                  </a:lnTo>
                  <a:cubicBezTo>
                    <a:pt x="3355" y="3284"/>
                    <a:pt x="3548" y="3093"/>
                    <a:pt x="3548" y="2855"/>
                  </a:cubicBezTo>
                  <a:lnTo>
                    <a:pt x="3548" y="1473"/>
                  </a:lnTo>
                  <a:cubicBezTo>
                    <a:pt x="3548" y="1473"/>
                    <a:pt x="3354" y="1043"/>
                    <a:pt x="3117" y="1040"/>
                  </a:cubicBezTo>
                  <a:lnTo>
                    <a:pt x="2754" y="1040"/>
                  </a:lnTo>
                  <a:cubicBezTo>
                    <a:pt x="2809" y="822"/>
                    <a:pt x="2797" y="626"/>
                    <a:pt x="2720" y="460"/>
                  </a:cubicBezTo>
                  <a:cubicBezTo>
                    <a:pt x="2630" y="269"/>
                    <a:pt x="2453" y="124"/>
                    <a:pt x="2209" y="42"/>
                  </a:cubicBezTo>
                  <a:cubicBezTo>
                    <a:pt x="2199" y="39"/>
                    <a:pt x="2189" y="34"/>
                    <a:pt x="2180" y="31"/>
                  </a:cubicBezTo>
                  <a:cubicBezTo>
                    <a:pt x="2147" y="18"/>
                    <a:pt x="2099" y="0"/>
                    <a:pt x="204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1"/>
            <p:cNvSpPr/>
            <p:nvPr/>
          </p:nvSpPr>
          <p:spPr>
            <a:xfrm>
              <a:off x="3152837" y="1601554"/>
              <a:ext cx="199457" cy="199457"/>
            </a:xfrm>
            <a:custGeom>
              <a:avLst/>
              <a:gdLst/>
              <a:ahLst/>
              <a:cxnLst/>
              <a:rect l="l" t="t" r="r" b="b"/>
              <a:pathLst>
                <a:path w="6913" h="6913" extrusionOk="0">
                  <a:moveTo>
                    <a:pt x="3456" y="1427"/>
                  </a:moveTo>
                  <a:cubicBezTo>
                    <a:pt x="3981" y="1438"/>
                    <a:pt x="4541" y="1797"/>
                    <a:pt x="4641" y="2561"/>
                  </a:cubicBezTo>
                  <a:cubicBezTo>
                    <a:pt x="4573" y="2527"/>
                    <a:pt x="4527" y="2480"/>
                    <a:pt x="4476" y="2429"/>
                  </a:cubicBezTo>
                  <a:cubicBezTo>
                    <a:pt x="4392" y="2342"/>
                    <a:pt x="4282" y="2230"/>
                    <a:pt x="4087" y="2230"/>
                  </a:cubicBezTo>
                  <a:cubicBezTo>
                    <a:pt x="4041" y="2230"/>
                    <a:pt x="3989" y="2236"/>
                    <a:pt x="3932" y="2251"/>
                  </a:cubicBezTo>
                  <a:cubicBezTo>
                    <a:pt x="3860" y="2270"/>
                    <a:pt x="3800" y="2286"/>
                    <a:pt x="3748" y="2300"/>
                  </a:cubicBezTo>
                  <a:cubicBezTo>
                    <a:pt x="3594" y="2342"/>
                    <a:pt x="3516" y="2362"/>
                    <a:pt x="3456" y="2362"/>
                  </a:cubicBezTo>
                  <a:cubicBezTo>
                    <a:pt x="3397" y="2362"/>
                    <a:pt x="3318" y="2342"/>
                    <a:pt x="3163" y="2300"/>
                  </a:cubicBezTo>
                  <a:cubicBezTo>
                    <a:pt x="3111" y="2285"/>
                    <a:pt x="3051" y="2270"/>
                    <a:pt x="2981" y="2251"/>
                  </a:cubicBezTo>
                  <a:cubicBezTo>
                    <a:pt x="2924" y="2236"/>
                    <a:pt x="2872" y="2230"/>
                    <a:pt x="2825" y="2230"/>
                  </a:cubicBezTo>
                  <a:cubicBezTo>
                    <a:pt x="2631" y="2230"/>
                    <a:pt x="2520" y="2342"/>
                    <a:pt x="2436" y="2429"/>
                  </a:cubicBezTo>
                  <a:cubicBezTo>
                    <a:pt x="2386" y="2480"/>
                    <a:pt x="2340" y="2527"/>
                    <a:pt x="2272" y="2561"/>
                  </a:cubicBezTo>
                  <a:cubicBezTo>
                    <a:pt x="2370" y="1797"/>
                    <a:pt x="2932" y="1438"/>
                    <a:pt x="3456" y="1427"/>
                  </a:cubicBezTo>
                  <a:close/>
                  <a:moveTo>
                    <a:pt x="4089" y="2605"/>
                  </a:moveTo>
                  <a:cubicBezTo>
                    <a:pt x="4128" y="2605"/>
                    <a:pt x="4150" y="2627"/>
                    <a:pt x="4211" y="2690"/>
                  </a:cubicBezTo>
                  <a:cubicBezTo>
                    <a:pt x="4299" y="2779"/>
                    <a:pt x="4423" y="2906"/>
                    <a:pt x="4661" y="2963"/>
                  </a:cubicBezTo>
                  <a:lnTo>
                    <a:pt x="4661" y="3224"/>
                  </a:lnTo>
                  <a:cubicBezTo>
                    <a:pt x="4661" y="3653"/>
                    <a:pt x="4223" y="4204"/>
                    <a:pt x="3743" y="4382"/>
                  </a:cubicBezTo>
                  <a:cubicBezTo>
                    <a:pt x="3640" y="4420"/>
                    <a:pt x="3551" y="4439"/>
                    <a:pt x="3462" y="4439"/>
                  </a:cubicBezTo>
                  <a:cubicBezTo>
                    <a:pt x="3374" y="4439"/>
                    <a:pt x="3285" y="4420"/>
                    <a:pt x="3180" y="4382"/>
                  </a:cubicBezTo>
                  <a:cubicBezTo>
                    <a:pt x="2700" y="4204"/>
                    <a:pt x="2263" y="3652"/>
                    <a:pt x="2263" y="3224"/>
                  </a:cubicBezTo>
                  <a:lnTo>
                    <a:pt x="2263" y="2963"/>
                  </a:lnTo>
                  <a:cubicBezTo>
                    <a:pt x="2501" y="2906"/>
                    <a:pt x="2625" y="2779"/>
                    <a:pt x="2712" y="2690"/>
                  </a:cubicBezTo>
                  <a:cubicBezTo>
                    <a:pt x="2775" y="2627"/>
                    <a:pt x="2797" y="2605"/>
                    <a:pt x="2835" y="2605"/>
                  </a:cubicBezTo>
                  <a:cubicBezTo>
                    <a:pt x="2850" y="2605"/>
                    <a:pt x="2868" y="2608"/>
                    <a:pt x="2892" y="2615"/>
                  </a:cubicBezTo>
                  <a:cubicBezTo>
                    <a:pt x="2961" y="2632"/>
                    <a:pt x="3021" y="2648"/>
                    <a:pt x="3071" y="2662"/>
                  </a:cubicBezTo>
                  <a:cubicBezTo>
                    <a:pt x="3252" y="2710"/>
                    <a:pt x="3352" y="2737"/>
                    <a:pt x="3463" y="2737"/>
                  </a:cubicBezTo>
                  <a:cubicBezTo>
                    <a:pt x="3573" y="2737"/>
                    <a:pt x="3671" y="2710"/>
                    <a:pt x="3851" y="2662"/>
                  </a:cubicBezTo>
                  <a:cubicBezTo>
                    <a:pt x="3903" y="2648"/>
                    <a:pt x="3963" y="2633"/>
                    <a:pt x="4032" y="2615"/>
                  </a:cubicBezTo>
                  <a:cubicBezTo>
                    <a:pt x="4056" y="2608"/>
                    <a:pt x="4074" y="2605"/>
                    <a:pt x="4089" y="2605"/>
                  </a:cubicBezTo>
                  <a:close/>
                  <a:moveTo>
                    <a:pt x="3012" y="4730"/>
                  </a:moveTo>
                  <a:cubicBezTo>
                    <a:pt x="3022" y="4735"/>
                    <a:pt x="3033" y="4739"/>
                    <a:pt x="3042" y="4742"/>
                  </a:cubicBezTo>
                  <a:cubicBezTo>
                    <a:pt x="3189" y="4797"/>
                    <a:pt x="3323" y="4825"/>
                    <a:pt x="3456" y="4825"/>
                  </a:cubicBezTo>
                  <a:cubicBezTo>
                    <a:pt x="3590" y="4825"/>
                    <a:pt x="3723" y="4797"/>
                    <a:pt x="3871" y="4742"/>
                  </a:cubicBezTo>
                  <a:cubicBezTo>
                    <a:pt x="3881" y="4739"/>
                    <a:pt x="3890" y="4735"/>
                    <a:pt x="3901" y="4731"/>
                  </a:cubicBezTo>
                  <a:cubicBezTo>
                    <a:pt x="3937" y="4802"/>
                    <a:pt x="3989" y="4880"/>
                    <a:pt x="4064" y="4940"/>
                  </a:cubicBezTo>
                  <a:lnTo>
                    <a:pt x="3550" y="5242"/>
                  </a:lnTo>
                  <a:cubicBezTo>
                    <a:pt x="3547" y="5244"/>
                    <a:pt x="3544" y="5245"/>
                    <a:pt x="3542" y="5247"/>
                  </a:cubicBezTo>
                  <a:cubicBezTo>
                    <a:pt x="3500" y="5274"/>
                    <a:pt x="3478" y="5287"/>
                    <a:pt x="3457" y="5287"/>
                  </a:cubicBezTo>
                  <a:cubicBezTo>
                    <a:pt x="3435" y="5287"/>
                    <a:pt x="3413" y="5274"/>
                    <a:pt x="3372" y="5247"/>
                  </a:cubicBezTo>
                  <a:cubicBezTo>
                    <a:pt x="3369" y="5245"/>
                    <a:pt x="3367" y="5244"/>
                    <a:pt x="3364" y="5242"/>
                  </a:cubicBezTo>
                  <a:lnTo>
                    <a:pt x="2850" y="4940"/>
                  </a:lnTo>
                  <a:cubicBezTo>
                    <a:pt x="2926" y="4880"/>
                    <a:pt x="2976" y="4802"/>
                    <a:pt x="3012" y="4730"/>
                  </a:cubicBezTo>
                  <a:close/>
                  <a:moveTo>
                    <a:pt x="3461" y="375"/>
                  </a:moveTo>
                  <a:cubicBezTo>
                    <a:pt x="5161" y="375"/>
                    <a:pt x="6544" y="1757"/>
                    <a:pt x="6544" y="3457"/>
                  </a:cubicBezTo>
                  <a:cubicBezTo>
                    <a:pt x="6544" y="4334"/>
                    <a:pt x="6176" y="5127"/>
                    <a:pt x="5585" y="5689"/>
                  </a:cubicBezTo>
                  <a:cubicBezTo>
                    <a:pt x="5501" y="4969"/>
                    <a:pt x="4878" y="4804"/>
                    <a:pt x="4415" y="4679"/>
                  </a:cubicBezTo>
                  <a:cubicBezTo>
                    <a:pt x="4386" y="4672"/>
                    <a:pt x="4355" y="4664"/>
                    <a:pt x="4326" y="4655"/>
                  </a:cubicBezTo>
                  <a:cubicBezTo>
                    <a:pt x="4292" y="4646"/>
                    <a:pt x="4265" y="4601"/>
                    <a:pt x="4242" y="4554"/>
                  </a:cubicBezTo>
                  <a:cubicBezTo>
                    <a:pt x="4702" y="4236"/>
                    <a:pt x="5044" y="3699"/>
                    <a:pt x="5044" y="3230"/>
                  </a:cubicBezTo>
                  <a:lnTo>
                    <a:pt x="5044" y="2803"/>
                  </a:lnTo>
                  <a:cubicBezTo>
                    <a:pt x="5044" y="2274"/>
                    <a:pt x="4874" y="1823"/>
                    <a:pt x="4553" y="1501"/>
                  </a:cubicBezTo>
                  <a:cubicBezTo>
                    <a:pt x="4266" y="1214"/>
                    <a:pt x="3880" y="1052"/>
                    <a:pt x="3464" y="1044"/>
                  </a:cubicBezTo>
                  <a:lnTo>
                    <a:pt x="3458" y="1044"/>
                  </a:lnTo>
                  <a:cubicBezTo>
                    <a:pt x="3044" y="1052"/>
                    <a:pt x="2657" y="1214"/>
                    <a:pt x="2370" y="1501"/>
                  </a:cubicBezTo>
                  <a:cubicBezTo>
                    <a:pt x="2050" y="1823"/>
                    <a:pt x="1880" y="2274"/>
                    <a:pt x="1880" y="2803"/>
                  </a:cubicBezTo>
                  <a:lnTo>
                    <a:pt x="1880" y="3230"/>
                  </a:lnTo>
                  <a:cubicBezTo>
                    <a:pt x="1880" y="3699"/>
                    <a:pt x="2222" y="4236"/>
                    <a:pt x="2682" y="4554"/>
                  </a:cubicBezTo>
                  <a:cubicBezTo>
                    <a:pt x="2659" y="4601"/>
                    <a:pt x="2631" y="4646"/>
                    <a:pt x="2599" y="4655"/>
                  </a:cubicBezTo>
                  <a:cubicBezTo>
                    <a:pt x="2570" y="4662"/>
                    <a:pt x="2539" y="4672"/>
                    <a:pt x="2510" y="4679"/>
                  </a:cubicBezTo>
                  <a:cubicBezTo>
                    <a:pt x="2045" y="4802"/>
                    <a:pt x="1422" y="4969"/>
                    <a:pt x="1338" y="5689"/>
                  </a:cubicBezTo>
                  <a:cubicBezTo>
                    <a:pt x="678" y="5061"/>
                    <a:pt x="297" y="4145"/>
                    <a:pt x="395" y="3145"/>
                  </a:cubicBezTo>
                  <a:cubicBezTo>
                    <a:pt x="536" y="1708"/>
                    <a:pt x="1672" y="556"/>
                    <a:pt x="3107" y="395"/>
                  </a:cubicBezTo>
                  <a:cubicBezTo>
                    <a:pt x="3226" y="382"/>
                    <a:pt x="3345" y="375"/>
                    <a:pt x="3461" y="375"/>
                  </a:cubicBezTo>
                  <a:close/>
                  <a:moveTo>
                    <a:pt x="4526" y="5107"/>
                  </a:moveTo>
                  <a:cubicBezTo>
                    <a:pt x="4947" y="5235"/>
                    <a:pt x="5197" y="5386"/>
                    <a:pt x="5197" y="5853"/>
                  </a:cubicBezTo>
                  <a:lnTo>
                    <a:pt x="5197" y="5985"/>
                  </a:lnTo>
                  <a:cubicBezTo>
                    <a:pt x="4700" y="6328"/>
                    <a:pt x="4099" y="6531"/>
                    <a:pt x="3452" y="6531"/>
                  </a:cubicBezTo>
                  <a:cubicBezTo>
                    <a:pt x="2804" y="6531"/>
                    <a:pt x="2203" y="6328"/>
                    <a:pt x="1708" y="5985"/>
                  </a:cubicBezTo>
                  <a:lnTo>
                    <a:pt x="1708" y="5853"/>
                  </a:lnTo>
                  <a:cubicBezTo>
                    <a:pt x="1708" y="5388"/>
                    <a:pt x="1958" y="5235"/>
                    <a:pt x="2380" y="5107"/>
                  </a:cubicBezTo>
                  <a:lnTo>
                    <a:pt x="3165" y="5569"/>
                  </a:lnTo>
                  <a:cubicBezTo>
                    <a:pt x="3268" y="5635"/>
                    <a:pt x="3360" y="5667"/>
                    <a:pt x="3452" y="5667"/>
                  </a:cubicBezTo>
                  <a:cubicBezTo>
                    <a:pt x="3544" y="5667"/>
                    <a:pt x="3636" y="5635"/>
                    <a:pt x="3740" y="5569"/>
                  </a:cubicBezTo>
                  <a:lnTo>
                    <a:pt x="4526" y="5107"/>
                  </a:lnTo>
                  <a:close/>
                  <a:moveTo>
                    <a:pt x="3456" y="1"/>
                  </a:moveTo>
                  <a:cubicBezTo>
                    <a:pt x="1551" y="1"/>
                    <a:pt x="0" y="1550"/>
                    <a:pt x="0" y="3455"/>
                  </a:cubicBezTo>
                  <a:cubicBezTo>
                    <a:pt x="0" y="4586"/>
                    <a:pt x="545" y="5590"/>
                    <a:pt x="1386" y="6222"/>
                  </a:cubicBezTo>
                  <a:cubicBezTo>
                    <a:pt x="1398" y="6233"/>
                    <a:pt x="1412" y="6244"/>
                    <a:pt x="1425" y="6252"/>
                  </a:cubicBezTo>
                  <a:cubicBezTo>
                    <a:pt x="1996" y="6667"/>
                    <a:pt x="2699" y="6913"/>
                    <a:pt x="3456" y="6913"/>
                  </a:cubicBezTo>
                  <a:cubicBezTo>
                    <a:pt x="4216" y="6913"/>
                    <a:pt x="4918" y="6666"/>
                    <a:pt x="5489" y="6250"/>
                  </a:cubicBezTo>
                  <a:cubicBezTo>
                    <a:pt x="5501" y="6242"/>
                    <a:pt x="5513" y="6233"/>
                    <a:pt x="5524" y="6224"/>
                  </a:cubicBezTo>
                  <a:cubicBezTo>
                    <a:pt x="6366" y="5592"/>
                    <a:pt x="6912" y="4587"/>
                    <a:pt x="6912" y="3455"/>
                  </a:cubicBezTo>
                  <a:cubicBezTo>
                    <a:pt x="6912" y="1550"/>
                    <a:pt x="5362" y="1"/>
                    <a:pt x="345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1"/>
            <p:cNvSpPr/>
            <p:nvPr/>
          </p:nvSpPr>
          <p:spPr>
            <a:xfrm>
              <a:off x="3361210" y="1661740"/>
              <a:ext cx="172451" cy="139242"/>
            </a:xfrm>
            <a:custGeom>
              <a:avLst/>
              <a:gdLst/>
              <a:ahLst/>
              <a:cxnLst/>
              <a:rect l="l" t="t" r="r" b="b"/>
              <a:pathLst>
                <a:path w="5977" h="4826" extrusionOk="0">
                  <a:moveTo>
                    <a:pt x="3329" y="380"/>
                  </a:moveTo>
                  <a:cubicBezTo>
                    <a:pt x="3872" y="380"/>
                    <a:pt x="4383" y="592"/>
                    <a:pt x="4768" y="977"/>
                  </a:cubicBezTo>
                  <a:cubicBezTo>
                    <a:pt x="5559" y="1768"/>
                    <a:pt x="5559" y="3058"/>
                    <a:pt x="4768" y="3851"/>
                  </a:cubicBezTo>
                  <a:cubicBezTo>
                    <a:pt x="4371" y="4248"/>
                    <a:pt x="3850" y="4446"/>
                    <a:pt x="3330" y="4446"/>
                  </a:cubicBezTo>
                  <a:cubicBezTo>
                    <a:pt x="2809" y="4446"/>
                    <a:pt x="2289" y="4248"/>
                    <a:pt x="1893" y="3851"/>
                  </a:cubicBezTo>
                  <a:cubicBezTo>
                    <a:pt x="1709" y="3667"/>
                    <a:pt x="1563" y="3454"/>
                    <a:pt x="1462" y="3216"/>
                  </a:cubicBezTo>
                  <a:lnTo>
                    <a:pt x="1450" y="3188"/>
                  </a:lnTo>
                  <a:cubicBezTo>
                    <a:pt x="1401" y="3072"/>
                    <a:pt x="1376" y="3035"/>
                    <a:pt x="1264" y="2971"/>
                  </a:cubicBezTo>
                  <a:cubicBezTo>
                    <a:pt x="1252" y="2963"/>
                    <a:pt x="1235" y="2954"/>
                    <a:pt x="1217" y="2943"/>
                  </a:cubicBezTo>
                  <a:lnTo>
                    <a:pt x="526" y="2520"/>
                  </a:lnTo>
                  <a:lnTo>
                    <a:pt x="1190" y="2113"/>
                  </a:lnTo>
                  <a:cubicBezTo>
                    <a:pt x="1292" y="2052"/>
                    <a:pt x="1336" y="2015"/>
                    <a:pt x="1365" y="1894"/>
                  </a:cubicBezTo>
                  <a:cubicBezTo>
                    <a:pt x="1368" y="1882"/>
                    <a:pt x="1371" y="1865"/>
                    <a:pt x="1379" y="1842"/>
                  </a:cubicBezTo>
                  <a:cubicBezTo>
                    <a:pt x="1474" y="1515"/>
                    <a:pt x="1651" y="1216"/>
                    <a:pt x="1891" y="977"/>
                  </a:cubicBezTo>
                  <a:cubicBezTo>
                    <a:pt x="2276" y="592"/>
                    <a:pt x="2786" y="380"/>
                    <a:pt x="3329" y="380"/>
                  </a:cubicBezTo>
                  <a:close/>
                  <a:moveTo>
                    <a:pt x="3329" y="1"/>
                  </a:moveTo>
                  <a:cubicBezTo>
                    <a:pt x="2685" y="1"/>
                    <a:pt x="2079" y="251"/>
                    <a:pt x="1623" y="707"/>
                  </a:cubicBezTo>
                  <a:cubicBezTo>
                    <a:pt x="1338" y="992"/>
                    <a:pt x="1128" y="1348"/>
                    <a:pt x="1014" y="1734"/>
                  </a:cubicBezTo>
                  <a:cubicBezTo>
                    <a:pt x="1008" y="1753"/>
                    <a:pt x="1005" y="1770"/>
                    <a:pt x="1000" y="1783"/>
                  </a:cubicBezTo>
                  <a:cubicBezTo>
                    <a:pt x="997" y="1785"/>
                    <a:pt x="994" y="1788"/>
                    <a:pt x="991" y="1790"/>
                  </a:cubicBezTo>
                  <a:lnTo>
                    <a:pt x="149" y="2305"/>
                  </a:lnTo>
                  <a:cubicBezTo>
                    <a:pt x="101" y="2336"/>
                    <a:pt x="0" y="2397"/>
                    <a:pt x="0" y="2521"/>
                  </a:cubicBezTo>
                  <a:cubicBezTo>
                    <a:pt x="2" y="2644"/>
                    <a:pt x="101" y="2704"/>
                    <a:pt x="147" y="2733"/>
                  </a:cubicBezTo>
                  <a:lnTo>
                    <a:pt x="1017" y="3267"/>
                  </a:lnTo>
                  <a:cubicBezTo>
                    <a:pt x="1040" y="3280"/>
                    <a:pt x="1059" y="3291"/>
                    <a:pt x="1074" y="3299"/>
                  </a:cubicBezTo>
                  <a:cubicBezTo>
                    <a:pt x="1079" y="3302"/>
                    <a:pt x="1083" y="3305"/>
                    <a:pt x="1086" y="3307"/>
                  </a:cubicBezTo>
                  <a:cubicBezTo>
                    <a:pt x="1091" y="3316"/>
                    <a:pt x="1094" y="3326"/>
                    <a:pt x="1098" y="3336"/>
                  </a:cubicBezTo>
                  <a:lnTo>
                    <a:pt x="1112" y="3366"/>
                  </a:lnTo>
                  <a:cubicBezTo>
                    <a:pt x="1233" y="3649"/>
                    <a:pt x="1405" y="3902"/>
                    <a:pt x="1623" y="4120"/>
                  </a:cubicBezTo>
                  <a:cubicBezTo>
                    <a:pt x="2094" y="4590"/>
                    <a:pt x="2711" y="4825"/>
                    <a:pt x="3329" y="4825"/>
                  </a:cubicBezTo>
                  <a:cubicBezTo>
                    <a:pt x="3947" y="4825"/>
                    <a:pt x="4565" y="4590"/>
                    <a:pt x="5036" y="4120"/>
                  </a:cubicBezTo>
                  <a:cubicBezTo>
                    <a:pt x="5976" y="3178"/>
                    <a:pt x="5976" y="1648"/>
                    <a:pt x="5036" y="707"/>
                  </a:cubicBezTo>
                  <a:cubicBezTo>
                    <a:pt x="4580" y="251"/>
                    <a:pt x="3975" y="1"/>
                    <a:pt x="332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1"/>
            <p:cNvSpPr/>
            <p:nvPr/>
          </p:nvSpPr>
          <p:spPr>
            <a:xfrm>
              <a:off x="3417357" y="1700922"/>
              <a:ext cx="79517" cy="68496"/>
            </a:xfrm>
            <a:custGeom>
              <a:avLst/>
              <a:gdLst/>
              <a:ahLst/>
              <a:cxnLst/>
              <a:rect l="l" t="t" r="r" b="b"/>
              <a:pathLst>
                <a:path w="2756" h="2374" extrusionOk="0">
                  <a:moveTo>
                    <a:pt x="1918" y="378"/>
                  </a:moveTo>
                  <a:cubicBezTo>
                    <a:pt x="2006" y="378"/>
                    <a:pt x="2092" y="408"/>
                    <a:pt x="2159" y="478"/>
                  </a:cubicBezTo>
                  <a:cubicBezTo>
                    <a:pt x="2341" y="666"/>
                    <a:pt x="2343" y="973"/>
                    <a:pt x="2162" y="1163"/>
                  </a:cubicBezTo>
                  <a:lnTo>
                    <a:pt x="1378" y="1919"/>
                  </a:lnTo>
                  <a:lnTo>
                    <a:pt x="596" y="1163"/>
                  </a:lnTo>
                  <a:cubicBezTo>
                    <a:pt x="415" y="973"/>
                    <a:pt x="415" y="666"/>
                    <a:pt x="597" y="478"/>
                  </a:cubicBezTo>
                  <a:cubicBezTo>
                    <a:pt x="665" y="408"/>
                    <a:pt x="751" y="378"/>
                    <a:pt x="838" y="378"/>
                  </a:cubicBezTo>
                  <a:cubicBezTo>
                    <a:pt x="950" y="378"/>
                    <a:pt x="1065" y="427"/>
                    <a:pt x="1147" y="504"/>
                  </a:cubicBezTo>
                  <a:lnTo>
                    <a:pt x="1156" y="511"/>
                  </a:lnTo>
                  <a:cubicBezTo>
                    <a:pt x="1239" y="590"/>
                    <a:pt x="1308" y="629"/>
                    <a:pt x="1378" y="629"/>
                  </a:cubicBezTo>
                  <a:cubicBezTo>
                    <a:pt x="1448" y="629"/>
                    <a:pt x="1518" y="590"/>
                    <a:pt x="1601" y="511"/>
                  </a:cubicBezTo>
                  <a:lnTo>
                    <a:pt x="1610" y="504"/>
                  </a:lnTo>
                  <a:cubicBezTo>
                    <a:pt x="1692" y="427"/>
                    <a:pt x="1806" y="378"/>
                    <a:pt x="1918" y="378"/>
                  </a:cubicBezTo>
                  <a:close/>
                  <a:moveTo>
                    <a:pt x="842" y="0"/>
                  </a:moveTo>
                  <a:cubicBezTo>
                    <a:pt x="650" y="0"/>
                    <a:pt x="462" y="71"/>
                    <a:pt x="324" y="214"/>
                  </a:cubicBezTo>
                  <a:cubicBezTo>
                    <a:pt x="1" y="548"/>
                    <a:pt x="1" y="1094"/>
                    <a:pt x="324" y="1429"/>
                  </a:cubicBezTo>
                  <a:lnTo>
                    <a:pt x="329" y="1435"/>
                  </a:lnTo>
                  <a:lnTo>
                    <a:pt x="1246" y="2320"/>
                  </a:lnTo>
                  <a:cubicBezTo>
                    <a:pt x="1283" y="2355"/>
                    <a:pt x="1331" y="2373"/>
                    <a:pt x="1378" y="2373"/>
                  </a:cubicBezTo>
                  <a:cubicBezTo>
                    <a:pt x="1426" y="2373"/>
                    <a:pt x="1473" y="2355"/>
                    <a:pt x="1510" y="2320"/>
                  </a:cubicBezTo>
                  <a:lnTo>
                    <a:pt x="2427" y="1435"/>
                  </a:lnTo>
                  <a:lnTo>
                    <a:pt x="2433" y="1429"/>
                  </a:lnTo>
                  <a:cubicBezTo>
                    <a:pt x="2756" y="1094"/>
                    <a:pt x="2756" y="550"/>
                    <a:pt x="2433" y="215"/>
                  </a:cubicBezTo>
                  <a:cubicBezTo>
                    <a:pt x="2295" y="72"/>
                    <a:pt x="2106" y="1"/>
                    <a:pt x="1913" y="1"/>
                  </a:cubicBezTo>
                  <a:cubicBezTo>
                    <a:pt x="1726" y="1"/>
                    <a:pt x="1534" y="68"/>
                    <a:pt x="1378" y="201"/>
                  </a:cubicBezTo>
                  <a:cubicBezTo>
                    <a:pt x="1222" y="68"/>
                    <a:pt x="1030" y="0"/>
                    <a:pt x="842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2" name="Google Shape;2182;p71"/>
          <p:cNvGrpSpPr/>
          <p:nvPr/>
        </p:nvGrpSpPr>
        <p:grpSpPr>
          <a:xfrm>
            <a:off x="3989570" y="1434671"/>
            <a:ext cx="373871" cy="350096"/>
            <a:chOff x="3963795" y="1434671"/>
            <a:chExt cx="373871" cy="350096"/>
          </a:xfrm>
        </p:grpSpPr>
        <p:sp>
          <p:nvSpPr>
            <p:cNvPr id="2183" name="Google Shape;2183;p71"/>
            <p:cNvSpPr/>
            <p:nvPr/>
          </p:nvSpPr>
          <p:spPr>
            <a:xfrm>
              <a:off x="3969248" y="1662779"/>
              <a:ext cx="116506" cy="116506"/>
            </a:xfrm>
            <a:custGeom>
              <a:avLst/>
              <a:gdLst/>
              <a:ahLst/>
              <a:cxnLst/>
              <a:rect l="l" t="t" r="r" b="b"/>
              <a:pathLst>
                <a:path w="4038" h="4038" extrusionOk="0">
                  <a:moveTo>
                    <a:pt x="2019" y="4038"/>
                  </a:moveTo>
                  <a:cubicBezTo>
                    <a:pt x="3131" y="4038"/>
                    <a:pt x="4038" y="3131"/>
                    <a:pt x="4038" y="2019"/>
                  </a:cubicBezTo>
                  <a:cubicBezTo>
                    <a:pt x="4038" y="907"/>
                    <a:pt x="3131" y="0"/>
                    <a:pt x="2019" y="0"/>
                  </a:cubicBezTo>
                  <a:cubicBezTo>
                    <a:pt x="907" y="0"/>
                    <a:pt x="1" y="907"/>
                    <a:pt x="1" y="2019"/>
                  </a:cubicBezTo>
                  <a:cubicBezTo>
                    <a:pt x="1" y="3131"/>
                    <a:pt x="907" y="4038"/>
                    <a:pt x="2019" y="4038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1"/>
            <p:cNvSpPr/>
            <p:nvPr/>
          </p:nvSpPr>
          <p:spPr>
            <a:xfrm>
              <a:off x="4058460" y="1440066"/>
              <a:ext cx="184512" cy="184483"/>
            </a:xfrm>
            <a:custGeom>
              <a:avLst/>
              <a:gdLst/>
              <a:ahLst/>
              <a:cxnLst/>
              <a:rect l="l" t="t" r="r" b="b"/>
              <a:pathLst>
                <a:path w="6395" h="6394" extrusionOk="0">
                  <a:moveTo>
                    <a:pt x="3198" y="6394"/>
                  </a:moveTo>
                  <a:cubicBezTo>
                    <a:pt x="4959" y="6394"/>
                    <a:pt x="6394" y="4957"/>
                    <a:pt x="6394" y="3197"/>
                  </a:cubicBezTo>
                  <a:cubicBezTo>
                    <a:pt x="6394" y="1435"/>
                    <a:pt x="4959" y="1"/>
                    <a:pt x="3198" y="1"/>
                  </a:cubicBezTo>
                  <a:cubicBezTo>
                    <a:pt x="1437" y="1"/>
                    <a:pt x="1" y="1435"/>
                    <a:pt x="1" y="3197"/>
                  </a:cubicBezTo>
                  <a:cubicBezTo>
                    <a:pt x="1" y="4958"/>
                    <a:pt x="1437" y="6394"/>
                    <a:pt x="3198" y="6394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1"/>
            <p:cNvSpPr/>
            <p:nvPr/>
          </p:nvSpPr>
          <p:spPr>
            <a:xfrm>
              <a:off x="4095881" y="1573076"/>
              <a:ext cx="109553" cy="51473"/>
            </a:xfrm>
            <a:custGeom>
              <a:avLst/>
              <a:gdLst/>
              <a:ahLst/>
              <a:cxnLst/>
              <a:rect l="l" t="t" r="r" b="b"/>
              <a:pathLst>
                <a:path w="3797" h="1784" extrusionOk="0">
                  <a:moveTo>
                    <a:pt x="0" y="933"/>
                  </a:moveTo>
                  <a:lnTo>
                    <a:pt x="0" y="1160"/>
                  </a:lnTo>
                  <a:cubicBezTo>
                    <a:pt x="531" y="1552"/>
                    <a:pt x="1187" y="1784"/>
                    <a:pt x="1898" y="1784"/>
                  </a:cubicBezTo>
                  <a:cubicBezTo>
                    <a:pt x="2609" y="1784"/>
                    <a:pt x="3266" y="1552"/>
                    <a:pt x="3797" y="1160"/>
                  </a:cubicBezTo>
                  <a:lnTo>
                    <a:pt x="3797" y="933"/>
                  </a:lnTo>
                  <a:cubicBezTo>
                    <a:pt x="3797" y="301"/>
                    <a:pt x="3367" y="124"/>
                    <a:pt x="2927" y="0"/>
                  </a:cubicBezTo>
                  <a:lnTo>
                    <a:pt x="2083" y="495"/>
                  </a:lnTo>
                  <a:cubicBezTo>
                    <a:pt x="1939" y="589"/>
                    <a:pt x="1858" y="589"/>
                    <a:pt x="1714" y="495"/>
                  </a:cubicBezTo>
                  <a:lnTo>
                    <a:pt x="870" y="0"/>
                  </a:lnTo>
                  <a:cubicBezTo>
                    <a:pt x="430" y="124"/>
                    <a:pt x="0" y="301"/>
                    <a:pt x="0" y="93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1"/>
            <p:cNvSpPr/>
            <p:nvPr/>
          </p:nvSpPr>
          <p:spPr>
            <a:xfrm>
              <a:off x="4121012" y="1561016"/>
              <a:ext cx="59407" cy="29083"/>
            </a:xfrm>
            <a:custGeom>
              <a:avLst/>
              <a:gdLst/>
              <a:ahLst/>
              <a:cxnLst/>
              <a:rect l="l" t="t" r="r" b="b"/>
              <a:pathLst>
                <a:path w="2059" h="1008" extrusionOk="0">
                  <a:moveTo>
                    <a:pt x="0" y="418"/>
                  </a:moveTo>
                  <a:lnTo>
                    <a:pt x="846" y="913"/>
                  </a:lnTo>
                  <a:cubicBezTo>
                    <a:pt x="988" y="1007"/>
                    <a:pt x="1071" y="1007"/>
                    <a:pt x="1214" y="913"/>
                  </a:cubicBezTo>
                  <a:lnTo>
                    <a:pt x="2059" y="418"/>
                  </a:lnTo>
                  <a:cubicBezTo>
                    <a:pt x="1981" y="397"/>
                    <a:pt x="1901" y="377"/>
                    <a:pt x="1824" y="355"/>
                  </a:cubicBezTo>
                  <a:cubicBezTo>
                    <a:pt x="1646" y="306"/>
                    <a:pt x="1599" y="76"/>
                    <a:pt x="1562" y="1"/>
                  </a:cubicBezTo>
                  <a:cubicBezTo>
                    <a:pt x="1501" y="36"/>
                    <a:pt x="1436" y="65"/>
                    <a:pt x="1370" y="90"/>
                  </a:cubicBezTo>
                  <a:cubicBezTo>
                    <a:pt x="1123" y="182"/>
                    <a:pt x="936" y="182"/>
                    <a:pt x="689" y="90"/>
                  </a:cubicBezTo>
                  <a:cubicBezTo>
                    <a:pt x="623" y="67"/>
                    <a:pt x="560" y="36"/>
                    <a:pt x="497" y="1"/>
                  </a:cubicBezTo>
                  <a:cubicBezTo>
                    <a:pt x="461" y="76"/>
                    <a:pt x="413" y="306"/>
                    <a:pt x="235" y="355"/>
                  </a:cubicBezTo>
                  <a:cubicBezTo>
                    <a:pt x="158" y="377"/>
                    <a:pt x="79" y="397"/>
                    <a:pt x="0" y="418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1"/>
            <p:cNvSpPr/>
            <p:nvPr/>
          </p:nvSpPr>
          <p:spPr>
            <a:xfrm>
              <a:off x="4111375" y="1500599"/>
              <a:ext cx="78565" cy="65726"/>
            </a:xfrm>
            <a:custGeom>
              <a:avLst/>
              <a:gdLst/>
              <a:ahLst/>
              <a:cxnLst/>
              <a:rect l="l" t="t" r="r" b="b"/>
              <a:pathLst>
                <a:path w="2723" h="2278" extrusionOk="0">
                  <a:moveTo>
                    <a:pt x="0" y="877"/>
                  </a:moveTo>
                  <a:cubicBezTo>
                    <a:pt x="0" y="1308"/>
                    <a:pt x="357" y="1836"/>
                    <a:pt x="828" y="2096"/>
                  </a:cubicBezTo>
                  <a:cubicBezTo>
                    <a:pt x="891" y="2132"/>
                    <a:pt x="954" y="2161"/>
                    <a:pt x="1020" y="2185"/>
                  </a:cubicBezTo>
                  <a:cubicBezTo>
                    <a:pt x="1267" y="2277"/>
                    <a:pt x="1456" y="2277"/>
                    <a:pt x="1703" y="2185"/>
                  </a:cubicBezTo>
                  <a:cubicBezTo>
                    <a:pt x="1769" y="2162"/>
                    <a:pt x="1833" y="2132"/>
                    <a:pt x="1894" y="2096"/>
                  </a:cubicBezTo>
                  <a:cubicBezTo>
                    <a:pt x="2365" y="1836"/>
                    <a:pt x="2723" y="1308"/>
                    <a:pt x="2723" y="877"/>
                  </a:cubicBezTo>
                  <a:lnTo>
                    <a:pt x="2723" y="460"/>
                  </a:lnTo>
                  <a:cubicBezTo>
                    <a:pt x="2172" y="421"/>
                    <a:pt x="2253" y="1"/>
                    <a:pt x="1873" y="98"/>
                  </a:cubicBezTo>
                  <a:cubicBezTo>
                    <a:pt x="1580" y="174"/>
                    <a:pt x="1471" y="213"/>
                    <a:pt x="1361" y="213"/>
                  </a:cubicBezTo>
                  <a:cubicBezTo>
                    <a:pt x="1252" y="213"/>
                    <a:pt x="1144" y="174"/>
                    <a:pt x="850" y="98"/>
                  </a:cubicBezTo>
                  <a:cubicBezTo>
                    <a:pt x="469" y="1"/>
                    <a:pt x="551" y="421"/>
                    <a:pt x="0" y="460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1"/>
            <p:cNvSpPr/>
            <p:nvPr/>
          </p:nvSpPr>
          <p:spPr>
            <a:xfrm>
              <a:off x="4111491" y="1469640"/>
              <a:ext cx="78508" cy="44231"/>
            </a:xfrm>
            <a:custGeom>
              <a:avLst/>
              <a:gdLst/>
              <a:ahLst/>
              <a:cxnLst/>
              <a:rect l="l" t="t" r="r" b="b"/>
              <a:pathLst>
                <a:path w="2721" h="1533" extrusionOk="0">
                  <a:moveTo>
                    <a:pt x="1360" y="0"/>
                  </a:moveTo>
                  <a:cubicBezTo>
                    <a:pt x="680" y="13"/>
                    <a:pt x="1" y="523"/>
                    <a:pt x="1" y="1533"/>
                  </a:cubicBezTo>
                  <a:cubicBezTo>
                    <a:pt x="551" y="1496"/>
                    <a:pt x="468" y="1076"/>
                    <a:pt x="849" y="1172"/>
                  </a:cubicBezTo>
                  <a:cubicBezTo>
                    <a:pt x="1142" y="1249"/>
                    <a:pt x="1251" y="1287"/>
                    <a:pt x="1360" y="1287"/>
                  </a:cubicBezTo>
                  <a:cubicBezTo>
                    <a:pt x="1469" y="1287"/>
                    <a:pt x="1577" y="1249"/>
                    <a:pt x="1872" y="1172"/>
                  </a:cubicBezTo>
                  <a:cubicBezTo>
                    <a:pt x="2251" y="1076"/>
                    <a:pt x="2170" y="1496"/>
                    <a:pt x="2720" y="1533"/>
                  </a:cubicBezTo>
                  <a:cubicBezTo>
                    <a:pt x="2719" y="523"/>
                    <a:pt x="2039" y="13"/>
                    <a:pt x="1360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1"/>
            <p:cNvSpPr/>
            <p:nvPr/>
          </p:nvSpPr>
          <p:spPr>
            <a:xfrm>
              <a:off x="3989964" y="1731159"/>
              <a:ext cx="75132" cy="47982"/>
            </a:xfrm>
            <a:custGeom>
              <a:avLst/>
              <a:gdLst/>
              <a:ahLst/>
              <a:cxnLst/>
              <a:rect l="l" t="t" r="r" b="b"/>
              <a:pathLst>
                <a:path w="2604" h="1663" extrusionOk="0">
                  <a:moveTo>
                    <a:pt x="767" y="0"/>
                  </a:moveTo>
                  <a:cubicBezTo>
                    <a:pt x="315" y="206"/>
                    <a:pt x="0" y="661"/>
                    <a:pt x="0" y="1187"/>
                  </a:cubicBezTo>
                  <a:cubicBezTo>
                    <a:pt x="352" y="1485"/>
                    <a:pt x="806" y="1663"/>
                    <a:pt x="1301" y="1663"/>
                  </a:cubicBezTo>
                  <a:cubicBezTo>
                    <a:pt x="1798" y="1663"/>
                    <a:pt x="2252" y="1485"/>
                    <a:pt x="2604" y="1187"/>
                  </a:cubicBezTo>
                  <a:cubicBezTo>
                    <a:pt x="2604" y="661"/>
                    <a:pt x="2288" y="206"/>
                    <a:pt x="1835" y="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1"/>
            <p:cNvSpPr/>
            <p:nvPr/>
          </p:nvSpPr>
          <p:spPr>
            <a:xfrm>
              <a:off x="4002919" y="1687563"/>
              <a:ext cx="49222" cy="49194"/>
            </a:xfrm>
            <a:custGeom>
              <a:avLst/>
              <a:gdLst/>
              <a:ahLst/>
              <a:cxnLst/>
              <a:rect l="l" t="t" r="r" b="b"/>
              <a:pathLst>
                <a:path w="1706" h="1705" extrusionOk="0">
                  <a:moveTo>
                    <a:pt x="1" y="853"/>
                  </a:moveTo>
                  <a:cubicBezTo>
                    <a:pt x="1" y="1120"/>
                    <a:pt x="125" y="1361"/>
                    <a:pt x="318" y="1516"/>
                  </a:cubicBezTo>
                  <a:cubicBezTo>
                    <a:pt x="464" y="1634"/>
                    <a:pt x="650" y="1704"/>
                    <a:pt x="852" y="1704"/>
                  </a:cubicBezTo>
                  <a:cubicBezTo>
                    <a:pt x="1055" y="1704"/>
                    <a:pt x="1240" y="1634"/>
                    <a:pt x="1386" y="1516"/>
                  </a:cubicBezTo>
                  <a:cubicBezTo>
                    <a:pt x="1581" y="1361"/>
                    <a:pt x="1705" y="1122"/>
                    <a:pt x="1705" y="853"/>
                  </a:cubicBezTo>
                  <a:cubicBezTo>
                    <a:pt x="1705" y="382"/>
                    <a:pt x="1323" y="2"/>
                    <a:pt x="852" y="2"/>
                  </a:cubicBezTo>
                  <a:cubicBezTo>
                    <a:pt x="383" y="0"/>
                    <a:pt x="1" y="382"/>
                    <a:pt x="1" y="85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1"/>
            <p:cNvSpPr/>
            <p:nvPr/>
          </p:nvSpPr>
          <p:spPr>
            <a:xfrm>
              <a:off x="4215677" y="1662779"/>
              <a:ext cx="116506" cy="116506"/>
            </a:xfrm>
            <a:custGeom>
              <a:avLst/>
              <a:gdLst/>
              <a:ahLst/>
              <a:cxnLst/>
              <a:rect l="l" t="t" r="r" b="b"/>
              <a:pathLst>
                <a:path w="4038" h="4038" extrusionOk="0">
                  <a:moveTo>
                    <a:pt x="2019" y="4038"/>
                  </a:moveTo>
                  <a:cubicBezTo>
                    <a:pt x="3131" y="4038"/>
                    <a:pt x="4038" y="3131"/>
                    <a:pt x="4038" y="2019"/>
                  </a:cubicBezTo>
                  <a:cubicBezTo>
                    <a:pt x="4038" y="907"/>
                    <a:pt x="3131" y="0"/>
                    <a:pt x="2019" y="0"/>
                  </a:cubicBezTo>
                  <a:cubicBezTo>
                    <a:pt x="907" y="0"/>
                    <a:pt x="0" y="907"/>
                    <a:pt x="0" y="2019"/>
                  </a:cubicBezTo>
                  <a:cubicBezTo>
                    <a:pt x="0" y="3131"/>
                    <a:pt x="907" y="4038"/>
                    <a:pt x="2019" y="4038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1"/>
            <p:cNvSpPr/>
            <p:nvPr/>
          </p:nvSpPr>
          <p:spPr>
            <a:xfrm>
              <a:off x="4236335" y="1731159"/>
              <a:ext cx="75190" cy="47982"/>
            </a:xfrm>
            <a:custGeom>
              <a:avLst/>
              <a:gdLst/>
              <a:ahLst/>
              <a:cxnLst/>
              <a:rect l="l" t="t" r="r" b="b"/>
              <a:pathLst>
                <a:path w="2606" h="1663" extrusionOk="0">
                  <a:moveTo>
                    <a:pt x="769" y="0"/>
                  </a:moveTo>
                  <a:cubicBezTo>
                    <a:pt x="318" y="206"/>
                    <a:pt x="1" y="661"/>
                    <a:pt x="1" y="1187"/>
                  </a:cubicBezTo>
                  <a:cubicBezTo>
                    <a:pt x="352" y="1485"/>
                    <a:pt x="808" y="1663"/>
                    <a:pt x="1303" y="1663"/>
                  </a:cubicBezTo>
                  <a:cubicBezTo>
                    <a:pt x="1799" y="1663"/>
                    <a:pt x="2254" y="1485"/>
                    <a:pt x="2605" y="1187"/>
                  </a:cubicBezTo>
                  <a:cubicBezTo>
                    <a:pt x="2605" y="661"/>
                    <a:pt x="2289" y="206"/>
                    <a:pt x="1837" y="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1"/>
            <p:cNvSpPr/>
            <p:nvPr/>
          </p:nvSpPr>
          <p:spPr>
            <a:xfrm>
              <a:off x="4249348" y="1687592"/>
              <a:ext cx="49165" cy="49165"/>
            </a:xfrm>
            <a:custGeom>
              <a:avLst/>
              <a:gdLst/>
              <a:ahLst/>
              <a:cxnLst/>
              <a:rect l="l" t="t" r="r" b="b"/>
              <a:pathLst>
                <a:path w="1704" h="1704" extrusionOk="0">
                  <a:moveTo>
                    <a:pt x="1" y="852"/>
                  </a:moveTo>
                  <a:cubicBezTo>
                    <a:pt x="1" y="1119"/>
                    <a:pt x="123" y="1360"/>
                    <a:pt x="318" y="1515"/>
                  </a:cubicBezTo>
                  <a:cubicBezTo>
                    <a:pt x="464" y="1633"/>
                    <a:pt x="650" y="1703"/>
                    <a:pt x="852" y="1703"/>
                  </a:cubicBezTo>
                  <a:cubicBezTo>
                    <a:pt x="1055" y="1703"/>
                    <a:pt x="1240" y="1633"/>
                    <a:pt x="1386" y="1515"/>
                  </a:cubicBezTo>
                  <a:cubicBezTo>
                    <a:pt x="1581" y="1360"/>
                    <a:pt x="1703" y="1121"/>
                    <a:pt x="1703" y="852"/>
                  </a:cubicBezTo>
                  <a:cubicBezTo>
                    <a:pt x="1703" y="381"/>
                    <a:pt x="1323" y="1"/>
                    <a:pt x="852" y="1"/>
                  </a:cubicBezTo>
                  <a:cubicBezTo>
                    <a:pt x="381" y="1"/>
                    <a:pt x="1" y="381"/>
                    <a:pt x="1" y="852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1"/>
            <p:cNvSpPr/>
            <p:nvPr/>
          </p:nvSpPr>
          <p:spPr>
            <a:xfrm>
              <a:off x="4129120" y="1699421"/>
              <a:ext cx="43250" cy="43250"/>
            </a:xfrm>
            <a:custGeom>
              <a:avLst/>
              <a:gdLst/>
              <a:ahLst/>
              <a:cxnLst/>
              <a:rect l="l" t="t" r="r" b="b"/>
              <a:pathLst>
                <a:path w="1499" h="1499" extrusionOk="0">
                  <a:moveTo>
                    <a:pt x="749" y="1499"/>
                  </a:moveTo>
                  <a:cubicBezTo>
                    <a:pt x="1161" y="1499"/>
                    <a:pt x="1499" y="1162"/>
                    <a:pt x="1499" y="749"/>
                  </a:cubicBezTo>
                  <a:cubicBezTo>
                    <a:pt x="1499" y="336"/>
                    <a:pt x="1161" y="0"/>
                    <a:pt x="749" y="0"/>
                  </a:cubicBezTo>
                  <a:cubicBezTo>
                    <a:pt x="336" y="0"/>
                    <a:pt x="0" y="336"/>
                    <a:pt x="0" y="749"/>
                  </a:cubicBezTo>
                  <a:cubicBezTo>
                    <a:pt x="0" y="1162"/>
                    <a:pt x="336" y="1499"/>
                    <a:pt x="749" y="1499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1"/>
            <p:cNvSpPr/>
            <p:nvPr/>
          </p:nvSpPr>
          <p:spPr>
            <a:xfrm>
              <a:off x="3963795" y="1434671"/>
              <a:ext cx="373871" cy="350096"/>
            </a:xfrm>
            <a:custGeom>
              <a:avLst/>
              <a:gdLst/>
              <a:ahLst/>
              <a:cxnLst/>
              <a:rect l="l" t="t" r="r" b="b"/>
              <a:pathLst>
                <a:path w="12958" h="12134" extrusionOk="0">
                  <a:moveTo>
                    <a:pt x="6479" y="1402"/>
                  </a:moveTo>
                  <a:cubicBezTo>
                    <a:pt x="6989" y="1413"/>
                    <a:pt x="7534" y="1761"/>
                    <a:pt x="7632" y="2501"/>
                  </a:cubicBezTo>
                  <a:cubicBezTo>
                    <a:pt x="7571" y="2467"/>
                    <a:pt x="7526" y="2423"/>
                    <a:pt x="7480" y="2375"/>
                  </a:cubicBezTo>
                  <a:cubicBezTo>
                    <a:pt x="7397" y="2291"/>
                    <a:pt x="7289" y="2180"/>
                    <a:pt x="7095" y="2180"/>
                  </a:cubicBezTo>
                  <a:cubicBezTo>
                    <a:pt x="7049" y="2180"/>
                    <a:pt x="6999" y="2186"/>
                    <a:pt x="6942" y="2200"/>
                  </a:cubicBezTo>
                  <a:cubicBezTo>
                    <a:pt x="6874" y="2218"/>
                    <a:pt x="6816" y="2234"/>
                    <a:pt x="6766" y="2248"/>
                  </a:cubicBezTo>
                  <a:cubicBezTo>
                    <a:pt x="6614" y="2288"/>
                    <a:pt x="6537" y="2309"/>
                    <a:pt x="6479" y="2309"/>
                  </a:cubicBezTo>
                  <a:cubicBezTo>
                    <a:pt x="6420" y="2309"/>
                    <a:pt x="6345" y="2289"/>
                    <a:pt x="6195" y="2248"/>
                  </a:cubicBezTo>
                  <a:cubicBezTo>
                    <a:pt x="6144" y="2234"/>
                    <a:pt x="6084" y="2218"/>
                    <a:pt x="6014" y="2200"/>
                  </a:cubicBezTo>
                  <a:cubicBezTo>
                    <a:pt x="5958" y="2186"/>
                    <a:pt x="5907" y="2179"/>
                    <a:pt x="5861" y="2179"/>
                  </a:cubicBezTo>
                  <a:cubicBezTo>
                    <a:pt x="5669" y="2179"/>
                    <a:pt x="5560" y="2290"/>
                    <a:pt x="5477" y="2375"/>
                  </a:cubicBezTo>
                  <a:cubicBezTo>
                    <a:pt x="5431" y="2423"/>
                    <a:pt x="5387" y="2467"/>
                    <a:pt x="5325" y="2501"/>
                  </a:cubicBezTo>
                  <a:cubicBezTo>
                    <a:pt x="5423" y="1761"/>
                    <a:pt x="5968" y="1413"/>
                    <a:pt x="6479" y="1402"/>
                  </a:cubicBezTo>
                  <a:close/>
                  <a:moveTo>
                    <a:pt x="7090" y="2559"/>
                  </a:moveTo>
                  <a:cubicBezTo>
                    <a:pt x="7126" y="2559"/>
                    <a:pt x="7146" y="2580"/>
                    <a:pt x="7207" y="2642"/>
                  </a:cubicBezTo>
                  <a:cubicBezTo>
                    <a:pt x="7292" y="2729"/>
                    <a:pt x="7413" y="2852"/>
                    <a:pt x="7646" y="2909"/>
                  </a:cubicBezTo>
                  <a:lnTo>
                    <a:pt x="7646" y="3162"/>
                  </a:lnTo>
                  <a:cubicBezTo>
                    <a:pt x="7646" y="3579"/>
                    <a:pt x="7220" y="4117"/>
                    <a:pt x="6752" y="4291"/>
                  </a:cubicBezTo>
                  <a:cubicBezTo>
                    <a:pt x="6650" y="4328"/>
                    <a:pt x="6563" y="4347"/>
                    <a:pt x="6477" y="4347"/>
                  </a:cubicBezTo>
                  <a:cubicBezTo>
                    <a:pt x="6390" y="4347"/>
                    <a:pt x="6304" y="4328"/>
                    <a:pt x="6203" y="4291"/>
                  </a:cubicBezTo>
                  <a:cubicBezTo>
                    <a:pt x="5733" y="4117"/>
                    <a:pt x="5307" y="3579"/>
                    <a:pt x="5307" y="3162"/>
                  </a:cubicBezTo>
                  <a:lnTo>
                    <a:pt x="5307" y="2909"/>
                  </a:lnTo>
                  <a:cubicBezTo>
                    <a:pt x="5540" y="2852"/>
                    <a:pt x="5661" y="2729"/>
                    <a:pt x="5745" y="2642"/>
                  </a:cubicBezTo>
                  <a:cubicBezTo>
                    <a:pt x="5806" y="2580"/>
                    <a:pt x="5827" y="2559"/>
                    <a:pt x="5862" y="2559"/>
                  </a:cubicBezTo>
                  <a:cubicBezTo>
                    <a:pt x="5877" y="2559"/>
                    <a:pt x="5894" y="2562"/>
                    <a:pt x="5917" y="2568"/>
                  </a:cubicBezTo>
                  <a:cubicBezTo>
                    <a:pt x="5986" y="2587"/>
                    <a:pt x="6045" y="2602"/>
                    <a:pt x="6095" y="2616"/>
                  </a:cubicBezTo>
                  <a:cubicBezTo>
                    <a:pt x="6272" y="2662"/>
                    <a:pt x="6368" y="2688"/>
                    <a:pt x="6476" y="2688"/>
                  </a:cubicBezTo>
                  <a:cubicBezTo>
                    <a:pt x="6585" y="2688"/>
                    <a:pt x="6683" y="2662"/>
                    <a:pt x="6861" y="2614"/>
                  </a:cubicBezTo>
                  <a:cubicBezTo>
                    <a:pt x="6911" y="2600"/>
                    <a:pt x="6968" y="2585"/>
                    <a:pt x="7035" y="2568"/>
                  </a:cubicBezTo>
                  <a:cubicBezTo>
                    <a:pt x="7059" y="2562"/>
                    <a:pt x="7076" y="2559"/>
                    <a:pt x="7090" y="2559"/>
                  </a:cubicBezTo>
                  <a:close/>
                  <a:moveTo>
                    <a:pt x="6913" y="4636"/>
                  </a:moveTo>
                  <a:cubicBezTo>
                    <a:pt x="6947" y="4705"/>
                    <a:pt x="6996" y="4779"/>
                    <a:pt x="7066" y="4835"/>
                  </a:cubicBezTo>
                  <a:lnTo>
                    <a:pt x="6568" y="5128"/>
                  </a:lnTo>
                  <a:lnTo>
                    <a:pt x="6560" y="5133"/>
                  </a:lnTo>
                  <a:cubicBezTo>
                    <a:pt x="6519" y="5159"/>
                    <a:pt x="6499" y="5172"/>
                    <a:pt x="6479" y="5172"/>
                  </a:cubicBezTo>
                  <a:cubicBezTo>
                    <a:pt x="6458" y="5172"/>
                    <a:pt x="6438" y="5159"/>
                    <a:pt x="6397" y="5133"/>
                  </a:cubicBezTo>
                  <a:lnTo>
                    <a:pt x="6390" y="5128"/>
                  </a:lnTo>
                  <a:lnTo>
                    <a:pt x="5891" y="4835"/>
                  </a:lnTo>
                  <a:cubicBezTo>
                    <a:pt x="5962" y="4779"/>
                    <a:pt x="6011" y="4705"/>
                    <a:pt x="6046" y="4636"/>
                  </a:cubicBezTo>
                  <a:cubicBezTo>
                    <a:pt x="6055" y="4641"/>
                    <a:pt x="6063" y="4644"/>
                    <a:pt x="6072" y="4647"/>
                  </a:cubicBezTo>
                  <a:cubicBezTo>
                    <a:pt x="6216" y="4700"/>
                    <a:pt x="6347" y="4726"/>
                    <a:pt x="6479" y="4726"/>
                  </a:cubicBezTo>
                  <a:cubicBezTo>
                    <a:pt x="6609" y="4726"/>
                    <a:pt x="6741" y="4700"/>
                    <a:pt x="6885" y="4647"/>
                  </a:cubicBezTo>
                  <a:cubicBezTo>
                    <a:pt x="6894" y="4644"/>
                    <a:pt x="6904" y="4641"/>
                    <a:pt x="6913" y="4636"/>
                  </a:cubicBezTo>
                  <a:close/>
                  <a:moveTo>
                    <a:pt x="7529" y="5004"/>
                  </a:moveTo>
                  <a:cubicBezTo>
                    <a:pt x="7939" y="5128"/>
                    <a:pt x="8183" y="5277"/>
                    <a:pt x="8183" y="5730"/>
                  </a:cubicBezTo>
                  <a:lnTo>
                    <a:pt x="8183" y="5857"/>
                  </a:lnTo>
                  <a:cubicBezTo>
                    <a:pt x="7698" y="6193"/>
                    <a:pt x="7109" y="6391"/>
                    <a:pt x="6476" y="6391"/>
                  </a:cubicBezTo>
                  <a:cubicBezTo>
                    <a:pt x="5848" y="6391"/>
                    <a:pt x="5258" y="6193"/>
                    <a:pt x="4770" y="5854"/>
                  </a:cubicBezTo>
                  <a:lnTo>
                    <a:pt x="4770" y="5730"/>
                  </a:lnTo>
                  <a:cubicBezTo>
                    <a:pt x="4770" y="5277"/>
                    <a:pt x="5014" y="5128"/>
                    <a:pt x="5423" y="5004"/>
                  </a:cubicBezTo>
                  <a:lnTo>
                    <a:pt x="6193" y="5455"/>
                  </a:lnTo>
                  <a:cubicBezTo>
                    <a:pt x="6295" y="5519"/>
                    <a:pt x="6385" y="5553"/>
                    <a:pt x="6476" y="5553"/>
                  </a:cubicBezTo>
                  <a:cubicBezTo>
                    <a:pt x="6568" y="5553"/>
                    <a:pt x="6658" y="5519"/>
                    <a:pt x="6759" y="5455"/>
                  </a:cubicBezTo>
                  <a:lnTo>
                    <a:pt x="7529" y="5004"/>
                  </a:lnTo>
                  <a:close/>
                  <a:moveTo>
                    <a:pt x="2208" y="8955"/>
                  </a:moveTo>
                  <a:cubicBezTo>
                    <a:pt x="2573" y="8955"/>
                    <a:pt x="2871" y="9253"/>
                    <a:pt x="2871" y="9618"/>
                  </a:cubicBezTo>
                  <a:cubicBezTo>
                    <a:pt x="2871" y="9983"/>
                    <a:pt x="2573" y="10279"/>
                    <a:pt x="2208" y="10279"/>
                  </a:cubicBezTo>
                  <a:cubicBezTo>
                    <a:pt x="1843" y="10279"/>
                    <a:pt x="1546" y="9983"/>
                    <a:pt x="1546" y="9618"/>
                  </a:cubicBezTo>
                  <a:cubicBezTo>
                    <a:pt x="1546" y="9253"/>
                    <a:pt x="1843" y="8955"/>
                    <a:pt x="2208" y="8955"/>
                  </a:cubicBezTo>
                  <a:close/>
                  <a:moveTo>
                    <a:pt x="10749" y="8955"/>
                  </a:moveTo>
                  <a:cubicBezTo>
                    <a:pt x="11114" y="8955"/>
                    <a:pt x="11412" y="9253"/>
                    <a:pt x="11412" y="9618"/>
                  </a:cubicBezTo>
                  <a:cubicBezTo>
                    <a:pt x="11412" y="9983"/>
                    <a:pt x="11114" y="10279"/>
                    <a:pt x="10749" y="10279"/>
                  </a:cubicBezTo>
                  <a:cubicBezTo>
                    <a:pt x="10384" y="10279"/>
                    <a:pt x="10086" y="9983"/>
                    <a:pt x="10086" y="9618"/>
                  </a:cubicBezTo>
                  <a:cubicBezTo>
                    <a:pt x="10086" y="9253"/>
                    <a:pt x="10384" y="8955"/>
                    <a:pt x="10749" y="8955"/>
                  </a:cubicBezTo>
                  <a:close/>
                  <a:moveTo>
                    <a:pt x="6479" y="9367"/>
                  </a:moveTo>
                  <a:cubicBezTo>
                    <a:pt x="6787" y="9367"/>
                    <a:pt x="7039" y="9617"/>
                    <a:pt x="7039" y="9925"/>
                  </a:cubicBezTo>
                  <a:cubicBezTo>
                    <a:pt x="7039" y="10235"/>
                    <a:pt x="6787" y="10485"/>
                    <a:pt x="6479" y="10485"/>
                  </a:cubicBezTo>
                  <a:cubicBezTo>
                    <a:pt x="6170" y="10485"/>
                    <a:pt x="5920" y="10235"/>
                    <a:pt x="5920" y="9925"/>
                  </a:cubicBezTo>
                  <a:cubicBezTo>
                    <a:pt x="5920" y="9617"/>
                    <a:pt x="6170" y="9367"/>
                    <a:pt x="6479" y="9367"/>
                  </a:cubicBezTo>
                  <a:close/>
                  <a:moveTo>
                    <a:pt x="2759" y="10502"/>
                  </a:moveTo>
                  <a:cubicBezTo>
                    <a:pt x="3076" y="10686"/>
                    <a:pt x="3287" y="11014"/>
                    <a:pt x="3317" y="11379"/>
                  </a:cubicBezTo>
                  <a:cubicBezTo>
                    <a:pt x="3009" y="11614"/>
                    <a:pt x="2625" y="11755"/>
                    <a:pt x="2210" y="11755"/>
                  </a:cubicBezTo>
                  <a:cubicBezTo>
                    <a:pt x="1793" y="11755"/>
                    <a:pt x="1408" y="11614"/>
                    <a:pt x="1101" y="11379"/>
                  </a:cubicBezTo>
                  <a:cubicBezTo>
                    <a:pt x="1130" y="11014"/>
                    <a:pt x="1340" y="10684"/>
                    <a:pt x="1659" y="10502"/>
                  </a:cubicBezTo>
                  <a:cubicBezTo>
                    <a:pt x="1819" y="10601"/>
                    <a:pt x="2007" y="10660"/>
                    <a:pt x="2208" y="10660"/>
                  </a:cubicBezTo>
                  <a:cubicBezTo>
                    <a:pt x="2411" y="10660"/>
                    <a:pt x="2598" y="10601"/>
                    <a:pt x="2759" y="10502"/>
                  </a:cubicBezTo>
                  <a:close/>
                  <a:moveTo>
                    <a:pt x="10200" y="10502"/>
                  </a:moveTo>
                  <a:cubicBezTo>
                    <a:pt x="10359" y="10601"/>
                    <a:pt x="10548" y="10660"/>
                    <a:pt x="10749" y="10660"/>
                  </a:cubicBezTo>
                  <a:cubicBezTo>
                    <a:pt x="10952" y="10660"/>
                    <a:pt x="11139" y="10601"/>
                    <a:pt x="11298" y="10503"/>
                  </a:cubicBezTo>
                  <a:cubicBezTo>
                    <a:pt x="11617" y="10686"/>
                    <a:pt x="11827" y="11014"/>
                    <a:pt x="11858" y="11379"/>
                  </a:cubicBezTo>
                  <a:cubicBezTo>
                    <a:pt x="11550" y="11614"/>
                    <a:pt x="11166" y="11755"/>
                    <a:pt x="10749" y="11755"/>
                  </a:cubicBezTo>
                  <a:cubicBezTo>
                    <a:pt x="10333" y="11755"/>
                    <a:pt x="9948" y="11614"/>
                    <a:pt x="9642" y="11379"/>
                  </a:cubicBezTo>
                  <a:cubicBezTo>
                    <a:pt x="9671" y="11014"/>
                    <a:pt x="9881" y="10686"/>
                    <a:pt x="10200" y="10502"/>
                  </a:cubicBezTo>
                  <a:close/>
                  <a:moveTo>
                    <a:pt x="6479" y="0"/>
                  </a:moveTo>
                  <a:cubicBezTo>
                    <a:pt x="5658" y="0"/>
                    <a:pt x="4867" y="298"/>
                    <a:pt x="4250" y="835"/>
                  </a:cubicBezTo>
                  <a:cubicBezTo>
                    <a:pt x="3639" y="1367"/>
                    <a:pt x="3239" y="2097"/>
                    <a:pt x="3122" y="2892"/>
                  </a:cubicBezTo>
                  <a:cubicBezTo>
                    <a:pt x="3109" y="2987"/>
                    <a:pt x="3164" y="3082"/>
                    <a:pt x="3256" y="3108"/>
                  </a:cubicBezTo>
                  <a:cubicBezTo>
                    <a:pt x="3274" y="3114"/>
                    <a:pt x="3293" y="3116"/>
                    <a:pt x="3311" y="3116"/>
                  </a:cubicBezTo>
                  <a:cubicBezTo>
                    <a:pt x="3404" y="3116"/>
                    <a:pt x="3484" y="3048"/>
                    <a:pt x="3498" y="2953"/>
                  </a:cubicBezTo>
                  <a:cubicBezTo>
                    <a:pt x="3711" y="1487"/>
                    <a:pt x="4992" y="381"/>
                    <a:pt x="6479" y="381"/>
                  </a:cubicBezTo>
                  <a:cubicBezTo>
                    <a:pt x="8138" y="381"/>
                    <a:pt x="9490" y="1729"/>
                    <a:pt x="9490" y="3387"/>
                  </a:cubicBezTo>
                  <a:cubicBezTo>
                    <a:pt x="9490" y="4240"/>
                    <a:pt x="9132" y="5012"/>
                    <a:pt x="8559" y="5559"/>
                  </a:cubicBezTo>
                  <a:cubicBezTo>
                    <a:pt x="8473" y="4860"/>
                    <a:pt x="7864" y="4699"/>
                    <a:pt x="7411" y="4578"/>
                  </a:cubicBezTo>
                  <a:cubicBezTo>
                    <a:pt x="7382" y="4570"/>
                    <a:pt x="7353" y="4562"/>
                    <a:pt x="7324" y="4555"/>
                  </a:cubicBezTo>
                  <a:cubicBezTo>
                    <a:pt x="7295" y="4547"/>
                    <a:pt x="7269" y="4506"/>
                    <a:pt x="7247" y="4460"/>
                  </a:cubicBezTo>
                  <a:cubicBezTo>
                    <a:pt x="7697" y="4150"/>
                    <a:pt x="8029" y="3624"/>
                    <a:pt x="8029" y="3165"/>
                  </a:cubicBezTo>
                  <a:lnTo>
                    <a:pt x="8029" y="2748"/>
                  </a:lnTo>
                  <a:cubicBezTo>
                    <a:pt x="8029" y="2228"/>
                    <a:pt x="7864" y="1786"/>
                    <a:pt x="7548" y="1470"/>
                  </a:cubicBezTo>
                  <a:cubicBezTo>
                    <a:pt x="7267" y="1188"/>
                    <a:pt x="6887" y="1028"/>
                    <a:pt x="6480" y="1021"/>
                  </a:cubicBezTo>
                  <a:lnTo>
                    <a:pt x="6474" y="1021"/>
                  </a:lnTo>
                  <a:cubicBezTo>
                    <a:pt x="6066" y="1028"/>
                    <a:pt x="5687" y="1188"/>
                    <a:pt x="5405" y="1470"/>
                  </a:cubicBezTo>
                  <a:cubicBezTo>
                    <a:pt x="5090" y="1786"/>
                    <a:pt x="4923" y="2228"/>
                    <a:pt x="4923" y="2748"/>
                  </a:cubicBezTo>
                  <a:lnTo>
                    <a:pt x="4923" y="3162"/>
                  </a:lnTo>
                  <a:cubicBezTo>
                    <a:pt x="4923" y="3162"/>
                    <a:pt x="5262" y="4145"/>
                    <a:pt x="5712" y="4456"/>
                  </a:cubicBezTo>
                  <a:cubicBezTo>
                    <a:pt x="5690" y="4501"/>
                    <a:pt x="5664" y="4542"/>
                    <a:pt x="5635" y="4550"/>
                  </a:cubicBezTo>
                  <a:cubicBezTo>
                    <a:pt x="5606" y="4559"/>
                    <a:pt x="5577" y="4567"/>
                    <a:pt x="5548" y="4575"/>
                  </a:cubicBezTo>
                  <a:cubicBezTo>
                    <a:pt x="5095" y="4694"/>
                    <a:pt x="4489" y="4857"/>
                    <a:pt x="4402" y="5553"/>
                  </a:cubicBezTo>
                  <a:cubicBezTo>
                    <a:pt x="3929" y="5102"/>
                    <a:pt x="3601" y="4498"/>
                    <a:pt x="3503" y="3815"/>
                  </a:cubicBezTo>
                  <a:cubicBezTo>
                    <a:pt x="3490" y="3720"/>
                    <a:pt x="3409" y="3652"/>
                    <a:pt x="3316" y="3652"/>
                  </a:cubicBezTo>
                  <a:cubicBezTo>
                    <a:pt x="3307" y="3652"/>
                    <a:pt x="3298" y="3653"/>
                    <a:pt x="3288" y="3654"/>
                  </a:cubicBezTo>
                  <a:cubicBezTo>
                    <a:pt x="3185" y="3670"/>
                    <a:pt x="3113" y="3765"/>
                    <a:pt x="3127" y="3869"/>
                  </a:cubicBezTo>
                  <a:cubicBezTo>
                    <a:pt x="3242" y="4668"/>
                    <a:pt x="3641" y="5401"/>
                    <a:pt x="4253" y="5935"/>
                  </a:cubicBezTo>
                  <a:cubicBezTo>
                    <a:pt x="4319" y="5993"/>
                    <a:pt x="4388" y="6049"/>
                    <a:pt x="4459" y="6101"/>
                  </a:cubicBezTo>
                  <a:cubicBezTo>
                    <a:pt x="4465" y="6107"/>
                    <a:pt x="4471" y="6112"/>
                    <a:pt x="4478" y="6115"/>
                  </a:cubicBezTo>
                  <a:cubicBezTo>
                    <a:pt x="5005" y="6503"/>
                    <a:pt x="5635" y="6728"/>
                    <a:pt x="6285" y="6765"/>
                  </a:cubicBezTo>
                  <a:lnTo>
                    <a:pt x="6285" y="9006"/>
                  </a:lnTo>
                  <a:cubicBezTo>
                    <a:pt x="5925" y="9081"/>
                    <a:pt x="5635" y="9370"/>
                    <a:pt x="5560" y="9739"/>
                  </a:cubicBezTo>
                  <a:lnTo>
                    <a:pt x="4409" y="9739"/>
                  </a:lnTo>
                  <a:cubicBezTo>
                    <a:pt x="4313" y="8606"/>
                    <a:pt x="3363" y="7716"/>
                    <a:pt x="2210" y="7716"/>
                  </a:cubicBezTo>
                  <a:cubicBezTo>
                    <a:pt x="1760" y="7716"/>
                    <a:pt x="1328" y="7851"/>
                    <a:pt x="960" y="8104"/>
                  </a:cubicBezTo>
                  <a:cubicBezTo>
                    <a:pt x="874" y="8164"/>
                    <a:pt x="852" y="8282"/>
                    <a:pt x="912" y="8368"/>
                  </a:cubicBezTo>
                  <a:cubicBezTo>
                    <a:pt x="948" y="8422"/>
                    <a:pt x="1007" y="8451"/>
                    <a:pt x="1067" y="8451"/>
                  </a:cubicBezTo>
                  <a:cubicBezTo>
                    <a:pt x="1105" y="8451"/>
                    <a:pt x="1143" y="8440"/>
                    <a:pt x="1176" y="8417"/>
                  </a:cubicBezTo>
                  <a:cubicBezTo>
                    <a:pt x="1480" y="8207"/>
                    <a:pt x="1837" y="8096"/>
                    <a:pt x="2210" y="8096"/>
                  </a:cubicBezTo>
                  <a:cubicBezTo>
                    <a:pt x="3218" y="8096"/>
                    <a:pt x="4038" y="8917"/>
                    <a:pt x="4038" y="9925"/>
                  </a:cubicBezTo>
                  <a:cubicBezTo>
                    <a:pt x="4038" y="10353"/>
                    <a:pt x="3889" y="10747"/>
                    <a:pt x="3642" y="11058"/>
                  </a:cubicBezTo>
                  <a:cubicBezTo>
                    <a:pt x="3547" y="10726"/>
                    <a:pt x="3337" y="10433"/>
                    <a:pt x="3047" y="10235"/>
                  </a:cubicBezTo>
                  <a:cubicBezTo>
                    <a:pt x="3175" y="10063"/>
                    <a:pt x="3251" y="9848"/>
                    <a:pt x="3251" y="9617"/>
                  </a:cubicBezTo>
                  <a:cubicBezTo>
                    <a:pt x="3251" y="9043"/>
                    <a:pt x="2783" y="8577"/>
                    <a:pt x="2210" y="8577"/>
                  </a:cubicBezTo>
                  <a:cubicBezTo>
                    <a:pt x="1635" y="8577"/>
                    <a:pt x="1167" y="9043"/>
                    <a:pt x="1167" y="9617"/>
                  </a:cubicBezTo>
                  <a:cubicBezTo>
                    <a:pt x="1167" y="9848"/>
                    <a:pt x="1243" y="10061"/>
                    <a:pt x="1371" y="10235"/>
                  </a:cubicBezTo>
                  <a:cubicBezTo>
                    <a:pt x="1082" y="10433"/>
                    <a:pt x="872" y="10726"/>
                    <a:pt x="776" y="11058"/>
                  </a:cubicBezTo>
                  <a:cubicBezTo>
                    <a:pt x="529" y="10747"/>
                    <a:pt x="380" y="10353"/>
                    <a:pt x="380" y="9925"/>
                  </a:cubicBezTo>
                  <a:cubicBezTo>
                    <a:pt x="380" y="9587"/>
                    <a:pt x="473" y="9258"/>
                    <a:pt x="648" y="8971"/>
                  </a:cubicBezTo>
                  <a:cubicBezTo>
                    <a:pt x="703" y="8882"/>
                    <a:pt x="674" y="8765"/>
                    <a:pt x="585" y="8710"/>
                  </a:cubicBezTo>
                  <a:cubicBezTo>
                    <a:pt x="555" y="8692"/>
                    <a:pt x="521" y="8683"/>
                    <a:pt x="487" y="8683"/>
                  </a:cubicBezTo>
                  <a:cubicBezTo>
                    <a:pt x="423" y="8683"/>
                    <a:pt x="360" y="8715"/>
                    <a:pt x="325" y="8773"/>
                  </a:cubicBezTo>
                  <a:cubicBezTo>
                    <a:pt x="113" y="9120"/>
                    <a:pt x="1" y="9518"/>
                    <a:pt x="1" y="9925"/>
                  </a:cubicBezTo>
                  <a:cubicBezTo>
                    <a:pt x="1" y="11143"/>
                    <a:pt x="992" y="12134"/>
                    <a:pt x="2210" y="12134"/>
                  </a:cubicBezTo>
                  <a:cubicBezTo>
                    <a:pt x="3363" y="12134"/>
                    <a:pt x="4313" y="11244"/>
                    <a:pt x="4409" y="10123"/>
                  </a:cubicBezTo>
                  <a:lnTo>
                    <a:pt x="5560" y="10123"/>
                  </a:lnTo>
                  <a:cubicBezTo>
                    <a:pt x="5649" y="10542"/>
                    <a:pt x="6028" y="10864"/>
                    <a:pt x="6480" y="10864"/>
                  </a:cubicBezTo>
                  <a:cubicBezTo>
                    <a:pt x="6933" y="10864"/>
                    <a:pt x="7312" y="10542"/>
                    <a:pt x="7399" y="10123"/>
                  </a:cubicBezTo>
                  <a:lnTo>
                    <a:pt x="8549" y="10123"/>
                  </a:lnTo>
                  <a:cubicBezTo>
                    <a:pt x="8600" y="10706"/>
                    <a:pt x="8885" y="11232"/>
                    <a:pt x="9310" y="11598"/>
                  </a:cubicBezTo>
                  <a:cubicBezTo>
                    <a:pt x="9319" y="11609"/>
                    <a:pt x="9332" y="11618"/>
                    <a:pt x="9344" y="11626"/>
                  </a:cubicBezTo>
                  <a:cubicBezTo>
                    <a:pt x="9726" y="11944"/>
                    <a:pt x="10217" y="12134"/>
                    <a:pt x="10751" y="12134"/>
                  </a:cubicBezTo>
                  <a:cubicBezTo>
                    <a:pt x="11284" y="12134"/>
                    <a:pt x="11774" y="11944"/>
                    <a:pt x="12157" y="11626"/>
                  </a:cubicBezTo>
                  <a:cubicBezTo>
                    <a:pt x="12170" y="11618"/>
                    <a:pt x="12180" y="11609"/>
                    <a:pt x="12191" y="11598"/>
                  </a:cubicBezTo>
                  <a:cubicBezTo>
                    <a:pt x="12660" y="11193"/>
                    <a:pt x="12958" y="10594"/>
                    <a:pt x="12958" y="9925"/>
                  </a:cubicBezTo>
                  <a:cubicBezTo>
                    <a:pt x="12958" y="8707"/>
                    <a:pt x="11967" y="7716"/>
                    <a:pt x="10749" y="7716"/>
                  </a:cubicBezTo>
                  <a:cubicBezTo>
                    <a:pt x="10300" y="7716"/>
                    <a:pt x="9869" y="7851"/>
                    <a:pt x="9499" y="8104"/>
                  </a:cubicBezTo>
                  <a:cubicBezTo>
                    <a:pt x="9413" y="8164"/>
                    <a:pt x="9392" y="8282"/>
                    <a:pt x="9451" y="8368"/>
                  </a:cubicBezTo>
                  <a:cubicBezTo>
                    <a:pt x="9487" y="8422"/>
                    <a:pt x="9546" y="8451"/>
                    <a:pt x="9607" y="8451"/>
                  </a:cubicBezTo>
                  <a:cubicBezTo>
                    <a:pt x="9644" y="8451"/>
                    <a:pt x="9682" y="8440"/>
                    <a:pt x="9715" y="8417"/>
                  </a:cubicBezTo>
                  <a:cubicBezTo>
                    <a:pt x="10020" y="8207"/>
                    <a:pt x="10378" y="8096"/>
                    <a:pt x="10749" y="8096"/>
                  </a:cubicBezTo>
                  <a:cubicBezTo>
                    <a:pt x="11758" y="8096"/>
                    <a:pt x="12579" y="8917"/>
                    <a:pt x="12579" y="9925"/>
                  </a:cubicBezTo>
                  <a:cubicBezTo>
                    <a:pt x="12579" y="10353"/>
                    <a:pt x="12430" y="10747"/>
                    <a:pt x="12183" y="11058"/>
                  </a:cubicBezTo>
                  <a:cubicBezTo>
                    <a:pt x="12087" y="10726"/>
                    <a:pt x="11877" y="10433"/>
                    <a:pt x="11587" y="10235"/>
                  </a:cubicBezTo>
                  <a:cubicBezTo>
                    <a:pt x="11715" y="10063"/>
                    <a:pt x="11791" y="9848"/>
                    <a:pt x="11791" y="9618"/>
                  </a:cubicBezTo>
                  <a:cubicBezTo>
                    <a:pt x="11791" y="9043"/>
                    <a:pt x="11324" y="8577"/>
                    <a:pt x="10749" y="8577"/>
                  </a:cubicBezTo>
                  <a:cubicBezTo>
                    <a:pt x="10175" y="8577"/>
                    <a:pt x="9708" y="9043"/>
                    <a:pt x="9708" y="9618"/>
                  </a:cubicBezTo>
                  <a:cubicBezTo>
                    <a:pt x="9708" y="9848"/>
                    <a:pt x="9783" y="10063"/>
                    <a:pt x="9912" y="10235"/>
                  </a:cubicBezTo>
                  <a:cubicBezTo>
                    <a:pt x="9622" y="10433"/>
                    <a:pt x="9412" y="10726"/>
                    <a:pt x="9315" y="11058"/>
                  </a:cubicBezTo>
                  <a:cubicBezTo>
                    <a:pt x="9068" y="10747"/>
                    <a:pt x="8921" y="10353"/>
                    <a:pt x="8921" y="9925"/>
                  </a:cubicBezTo>
                  <a:cubicBezTo>
                    <a:pt x="8921" y="9587"/>
                    <a:pt x="9013" y="9258"/>
                    <a:pt x="9189" y="8972"/>
                  </a:cubicBezTo>
                  <a:cubicBezTo>
                    <a:pt x="9243" y="8883"/>
                    <a:pt x="9215" y="8765"/>
                    <a:pt x="9126" y="8712"/>
                  </a:cubicBezTo>
                  <a:cubicBezTo>
                    <a:pt x="9095" y="8692"/>
                    <a:pt x="9061" y="8683"/>
                    <a:pt x="9027" y="8683"/>
                  </a:cubicBezTo>
                  <a:cubicBezTo>
                    <a:pt x="8963" y="8683"/>
                    <a:pt x="8901" y="8715"/>
                    <a:pt x="8865" y="8773"/>
                  </a:cubicBezTo>
                  <a:cubicBezTo>
                    <a:pt x="8686" y="9066"/>
                    <a:pt x="8549" y="9739"/>
                    <a:pt x="8549" y="9739"/>
                  </a:cubicBezTo>
                  <a:lnTo>
                    <a:pt x="7399" y="9739"/>
                  </a:lnTo>
                  <a:cubicBezTo>
                    <a:pt x="7324" y="9374"/>
                    <a:pt x="7034" y="9086"/>
                    <a:pt x="6667" y="9009"/>
                  </a:cubicBezTo>
                  <a:lnTo>
                    <a:pt x="6667" y="6768"/>
                  </a:lnTo>
                  <a:cubicBezTo>
                    <a:pt x="7338" y="6731"/>
                    <a:pt x="7957" y="6500"/>
                    <a:pt x="8468" y="6128"/>
                  </a:cubicBezTo>
                  <a:cubicBezTo>
                    <a:pt x="8485" y="6119"/>
                    <a:pt x="8499" y="6109"/>
                    <a:pt x="8511" y="6096"/>
                  </a:cubicBezTo>
                  <a:cubicBezTo>
                    <a:pt x="9335" y="5478"/>
                    <a:pt x="9869" y="4495"/>
                    <a:pt x="9869" y="3387"/>
                  </a:cubicBezTo>
                  <a:cubicBezTo>
                    <a:pt x="9869" y="1521"/>
                    <a:pt x="8349" y="0"/>
                    <a:pt x="647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96" name="Google Shape;2196;p71"/>
          <p:cNvGrpSpPr/>
          <p:nvPr/>
        </p:nvGrpSpPr>
        <p:grpSpPr>
          <a:xfrm>
            <a:off x="4801537" y="1429102"/>
            <a:ext cx="375631" cy="374073"/>
            <a:chOff x="4775762" y="1429102"/>
            <a:chExt cx="375631" cy="374073"/>
          </a:xfrm>
        </p:grpSpPr>
        <p:sp>
          <p:nvSpPr>
            <p:cNvPr id="2197" name="Google Shape;2197;p71"/>
            <p:cNvSpPr/>
            <p:nvPr/>
          </p:nvSpPr>
          <p:spPr>
            <a:xfrm>
              <a:off x="4803027" y="1615230"/>
              <a:ext cx="144695" cy="151447"/>
            </a:xfrm>
            <a:custGeom>
              <a:avLst/>
              <a:gdLst/>
              <a:ahLst/>
              <a:cxnLst/>
              <a:rect l="l" t="t" r="r" b="b"/>
              <a:pathLst>
                <a:path w="5015" h="5249" extrusionOk="0">
                  <a:moveTo>
                    <a:pt x="1727" y="3895"/>
                  </a:moveTo>
                  <a:cubicBezTo>
                    <a:pt x="2720" y="4590"/>
                    <a:pt x="2890" y="4457"/>
                    <a:pt x="2919" y="5248"/>
                  </a:cubicBezTo>
                  <a:lnTo>
                    <a:pt x="4982" y="5248"/>
                  </a:lnTo>
                  <a:lnTo>
                    <a:pt x="4971" y="4409"/>
                  </a:lnTo>
                  <a:cubicBezTo>
                    <a:pt x="4965" y="3851"/>
                    <a:pt x="5014" y="3116"/>
                    <a:pt x="4643" y="2667"/>
                  </a:cubicBezTo>
                  <a:lnTo>
                    <a:pt x="3752" y="1595"/>
                  </a:lnTo>
                  <a:cubicBezTo>
                    <a:pt x="3234" y="1150"/>
                    <a:pt x="2552" y="1719"/>
                    <a:pt x="3057" y="2292"/>
                  </a:cubicBezTo>
                  <a:cubicBezTo>
                    <a:pt x="3250" y="2510"/>
                    <a:pt x="3323" y="2604"/>
                    <a:pt x="3497" y="2791"/>
                  </a:cubicBezTo>
                  <a:cubicBezTo>
                    <a:pt x="3757" y="3059"/>
                    <a:pt x="3427" y="3497"/>
                    <a:pt x="3071" y="3233"/>
                  </a:cubicBezTo>
                  <a:lnTo>
                    <a:pt x="2091" y="2357"/>
                  </a:lnTo>
                  <a:cubicBezTo>
                    <a:pt x="1911" y="2174"/>
                    <a:pt x="1741" y="2052"/>
                    <a:pt x="1621" y="1825"/>
                  </a:cubicBezTo>
                  <a:lnTo>
                    <a:pt x="954" y="555"/>
                  </a:lnTo>
                  <a:cubicBezTo>
                    <a:pt x="683" y="1"/>
                    <a:pt x="0" y="357"/>
                    <a:pt x="216" y="861"/>
                  </a:cubicBezTo>
                  <a:lnTo>
                    <a:pt x="1247" y="3271"/>
                  </a:lnTo>
                  <a:cubicBezTo>
                    <a:pt x="1384" y="3587"/>
                    <a:pt x="1591" y="3793"/>
                    <a:pt x="1727" y="3895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1"/>
            <p:cNvSpPr/>
            <p:nvPr/>
          </p:nvSpPr>
          <p:spPr>
            <a:xfrm>
              <a:off x="4984250" y="1615201"/>
              <a:ext cx="144695" cy="151476"/>
            </a:xfrm>
            <a:custGeom>
              <a:avLst/>
              <a:gdLst/>
              <a:ahLst/>
              <a:cxnLst/>
              <a:rect l="l" t="t" r="r" b="b"/>
              <a:pathLst>
                <a:path w="5015" h="5250" extrusionOk="0">
                  <a:moveTo>
                    <a:pt x="372" y="2668"/>
                  </a:moveTo>
                  <a:cubicBezTo>
                    <a:pt x="0" y="3116"/>
                    <a:pt x="50" y="3852"/>
                    <a:pt x="43" y="4410"/>
                  </a:cubicBezTo>
                  <a:lnTo>
                    <a:pt x="33" y="5249"/>
                  </a:lnTo>
                  <a:lnTo>
                    <a:pt x="2096" y="5249"/>
                  </a:lnTo>
                  <a:cubicBezTo>
                    <a:pt x="2125" y="4458"/>
                    <a:pt x="2295" y="4590"/>
                    <a:pt x="3288" y="3896"/>
                  </a:cubicBezTo>
                  <a:cubicBezTo>
                    <a:pt x="3424" y="3794"/>
                    <a:pt x="3631" y="3587"/>
                    <a:pt x="3766" y="3272"/>
                  </a:cubicBezTo>
                  <a:lnTo>
                    <a:pt x="4799" y="862"/>
                  </a:lnTo>
                  <a:cubicBezTo>
                    <a:pt x="5015" y="358"/>
                    <a:pt x="4332" y="0"/>
                    <a:pt x="4061" y="556"/>
                  </a:cubicBezTo>
                  <a:lnTo>
                    <a:pt x="3393" y="1824"/>
                  </a:lnTo>
                  <a:cubicBezTo>
                    <a:pt x="3274" y="2053"/>
                    <a:pt x="3104" y="2174"/>
                    <a:pt x="2924" y="2358"/>
                  </a:cubicBezTo>
                  <a:lnTo>
                    <a:pt x="1944" y="3232"/>
                  </a:lnTo>
                  <a:cubicBezTo>
                    <a:pt x="1588" y="3498"/>
                    <a:pt x="1258" y="3059"/>
                    <a:pt x="1517" y="2792"/>
                  </a:cubicBezTo>
                  <a:cubicBezTo>
                    <a:pt x="1691" y="2603"/>
                    <a:pt x="1764" y="2511"/>
                    <a:pt x="1956" y="2293"/>
                  </a:cubicBezTo>
                  <a:cubicBezTo>
                    <a:pt x="2462" y="1720"/>
                    <a:pt x="1781" y="1149"/>
                    <a:pt x="1263" y="159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1"/>
            <p:cNvSpPr/>
            <p:nvPr/>
          </p:nvSpPr>
          <p:spPr>
            <a:xfrm>
              <a:off x="4879804" y="1766648"/>
              <a:ext cx="74728" cy="31016"/>
            </a:xfrm>
            <a:custGeom>
              <a:avLst/>
              <a:gdLst/>
              <a:ahLst/>
              <a:cxnLst/>
              <a:rect l="l" t="t" r="r" b="b"/>
              <a:pathLst>
                <a:path w="2590" h="1075" extrusionOk="0">
                  <a:moveTo>
                    <a:pt x="0" y="855"/>
                  </a:moveTo>
                  <a:cubicBezTo>
                    <a:pt x="0" y="976"/>
                    <a:pt x="99" y="1074"/>
                    <a:pt x="218" y="1074"/>
                  </a:cubicBezTo>
                  <a:lnTo>
                    <a:pt x="2372" y="1074"/>
                  </a:lnTo>
                  <a:cubicBezTo>
                    <a:pt x="2491" y="1074"/>
                    <a:pt x="2590" y="976"/>
                    <a:pt x="2590" y="855"/>
                  </a:cubicBezTo>
                  <a:lnTo>
                    <a:pt x="2590" y="218"/>
                  </a:lnTo>
                  <a:cubicBezTo>
                    <a:pt x="2590" y="99"/>
                    <a:pt x="2491" y="0"/>
                    <a:pt x="2372" y="0"/>
                  </a:cubicBezTo>
                  <a:lnTo>
                    <a:pt x="2318" y="0"/>
                  </a:lnTo>
                  <a:lnTo>
                    <a:pt x="261" y="0"/>
                  </a:lnTo>
                  <a:lnTo>
                    <a:pt x="220" y="0"/>
                  </a:lnTo>
                  <a:cubicBezTo>
                    <a:pt x="99" y="0"/>
                    <a:pt x="0" y="99"/>
                    <a:pt x="0" y="218"/>
                  </a:cubicBezTo>
                  <a:lnTo>
                    <a:pt x="0" y="855"/>
                  </a:ln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1"/>
            <p:cNvSpPr/>
            <p:nvPr/>
          </p:nvSpPr>
          <p:spPr>
            <a:xfrm>
              <a:off x="4977181" y="1766648"/>
              <a:ext cx="74728" cy="31016"/>
            </a:xfrm>
            <a:custGeom>
              <a:avLst/>
              <a:gdLst/>
              <a:ahLst/>
              <a:cxnLst/>
              <a:rect l="l" t="t" r="r" b="b"/>
              <a:pathLst>
                <a:path w="2590" h="1075" extrusionOk="0">
                  <a:moveTo>
                    <a:pt x="0" y="217"/>
                  </a:moveTo>
                  <a:lnTo>
                    <a:pt x="0" y="855"/>
                  </a:lnTo>
                  <a:cubicBezTo>
                    <a:pt x="0" y="976"/>
                    <a:pt x="98" y="1074"/>
                    <a:pt x="218" y="1074"/>
                  </a:cubicBezTo>
                  <a:lnTo>
                    <a:pt x="2371" y="1074"/>
                  </a:lnTo>
                  <a:cubicBezTo>
                    <a:pt x="2491" y="1074"/>
                    <a:pt x="2589" y="976"/>
                    <a:pt x="2589" y="855"/>
                  </a:cubicBezTo>
                  <a:lnTo>
                    <a:pt x="2589" y="218"/>
                  </a:lnTo>
                  <a:cubicBezTo>
                    <a:pt x="2589" y="99"/>
                    <a:pt x="2491" y="0"/>
                    <a:pt x="2371" y="0"/>
                  </a:cubicBezTo>
                  <a:lnTo>
                    <a:pt x="2328" y="0"/>
                  </a:lnTo>
                  <a:lnTo>
                    <a:pt x="273" y="0"/>
                  </a:lnTo>
                  <a:lnTo>
                    <a:pt x="218" y="0"/>
                  </a:lnTo>
                  <a:cubicBezTo>
                    <a:pt x="98" y="0"/>
                    <a:pt x="0" y="99"/>
                    <a:pt x="0" y="217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1"/>
            <p:cNvSpPr/>
            <p:nvPr/>
          </p:nvSpPr>
          <p:spPr>
            <a:xfrm>
              <a:off x="4837766" y="1551985"/>
              <a:ext cx="120575" cy="46510"/>
            </a:xfrm>
            <a:custGeom>
              <a:avLst/>
              <a:gdLst/>
              <a:ahLst/>
              <a:cxnLst/>
              <a:rect l="l" t="t" r="r" b="b"/>
              <a:pathLst>
                <a:path w="4179" h="1612" extrusionOk="0">
                  <a:moveTo>
                    <a:pt x="124" y="1611"/>
                  </a:moveTo>
                  <a:lnTo>
                    <a:pt x="2445" y="1611"/>
                  </a:lnTo>
                  <a:lnTo>
                    <a:pt x="3363" y="1611"/>
                  </a:lnTo>
                  <a:cubicBezTo>
                    <a:pt x="4120" y="1611"/>
                    <a:pt x="4179" y="42"/>
                    <a:pt x="3077" y="1"/>
                  </a:cubicBezTo>
                  <a:lnTo>
                    <a:pt x="990" y="18"/>
                  </a:lnTo>
                  <a:cubicBezTo>
                    <a:pt x="489" y="157"/>
                    <a:pt x="0" y="360"/>
                    <a:pt x="0" y="1078"/>
                  </a:cubicBezTo>
                  <a:lnTo>
                    <a:pt x="0" y="1487"/>
                  </a:lnTo>
                  <a:cubicBezTo>
                    <a:pt x="0" y="1555"/>
                    <a:pt x="57" y="1611"/>
                    <a:pt x="124" y="1611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1"/>
            <p:cNvSpPr/>
            <p:nvPr/>
          </p:nvSpPr>
          <p:spPr>
            <a:xfrm>
              <a:off x="4866214" y="1529740"/>
              <a:ext cx="63418" cy="42298"/>
            </a:xfrm>
            <a:custGeom>
              <a:avLst/>
              <a:gdLst/>
              <a:ahLst/>
              <a:cxnLst/>
              <a:rect l="l" t="t" r="r" b="b"/>
              <a:pathLst>
                <a:path w="2198" h="1466" extrusionOk="0">
                  <a:moveTo>
                    <a:pt x="0" y="793"/>
                  </a:moveTo>
                  <a:lnTo>
                    <a:pt x="965" y="1359"/>
                  </a:lnTo>
                  <a:cubicBezTo>
                    <a:pt x="1129" y="1465"/>
                    <a:pt x="1223" y="1465"/>
                    <a:pt x="1387" y="1359"/>
                  </a:cubicBezTo>
                  <a:lnTo>
                    <a:pt x="2097" y="942"/>
                  </a:lnTo>
                  <a:cubicBezTo>
                    <a:pt x="2197" y="721"/>
                    <a:pt x="2180" y="361"/>
                    <a:pt x="1829" y="292"/>
                  </a:cubicBezTo>
                  <a:cubicBezTo>
                    <a:pt x="1926" y="310"/>
                    <a:pt x="1468" y="0"/>
                    <a:pt x="1215" y="3"/>
                  </a:cubicBezTo>
                  <a:cubicBezTo>
                    <a:pt x="915" y="5"/>
                    <a:pt x="639" y="358"/>
                    <a:pt x="568" y="318"/>
                  </a:cubicBezTo>
                  <a:cubicBezTo>
                    <a:pt x="527" y="402"/>
                    <a:pt x="473" y="666"/>
                    <a:pt x="269" y="721"/>
                  </a:cubicBezTo>
                  <a:cubicBezTo>
                    <a:pt x="181" y="746"/>
                    <a:pt x="91" y="767"/>
                    <a:pt x="0" y="793"/>
                  </a:cubicBezTo>
                  <a:close/>
                </a:path>
              </a:pathLst>
            </a:custGeom>
            <a:solidFill>
              <a:srgbClr val="F5A96C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1"/>
            <p:cNvSpPr/>
            <p:nvPr/>
          </p:nvSpPr>
          <p:spPr>
            <a:xfrm>
              <a:off x="4956465" y="1552879"/>
              <a:ext cx="133068" cy="46135"/>
            </a:xfrm>
            <a:custGeom>
              <a:avLst/>
              <a:gdLst/>
              <a:ahLst/>
              <a:cxnLst/>
              <a:rect l="l" t="t" r="r" b="b"/>
              <a:pathLst>
                <a:path w="4612" h="1599" extrusionOk="0">
                  <a:moveTo>
                    <a:pt x="2157" y="1599"/>
                  </a:moveTo>
                  <a:lnTo>
                    <a:pt x="4485" y="1599"/>
                  </a:lnTo>
                  <a:cubicBezTo>
                    <a:pt x="4554" y="1599"/>
                    <a:pt x="4611" y="1542"/>
                    <a:pt x="4611" y="1473"/>
                  </a:cubicBezTo>
                  <a:lnTo>
                    <a:pt x="4611" y="1064"/>
                  </a:lnTo>
                  <a:cubicBezTo>
                    <a:pt x="4611" y="344"/>
                    <a:pt x="4120" y="142"/>
                    <a:pt x="3619" y="1"/>
                  </a:cubicBezTo>
                  <a:lnTo>
                    <a:pt x="1520" y="148"/>
                  </a:lnTo>
                  <a:cubicBezTo>
                    <a:pt x="994" y="263"/>
                    <a:pt x="0" y="1599"/>
                    <a:pt x="1154" y="1599"/>
                  </a:cubicBezTo>
                  <a:lnTo>
                    <a:pt x="2157" y="1599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1"/>
            <p:cNvSpPr/>
            <p:nvPr/>
          </p:nvSpPr>
          <p:spPr>
            <a:xfrm>
              <a:off x="5000321" y="1532423"/>
              <a:ext cx="60561" cy="39614"/>
            </a:xfrm>
            <a:custGeom>
              <a:avLst/>
              <a:gdLst/>
              <a:ahLst/>
              <a:cxnLst/>
              <a:rect l="l" t="t" r="r" b="b"/>
              <a:pathLst>
                <a:path w="2099" h="1373" extrusionOk="0">
                  <a:moveTo>
                    <a:pt x="710" y="1266"/>
                  </a:moveTo>
                  <a:cubicBezTo>
                    <a:pt x="875" y="1372"/>
                    <a:pt x="968" y="1372"/>
                    <a:pt x="1132" y="1266"/>
                  </a:cubicBezTo>
                  <a:lnTo>
                    <a:pt x="2099" y="700"/>
                  </a:lnTo>
                  <a:cubicBezTo>
                    <a:pt x="2008" y="676"/>
                    <a:pt x="1918" y="653"/>
                    <a:pt x="1829" y="628"/>
                  </a:cubicBezTo>
                  <a:cubicBezTo>
                    <a:pt x="1625" y="571"/>
                    <a:pt x="1571" y="311"/>
                    <a:pt x="1530" y="225"/>
                  </a:cubicBezTo>
                  <a:cubicBezTo>
                    <a:pt x="1080" y="1"/>
                    <a:pt x="700" y="30"/>
                    <a:pt x="269" y="199"/>
                  </a:cubicBezTo>
                  <a:cubicBezTo>
                    <a:pt x="143" y="366"/>
                    <a:pt x="59" y="598"/>
                    <a:pt x="0" y="849"/>
                  </a:cubicBezTo>
                  <a:close/>
                </a:path>
              </a:pathLst>
            </a:custGeom>
            <a:solidFill>
              <a:srgbClr val="F5A96C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1"/>
            <p:cNvSpPr/>
            <p:nvPr/>
          </p:nvSpPr>
          <p:spPr>
            <a:xfrm>
              <a:off x="4855452" y="1470073"/>
              <a:ext cx="90626" cy="74901"/>
            </a:xfrm>
            <a:custGeom>
              <a:avLst/>
              <a:gdLst/>
              <a:ahLst/>
              <a:cxnLst/>
              <a:rect l="l" t="t" r="r" b="b"/>
              <a:pathLst>
                <a:path w="3141" h="2596" extrusionOk="0">
                  <a:moveTo>
                    <a:pt x="1" y="999"/>
                  </a:moveTo>
                  <a:cubicBezTo>
                    <a:pt x="1" y="1490"/>
                    <a:pt x="409" y="2093"/>
                    <a:pt x="946" y="2390"/>
                  </a:cubicBezTo>
                  <a:cubicBezTo>
                    <a:pt x="1016" y="2430"/>
                    <a:pt x="1090" y="2464"/>
                    <a:pt x="1165" y="2492"/>
                  </a:cubicBezTo>
                  <a:cubicBezTo>
                    <a:pt x="1446" y="2596"/>
                    <a:pt x="1662" y="2596"/>
                    <a:pt x="1943" y="2492"/>
                  </a:cubicBezTo>
                  <a:cubicBezTo>
                    <a:pt x="2033" y="2458"/>
                    <a:pt x="2122" y="2415"/>
                    <a:pt x="2207" y="2364"/>
                  </a:cubicBezTo>
                  <a:cubicBezTo>
                    <a:pt x="2565" y="2090"/>
                    <a:pt x="3141" y="708"/>
                    <a:pt x="2731" y="415"/>
                  </a:cubicBezTo>
                  <a:cubicBezTo>
                    <a:pt x="2490" y="264"/>
                    <a:pt x="2455" y="31"/>
                    <a:pt x="2137" y="113"/>
                  </a:cubicBezTo>
                  <a:cubicBezTo>
                    <a:pt x="1803" y="198"/>
                    <a:pt x="1679" y="243"/>
                    <a:pt x="1553" y="243"/>
                  </a:cubicBezTo>
                  <a:cubicBezTo>
                    <a:pt x="1430" y="243"/>
                    <a:pt x="1306" y="200"/>
                    <a:pt x="970" y="113"/>
                  </a:cubicBezTo>
                  <a:cubicBezTo>
                    <a:pt x="536" y="1"/>
                    <a:pt x="630" y="481"/>
                    <a:pt x="1" y="524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1"/>
            <p:cNvSpPr/>
            <p:nvPr/>
          </p:nvSpPr>
          <p:spPr>
            <a:xfrm>
              <a:off x="4855337" y="1434584"/>
              <a:ext cx="88895" cy="50492"/>
            </a:xfrm>
            <a:custGeom>
              <a:avLst/>
              <a:gdLst/>
              <a:ahLst/>
              <a:cxnLst/>
              <a:rect l="l" t="t" r="r" b="b"/>
              <a:pathLst>
                <a:path w="3081" h="1750" extrusionOk="0">
                  <a:moveTo>
                    <a:pt x="970" y="1338"/>
                  </a:moveTo>
                  <a:cubicBezTo>
                    <a:pt x="1306" y="1424"/>
                    <a:pt x="1428" y="1467"/>
                    <a:pt x="1554" y="1467"/>
                  </a:cubicBezTo>
                  <a:cubicBezTo>
                    <a:pt x="1678" y="1467"/>
                    <a:pt x="1802" y="1424"/>
                    <a:pt x="2137" y="1338"/>
                  </a:cubicBezTo>
                  <a:cubicBezTo>
                    <a:pt x="2454" y="1257"/>
                    <a:pt x="2490" y="1490"/>
                    <a:pt x="2731" y="1640"/>
                  </a:cubicBezTo>
                  <a:cubicBezTo>
                    <a:pt x="2838" y="1542"/>
                    <a:pt x="2954" y="1462"/>
                    <a:pt x="3080" y="1399"/>
                  </a:cubicBezTo>
                  <a:cubicBezTo>
                    <a:pt x="2941" y="479"/>
                    <a:pt x="2247" y="11"/>
                    <a:pt x="1554" y="0"/>
                  </a:cubicBezTo>
                  <a:cubicBezTo>
                    <a:pt x="778" y="13"/>
                    <a:pt x="0" y="597"/>
                    <a:pt x="0" y="1749"/>
                  </a:cubicBezTo>
                  <a:cubicBezTo>
                    <a:pt x="629" y="1706"/>
                    <a:pt x="535" y="1226"/>
                    <a:pt x="970" y="1338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1"/>
            <p:cNvSpPr/>
            <p:nvPr/>
          </p:nvSpPr>
          <p:spPr>
            <a:xfrm>
              <a:off x="4992704" y="1469813"/>
              <a:ext cx="79114" cy="75161"/>
            </a:xfrm>
            <a:custGeom>
              <a:avLst/>
              <a:gdLst/>
              <a:ahLst/>
              <a:cxnLst/>
              <a:rect l="l" t="t" r="r" b="b"/>
              <a:pathLst>
                <a:path w="2742" h="2605" extrusionOk="0">
                  <a:moveTo>
                    <a:pt x="528" y="2373"/>
                  </a:moveTo>
                  <a:cubicBezTo>
                    <a:pt x="612" y="2424"/>
                    <a:pt x="701" y="2467"/>
                    <a:pt x="792" y="2501"/>
                  </a:cubicBezTo>
                  <a:cubicBezTo>
                    <a:pt x="1074" y="2605"/>
                    <a:pt x="1290" y="2605"/>
                    <a:pt x="1573" y="2501"/>
                  </a:cubicBezTo>
                  <a:cubicBezTo>
                    <a:pt x="1648" y="2472"/>
                    <a:pt x="1721" y="2438"/>
                    <a:pt x="1794" y="2399"/>
                  </a:cubicBezTo>
                  <a:cubicBezTo>
                    <a:pt x="2332" y="2100"/>
                    <a:pt x="2742" y="1496"/>
                    <a:pt x="2742" y="1002"/>
                  </a:cubicBezTo>
                  <a:lnTo>
                    <a:pt x="2742" y="525"/>
                  </a:lnTo>
                  <a:cubicBezTo>
                    <a:pt x="2110" y="482"/>
                    <a:pt x="2203" y="0"/>
                    <a:pt x="1769" y="112"/>
                  </a:cubicBezTo>
                  <a:cubicBezTo>
                    <a:pt x="1432" y="200"/>
                    <a:pt x="1307" y="243"/>
                    <a:pt x="1183" y="243"/>
                  </a:cubicBezTo>
                  <a:cubicBezTo>
                    <a:pt x="1057" y="243"/>
                    <a:pt x="933" y="200"/>
                    <a:pt x="596" y="112"/>
                  </a:cubicBezTo>
                  <a:cubicBezTo>
                    <a:pt x="278" y="30"/>
                    <a:pt x="243" y="266"/>
                    <a:pt x="0" y="415"/>
                  </a:cubicBezTo>
                  <a:cubicBezTo>
                    <a:pt x="319" y="708"/>
                    <a:pt x="536" y="1158"/>
                    <a:pt x="536" y="1767"/>
                  </a:cubicBezTo>
                  <a:lnTo>
                    <a:pt x="536" y="2245"/>
                  </a:lnTo>
                  <a:cubicBezTo>
                    <a:pt x="536" y="2287"/>
                    <a:pt x="533" y="2330"/>
                    <a:pt x="528" y="2373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1"/>
            <p:cNvSpPr/>
            <p:nvPr/>
          </p:nvSpPr>
          <p:spPr>
            <a:xfrm>
              <a:off x="4982836" y="1434584"/>
              <a:ext cx="88895" cy="50492"/>
            </a:xfrm>
            <a:custGeom>
              <a:avLst/>
              <a:gdLst/>
              <a:ahLst/>
              <a:cxnLst/>
              <a:rect l="l" t="t" r="r" b="b"/>
              <a:pathLst>
                <a:path w="3081" h="1750" extrusionOk="0">
                  <a:moveTo>
                    <a:pt x="1528" y="1467"/>
                  </a:moveTo>
                  <a:cubicBezTo>
                    <a:pt x="1651" y="1467"/>
                    <a:pt x="1777" y="1424"/>
                    <a:pt x="2111" y="1338"/>
                  </a:cubicBezTo>
                  <a:cubicBezTo>
                    <a:pt x="2545" y="1226"/>
                    <a:pt x="2452" y="1706"/>
                    <a:pt x="3080" y="1749"/>
                  </a:cubicBezTo>
                  <a:cubicBezTo>
                    <a:pt x="3080" y="597"/>
                    <a:pt x="2304" y="13"/>
                    <a:pt x="1528" y="0"/>
                  </a:cubicBezTo>
                  <a:cubicBezTo>
                    <a:pt x="833" y="13"/>
                    <a:pt x="140" y="479"/>
                    <a:pt x="0" y="1401"/>
                  </a:cubicBezTo>
                  <a:cubicBezTo>
                    <a:pt x="125" y="1462"/>
                    <a:pt x="243" y="1542"/>
                    <a:pt x="350" y="1640"/>
                  </a:cubicBezTo>
                  <a:cubicBezTo>
                    <a:pt x="591" y="1490"/>
                    <a:pt x="626" y="1257"/>
                    <a:pt x="942" y="1338"/>
                  </a:cubicBezTo>
                  <a:cubicBezTo>
                    <a:pt x="1278" y="1424"/>
                    <a:pt x="1402" y="1467"/>
                    <a:pt x="1528" y="1467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1"/>
            <p:cNvSpPr/>
            <p:nvPr/>
          </p:nvSpPr>
          <p:spPr>
            <a:xfrm>
              <a:off x="4929603" y="1561737"/>
              <a:ext cx="67861" cy="53319"/>
            </a:xfrm>
            <a:custGeom>
              <a:avLst/>
              <a:gdLst/>
              <a:ahLst/>
              <a:cxnLst/>
              <a:rect l="l" t="t" r="r" b="b"/>
              <a:pathLst>
                <a:path w="2352" h="1848" extrusionOk="0">
                  <a:moveTo>
                    <a:pt x="965" y="1741"/>
                  </a:moveTo>
                  <a:cubicBezTo>
                    <a:pt x="1129" y="1847"/>
                    <a:pt x="1223" y="1847"/>
                    <a:pt x="1387" y="1741"/>
                  </a:cubicBezTo>
                  <a:lnTo>
                    <a:pt x="2352" y="922"/>
                  </a:lnTo>
                  <a:cubicBezTo>
                    <a:pt x="2261" y="898"/>
                    <a:pt x="2172" y="875"/>
                    <a:pt x="2085" y="850"/>
                  </a:cubicBezTo>
                  <a:cubicBezTo>
                    <a:pt x="1879" y="795"/>
                    <a:pt x="1825" y="533"/>
                    <a:pt x="1784" y="447"/>
                  </a:cubicBezTo>
                  <a:cubicBezTo>
                    <a:pt x="1407" y="77"/>
                    <a:pt x="1046" y="0"/>
                    <a:pt x="568" y="447"/>
                  </a:cubicBezTo>
                  <a:cubicBezTo>
                    <a:pt x="526" y="533"/>
                    <a:pt x="472" y="795"/>
                    <a:pt x="267" y="850"/>
                  </a:cubicBezTo>
                  <a:cubicBezTo>
                    <a:pt x="180" y="875"/>
                    <a:pt x="91" y="898"/>
                    <a:pt x="0" y="92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1"/>
            <p:cNvSpPr/>
            <p:nvPr/>
          </p:nvSpPr>
          <p:spPr>
            <a:xfrm>
              <a:off x="4918524" y="1497685"/>
              <a:ext cx="89645" cy="82922"/>
            </a:xfrm>
            <a:custGeom>
              <a:avLst/>
              <a:gdLst/>
              <a:ahLst/>
              <a:cxnLst/>
              <a:rect l="l" t="t" r="r" b="b"/>
              <a:pathLst>
                <a:path w="3107" h="2874" extrusionOk="0">
                  <a:moveTo>
                    <a:pt x="945" y="2668"/>
                  </a:moveTo>
                  <a:cubicBezTo>
                    <a:pt x="1016" y="2707"/>
                    <a:pt x="1090" y="2742"/>
                    <a:pt x="1165" y="2769"/>
                  </a:cubicBezTo>
                  <a:cubicBezTo>
                    <a:pt x="1447" y="2874"/>
                    <a:pt x="1662" y="2874"/>
                    <a:pt x="1943" y="2769"/>
                  </a:cubicBezTo>
                  <a:cubicBezTo>
                    <a:pt x="2018" y="2742"/>
                    <a:pt x="2091" y="2707"/>
                    <a:pt x="2163" y="2668"/>
                  </a:cubicBezTo>
                  <a:cubicBezTo>
                    <a:pt x="2427" y="2521"/>
                    <a:pt x="2660" y="2299"/>
                    <a:pt x="2829" y="2053"/>
                  </a:cubicBezTo>
                  <a:cubicBezTo>
                    <a:pt x="2973" y="1845"/>
                    <a:pt x="3070" y="1617"/>
                    <a:pt x="3099" y="1403"/>
                  </a:cubicBezTo>
                  <a:cubicBezTo>
                    <a:pt x="3104" y="1360"/>
                    <a:pt x="3107" y="1318"/>
                    <a:pt x="3107" y="1275"/>
                  </a:cubicBezTo>
                  <a:lnTo>
                    <a:pt x="3107" y="524"/>
                  </a:lnTo>
                  <a:cubicBezTo>
                    <a:pt x="2478" y="481"/>
                    <a:pt x="2573" y="1"/>
                    <a:pt x="2139" y="113"/>
                  </a:cubicBezTo>
                  <a:cubicBezTo>
                    <a:pt x="1803" y="199"/>
                    <a:pt x="1679" y="242"/>
                    <a:pt x="1554" y="242"/>
                  </a:cubicBezTo>
                  <a:cubicBezTo>
                    <a:pt x="1429" y="242"/>
                    <a:pt x="1304" y="199"/>
                    <a:pt x="970" y="113"/>
                  </a:cubicBezTo>
                  <a:cubicBezTo>
                    <a:pt x="536" y="1"/>
                    <a:pt x="450" y="452"/>
                    <a:pt x="1" y="800"/>
                  </a:cubicBezTo>
                  <a:lnTo>
                    <a:pt x="1" y="1275"/>
                  </a:lnTo>
                  <a:cubicBezTo>
                    <a:pt x="1" y="1318"/>
                    <a:pt x="4" y="1360"/>
                    <a:pt x="10" y="1403"/>
                  </a:cubicBezTo>
                  <a:cubicBezTo>
                    <a:pt x="37" y="1617"/>
                    <a:pt x="134" y="1845"/>
                    <a:pt x="278" y="2053"/>
                  </a:cubicBezTo>
                  <a:cubicBezTo>
                    <a:pt x="447" y="2299"/>
                    <a:pt x="680" y="2521"/>
                    <a:pt x="945" y="266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1"/>
            <p:cNvSpPr/>
            <p:nvPr/>
          </p:nvSpPr>
          <p:spPr>
            <a:xfrm>
              <a:off x="4918697" y="1470304"/>
              <a:ext cx="89645" cy="50463"/>
            </a:xfrm>
            <a:custGeom>
              <a:avLst/>
              <a:gdLst/>
              <a:ahLst/>
              <a:cxnLst/>
              <a:rect l="l" t="t" r="r" b="b"/>
              <a:pathLst>
                <a:path w="3107" h="1749" extrusionOk="0">
                  <a:moveTo>
                    <a:pt x="1555" y="1468"/>
                  </a:moveTo>
                  <a:cubicBezTo>
                    <a:pt x="1679" y="1468"/>
                    <a:pt x="1803" y="1425"/>
                    <a:pt x="2137" y="1338"/>
                  </a:cubicBezTo>
                  <a:cubicBezTo>
                    <a:pt x="2572" y="1227"/>
                    <a:pt x="2478" y="1706"/>
                    <a:pt x="3107" y="1749"/>
                  </a:cubicBezTo>
                  <a:cubicBezTo>
                    <a:pt x="3107" y="1143"/>
                    <a:pt x="2891" y="692"/>
                    <a:pt x="2573" y="402"/>
                  </a:cubicBezTo>
                  <a:cubicBezTo>
                    <a:pt x="2466" y="304"/>
                    <a:pt x="2348" y="224"/>
                    <a:pt x="2223" y="163"/>
                  </a:cubicBezTo>
                  <a:cubicBezTo>
                    <a:pt x="2013" y="59"/>
                    <a:pt x="1783" y="5"/>
                    <a:pt x="1553" y="0"/>
                  </a:cubicBezTo>
                  <a:cubicBezTo>
                    <a:pt x="1323" y="5"/>
                    <a:pt x="1094" y="59"/>
                    <a:pt x="884" y="163"/>
                  </a:cubicBezTo>
                  <a:cubicBezTo>
                    <a:pt x="758" y="224"/>
                    <a:pt x="642" y="304"/>
                    <a:pt x="535" y="402"/>
                  </a:cubicBezTo>
                  <a:cubicBezTo>
                    <a:pt x="217" y="692"/>
                    <a:pt x="1" y="1143"/>
                    <a:pt x="1" y="1749"/>
                  </a:cubicBezTo>
                  <a:cubicBezTo>
                    <a:pt x="630" y="1706"/>
                    <a:pt x="536" y="1227"/>
                    <a:pt x="970" y="1338"/>
                  </a:cubicBezTo>
                  <a:cubicBezTo>
                    <a:pt x="1305" y="1425"/>
                    <a:pt x="1429" y="1468"/>
                    <a:pt x="1555" y="1468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1"/>
            <p:cNvSpPr/>
            <p:nvPr/>
          </p:nvSpPr>
          <p:spPr>
            <a:xfrm>
              <a:off x="4900837" y="1588253"/>
              <a:ext cx="125047" cy="46193"/>
            </a:xfrm>
            <a:custGeom>
              <a:avLst/>
              <a:gdLst/>
              <a:ahLst/>
              <a:cxnLst/>
              <a:rect l="l" t="t" r="r" b="b"/>
              <a:pathLst>
                <a:path w="4334" h="1601" extrusionOk="0">
                  <a:moveTo>
                    <a:pt x="126" y="1600"/>
                  </a:moveTo>
                  <a:lnTo>
                    <a:pt x="4209" y="1600"/>
                  </a:lnTo>
                  <a:cubicBezTo>
                    <a:pt x="4278" y="1600"/>
                    <a:pt x="4333" y="1545"/>
                    <a:pt x="4333" y="1476"/>
                  </a:cubicBezTo>
                  <a:lnTo>
                    <a:pt x="4333" y="1065"/>
                  </a:lnTo>
                  <a:cubicBezTo>
                    <a:pt x="4333" y="738"/>
                    <a:pt x="4234" y="519"/>
                    <a:pt x="4077" y="362"/>
                  </a:cubicBezTo>
                  <a:cubicBezTo>
                    <a:pt x="3887" y="173"/>
                    <a:pt x="3615" y="78"/>
                    <a:pt x="3341" y="0"/>
                  </a:cubicBezTo>
                  <a:lnTo>
                    <a:pt x="2378" y="566"/>
                  </a:lnTo>
                  <a:cubicBezTo>
                    <a:pt x="2213" y="672"/>
                    <a:pt x="2120" y="672"/>
                    <a:pt x="1956" y="566"/>
                  </a:cubicBezTo>
                  <a:lnTo>
                    <a:pt x="992" y="0"/>
                  </a:lnTo>
                  <a:cubicBezTo>
                    <a:pt x="718" y="78"/>
                    <a:pt x="446" y="173"/>
                    <a:pt x="258" y="362"/>
                  </a:cubicBezTo>
                  <a:cubicBezTo>
                    <a:pt x="101" y="519"/>
                    <a:pt x="0" y="738"/>
                    <a:pt x="0" y="1065"/>
                  </a:cubicBezTo>
                  <a:lnTo>
                    <a:pt x="0" y="1476"/>
                  </a:lnTo>
                  <a:cubicBezTo>
                    <a:pt x="0" y="1545"/>
                    <a:pt x="57" y="1600"/>
                    <a:pt x="126" y="1600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1"/>
            <p:cNvSpPr/>
            <p:nvPr/>
          </p:nvSpPr>
          <p:spPr>
            <a:xfrm>
              <a:off x="4799594" y="1617249"/>
              <a:ext cx="160478" cy="185926"/>
            </a:xfrm>
            <a:custGeom>
              <a:avLst/>
              <a:gdLst/>
              <a:ahLst/>
              <a:cxnLst/>
              <a:rect l="l" t="t" r="r" b="b"/>
              <a:pathLst>
                <a:path w="5562" h="6444" extrusionOk="0">
                  <a:moveTo>
                    <a:pt x="5149" y="5369"/>
                  </a:moveTo>
                  <a:cubicBezTo>
                    <a:pt x="5164" y="5369"/>
                    <a:pt x="5178" y="5382"/>
                    <a:pt x="5178" y="5398"/>
                  </a:cubicBezTo>
                  <a:lnTo>
                    <a:pt x="5178" y="6031"/>
                  </a:lnTo>
                  <a:cubicBezTo>
                    <a:pt x="5178" y="6047"/>
                    <a:pt x="5164" y="6059"/>
                    <a:pt x="5149" y="6059"/>
                  </a:cubicBezTo>
                  <a:lnTo>
                    <a:pt x="2981" y="6059"/>
                  </a:lnTo>
                  <a:cubicBezTo>
                    <a:pt x="2966" y="6059"/>
                    <a:pt x="2954" y="6047"/>
                    <a:pt x="2954" y="6031"/>
                  </a:cubicBezTo>
                  <a:lnTo>
                    <a:pt x="2954" y="5398"/>
                  </a:lnTo>
                  <a:cubicBezTo>
                    <a:pt x="2954" y="5382"/>
                    <a:pt x="2966" y="5369"/>
                    <a:pt x="2981" y="5369"/>
                  </a:cubicBezTo>
                  <a:close/>
                  <a:moveTo>
                    <a:pt x="684" y="0"/>
                  </a:moveTo>
                  <a:cubicBezTo>
                    <a:pt x="598" y="0"/>
                    <a:pt x="515" y="20"/>
                    <a:pt x="441" y="54"/>
                  </a:cubicBezTo>
                  <a:cubicBezTo>
                    <a:pt x="188" y="170"/>
                    <a:pt x="1" y="491"/>
                    <a:pt x="157" y="854"/>
                  </a:cubicBezTo>
                  <a:lnTo>
                    <a:pt x="1191" y="3270"/>
                  </a:lnTo>
                  <a:cubicBezTo>
                    <a:pt x="1354" y="3648"/>
                    <a:pt x="1599" y="3871"/>
                    <a:pt x="1731" y="3973"/>
                  </a:cubicBezTo>
                  <a:lnTo>
                    <a:pt x="1737" y="3977"/>
                  </a:lnTo>
                  <a:cubicBezTo>
                    <a:pt x="1977" y="4144"/>
                    <a:pt x="2167" y="4264"/>
                    <a:pt x="2322" y="4359"/>
                  </a:cubicBezTo>
                  <a:cubicBezTo>
                    <a:pt x="2736" y="4618"/>
                    <a:pt x="2817" y="4669"/>
                    <a:pt x="2842" y="5017"/>
                  </a:cubicBezTo>
                  <a:cubicBezTo>
                    <a:pt x="2694" y="5079"/>
                    <a:pt x="2589" y="5224"/>
                    <a:pt x="2589" y="5396"/>
                  </a:cubicBezTo>
                  <a:lnTo>
                    <a:pt x="2589" y="6034"/>
                  </a:lnTo>
                  <a:cubicBezTo>
                    <a:pt x="2589" y="6260"/>
                    <a:pt x="2771" y="6444"/>
                    <a:pt x="2997" y="6444"/>
                  </a:cubicBezTo>
                  <a:lnTo>
                    <a:pt x="5153" y="6444"/>
                  </a:lnTo>
                  <a:cubicBezTo>
                    <a:pt x="5379" y="6444"/>
                    <a:pt x="5561" y="6260"/>
                    <a:pt x="5561" y="6034"/>
                  </a:cubicBezTo>
                  <a:lnTo>
                    <a:pt x="5561" y="5395"/>
                  </a:lnTo>
                  <a:cubicBezTo>
                    <a:pt x="5561" y="5169"/>
                    <a:pt x="5379" y="4987"/>
                    <a:pt x="5153" y="4987"/>
                  </a:cubicBezTo>
                  <a:lnTo>
                    <a:pt x="3221" y="4987"/>
                  </a:lnTo>
                  <a:cubicBezTo>
                    <a:pt x="3175" y="4467"/>
                    <a:pt x="3010" y="4341"/>
                    <a:pt x="2523" y="4036"/>
                  </a:cubicBezTo>
                  <a:cubicBezTo>
                    <a:pt x="2374" y="3944"/>
                    <a:pt x="2188" y="3827"/>
                    <a:pt x="1958" y="3667"/>
                  </a:cubicBezTo>
                  <a:cubicBezTo>
                    <a:pt x="1874" y="3601"/>
                    <a:pt x="1671" y="3424"/>
                    <a:pt x="1541" y="3120"/>
                  </a:cubicBezTo>
                  <a:lnTo>
                    <a:pt x="507" y="704"/>
                  </a:lnTo>
                  <a:cubicBezTo>
                    <a:pt x="441" y="552"/>
                    <a:pt x="507" y="442"/>
                    <a:pt x="599" y="399"/>
                  </a:cubicBezTo>
                  <a:cubicBezTo>
                    <a:pt x="624" y="387"/>
                    <a:pt x="651" y="380"/>
                    <a:pt x="680" y="380"/>
                  </a:cubicBezTo>
                  <a:cubicBezTo>
                    <a:pt x="755" y="380"/>
                    <a:pt x="838" y="426"/>
                    <a:pt x="900" y="555"/>
                  </a:cubicBezTo>
                  <a:cubicBezTo>
                    <a:pt x="901" y="557"/>
                    <a:pt x="901" y="558"/>
                    <a:pt x="903" y="560"/>
                  </a:cubicBezTo>
                  <a:lnTo>
                    <a:pt x="1572" y="1833"/>
                  </a:lnTo>
                  <a:cubicBezTo>
                    <a:pt x="1676" y="2031"/>
                    <a:pt x="1812" y="2161"/>
                    <a:pt x="1946" y="2287"/>
                  </a:cubicBezTo>
                  <a:cubicBezTo>
                    <a:pt x="1987" y="2327"/>
                    <a:pt x="2032" y="2368"/>
                    <a:pt x="2075" y="2413"/>
                  </a:cubicBezTo>
                  <a:cubicBezTo>
                    <a:pt x="2078" y="2416"/>
                    <a:pt x="2081" y="2417"/>
                    <a:pt x="2084" y="2420"/>
                  </a:cubicBezTo>
                  <a:lnTo>
                    <a:pt x="3067" y="3298"/>
                  </a:lnTo>
                  <a:cubicBezTo>
                    <a:pt x="3072" y="3301"/>
                    <a:pt x="3076" y="3305"/>
                    <a:pt x="3081" y="3309"/>
                  </a:cubicBezTo>
                  <a:cubicBezTo>
                    <a:pt x="3195" y="3393"/>
                    <a:pt x="3309" y="3428"/>
                    <a:pt x="3415" y="3428"/>
                  </a:cubicBezTo>
                  <a:cubicBezTo>
                    <a:pt x="3564" y="3428"/>
                    <a:pt x="3695" y="3359"/>
                    <a:pt x="3781" y="3262"/>
                  </a:cubicBezTo>
                  <a:cubicBezTo>
                    <a:pt x="3931" y="3091"/>
                    <a:pt x="3971" y="2802"/>
                    <a:pt x="3759" y="2583"/>
                  </a:cubicBezTo>
                  <a:cubicBezTo>
                    <a:pt x="3656" y="2471"/>
                    <a:pt x="3587" y="2393"/>
                    <a:pt x="3509" y="2302"/>
                  </a:cubicBezTo>
                  <a:cubicBezTo>
                    <a:pt x="3458" y="2242"/>
                    <a:pt x="3400" y="2175"/>
                    <a:pt x="3323" y="2089"/>
                  </a:cubicBezTo>
                  <a:cubicBezTo>
                    <a:pt x="3175" y="1919"/>
                    <a:pt x="3152" y="1742"/>
                    <a:pt x="3264" y="1629"/>
                  </a:cubicBezTo>
                  <a:cubicBezTo>
                    <a:pt x="3314" y="1578"/>
                    <a:pt x="3389" y="1543"/>
                    <a:pt x="3476" y="1543"/>
                  </a:cubicBezTo>
                  <a:cubicBezTo>
                    <a:pt x="3558" y="1543"/>
                    <a:pt x="3650" y="1574"/>
                    <a:pt x="3742" y="1649"/>
                  </a:cubicBezTo>
                  <a:lnTo>
                    <a:pt x="4623" y="2710"/>
                  </a:lnTo>
                  <a:cubicBezTo>
                    <a:pt x="4908" y="3054"/>
                    <a:pt x="4908" y="3626"/>
                    <a:pt x="4908" y="4131"/>
                  </a:cubicBezTo>
                  <a:cubicBezTo>
                    <a:pt x="4908" y="4187"/>
                    <a:pt x="4908" y="4244"/>
                    <a:pt x="4908" y="4299"/>
                  </a:cubicBezTo>
                  <a:cubicBezTo>
                    <a:pt x="4909" y="4404"/>
                    <a:pt x="4994" y="4488"/>
                    <a:pt x="5098" y="4488"/>
                  </a:cubicBezTo>
                  <a:lnTo>
                    <a:pt x="5101" y="4488"/>
                  </a:lnTo>
                  <a:cubicBezTo>
                    <a:pt x="5206" y="4488"/>
                    <a:pt x="5290" y="4402"/>
                    <a:pt x="5288" y="4298"/>
                  </a:cubicBezTo>
                  <a:cubicBezTo>
                    <a:pt x="5288" y="4243"/>
                    <a:pt x="5288" y="4187"/>
                    <a:pt x="5288" y="4131"/>
                  </a:cubicBezTo>
                  <a:cubicBezTo>
                    <a:pt x="5288" y="3589"/>
                    <a:pt x="5288" y="2917"/>
                    <a:pt x="4916" y="2468"/>
                  </a:cubicBezTo>
                  <a:lnTo>
                    <a:pt x="4023" y="1393"/>
                  </a:lnTo>
                  <a:cubicBezTo>
                    <a:pt x="4017" y="1385"/>
                    <a:pt x="4009" y="1377"/>
                    <a:pt x="4001" y="1370"/>
                  </a:cubicBezTo>
                  <a:cubicBezTo>
                    <a:pt x="3831" y="1224"/>
                    <a:pt x="3648" y="1163"/>
                    <a:pt x="3479" y="1163"/>
                  </a:cubicBezTo>
                  <a:cubicBezTo>
                    <a:pt x="3288" y="1163"/>
                    <a:pt x="3114" y="1240"/>
                    <a:pt x="2994" y="1362"/>
                  </a:cubicBezTo>
                  <a:cubicBezTo>
                    <a:pt x="2779" y="1580"/>
                    <a:pt x="2708" y="1966"/>
                    <a:pt x="3038" y="2341"/>
                  </a:cubicBezTo>
                  <a:cubicBezTo>
                    <a:pt x="3113" y="2425"/>
                    <a:pt x="3170" y="2492"/>
                    <a:pt x="3221" y="2551"/>
                  </a:cubicBezTo>
                  <a:cubicBezTo>
                    <a:pt x="3302" y="2644"/>
                    <a:pt x="3372" y="2726"/>
                    <a:pt x="3481" y="2844"/>
                  </a:cubicBezTo>
                  <a:cubicBezTo>
                    <a:pt x="3483" y="2845"/>
                    <a:pt x="3483" y="2845"/>
                    <a:pt x="3484" y="2847"/>
                  </a:cubicBezTo>
                  <a:cubicBezTo>
                    <a:pt x="3563" y="2928"/>
                    <a:pt x="3501" y="3003"/>
                    <a:pt x="3494" y="3012"/>
                  </a:cubicBezTo>
                  <a:cubicBezTo>
                    <a:pt x="3473" y="3036"/>
                    <a:pt x="3447" y="3048"/>
                    <a:pt x="3418" y="3048"/>
                  </a:cubicBezTo>
                  <a:cubicBezTo>
                    <a:pt x="3387" y="3048"/>
                    <a:pt x="3352" y="3035"/>
                    <a:pt x="3314" y="3008"/>
                  </a:cubicBezTo>
                  <a:lnTo>
                    <a:pt x="2343" y="2141"/>
                  </a:lnTo>
                  <a:cubicBezTo>
                    <a:pt x="2296" y="2094"/>
                    <a:pt x="2251" y="2052"/>
                    <a:pt x="2207" y="2011"/>
                  </a:cubicBezTo>
                  <a:cubicBezTo>
                    <a:pt x="2082" y="1893"/>
                    <a:pt x="1984" y="1799"/>
                    <a:pt x="1909" y="1656"/>
                  </a:cubicBezTo>
                  <a:lnTo>
                    <a:pt x="1242" y="386"/>
                  </a:lnTo>
                  <a:cubicBezTo>
                    <a:pt x="1106" y="110"/>
                    <a:pt x="888" y="0"/>
                    <a:pt x="68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1"/>
            <p:cNvSpPr/>
            <p:nvPr/>
          </p:nvSpPr>
          <p:spPr>
            <a:xfrm>
              <a:off x="4971641" y="1618230"/>
              <a:ext cx="160131" cy="184945"/>
            </a:xfrm>
            <a:custGeom>
              <a:avLst/>
              <a:gdLst/>
              <a:ahLst/>
              <a:cxnLst/>
              <a:rect l="l" t="t" r="r" b="b"/>
              <a:pathLst>
                <a:path w="5550" h="6410" extrusionOk="0">
                  <a:moveTo>
                    <a:pt x="2580" y="5336"/>
                  </a:moveTo>
                  <a:cubicBezTo>
                    <a:pt x="2596" y="5336"/>
                    <a:pt x="2608" y="5348"/>
                    <a:pt x="2608" y="5364"/>
                  </a:cubicBezTo>
                  <a:lnTo>
                    <a:pt x="2608" y="5988"/>
                  </a:lnTo>
                  <a:lnTo>
                    <a:pt x="2600" y="5988"/>
                  </a:lnTo>
                  <a:cubicBezTo>
                    <a:pt x="2600" y="6011"/>
                    <a:pt x="2573" y="6026"/>
                    <a:pt x="2573" y="6026"/>
                  </a:cubicBezTo>
                  <a:lnTo>
                    <a:pt x="413" y="6026"/>
                  </a:lnTo>
                  <a:cubicBezTo>
                    <a:pt x="398" y="6026"/>
                    <a:pt x="384" y="6013"/>
                    <a:pt x="384" y="5997"/>
                  </a:cubicBezTo>
                  <a:lnTo>
                    <a:pt x="384" y="5364"/>
                  </a:lnTo>
                  <a:cubicBezTo>
                    <a:pt x="384" y="5348"/>
                    <a:pt x="398" y="5336"/>
                    <a:pt x="413" y="5336"/>
                  </a:cubicBezTo>
                  <a:close/>
                  <a:moveTo>
                    <a:pt x="4869" y="0"/>
                  </a:moveTo>
                  <a:cubicBezTo>
                    <a:pt x="4666" y="0"/>
                    <a:pt x="4450" y="109"/>
                    <a:pt x="4315" y="383"/>
                  </a:cubicBezTo>
                  <a:lnTo>
                    <a:pt x="3649" y="1647"/>
                  </a:lnTo>
                  <a:cubicBezTo>
                    <a:pt x="3576" y="1788"/>
                    <a:pt x="3478" y="1882"/>
                    <a:pt x="3353" y="1998"/>
                  </a:cubicBezTo>
                  <a:cubicBezTo>
                    <a:pt x="3309" y="2040"/>
                    <a:pt x="3264" y="2083"/>
                    <a:pt x="3218" y="2129"/>
                  </a:cubicBezTo>
                  <a:lnTo>
                    <a:pt x="2251" y="2991"/>
                  </a:lnTo>
                  <a:cubicBezTo>
                    <a:pt x="2214" y="3017"/>
                    <a:pt x="2179" y="3031"/>
                    <a:pt x="2148" y="3031"/>
                  </a:cubicBezTo>
                  <a:cubicBezTo>
                    <a:pt x="2118" y="3031"/>
                    <a:pt x="2092" y="3019"/>
                    <a:pt x="2071" y="2994"/>
                  </a:cubicBezTo>
                  <a:cubicBezTo>
                    <a:pt x="2063" y="2986"/>
                    <a:pt x="2002" y="2911"/>
                    <a:pt x="2080" y="2830"/>
                  </a:cubicBezTo>
                  <a:lnTo>
                    <a:pt x="2083" y="2827"/>
                  </a:lnTo>
                  <a:cubicBezTo>
                    <a:pt x="2195" y="2707"/>
                    <a:pt x="2267" y="2624"/>
                    <a:pt x="2350" y="2527"/>
                  </a:cubicBezTo>
                  <a:cubicBezTo>
                    <a:pt x="2399" y="2471"/>
                    <a:pt x="2455" y="2406"/>
                    <a:pt x="2525" y="2327"/>
                  </a:cubicBezTo>
                  <a:cubicBezTo>
                    <a:pt x="2853" y="1955"/>
                    <a:pt x="2784" y="1570"/>
                    <a:pt x="2570" y="1354"/>
                  </a:cubicBezTo>
                  <a:cubicBezTo>
                    <a:pt x="2449" y="1233"/>
                    <a:pt x="2276" y="1156"/>
                    <a:pt x="2086" y="1156"/>
                  </a:cubicBezTo>
                  <a:cubicBezTo>
                    <a:pt x="1917" y="1156"/>
                    <a:pt x="1735" y="1217"/>
                    <a:pt x="1566" y="1362"/>
                  </a:cubicBezTo>
                  <a:cubicBezTo>
                    <a:pt x="1559" y="1369"/>
                    <a:pt x="1551" y="1377"/>
                    <a:pt x="1543" y="1385"/>
                  </a:cubicBezTo>
                  <a:lnTo>
                    <a:pt x="655" y="2454"/>
                  </a:lnTo>
                  <a:cubicBezTo>
                    <a:pt x="284" y="2900"/>
                    <a:pt x="284" y="3569"/>
                    <a:pt x="284" y="4106"/>
                  </a:cubicBezTo>
                  <a:cubicBezTo>
                    <a:pt x="284" y="4147"/>
                    <a:pt x="284" y="4186"/>
                    <a:pt x="283" y="4226"/>
                  </a:cubicBezTo>
                  <a:cubicBezTo>
                    <a:pt x="283" y="4330"/>
                    <a:pt x="367" y="4414"/>
                    <a:pt x="471" y="4414"/>
                  </a:cubicBezTo>
                  <a:lnTo>
                    <a:pt x="476" y="4414"/>
                  </a:lnTo>
                  <a:cubicBezTo>
                    <a:pt x="476" y="4414"/>
                    <a:pt x="666" y="4318"/>
                    <a:pt x="666" y="4213"/>
                  </a:cubicBezTo>
                  <a:cubicBezTo>
                    <a:pt x="666" y="4173"/>
                    <a:pt x="666" y="4134"/>
                    <a:pt x="666" y="4094"/>
                  </a:cubicBezTo>
                  <a:cubicBezTo>
                    <a:pt x="666" y="3590"/>
                    <a:pt x="666" y="3020"/>
                    <a:pt x="951" y="2678"/>
                  </a:cubicBezTo>
                  <a:lnTo>
                    <a:pt x="1830" y="1618"/>
                  </a:lnTo>
                  <a:cubicBezTo>
                    <a:pt x="1922" y="1543"/>
                    <a:pt x="2014" y="1513"/>
                    <a:pt x="2095" y="1513"/>
                  </a:cubicBezTo>
                  <a:cubicBezTo>
                    <a:pt x="2181" y="1513"/>
                    <a:pt x="2255" y="1547"/>
                    <a:pt x="2306" y="1598"/>
                  </a:cubicBezTo>
                  <a:cubicBezTo>
                    <a:pt x="2418" y="1711"/>
                    <a:pt x="2395" y="1888"/>
                    <a:pt x="2246" y="2057"/>
                  </a:cubicBezTo>
                  <a:cubicBezTo>
                    <a:pt x="2174" y="2138"/>
                    <a:pt x="2119" y="2202"/>
                    <a:pt x="2068" y="2261"/>
                  </a:cubicBezTo>
                  <a:cubicBezTo>
                    <a:pt x="1985" y="2359"/>
                    <a:pt x="1918" y="2435"/>
                    <a:pt x="1812" y="2551"/>
                  </a:cubicBezTo>
                  <a:cubicBezTo>
                    <a:pt x="1600" y="2770"/>
                    <a:pt x="1642" y="3057"/>
                    <a:pt x="1790" y="3228"/>
                  </a:cubicBezTo>
                  <a:cubicBezTo>
                    <a:pt x="1876" y="3324"/>
                    <a:pt x="2006" y="3393"/>
                    <a:pt x="2155" y="3393"/>
                  </a:cubicBezTo>
                  <a:cubicBezTo>
                    <a:pt x="2261" y="3393"/>
                    <a:pt x="2375" y="3359"/>
                    <a:pt x="2488" y="3275"/>
                  </a:cubicBezTo>
                  <a:cubicBezTo>
                    <a:pt x="2493" y="3270"/>
                    <a:pt x="2497" y="3267"/>
                    <a:pt x="2502" y="3264"/>
                  </a:cubicBezTo>
                  <a:lnTo>
                    <a:pt x="3482" y="2388"/>
                  </a:lnTo>
                  <a:cubicBezTo>
                    <a:pt x="3485" y="2386"/>
                    <a:pt x="3488" y="2383"/>
                    <a:pt x="3491" y="2380"/>
                  </a:cubicBezTo>
                  <a:cubicBezTo>
                    <a:pt x="3534" y="2336"/>
                    <a:pt x="3579" y="2294"/>
                    <a:pt x="3620" y="2254"/>
                  </a:cubicBezTo>
                  <a:cubicBezTo>
                    <a:pt x="3754" y="2129"/>
                    <a:pt x="3890" y="2000"/>
                    <a:pt x="3995" y="1802"/>
                  </a:cubicBezTo>
                  <a:lnTo>
                    <a:pt x="4662" y="533"/>
                  </a:lnTo>
                  <a:cubicBezTo>
                    <a:pt x="4662" y="530"/>
                    <a:pt x="4663" y="529"/>
                    <a:pt x="4663" y="527"/>
                  </a:cubicBezTo>
                  <a:cubicBezTo>
                    <a:pt x="4727" y="399"/>
                    <a:pt x="4810" y="353"/>
                    <a:pt x="4884" y="353"/>
                  </a:cubicBezTo>
                  <a:cubicBezTo>
                    <a:pt x="4912" y="353"/>
                    <a:pt x="4939" y="360"/>
                    <a:pt x="4962" y="371"/>
                  </a:cubicBezTo>
                  <a:cubicBezTo>
                    <a:pt x="5056" y="414"/>
                    <a:pt x="5122" y="526"/>
                    <a:pt x="5056" y="676"/>
                  </a:cubicBezTo>
                  <a:lnTo>
                    <a:pt x="4024" y="3086"/>
                  </a:lnTo>
                  <a:cubicBezTo>
                    <a:pt x="3893" y="3390"/>
                    <a:pt x="3691" y="3567"/>
                    <a:pt x="3608" y="3632"/>
                  </a:cubicBezTo>
                  <a:cubicBezTo>
                    <a:pt x="3379" y="3791"/>
                    <a:pt x="3194" y="3906"/>
                    <a:pt x="3045" y="4000"/>
                  </a:cubicBezTo>
                  <a:cubicBezTo>
                    <a:pt x="2559" y="4305"/>
                    <a:pt x="2395" y="4430"/>
                    <a:pt x="2350" y="4953"/>
                  </a:cubicBezTo>
                  <a:lnTo>
                    <a:pt x="411" y="4953"/>
                  </a:lnTo>
                  <a:cubicBezTo>
                    <a:pt x="410" y="4953"/>
                    <a:pt x="409" y="4953"/>
                    <a:pt x="408" y="4953"/>
                  </a:cubicBezTo>
                  <a:cubicBezTo>
                    <a:pt x="184" y="4953"/>
                    <a:pt x="0" y="5354"/>
                    <a:pt x="0" y="5354"/>
                  </a:cubicBezTo>
                  <a:lnTo>
                    <a:pt x="0" y="6002"/>
                  </a:lnTo>
                  <a:cubicBezTo>
                    <a:pt x="0" y="6226"/>
                    <a:pt x="183" y="6410"/>
                    <a:pt x="408" y="6410"/>
                  </a:cubicBezTo>
                  <a:lnTo>
                    <a:pt x="2565" y="6410"/>
                  </a:lnTo>
                  <a:cubicBezTo>
                    <a:pt x="2789" y="6410"/>
                    <a:pt x="2973" y="6226"/>
                    <a:pt x="2973" y="6002"/>
                  </a:cubicBezTo>
                  <a:lnTo>
                    <a:pt x="2973" y="5364"/>
                  </a:lnTo>
                  <a:cubicBezTo>
                    <a:pt x="2973" y="5195"/>
                    <a:pt x="2867" y="5049"/>
                    <a:pt x="2720" y="4988"/>
                  </a:cubicBezTo>
                  <a:cubicBezTo>
                    <a:pt x="2746" y="4643"/>
                    <a:pt x="2826" y="4592"/>
                    <a:pt x="3238" y="4334"/>
                  </a:cubicBezTo>
                  <a:cubicBezTo>
                    <a:pt x="3392" y="4239"/>
                    <a:pt x="3582" y="4120"/>
                    <a:pt x="3820" y="3954"/>
                  </a:cubicBezTo>
                  <a:cubicBezTo>
                    <a:pt x="3821" y="3952"/>
                    <a:pt x="3824" y="3951"/>
                    <a:pt x="3826" y="3949"/>
                  </a:cubicBezTo>
                  <a:cubicBezTo>
                    <a:pt x="3958" y="3850"/>
                    <a:pt x="4203" y="3626"/>
                    <a:pt x="4364" y="3251"/>
                  </a:cubicBezTo>
                  <a:lnTo>
                    <a:pt x="5395" y="849"/>
                  </a:lnTo>
                  <a:cubicBezTo>
                    <a:pt x="5550" y="487"/>
                    <a:pt x="5364" y="168"/>
                    <a:pt x="5111" y="53"/>
                  </a:cubicBezTo>
                  <a:cubicBezTo>
                    <a:pt x="5037" y="19"/>
                    <a:pt x="4954" y="0"/>
                    <a:pt x="486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1"/>
            <p:cNvSpPr/>
            <p:nvPr/>
          </p:nvSpPr>
          <p:spPr>
            <a:xfrm>
              <a:off x="5112499" y="1499416"/>
              <a:ext cx="38893" cy="11108"/>
            </a:xfrm>
            <a:custGeom>
              <a:avLst/>
              <a:gdLst/>
              <a:ahLst/>
              <a:cxnLst/>
              <a:rect l="l" t="t" r="r" b="b"/>
              <a:pathLst>
                <a:path w="1348" h="385" extrusionOk="0">
                  <a:moveTo>
                    <a:pt x="220" y="1"/>
                  </a:moveTo>
                  <a:cubicBezTo>
                    <a:pt x="130" y="1"/>
                    <a:pt x="50" y="60"/>
                    <a:pt x="28" y="148"/>
                  </a:cubicBezTo>
                  <a:cubicBezTo>
                    <a:pt x="1" y="274"/>
                    <a:pt x="96" y="384"/>
                    <a:pt x="215" y="384"/>
                  </a:cubicBezTo>
                  <a:lnTo>
                    <a:pt x="1128" y="384"/>
                  </a:lnTo>
                  <a:cubicBezTo>
                    <a:pt x="1217" y="384"/>
                    <a:pt x="1298" y="324"/>
                    <a:pt x="1318" y="238"/>
                  </a:cubicBezTo>
                  <a:cubicBezTo>
                    <a:pt x="1347" y="113"/>
                    <a:pt x="1252" y="1"/>
                    <a:pt x="113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1"/>
            <p:cNvSpPr/>
            <p:nvPr/>
          </p:nvSpPr>
          <p:spPr>
            <a:xfrm>
              <a:off x="5101795" y="1440557"/>
              <a:ext cx="34161" cy="27785"/>
            </a:xfrm>
            <a:custGeom>
              <a:avLst/>
              <a:gdLst/>
              <a:ahLst/>
              <a:cxnLst/>
              <a:rect l="l" t="t" r="r" b="b"/>
              <a:pathLst>
                <a:path w="1184" h="963" extrusionOk="0">
                  <a:moveTo>
                    <a:pt x="969" y="0"/>
                  </a:moveTo>
                  <a:cubicBezTo>
                    <a:pt x="928" y="0"/>
                    <a:pt x="887" y="13"/>
                    <a:pt x="852" y="40"/>
                  </a:cubicBezTo>
                  <a:lnTo>
                    <a:pt x="99" y="623"/>
                  </a:lnTo>
                  <a:cubicBezTo>
                    <a:pt x="16" y="688"/>
                    <a:pt x="1" y="806"/>
                    <a:pt x="65" y="889"/>
                  </a:cubicBezTo>
                  <a:cubicBezTo>
                    <a:pt x="103" y="938"/>
                    <a:pt x="159" y="962"/>
                    <a:pt x="215" y="962"/>
                  </a:cubicBezTo>
                  <a:cubicBezTo>
                    <a:pt x="257" y="962"/>
                    <a:pt x="297" y="950"/>
                    <a:pt x="332" y="922"/>
                  </a:cubicBezTo>
                  <a:lnTo>
                    <a:pt x="1085" y="339"/>
                  </a:lnTo>
                  <a:cubicBezTo>
                    <a:pt x="1168" y="277"/>
                    <a:pt x="1183" y="157"/>
                    <a:pt x="1119" y="74"/>
                  </a:cubicBezTo>
                  <a:cubicBezTo>
                    <a:pt x="1081" y="26"/>
                    <a:pt x="1025" y="0"/>
                    <a:pt x="96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1"/>
            <p:cNvSpPr/>
            <p:nvPr/>
          </p:nvSpPr>
          <p:spPr>
            <a:xfrm>
              <a:off x="5101795" y="1541771"/>
              <a:ext cx="34161" cy="27785"/>
            </a:xfrm>
            <a:custGeom>
              <a:avLst/>
              <a:gdLst/>
              <a:ahLst/>
              <a:cxnLst/>
              <a:rect l="l" t="t" r="r" b="b"/>
              <a:pathLst>
                <a:path w="1184" h="963" extrusionOk="0">
                  <a:moveTo>
                    <a:pt x="217" y="0"/>
                  </a:moveTo>
                  <a:cubicBezTo>
                    <a:pt x="159" y="0"/>
                    <a:pt x="103" y="26"/>
                    <a:pt x="65" y="74"/>
                  </a:cubicBezTo>
                  <a:cubicBezTo>
                    <a:pt x="1" y="157"/>
                    <a:pt x="16" y="275"/>
                    <a:pt x="99" y="340"/>
                  </a:cubicBezTo>
                  <a:lnTo>
                    <a:pt x="852" y="922"/>
                  </a:lnTo>
                  <a:cubicBezTo>
                    <a:pt x="887" y="950"/>
                    <a:pt x="927" y="962"/>
                    <a:pt x="968" y="962"/>
                  </a:cubicBezTo>
                  <a:cubicBezTo>
                    <a:pt x="1025" y="962"/>
                    <a:pt x="1082" y="938"/>
                    <a:pt x="1119" y="889"/>
                  </a:cubicBezTo>
                  <a:cubicBezTo>
                    <a:pt x="1183" y="806"/>
                    <a:pt x="1168" y="686"/>
                    <a:pt x="1085" y="622"/>
                  </a:cubicBezTo>
                  <a:lnTo>
                    <a:pt x="332" y="39"/>
                  </a:lnTo>
                  <a:cubicBezTo>
                    <a:pt x="298" y="13"/>
                    <a:pt x="257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1"/>
            <p:cNvSpPr/>
            <p:nvPr/>
          </p:nvSpPr>
          <p:spPr>
            <a:xfrm>
              <a:off x="4775762" y="1499416"/>
              <a:ext cx="38864" cy="11108"/>
            </a:xfrm>
            <a:custGeom>
              <a:avLst/>
              <a:gdLst/>
              <a:ahLst/>
              <a:cxnLst/>
              <a:rect l="l" t="t" r="r" b="b"/>
              <a:pathLst>
                <a:path w="1347" h="385" extrusionOk="0">
                  <a:moveTo>
                    <a:pt x="220" y="1"/>
                  </a:moveTo>
                  <a:cubicBezTo>
                    <a:pt x="131" y="1"/>
                    <a:pt x="49" y="60"/>
                    <a:pt x="29" y="148"/>
                  </a:cubicBezTo>
                  <a:cubicBezTo>
                    <a:pt x="0" y="274"/>
                    <a:pt x="95" y="384"/>
                    <a:pt x="216" y="384"/>
                  </a:cubicBezTo>
                  <a:lnTo>
                    <a:pt x="1132" y="384"/>
                  </a:lnTo>
                  <a:cubicBezTo>
                    <a:pt x="1252" y="384"/>
                    <a:pt x="1347" y="274"/>
                    <a:pt x="1318" y="148"/>
                  </a:cubicBezTo>
                  <a:cubicBezTo>
                    <a:pt x="1299" y="60"/>
                    <a:pt x="1218" y="1"/>
                    <a:pt x="112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1"/>
            <p:cNvSpPr/>
            <p:nvPr/>
          </p:nvSpPr>
          <p:spPr>
            <a:xfrm>
              <a:off x="4791198" y="1440557"/>
              <a:ext cx="34161" cy="27785"/>
            </a:xfrm>
            <a:custGeom>
              <a:avLst/>
              <a:gdLst/>
              <a:ahLst/>
              <a:cxnLst/>
              <a:rect l="l" t="t" r="r" b="b"/>
              <a:pathLst>
                <a:path w="1184" h="963" extrusionOk="0">
                  <a:moveTo>
                    <a:pt x="216" y="0"/>
                  </a:moveTo>
                  <a:cubicBezTo>
                    <a:pt x="159" y="0"/>
                    <a:pt x="102" y="26"/>
                    <a:pt x="65" y="74"/>
                  </a:cubicBezTo>
                  <a:cubicBezTo>
                    <a:pt x="0" y="157"/>
                    <a:pt x="16" y="277"/>
                    <a:pt x="99" y="339"/>
                  </a:cubicBezTo>
                  <a:lnTo>
                    <a:pt x="852" y="922"/>
                  </a:lnTo>
                  <a:cubicBezTo>
                    <a:pt x="887" y="950"/>
                    <a:pt x="927" y="962"/>
                    <a:pt x="968" y="962"/>
                  </a:cubicBezTo>
                  <a:cubicBezTo>
                    <a:pt x="1025" y="962"/>
                    <a:pt x="1082" y="938"/>
                    <a:pt x="1119" y="889"/>
                  </a:cubicBezTo>
                  <a:cubicBezTo>
                    <a:pt x="1183" y="806"/>
                    <a:pt x="1168" y="686"/>
                    <a:pt x="1085" y="623"/>
                  </a:cubicBezTo>
                  <a:lnTo>
                    <a:pt x="332" y="40"/>
                  </a:lnTo>
                  <a:cubicBezTo>
                    <a:pt x="297" y="13"/>
                    <a:pt x="256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1"/>
            <p:cNvSpPr/>
            <p:nvPr/>
          </p:nvSpPr>
          <p:spPr>
            <a:xfrm>
              <a:off x="4791198" y="1541771"/>
              <a:ext cx="34161" cy="27785"/>
            </a:xfrm>
            <a:custGeom>
              <a:avLst/>
              <a:gdLst/>
              <a:ahLst/>
              <a:cxnLst/>
              <a:rect l="l" t="t" r="r" b="b"/>
              <a:pathLst>
                <a:path w="1184" h="963" extrusionOk="0">
                  <a:moveTo>
                    <a:pt x="967" y="0"/>
                  </a:moveTo>
                  <a:cubicBezTo>
                    <a:pt x="927" y="0"/>
                    <a:pt x="886" y="13"/>
                    <a:pt x="852" y="39"/>
                  </a:cubicBezTo>
                  <a:lnTo>
                    <a:pt x="99" y="622"/>
                  </a:lnTo>
                  <a:cubicBezTo>
                    <a:pt x="16" y="686"/>
                    <a:pt x="0" y="806"/>
                    <a:pt x="65" y="889"/>
                  </a:cubicBezTo>
                  <a:cubicBezTo>
                    <a:pt x="102" y="938"/>
                    <a:pt x="158" y="962"/>
                    <a:pt x="215" y="962"/>
                  </a:cubicBezTo>
                  <a:cubicBezTo>
                    <a:pt x="255" y="962"/>
                    <a:pt x="297" y="950"/>
                    <a:pt x="330" y="922"/>
                  </a:cubicBezTo>
                  <a:lnTo>
                    <a:pt x="1085" y="340"/>
                  </a:lnTo>
                  <a:cubicBezTo>
                    <a:pt x="1168" y="275"/>
                    <a:pt x="1183" y="157"/>
                    <a:pt x="1119" y="74"/>
                  </a:cubicBezTo>
                  <a:cubicBezTo>
                    <a:pt x="1081" y="26"/>
                    <a:pt x="1024" y="0"/>
                    <a:pt x="96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1"/>
            <p:cNvSpPr/>
            <p:nvPr/>
          </p:nvSpPr>
          <p:spPr>
            <a:xfrm>
              <a:off x="4832226" y="1429102"/>
              <a:ext cx="262817" cy="210854"/>
            </a:xfrm>
            <a:custGeom>
              <a:avLst/>
              <a:gdLst/>
              <a:ahLst/>
              <a:cxnLst/>
              <a:rect l="l" t="t" r="r" b="b"/>
              <a:pathLst>
                <a:path w="9109" h="7308" extrusionOk="0">
                  <a:moveTo>
                    <a:pt x="2353" y="381"/>
                  </a:moveTo>
                  <a:cubicBezTo>
                    <a:pt x="2900" y="391"/>
                    <a:pt x="3499" y="738"/>
                    <a:pt x="3670" y="1490"/>
                  </a:cubicBezTo>
                  <a:cubicBezTo>
                    <a:pt x="3620" y="1520"/>
                    <a:pt x="3574" y="1551"/>
                    <a:pt x="3528" y="1586"/>
                  </a:cubicBezTo>
                  <a:cubicBezTo>
                    <a:pt x="3513" y="1569"/>
                    <a:pt x="3496" y="1554"/>
                    <a:pt x="3479" y="1537"/>
                  </a:cubicBezTo>
                  <a:cubicBezTo>
                    <a:pt x="3388" y="1443"/>
                    <a:pt x="3269" y="1321"/>
                    <a:pt x="3058" y="1321"/>
                  </a:cubicBezTo>
                  <a:cubicBezTo>
                    <a:pt x="3008" y="1321"/>
                    <a:pt x="2952" y="1328"/>
                    <a:pt x="2890" y="1344"/>
                  </a:cubicBezTo>
                  <a:cubicBezTo>
                    <a:pt x="2814" y="1364"/>
                    <a:pt x="2749" y="1381"/>
                    <a:pt x="2691" y="1396"/>
                  </a:cubicBezTo>
                  <a:cubicBezTo>
                    <a:pt x="2515" y="1444"/>
                    <a:pt x="2426" y="1468"/>
                    <a:pt x="2355" y="1468"/>
                  </a:cubicBezTo>
                  <a:cubicBezTo>
                    <a:pt x="2284" y="1468"/>
                    <a:pt x="2195" y="1444"/>
                    <a:pt x="2019" y="1398"/>
                  </a:cubicBezTo>
                  <a:cubicBezTo>
                    <a:pt x="1962" y="1382"/>
                    <a:pt x="1895" y="1364"/>
                    <a:pt x="1818" y="1344"/>
                  </a:cubicBezTo>
                  <a:cubicBezTo>
                    <a:pt x="1757" y="1328"/>
                    <a:pt x="1702" y="1322"/>
                    <a:pt x="1652" y="1322"/>
                  </a:cubicBezTo>
                  <a:cubicBezTo>
                    <a:pt x="1441" y="1322"/>
                    <a:pt x="1322" y="1443"/>
                    <a:pt x="1231" y="1536"/>
                  </a:cubicBezTo>
                  <a:cubicBezTo>
                    <a:pt x="1165" y="1603"/>
                    <a:pt x="1103" y="1664"/>
                    <a:pt x="1004" y="1704"/>
                  </a:cubicBezTo>
                  <a:cubicBezTo>
                    <a:pt x="1100" y="812"/>
                    <a:pt x="1748" y="391"/>
                    <a:pt x="2353" y="381"/>
                  </a:cubicBezTo>
                  <a:close/>
                  <a:moveTo>
                    <a:pt x="6748" y="381"/>
                  </a:moveTo>
                  <a:cubicBezTo>
                    <a:pt x="7354" y="391"/>
                    <a:pt x="8001" y="812"/>
                    <a:pt x="8098" y="1704"/>
                  </a:cubicBezTo>
                  <a:cubicBezTo>
                    <a:pt x="7998" y="1664"/>
                    <a:pt x="7938" y="1603"/>
                    <a:pt x="7871" y="1536"/>
                  </a:cubicBezTo>
                  <a:cubicBezTo>
                    <a:pt x="7779" y="1443"/>
                    <a:pt x="7661" y="1321"/>
                    <a:pt x="7451" y="1321"/>
                  </a:cubicBezTo>
                  <a:cubicBezTo>
                    <a:pt x="7400" y="1321"/>
                    <a:pt x="7345" y="1328"/>
                    <a:pt x="7283" y="1344"/>
                  </a:cubicBezTo>
                  <a:cubicBezTo>
                    <a:pt x="7207" y="1364"/>
                    <a:pt x="7139" y="1382"/>
                    <a:pt x="7083" y="1398"/>
                  </a:cubicBezTo>
                  <a:cubicBezTo>
                    <a:pt x="6906" y="1444"/>
                    <a:pt x="6819" y="1468"/>
                    <a:pt x="6748" y="1468"/>
                  </a:cubicBezTo>
                  <a:cubicBezTo>
                    <a:pt x="6676" y="1468"/>
                    <a:pt x="6587" y="1444"/>
                    <a:pt x="6411" y="1398"/>
                  </a:cubicBezTo>
                  <a:cubicBezTo>
                    <a:pt x="6354" y="1382"/>
                    <a:pt x="6288" y="1364"/>
                    <a:pt x="6210" y="1344"/>
                  </a:cubicBezTo>
                  <a:cubicBezTo>
                    <a:pt x="6148" y="1328"/>
                    <a:pt x="6093" y="1321"/>
                    <a:pt x="6043" y="1321"/>
                  </a:cubicBezTo>
                  <a:cubicBezTo>
                    <a:pt x="5832" y="1321"/>
                    <a:pt x="5714" y="1443"/>
                    <a:pt x="5622" y="1537"/>
                  </a:cubicBezTo>
                  <a:cubicBezTo>
                    <a:pt x="5605" y="1554"/>
                    <a:pt x="5588" y="1569"/>
                    <a:pt x="5572" y="1586"/>
                  </a:cubicBezTo>
                  <a:cubicBezTo>
                    <a:pt x="5527" y="1551"/>
                    <a:pt x="5481" y="1520"/>
                    <a:pt x="5432" y="1490"/>
                  </a:cubicBezTo>
                  <a:cubicBezTo>
                    <a:pt x="5602" y="738"/>
                    <a:pt x="6202" y="390"/>
                    <a:pt x="6748" y="381"/>
                  </a:cubicBezTo>
                  <a:close/>
                  <a:moveTo>
                    <a:pt x="4552" y="1618"/>
                  </a:moveTo>
                  <a:cubicBezTo>
                    <a:pt x="5157" y="1631"/>
                    <a:pt x="5805" y="2051"/>
                    <a:pt x="5901" y="2944"/>
                  </a:cubicBezTo>
                  <a:cubicBezTo>
                    <a:pt x="5802" y="2904"/>
                    <a:pt x="5742" y="2841"/>
                    <a:pt x="5676" y="2775"/>
                  </a:cubicBezTo>
                  <a:cubicBezTo>
                    <a:pt x="5584" y="2681"/>
                    <a:pt x="5464" y="2560"/>
                    <a:pt x="5254" y="2560"/>
                  </a:cubicBezTo>
                  <a:cubicBezTo>
                    <a:pt x="5203" y="2560"/>
                    <a:pt x="5148" y="2566"/>
                    <a:pt x="5087" y="2582"/>
                  </a:cubicBezTo>
                  <a:cubicBezTo>
                    <a:pt x="5010" y="2602"/>
                    <a:pt x="4946" y="2620"/>
                    <a:pt x="4887" y="2635"/>
                  </a:cubicBezTo>
                  <a:cubicBezTo>
                    <a:pt x="4711" y="2683"/>
                    <a:pt x="4622" y="2706"/>
                    <a:pt x="4552" y="2706"/>
                  </a:cubicBezTo>
                  <a:cubicBezTo>
                    <a:pt x="4479" y="2706"/>
                    <a:pt x="4391" y="2683"/>
                    <a:pt x="4214" y="2635"/>
                  </a:cubicBezTo>
                  <a:cubicBezTo>
                    <a:pt x="4157" y="2620"/>
                    <a:pt x="4091" y="2602"/>
                    <a:pt x="4015" y="2582"/>
                  </a:cubicBezTo>
                  <a:cubicBezTo>
                    <a:pt x="3954" y="2566"/>
                    <a:pt x="3899" y="2559"/>
                    <a:pt x="3849" y="2559"/>
                  </a:cubicBezTo>
                  <a:cubicBezTo>
                    <a:pt x="3637" y="2559"/>
                    <a:pt x="3518" y="2681"/>
                    <a:pt x="3427" y="2775"/>
                  </a:cubicBezTo>
                  <a:cubicBezTo>
                    <a:pt x="3361" y="2843"/>
                    <a:pt x="3300" y="2904"/>
                    <a:pt x="3200" y="2944"/>
                  </a:cubicBezTo>
                  <a:cubicBezTo>
                    <a:pt x="3297" y="2051"/>
                    <a:pt x="3944" y="1631"/>
                    <a:pt x="4552" y="1618"/>
                  </a:cubicBezTo>
                  <a:close/>
                  <a:moveTo>
                    <a:pt x="3067" y="1697"/>
                  </a:moveTo>
                  <a:cubicBezTo>
                    <a:pt x="3119" y="1697"/>
                    <a:pt x="3149" y="1727"/>
                    <a:pt x="3220" y="1799"/>
                  </a:cubicBezTo>
                  <a:cubicBezTo>
                    <a:pt x="3234" y="1813"/>
                    <a:pt x="3249" y="1829"/>
                    <a:pt x="3265" y="1844"/>
                  </a:cubicBezTo>
                  <a:cubicBezTo>
                    <a:pt x="2973" y="2191"/>
                    <a:pt x="2820" y="2648"/>
                    <a:pt x="2820" y="3178"/>
                  </a:cubicBezTo>
                  <a:lnTo>
                    <a:pt x="2820" y="3654"/>
                  </a:lnTo>
                  <a:cubicBezTo>
                    <a:pt x="2820" y="3660"/>
                    <a:pt x="2820" y="3668"/>
                    <a:pt x="2820" y="3674"/>
                  </a:cubicBezTo>
                  <a:cubicBezTo>
                    <a:pt x="2777" y="3695"/>
                    <a:pt x="2732" y="3714"/>
                    <a:pt x="2688" y="3731"/>
                  </a:cubicBezTo>
                  <a:cubicBezTo>
                    <a:pt x="2568" y="3775"/>
                    <a:pt x="2466" y="3797"/>
                    <a:pt x="2364" y="3797"/>
                  </a:cubicBezTo>
                  <a:cubicBezTo>
                    <a:pt x="2262" y="3797"/>
                    <a:pt x="2160" y="3775"/>
                    <a:pt x="2041" y="3731"/>
                  </a:cubicBezTo>
                  <a:cubicBezTo>
                    <a:pt x="1485" y="3525"/>
                    <a:pt x="997" y="2910"/>
                    <a:pt x="997" y="2413"/>
                  </a:cubicBezTo>
                  <a:lnTo>
                    <a:pt x="997" y="2102"/>
                  </a:lnTo>
                  <a:cubicBezTo>
                    <a:pt x="1271" y="2042"/>
                    <a:pt x="1410" y="1899"/>
                    <a:pt x="1508" y="1799"/>
                  </a:cubicBezTo>
                  <a:cubicBezTo>
                    <a:pt x="1580" y="1727"/>
                    <a:pt x="1609" y="1697"/>
                    <a:pt x="1660" y="1697"/>
                  </a:cubicBezTo>
                  <a:cubicBezTo>
                    <a:pt x="1680" y="1697"/>
                    <a:pt x="1702" y="1701"/>
                    <a:pt x="1731" y="1709"/>
                  </a:cubicBezTo>
                  <a:cubicBezTo>
                    <a:pt x="1807" y="1729"/>
                    <a:pt x="1873" y="1746"/>
                    <a:pt x="1930" y="1761"/>
                  </a:cubicBezTo>
                  <a:cubicBezTo>
                    <a:pt x="2133" y="1815"/>
                    <a:pt x="2243" y="1845"/>
                    <a:pt x="2364" y="1845"/>
                  </a:cubicBezTo>
                  <a:cubicBezTo>
                    <a:pt x="2485" y="1845"/>
                    <a:pt x="2597" y="1815"/>
                    <a:pt x="2800" y="1761"/>
                  </a:cubicBezTo>
                  <a:cubicBezTo>
                    <a:pt x="2857" y="1746"/>
                    <a:pt x="2921" y="1729"/>
                    <a:pt x="2996" y="1709"/>
                  </a:cubicBezTo>
                  <a:cubicBezTo>
                    <a:pt x="3025" y="1701"/>
                    <a:pt x="3048" y="1697"/>
                    <a:pt x="3067" y="1697"/>
                  </a:cubicBezTo>
                  <a:close/>
                  <a:moveTo>
                    <a:pt x="7449" y="1697"/>
                  </a:moveTo>
                  <a:cubicBezTo>
                    <a:pt x="7500" y="1697"/>
                    <a:pt x="7529" y="1727"/>
                    <a:pt x="7601" y="1799"/>
                  </a:cubicBezTo>
                  <a:cubicBezTo>
                    <a:pt x="7699" y="1899"/>
                    <a:pt x="7839" y="2042"/>
                    <a:pt x="8112" y="2102"/>
                  </a:cubicBezTo>
                  <a:lnTo>
                    <a:pt x="8112" y="2413"/>
                  </a:lnTo>
                  <a:cubicBezTo>
                    <a:pt x="8112" y="2910"/>
                    <a:pt x="7624" y="3525"/>
                    <a:pt x="7069" y="3731"/>
                  </a:cubicBezTo>
                  <a:cubicBezTo>
                    <a:pt x="6949" y="3775"/>
                    <a:pt x="6847" y="3797"/>
                    <a:pt x="6745" y="3797"/>
                  </a:cubicBezTo>
                  <a:cubicBezTo>
                    <a:pt x="6643" y="3797"/>
                    <a:pt x="6541" y="3775"/>
                    <a:pt x="6421" y="3731"/>
                  </a:cubicBezTo>
                  <a:cubicBezTo>
                    <a:pt x="6377" y="3715"/>
                    <a:pt x="6332" y="3695"/>
                    <a:pt x="6289" y="3674"/>
                  </a:cubicBezTo>
                  <a:cubicBezTo>
                    <a:pt x="6289" y="3668"/>
                    <a:pt x="6289" y="3662"/>
                    <a:pt x="6289" y="3654"/>
                  </a:cubicBezTo>
                  <a:lnTo>
                    <a:pt x="6289" y="3178"/>
                  </a:lnTo>
                  <a:cubicBezTo>
                    <a:pt x="6289" y="2648"/>
                    <a:pt x="6136" y="2191"/>
                    <a:pt x="5845" y="1845"/>
                  </a:cubicBezTo>
                  <a:cubicBezTo>
                    <a:pt x="5860" y="1829"/>
                    <a:pt x="5875" y="1813"/>
                    <a:pt x="5889" y="1799"/>
                  </a:cubicBezTo>
                  <a:cubicBezTo>
                    <a:pt x="5961" y="1727"/>
                    <a:pt x="5990" y="1697"/>
                    <a:pt x="6041" y="1697"/>
                  </a:cubicBezTo>
                  <a:cubicBezTo>
                    <a:pt x="6060" y="1697"/>
                    <a:pt x="6083" y="1701"/>
                    <a:pt x="6112" y="1709"/>
                  </a:cubicBezTo>
                  <a:cubicBezTo>
                    <a:pt x="6188" y="1729"/>
                    <a:pt x="6253" y="1746"/>
                    <a:pt x="6311" y="1761"/>
                  </a:cubicBezTo>
                  <a:cubicBezTo>
                    <a:pt x="6512" y="1815"/>
                    <a:pt x="6624" y="1845"/>
                    <a:pt x="6745" y="1845"/>
                  </a:cubicBezTo>
                  <a:cubicBezTo>
                    <a:pt x="6866" y="1845"/>
                    <a:pt x="6978" y="1815"/>
                    <a:pt x="7179" y="1761"/>
                  </a:cubicBezTo>
                  <a:cubicBezTo>
                    <a:pt x="7236" y="1746"/>
                    <a:pt x="7302" y="1729"/>
                    <a:pt x="7379" y="1709"/>
                  </a:cubicBezTo>
                  <a:cubicBezTo>
                    <a:pt x="7407" y="1701"/>
                    <a:pt x="7430" y="1697"/>
                    <a:pt x="7449" y="1697"/>
                  </a:cubicBezTo>
                  <a:close/>
                  <a:moveTo>
                    <a:pt x="2878" y="4057"/>
                  </a:moveTo>
                  <a:cubicBezTo>
                    <a:pt x="2912" y="4160"/>
                    <a:pt x="2958" y="4263"/>
                    <a:pt x="3013" y="4364"/>
                  </a:cubicBezTo>
                  <a:lnTo>
                    <a:pt x="2469" y="4683"/>
                  </a:lnTo>
                  <a:cubicBezTo>
                    <a:pt x="2467" y="4685"/>
                    <a:pt x="2464" y="4686"/>
                    <a:pt x="2462" y="4688"/>
                  </a:cubicBezTo>
                  <a:cubicBezTo>
                    <a:pt x="2412" y="4720"/>
                    <a:pt x="2383" y="4736"/>
                    <a:pt x="2354" y="4736"/>
                  </a:cubicBezTo>
                  <a:cubicBezTo>
                    <a:pt x="2326" y="4736"/>
                    <a:pt x="2297" y="4720"/>
                    <a:pt x="2248" y="4688"/>
                  </a:cubicBezTo>
                  <a:cubicBezTo>
                    <a:pt x="2245" y="4686"/>
                    <a:pt x="2243" y="4685"/>
                    <a:pt x="2240" y="4683"/>
                  </a:cubicBezTo>
                  <a:lnTo>
                    <a:pt x="1636" y="4329"/>
                  </a:lnTo>
                  <a:cubicBezTo>
                    <a:pt x="1738" y="4258"/>
                    <a:pt x="1803" y="4156"/>
                    <a:pt x="1846" y="4064"/>
                  </a:cubicBezTo>
                  <a:cubicBezTo>
                    <a:pt x="1864" y="4071"/>
                    <a:pt x="1881" y="4079"/>
                    <a:pt x="1899" y="4085"/>
                  </a:cubicBezTo>
                  <a:cubicBezTo>
                    <a:pt x="2061" y="4145"/>
                    <a:pt x="2208" y="4175"/>
                    <a:pt x="2354" y="4175"/>
                  </a:cubicBezTo>
                  <a:cubicBezTo>
                    <a:pt x="2501" y="4175"/>
                    <a:pt x="2647" y="4145"/>
                    <a:pt x="2809" y="4085"/>
                  </a:cubicBezTo>
                  <a:cubicBezTo>
                    <a:pt x="2832" y="4076"/>
                    <a:pt x="2855" y="4067"/>
                    <a:pt x="2878" y="4057"/>
                  </a:cubicBezTo>
                  <a:close/>
                  <a:moveTo>
                    <a:pt x="6224" y="4057"/>
                  </a:moveTo>
                  <a:cubicBezTo>
                    <a:pt x="6247" y="4067"/>
                    <a:pt x="6270" y="4076"/>
                    <a:pt x="6293" y="4085"/>
                  </a:cubicBezTo>
                  <a:cubicBezTo>
                    <a:pt x="6454" y="4145"/>
                    <a:pt x="6601" y="4175"/>
                    <a:pt x="6747" y="4175"/>
                  </a:cubicBezTo>
                  <a:cubicBezTo>
                    <a:pt x="6894" y="4175"/>
                    <a:pt x="7041" y="4145"/>
                    <a:pt x="7202" y="4085"/>
                  </a:cubicBezTo>
                  <a:cubicBezTo>
                    <a:pt x="7221" y="4079"/>
                    <a:pt x="7237" y="4071"/>
                    <a:pt x="7256" y="4064"/>
                  </a:cubicBezTo>
                  <a:cubicBezTo>
                    <a:pt x="7299" y="4157"/>
                    <a:pt x="7363" y="4260"/>
                    <a:pt x="7468" y="4329"/>
                  </a:cubicBezTo>
                  <a:lnTo>
                    <a:pt x="6862" y="4683"/>
                  </a:lnTo>
                  <a:lnTo>
                    <a:pt x="6854" y="4688"/>
                  </a:lnTo>
                  <a:cubicBezTo>
                    <a:pt x="6804" y="4720"/>
                    <a:pt x="6776" y="4736"/>
                    <a:pt x="6747" y="4736"/>
                  </a:cubicBezTo>
                  <a:cubicBezTo>
                    <a:pt x="6719" y="4736"/>
                    <a:pt x="6690" y="4720"/>
                    <a:pt x="6639" y="4688"/>
                  </a:cubicBezTo>
                  <a:cubicBezTo>
                    <a:pt x="6638" y="4686"/>
                    <a:pt x="6635" y="4685"/>
                    <a:pt x="6633" y="4683"/>
                  </a:cubicBezTo>
                  <a:lnTo>
                    <a:pt x="6089" y="4364"/>
                  </a:lnTo>
                  <a:cubicBezTo>
                    <a:pt x="6144" y="4263"/>
                    <a:pt x="6190" y="4160"/>
                    <a:pt x="6224" y="4057"/>
                  </a:cubicBezTo>
                  <a:close/>
                  <a:moveTo>
                    <a:pt x="5246" y="2940"/>
                  </a:moveTo>
                  <a:cubicBezTo>
                    <a:pt x="5298" y="2940"/>
                    <a:pt x="5327" y="2969"/>
                    <a:pt x="5398" y="3042"/>
                  </a:cubicBezTo>
                  <a:cubicBezTo>
                    <a:pt x="5495" y="3140"/>
                    <a:pt x="5635" y="3283"/>
                    <a:pt x="5906" y="3343"/>
                  </a:cubicBezTo>
                  <a:lnTo>
                    <a:pt x="5906" y="3652"/>
                  </a:lnTo>
                  <a:cubicBezTo>
                    <a:pt x="5906" y="4148"/>
                    <a:pt x="5421" y="4761"/>
                    <a:pt x="4868" y="4967"/>
                  </a:cubicBezTo>
                  <a:cubicBezTo>
                    <a:pt x="4749" y="5011"/>
                    <a:pt x="4647" y="5033"/>
                    <a:pt x="4545" y="5033"/>
                  </a:cubicBezTo>
                  <a:cubicBezTo>
                    <a:pt x="4444" y="5033"/>
                    <a:pt x="4342" y="5011"/>
                    <a:pt x="4223" y="4967"/>
                  </a:cubicBezTo>
                  <a:cubicBezTo>
                    <a:pt x="3670" y="4761"/>
                    <a:pt x="3183" y="4148"/>
                    <a:pt x="3183" y="3652"/>
                  </a:cubicBezTo>
                  <a:lnTo>
                    <a:pt x="3183" y="3343"/>
                  </a:lnTo>
                  <a:cubicBezTo>
                    <a:pt x="3455" y="3283"/>
                    <a:pt x="3594" y="3142"/>
                    <a:pt x="3693" y="3042"/>
                  </a:cubicBezTo>
                  <a:cubicBezTo>
                    <a:pt x="3764" y="2969"/>
                    <a:pt x="3792" y="2940"/>
                    <a:pt x="3843" y="2940"/>
                  </a:cubicBezTo>
                  <a:cubicBezTo>
                    <a:pt x="3863" y="2940"/>
                    <a:pt x="3885" y="2944"/>
                    <a:pt x="3913" y="2951"/>
                  </a:cubicBezTo>
                  <a:cubicBezTo>
                    <a:pt x="3990" y="2970"/>
                    <a:pt x="4055" y="2988"/>
                    <a:pt x="4110" y="3004"/>
                  </a:cubicBezTo>
                  <a:cubicBezTo>
                    <a:pt x="4312" y="3057"/>
                    <a:pt x="4424" y="3086"/>
                    <a:pt x="4545" y="3086"/>
                  </a:cubicBezTo>
                  <a:cubicBezTo>
                    <a:pt x="4667" y="3086"/>
                    <a:pt x="4777" y="3057"/>
                    <a:pt x="4980" y="3004"/>
                  </a:cubicBezTo>
                  <a:cubicBezTo>
                    <a:pt x="5036" y="2988"/>
                    <a:pt x="5101" y="2970"/>
                    <a:pt x="5176" y="2951"/>
                  </a:cubicBezTo>
                  <a:cubicBezTo>
                    <a:pt x="5205" y="2944"/>
                    <a:pt x="5227" y="2940"/>
                    <a:pt x="5246" y="2940"/>
                  </a:cubicBezTo>
                  <a:close/>
                  <a:moveTo>
                    <a:pt x="1163" y="4493"/>
                  </a:moveTo>
                  <a:lnTo>
                    <a:pt x="2053" y="5015"/>
                  </a:lnTo>
                  <a:cubicBezTo>
                    <a:pt x="2164" y="5087"/>
                    <a:pt x="2263" y="5123"/>
                    <a:pt x="2363" y="5123"/>
                  </a:cubicBezTo>
                  <a:cubicBezTo>
                    <a:pt x="2462" y="5123"/>
                    <a:pt x="2561" y="5087"/>
                    <a:pt x="2673" y="5015"/>
                  </a:cubicBezTo>
                  <a:lnTo>
                    <a:pt x="3235" y="4685"/>
                  </a:lnTo>
                  <a:cubicBezTo>
                    <a:pt x="3372" y="4853"/>
                    <a:pt x="3536" y="5007"/>
                    <a:pt x="3717" y="5128"/>
                  </a:cubicBezTo>
                  <a:cubicBezTo>
                    <a:pt x="3688" y="5192"/>
                    <a:pt x="3651" y="5257"/>
                    <a:pt x="3601" y="5271"/>
                  </a:cubicBezTo>
                  <a:cubicBezTo>
                    <a:pt x="3568" y="5280"/>
                    <a:pt x="3535" y="5289"/>
                    <a:pt x="3499" y="5298"/>
                  </a:cubicBezTo>
                  <a:cubicBezTo>
                    <a:pt x="3202" y="5378"/>
                    <a:pt x="2843" y="5473"/>
                    <a:pt x="2579" y="5697"/>
                  </a:cubicBezTo>
                  <a:lnTo>
                    <a:pt x="384" y="5697"/>
                  </a:lnTo>
                  <a:lnTo>
                    <a:pt x="384" y="5352"/>
                  </a:lnTo>
                  <a:cubicBezTo>
                    <a:pt x="384" y="4823"/>
                    <a:pt x="674" y="4642"/>
                    <a:pt x="1163" y="4493"/>
                  </a:cubicBezTo>
                  <a:close/>
                  <a:moveTo>
                    <a:pt x="7946" y="4495"/>
                  </a:moveTo>
                  <a:cubicBezTo>
                    <a:pt x="8435" y="4642"/>
                    <a:pt x="8725" y="4823"/>
                    <a:pt x="8725" y="5352"/>
                  </a:cubicBezTo>
                  <a:lnTo>
                    <a:pt x="8725" y="5697"/>
                  </a:lnTo>
                  <a:lnTo>
                    <a:pt x="6530" y="5697"/>
                  </a:lnTo>
                  <a:cubicBezTo>
                    <a:pt x="6266" y="5473"/>
                    <a:pt x="5908" y="5378"/>
                    <a:pt x="5610" y="5298"/>
                  </a:cubicBezTo>
                  <a:cubicBezTo>
                    <a:pt x="5575" y="5289"/>
                    <a:pt x="5541" y="5280"/>
                    <a:pt x="5509" y="5271"/>
                  </a:cubicBezTo>
                  <a:cubicBezTo>
                    <a:pt x="5458" y="5257"/>
                    <a:pt x="5421" y="5192"/>
                    <a:pt x="5392" y="5127"/>
                  </a:cubicBezTo>
                  <a:cubicBezTo>
                    <a:pt x="5573" y="5005"/>
                    <a:pt x="5736" y="4853"/>
                    <a:pt x="5874" y="4685"/>
                  </a:cubicBezTo>
                  <a:lnTo>
                    <a:pt x="6437" y="5015"/>
                  </a:lnTo>
                  <a:cubicBezTo>
                    <a:pt x="6547" y="5087"/>
                    <a:pt x="6647" y="5122"/>
                    <a:pt x="6747" y="5122"/>
                  </a:cubicBezTo>
                  <a:cubicBezTo>
                    <a:pt x="6845" y="5122"/>
                    <a:pt x="6944" y="5087"/>
                    <a:pt x="7056" y="5015"/>
                  </a:cubicBezTo>
                  <a:lnTo>
                    <a:pt x="7946" y="4495"/>
                  </a:lnTo>
                  <a:close/>
                  <a:moveTo>
                    <a:pt x="5059" y="5301"/>
                  </a:moveTo>
                  <a:cubicBezTo>
                    <a:pt x="5102" y="5393"/>
                    <a:pt x="5167" y="5496"/>
                    <a:pt x="5271" y="5567"/>
                  </a:cubicBezTo>
                  <a:lnTo>
                    <a:pt x="4665" y="5921"/>
                  </a:lnTo>
                  <a:cubicBezTo>
                    <a:pt x="4662" y="5923"/>
                    <a:pt x="4660" y="5924"/>
                    <a:pt x="4657" y="5926"/>
                  </a:cubicBezTo>
                  <a:cubicBezTo>
                    <a:pt x="4607" y="5959"/>
                    <a:pt x="4579" y="5975"/>
                    <a:pt x="4551" y="5975"/>
                  </a:cubicBezTo>
                  <a:cubicBezTo>
                    <a:pt x="4522" y="5975"/>
                    <a:pt x="4494" y="5959"/>
                    <a:pt x="4443" y="5926"/>
                  </a:cubicBezTo>
                  <a:cubicBezTo>
                    <a:pt x="4441" y="5924"/>
                    <a:pt x="4438" y="5923"/>
                    <a:pt x="4437" y="5921"/>
                  </a:cubicBezTo>
                  <a:lnTo>
                    <a:pt x="3832" y="5567"/>
                  </a:lnTo>
                  <a:cubicBezTo>
                    <a:pt x="3935" y="5496"/>
                    <a:pt x="3999" y="5393"/>
                    <a:pt x="4042" y="5301"/>
                  </a:cubicBezTo>
                  <a:cubicBezTo>
                    <a:pt x="4061" y="5309"/>
                    <a:pt x="4078" y="5317"/>
                    <a:pt x="4096" y="5323"/>
                  </a:cubicBezTo>
                  <a:cubicBezTo>
                    <a:pt x="4257" y="5383"/>
                    <a:pt x="4404" y="5413"/>
                    <a:pt x="4552" y="5413"/>
                  </a:cubicBezTo>
                  <a:cubicBezTo>
                    <a:pt x="4697" y="5413"/>
                    <a:pt x="4845" y="5383"/>
                    <a:pt x="5006" y="5323"/>
                  </a:cubicBezTo>
                  <a:cubicBezTo>
                    <a:pt x="5024" y="5317"/>
                    <a:pt x="5041" y="5309"/>
                    <a:pt x="5059" y="5301"/>
                  </a:cubicBezTo>
                  <a:close/>
                  <a:moveTo>
                    <a:pt x="2353" y="0"/>
                  </a:moveTo>
                  <a:cubicBezTo>
                    <a:pt x="1896" y="8"/>
                    <a:pt x="1471" y="186"/>
                    <a:pt x="1155" y="503"/>
                  </a:cubicBezTo>
                  <a:cubicBezTo>
                    <a:pt x="801" y="858"/>
                    <a:pt x="614" y="1355"/>
                    <a:pt x="614" y="1939"/>
                  </a:cubicBezTo>
                  <a:lnTo>
                    <a:pt x="614" y="2419"/>
                  </a:lnTo>
                  <a:cubicBezTo>
                    <a:pt x="614" y="2939"/>
                    <a:pt x="997" y="3536"/>
                    <a:pt x="1511" y="3883"/>
                  </a:cubicBezTo>
                  <a:cubicBezTo>
                    <a:pt x="1482" y="3948"/>
                    <a:pt x="1445" y="4013"/>
                    <a:pt x="1396" y="4025"/>
                  </a:cubicBezTo>
                  <a:cubicBezTo>
                    <a:pt x="1363" y="4034"/>
                    <a:pt x="1329" y="4044"/>
                    <a:pt x="1295" y="4053"/>
                  </a:cubicBezTo>
                  <a:cubicBezTo>
                    <a:pt x="1246" y="4067"/>
                    <a:pt x="1195" y="4079"/>
                    <a:pt x="1145" y="4094"/>
                  </a:cubicBezTo>
                  <a:cubicBezTo>
                    <a:pt x="1134" y="4096"/>
                    <a:pt x="1122" y="4099"/>
                    <a:pt x="1111" y="4103"/>
                  </a:cubicBezTo>
                  <a:cubicBezTo>
                    <a:pt x="596" y="4251"/>
                    <a:pt x="0" y="4501"/>
                    <a:pt x="0" y="5341"/>
                  </a:cubicBezTo>
                  <a:lnTo>
                    <a:pt x="0" y="5748"/>
                  </a:lnTo>
                  <a:cubicBezTo>
                    <a:pt x="0" y="5921"/>
                    <a:pt x="142" y="6062"/>
                    <a:pt x="315" y="6062"/>
                  </a:cubicBezTo>
                  <a:lnTo>
                    <a:pt x="2301" y="6062"/>
                  </a:lnTo>
                  <a:cubicBezTo>
                    <a:pt x="2240" y="6203"/>
                    <a:pt x="2206" y="6374"/>
                    <a:pt x="2206" y="6579"/>
                  </a:cubicBezTo>
                  <a:lnTo>
                    <a:pt x="2206" y="6993"/>
                  </a:lnTo>
                  <a:cubicBezTo>
                    <a:pt x="2206" y="7167"/>
                    <a:pt x="2346" y="7308"/>
                    <a:pt x="2521" y="7308"/>
                  </a:cubicBezTo>
                  <a:lnTo>
                    <a:pt x="4150" y="7308"/>
                  </a:lnTo>
                  <a:cubicBezTo>
                    <a:pt x="4239" y="7308"/>
                    <a:pt x="4320" y="7248"/>
                    <a:pt x="4340" y="7160"/>
                  </a:cubicBezTo>
                  <a:cubicBezTo>
                    <a:pt x="4367" y="7036"/>
                    <a:pt x="4274" y="6924"/>
                    <a:pt x="4156" y="6924"/>
                  </a:cubicBezTo>
                  <a:lnTo>
                    <a:pt x="2570" y="6924"/>
                  </a:lnTo>
                  <a:lnTo>
                    <a:pt x="2570" y="6576"/>
                  </a:lnTo>
                  <a:cubicBezTo>
                    <a:pt x="2570" y="6041"/>
                    <a:pt x="2858" y="5858"/>
                    <a:pt x="3347" y="5708"/>
                  </a:cubicBezTo>
                  <a:lnTo>
                    <a:pt x="4236" y="6236"/>
                  </a:lnTo>
                  <a:cubicBezTo>
                    <a:pt x="4346" y="6308"/>
                    <a:pt x="4446" y="6343"/>
                    <a:pt x="4544" y="6343"/>
                  </a:cubicBezTo>
                  <a:cubicBezTo>
                    <a:pt x="4644" y="6343"/>
                    <a:pt x="4743" y="6308"/>
                    <a:pt x="4854" y="6236"/>
                  </a:cubicBezTo>
                  <a:lnTo>
                    <a:pt x="5742" y="5708"/>
                  </a:lnTo>
                  <a:cubicBezTo>
                    <a:pt x="6231" y="5858"/>
                    <a:pt x="6520" y="6041"/>
                    <a:pt x="6520" y="6576"/>
                  </a:cubicBezTo>
                  <a:lnTo>
                    <a:pt x="6520" y="6924"/>
                  </a:lnTo>
                  <a:lnTo>
                    <a:pt x="5006" y="6924"/>
                  </a:lnTo>
                  <a:cubicBezTo>
                    <a:pt x="4886" y="6924"/>
                    <a:pt x="4792" y="7036"/>
                    <a:pt x="4820" y="7160"/>
                  </a:cubicBezTo>
                  <a:cubicBezTo>
                    <a:pt x="4840" y="7248"/>
                    <a:pt x="4921" y="7308"/>
                    <a:pt x="5010" y="7308"/>
                  </a:cubicBezTo>
                  <a:lnTo>
                    <a:pt x="6589" y="7308"/>
                  </a:lnTo>
                  <a:cubicBezTo>
                    <a:pt x="6762" y="7308"/>
                    <a:pt x="6903" y="7167"/>
                    <a:pt x="6903" y="6993"/>
                  </a:cubicBezTo>
                  <a:lnTo>
                    <a:pt x="6903" y="6579"/>
                  </a:lnTo>
                  <a:cubicBezTo>
                    <a:pt x="6903" y="6374"/>
                    <a:pt x="6868" y="6203"/>
                    <a:pt x="6808" y="6062"/>
                  </a:cubicBezTo>
                  <a:lnTo>
                    <a:pt x="8794" y="6062"/>
                  </a:lnTo>
                  <a:cubicBezTo>
                    <a:pt x="8968" y="6062"/>
                    <a:pt x="9109" y="5921"/>
                    <a:pt x="9109" y="5746"/>
                  </a:cubicBezTo>
                  <a:lnTo>
                    <a:pt x="9109" y="5337"/>
                  </a:lnTo>
                  <a:cubicBezTo>
                    <a:pt x="9109" y="4493"/>
                    <a:pt x="8512" y="4243"/>
                    <a:pt x="7995" y="4094"/>
                  </a:cubicBezTo>
                  <a:cubicBezTo>
                    <a:pt x="7988" y="4091"/>
                    <a:pt x="7980" y="4090"/>
                    <a:pt x="7972" y="4088"/>
                  </a:cubicBezTo>
                  <a:cubicBezTo>
                    <a:pt x="7919" y="4073"/>
                    <a:pt x="7865" y="4059"/>
                    <a:pt x="7814" y="4045"/>
                  </a:cubicBezTo>
                  <a:cubicBezTo>
                    <a:pt x="7779" y="4036"/>
                    <a:pt x="7745" y="4027"/>
                    <a:pt x="7713" y="4018"/>
                  </a:cubicBezTo>
                  <a:cubicBezTo>
                    <a:pt x="7662" y="4004"/>
                    <a:pt x="7626" y="3939"/>
                    <a:pt x="7598" y="3873"/>
                  </a:cubicBezTo>
                  <a:cubicBezTo>
                    <a:pt x="8112" y="3527"/>
                    <a:pt x="8495" y="2927"/>
                    <a:pt x="8495" y="2405"/>
                  </a:cubicBezTo>
                  <a:lnTo>
                    <a:pt x="8495" y="1939"/>
                  </a:lnTo>
                  <a:cubicBezTo>
                    <a:pt x="8495" y="1355"/>
                    <a:pt x="8308" y="858"/>
                    <a:pt x="7954" y="503"/>
                  </a:cubicBezTo>
                  <a:cubicBezTo>
                    <a:pt x="7638" y="186"/>
                    <a:pt x="7211" y="8"/>
                    <a:pt x="6754" y="0"/>
                  </a:cubicBezTo>
                  <a:lnTo>
                    <a:pt x="6748" y="0"/>
                  </a:lnTo>
                  <a:cubicBezTo>
                    <a:pt x="6069" y="11"/>
                    <a:pt x="5322" y="428"/>
                    <a:pt x="5085" y="1329"/>
                  </a:cubicBezTo>
                  <a:cubicBezTo>
                    <a:pt x="4917" y="1273"/>
                    <a:pt x="4740" y="1243"/>
                    <a:pt x="4558" y="1238"/>
                  </a:cubicBezTo>
                  <a:lnTo>
                    <a:pt x="4552" y="1238"/>
                  </a:lnTo>
                  <a:cubicBezTo>
                    <a:pt x="4369" y="1243"/>
                    <a:pt x="4191" y="1272"/>
                    <a:pt x="4024" y="1329"/>
                  </a:cubicBezTo>
                  <a:cubicBezTo>
                    <a:pt x="3786" y="428"/>
                    <a:pt x="3039" y="11"/>
                    <a:pt x="236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2" name="Google Shape;2222;p71"/>
          <p:cNvGrpSpPr/>
          <p:nvPr/>
        </p:nvGrpSpPr>
        <p:grpSpPr>
          <a:xfrm>
            <a:off x="5602626" y="1439345"/>
            <a:ext cx="395654" cy="336536"/>
            <a:chOff x="5576851" y="1439345"/>
            <a:chExt cx="395654" cy="336536"/>
          </a:xfrm>
        </p:grpSpPr>
        <p:sp>
          <p:nvSpPr>
            <p:cNvPr id="2223" name="Google Shape;2223;p71"/>
            <p:cNvSpPr/>
            <p:nvPr/>
          </p:nvSpPr>
          <p:spPr>
            <a:xfrm>
              <a:off x="5582910" y="1439547"/>
              <a:ext cx="383479" cy="330852"/>
            </a:xfrm>
            <a:custGeom>
              <a:avLst/>
              <a:gdLst/>
              <a:ahLst/>
              <a:cxnLst/>
              <a:rect l="l" t="t" r="r" b="b"/>
              <a:pathLst>
                <a:path w="13291" h="11467" extrusionOk="0">
                  <a:moveTo>
                    <a:pt x="1433" y="1049"/>
                  </a:moveTo>
                  <a:cubicBezTo>
                    <a:pt x="1" y="2533"/>
                    <a:pt x="1" y="4959"/>
                    <a:pt x="1433" y="6441"/>
                  </a:cubicBezTo>
                  <a:lnTo>
                    <a:pt x="2015" y="7018"/>
                  </a:lnTo>
                  <a:lnTo>
                    <a:pt x="6279" y="11239"/>
                  </a:lnTo>
                  <a:cubicBezTo>
                    <a:pt x="6463" y="11385"/>
                    <a:pt x="6554" y="11465"/>
                    <a:pt x="6646" y="11466"/>
                  </a:cubicBezTo>
                  <a:cubicBezTo>
                    <a:pt x="6738" y="11465"/>
                    <a:pt x="6830" y="11385"/>
                    <a:pt x="7014" y="11239"/>
                  </a:cubicBezTo>
                  <a:lnTo>
                    <a:pt x="10316" y="7969"/>
                  </a:lnTo>
                  <a:lnTo>
                    <a:pt x="11278" y="7018"/>
                  </a:lnTo>
                  <a:lnTo>
                    <a:pt x="11858" y="6441"/>
                  </a:lnTo>
                  <a:cubicBezTo>
                    <a:pt x="13291" y="4959"/>
                    <a:pt x="13291" y="2533"/>
                    <a:pt x="11858" y="1049"/>
                  </a:cubicBezTo>
                  <a:cubicBezTo>
                    <a:pt x="10988" y="147"/>
                    <a:pt x="9759" y="0"/>
                    <a:pt x="8624" y="376"/>
                  </a:cubicBezTo>
                  <a:cubicBezTo>
                    <a:pt x="8500" y="417"/>
                    <a:pt x="8505" y="411"/>
                    <a:pt x="8413" y="503"/>
                  </a:cubicBezTo>
                  <a:lnTo>
                    <a:pt x="7281" y="1634"/>
                  </a:lnTo>
                  <a:cubicBezTo>
                    <a:pt x="7071" y="1844"/>
                    <a:pt x="7017" y="1856"/>
                    <a:pt x="7225" y="2065"/>
                  </a:cubicBezTo>
                  <a:lnTo>
                    <a:pt x="8428" y="3267"/>
                  </a:lnTo>
                  <a:cubicBezTo>
                    <a:pt x="8637" y="3475"/>
                    <a:pt x="8583" y="3487"/>
                    <a:pt x="8373" y="3698"/>
                  </a:cubicBezTo>
                  <a:lnTo>
                    <a:pt x="6949" y="5119"/>
                  </a:lnTo>
                  <a:cubicBezTo>
                    <a:pt x="6882" y="5188"/>
                    <a:pt x="6879" y="5243"/>
                    <a:pt x="6928" y="5476"/>
                  </a:cubicBezTo>
                  <a:lnTo>
                    <a:pt x="7552" y="8451"/>
                  </a:lnTo>
                  <a:cubicBezTo>
                    <a:pt x="7597" y="8609"/>
                    <a:pt x="7445" y="8638"/>
                    <a:pt x="7371" y="8532"/>
                  </a:cubicBezTo>
                  <a:lnTo>
                    <a:pt x="5303" y="5531"/>
                  </a:lnTo>
                  <a:cubicBezTo>
                    <a:pt x="5124" y="5272"/>
                    <a:pt x="5178" y="5252"/>
                    <a:pt x="5382" y="5050"/>
                  </a:cubicBezTo>
                  <a:lnTo>
                    <a:pt x="6733" y="3698"/>
                  </a:lnTo>
                  <a:cubicBezTo>
                    <a:pt x="6945" y="3487"/>
                    <a:pt x="6998" y="3475"/>
                    <a:pt x="6790" y="3267"/>
                  </a:cubicBezTo>
                  <a:lnTo>
                    <a:pt x="5587" y="2065"/>
                  </a:lnTo>
                  <a:cubicBezTo>
                    <a:pt x="5379" y="1856"/>
                    <a:pt x="5432" y="1844"/>
                    <a:pt x="5642" y="1634"/>
                  </a:cubicBezTo>
                  <a:lnTo>
                    <a:pt x="5968" y="1309"/>
                  </a:lnTo>
                  <a:cubicBezTo>
                    <a:pt x="6118" y="1160"/>
                    <a:pt x="6132" y="1200"/>
                    <a:pt x="5963" y="1069"/>
                  </a:cubicBezTo>
                  <a:cubicBezTo>
                    <a:pt x="5368" y="611"/>
                    <a:pt x="4671" y="310"/>
                    <a:pt x="3977" y="215"/>
                  </a:cubicBezTo>
                  <a:cubicBezTo>
                    <a:pt x="3053" y="91"/>
                    <a:pt x="2130" y="328"/>
                    <a:pt x="1433" y="1049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1"/>
            <p:cNvSpPr/>
            <p:nvPr/>
          </p:nvSpPr>
          <p:spPr>
            <a:xfrm>
              <a:off x="5576851" y="1439345"/>
              <a:ext cx="211258" cy="279119"/>
            </a:xfrm>
            <a:custGeom>
              <a:avLst/>
              <a:gdLst/>
              <a:ahLst/>
              <a:cxnLst/>
              <a:rect l="l" t="t" r="r" b="b"/>
              <a:pathLst>
                <a:path w="7322" h="9674" extrusionOk="0">
                  <a:moveTo>
                    <a:pt x="3723" y="0"/>
                  </a:moveTo>
                  <a:cubicBezTo>
                    <a:pt x="2856" y="0"/>
                    <a:pt x="2092" y="318"/>
                    <a:pt x="1507" y="924"/>
                  </a:cubicBezTo>
                  <a:cubicBezTo>
                    <a:pt x="1" y="2483"/>
                    <a:pt x="1" y="5022"/>
                    <a:pt x="1507" y="6580"/>
                  </a:cubicBezTo>
                  <a:lnTo>
                    <a:pt x="1510" y="6583"/>
                  </a:lnTo>
                  <a:lnTo>
                    <a:pt x="4576" y="9620"/>
                  </a:lnTo>
                  <a:cubicBezTo>
                    <a:pt x="4613" y="9657"/>
                    <a:pt x="4661" y="9674"/>
                    <a:pt x="4710" y="9674"/>
                  </a:cubicBezTo>
                  <a:cubicBezTo>
                    <a:pt x="4757" y="9674"/>
                    <a:pt x="4806" y="9656"/>
                    <a:pt x="4843" y="9619"/>
                  </a:cubicBezTo>
                  <a:cubicBezTo>
                    <a:pt x="4918" y="9544"/>
                    <a:pt x="4917" y="9424"/>
                    <a:pt x="4843" y="9350"/>
                  </a:cubicBezTo>
                  <a:lnTo>
                    <a:pt x="1778" y="6315"/>
                  </a:lnTo>
                  <a:cubicBezTo>
                    <a:pt x="413" y="4900"/>
                    <a:pt x="415" y="2601"/>
                    <a:pt x="1780" y="1187"/>
                  </a:cubicBezTo>
                  <a:cubicBezTo>
                    <a:pt x="2340" y="608"/>
                    <a:pt x="3022" y="373"/>
                    <a:pt x="3707" y="373"/>
                  </a:cubicBezTo>
                  <a:cubicBezTo>
                    <a:pt x="3800" y="373"/>
                    <a:pt x="3894" y="378"/>
                    <a:pt x="3987" y="386"/>
                  </a:cubicBezTo>
                  <a:lnTo>
                    <a:pt x="3987" y="770"/>
                  </a:lnTo>
                  <a:cubicBezTo>
                    <a:pt x="3996" y="868"/>
                    <a:pt x="3980" y="892"/>
                    <a:pt x="3920" y="986"/>
                  </a:cubicBezTo>
                  <a:cubicBezTo>
                    <a:pt x="3903" y="1013"/>
                    <a:pt x="3884" y="1043"/>
                    <a:pt x="3864" y="1076"/>
                  </a:cubicBezTo>
                  <a:lnTo>
                    <a:pt x="3664" y="1417"/>
                  </a:lnTo>
                  <a:cubicBezTo>
                    <a:pt x="3542" y="1621"/>
                    <a:pt x="3588" y="1794"/>
                    <a:pt x="3634" y="1908"/>
                  </a:cubicBezTo>
                  <a:lnTo>
                    <a:pt x="3871" y="2489"/>
                  </a:lnTo>
                  <a:lnTo>
                    <a:pt x="3180" y="3061"/>
                  </a:lnTo>
                  <a:cubicBezTo>
                    <a:pt x="3179" y="3063"/>
                    <a:pt x="3177" y="3066"/>
                    <a:pt x="3174" y="3067"/>
                  </a:cubicBezTo>
                  <a:cubicBezTo>
                    <a:pt x="3073" y="3159"/>
                    <a:pt x="3047" y="3212"/>
                    <a:pt x="3039" y="3334"/>
                  </a:cubicBezTo>
                  <a:cubicBezTo>
                    <a:pt x="3039" y="3342"/>
                    <a:pt x="3039" y="3350"/>
                    <a:pt x="3038" y="3360"/>
                  </a:cubicBezTo>
                  <a:lnTo>
                    <a:pt x="2969" y="3962"/>
                  </a:lnTo>
                  <a:cubicBezTo>
                    <a:pt x="2956" y="4066"/>
                    <a:pt x="3032" y="4161"/>
                    <a:pt x="3136" y="4172"/>
                  </a:cubicBezTo>
                  <a:cubicBezTo>
                    <a:pt x="3144" y="4173"/>
                    <a:pt x="3150" y="4173"/>
                    <a:pt x="3157" y="4173"/>
                  </a:cubicBezTo>
                  <a:cubicBezTo>
                    <a:pt x="3252" y="4173"/>
                    <a:pt x="3335" y="4103"/>
                    <a:pt x="3346" y="4005"/>
                  </a:cubicBezTo>
                  <a:lnTo>
                    <a:pt x="3415" y="3399"/>
                  </a:lnTo>
                  <a:cubicBezTo>
                    <a:pt x="3415" y="3397"/>
                    <a:pt x="3417" y="3394"/>
                    <a:pt x="3417" y="3391"/>
                  </a:cubicBezTo>
                  <a:cubicBezTo>
                    <a:pt x="3417" y="3379"/>
                    <a:pt x="3418" y="3368"/>
                    <a:pt x="3418" y="3359"/>
                  </a:cubicBezTo>
                  <a:cubicBezTo>
                    <a:pt x="3421" y="3357"/>
                    <a:pt x="3424" y="3354"/>
                    <a:pt x="3427" y="3351"/>
                  </a:cubicBezTo>
                  <a:lnTo>
                    <a:pt x="3975" y="2896"/>
                  </a:lnTo>
                  <a:lnTo>
                    <a:pt x="3935" y="3698"/>
                  </a:lnTo>
                  <a:cubicBezTo>
                    <a:pt x="3929" y="3802"/>
                    <a:pt x="4010" y="3891"/>
                    <a:pt x="4115" y="3897"/>
                  </a:cubicBezTo>
                  <a:lnTo>
                    <a:pt x="4124" y="3897"/>
                  </a:lnTo>
                  <a:cubicBezTo>
                    <a:pt x="4225" y="3897"/>
                    <a:pt x="4308" y="3817"/>
                    <a:pt x="4314" y="3716"/>
                  </a:cubicBezTo>
                  <a:lnTo>
                    <a:pt x="4357" y="2836"/>
                  </a:lnTo>
                  <a:cubicBezTo>
                    <a:pt x="4366" y="2667"/>
                    <a:pt x="4303" y="2529"/>
                    <a:pt x="4254" y="2420"/>
                  </a:cubicBezTo>
                  <a:cubicBezTo>
                    <a:pt x="4243" y="2397"/>
                    <a:pt x="4233" y="2374"/>
                    <a:pt x="4225" y="2354"/>
                  </a:cubicBezTo>
                  <a:lnTo>
                    <a:pt x="3986" y="1765"/>
                  </a:lnTo>
                  <a:cubicBezTo>
                    <a:pt x="3955" y="1690"/>
                    <a:pt x="3960" y="1659"/>
                    <a:pt x="3990" y="1610"/>
                  </a:cubicBezTo>
                  <a:lnTo>
                    <a:pt x="4190" y="1270"/>
                  </a:lnTo>
                  <a:cubicBezTo>
                    <a:pt x="4208" y="1240"/>
                    <a:pt x="4225" y="1214"/>
                    <a:pt x="4240" y="1190"/>
                  </a:cubicBezTo>
                  <a:cubicBezTo>
                    <a:pt x="4312" y="1076"/>
                    <a:pt x="4375" y="978"/>
                    <a:pt x="4371" y="770"/>
                  </a:cubicBezTo>
                  <a:lnTo>
                    <a:pt x="4371" y="443"/>
                  </a:lnTo>
                  <a:cubicBezTo>
                    <a:pt x="4974" y="566"/>
                    <a:pt x="5549" y="842"/>
                    <a:pt x="6023" y="1201"/>
                  </a:cubicBezTo>
                  <a:lnTo>
                    <a:pt x="5717" y="1506"/>
                  </a:lnTo>
                  <a:cubicBezTo>
                    <a:pt x="5699" y="1524"/>
                    <a:pt x="5682" y="1541"/>
                    <a:pt x="5667" y="1556"/>
                  </a:cubicBezTo>
                  <a:cubicBezTo>
                    <a:pt x="5559" y="1662"/>
                    <a:pt x="5475" y="1745"/>
                    <a:pt x="5475" y="1877"/>
                  </a:cubicBezTo>
                  <a:cubicBezTo>
                    <a:pt x="5474" y="2007"/>
                    <a:pt x="5559" y="2103"/>
                    <a:pt x="5662" y="2207"/>
                  </a:cubicBezTo>
                  <a:lnTo>
                    <a:pt x="6865" y="3408"/>
                  </a:lnTo>
                  <a:cubicBezTo>
                    <a:pt x="6889" y="3432"/>
                    <a:pt x="6906" y="3449"/>
                    <a:pt x="6919" y="3463"/>
                  </a:cubicBezTo>
                  <a:cubicBezTo>
                    <a:pt x="6902" y="3480"/>
                    <a:pt x="6882" y="3500"/>
                    <a:pt x="6862" y="3518"/>
                  </a:cubicBezTo>
                  <a:cubicBezTo>
                    <a:pt x="6846" y="3534"/>
                    <a:pt x="6828" y="3552"/>
                    <a:pt x="6808" y="3570"/>
                  </a:cubicBezTo>
                  <a:lnTo>
                    <a:pt x="5457" y="4922"/>
                  </a:lnTo>
                  <a:cubicBezTo>
                    <a:pt x="5443" y="4936"/>
                    <a:pt x="5429" y="4949"/>
                    <a:pt x="5417" y="4962"/>
                  </a:cubicBezTo>
                  <a:cubicBezTo>
                    <a:pt x="5316" y="5061"/>
                    <a:pt x="5236" y="5140"/>
                    <a:pt x="5217" y="5261"/>
                  </a:cubicBezTo>
                  <a:cubicBezTo>
                    <a:pt x="5197" y="5400"/>
                    <a:pt x="5271" y="5523"/>
                    <a:pt x="5357" y="5646"/>
                  </a:cubicBezTo>
                  <a:lnTo>
                    <a:pt x="5814" y="6312"/>
                  </a:lnTo>
                  <a:cubicBezTo>
                    <a:pt x="5851" y="6365"/>
                    <a:pt x="5910" y="6393"/>
                    <a:pt x="5970" y="6393"/>
                  </a:cubicBezTo>
                  <a:cubicBezTo>
                    <a:pt x="6008" y="6393"/>
                    <a:pt x="6046" y="6382"/>
                    <a:pt x="6079" y="6359"/>
                  </a:cubicBezTo>
                  <a:cubicBezTo>
                    <a:pt x="6165" y="6301"/>
                    <a:pt x="6187" y="6183"/>
                    <a:pt x="6127" y="6095"/>
                  </a:cubicBezTo>
                  <a:lnTo>
                    <a:pt x="5668" y="5431"/>
                  </a:lnTo>
                  <a:cubicBezTo>
                    <a:pt x="5627" y="5370"/>
                    <a:pt x="5609" y="5336"/>
                    <a:pt x="5599" y="5318"/>
                  </a:cubicBezTo>
                  <a:cubicBezTo>
                    <a:pt x="5618" y="5296"/>
                    <a:pt x="5652" y="5262"/>
                    <a:pt x="5682" y="5232"/>
                  </a:cubicBezTo>
                  <a:cubicBezTo>
                    <a:pt x="5696" y="5219"/>
                    <a:pt x="5710" y="5206"/>
                    <a:pt x="5725" y="5190"/>
                  </a:cubicBezTo>
                  <a:lnTo>
                    <a:pt x="7077" y="3839"/>
                  </a:lnTo>
                  <a:cubicBezTo>
                    <a:pt x="7095" y="3822"/>
                    <a:pt x="7112" y="3805"/>
                    <a:pt x="7129" y="3790"/>
                  </a:cubicBezTo>
                  <a:cubicBezTo>
                    <a:pt x="7236" y="3684"/>
                    <a:pt x="7320" y="3601"/>
                    <a:pt x="7320" y="3468"/>
                  </a:cubicBezTo>
                  <a:cubicBezTo>
                    <a:pt x="7322" y="3337"/>
                    <a:pt x="7236" y="3242"/>
                    <a:pt x="7133" y="3139"/>
                  </a:cubicBezTo>
                  <a:lnTo>
                    <a:pt x="5931" y="1937"/>
                  </a:lnTo>
                  <a:cubicBezTo>
                    <a:pt x="5906" y="1914"/>
                    <a:pt x="5889" y="1895"/>
                    <a:pt x="5877" y="1882"/>
                  </a:cubicBezTo>
                  <a:cubicBezTo>
                    <a:pt x="5894" y="1865"/>
                    <a:pt x="5914" y="1846"/>
                    <a:pt x="5932" y="1828"/>
                  </a:cubicBezTo>
                  <a:cubicBezTo>
                    <a:pt x="5949" y="1811"/>
                    <a:pt x="5967" y="1793"/>
                    <a:pt x="5986" y="1774"/>
                  </a:cubicBezTo>
                  <a:lnTo>
                    <a:pt x="6311" y="1449"/>
                  </a:lnTo>
                  <a:cubicBezTo>
                    <a:pt x="6333" y="1428"/>
                    <a:pt x="6351" y="1411"/>
                    <a:pt x="6366" y="1397"/>
                  </a:cubicBezTo>
                  <a:cubicBezTo>
                    <a:pt x="6422" y="1346"/>
                    <a:pt x="6489" y="1282"/>
                    <a:pt x="6484" y="1176"/>
                  </a:cubicBezTo>
                  <a:cubicBezTo>
                    <a:pt x="6478" y="1069"/>
                    <a:pt x="6403" y="1012"/>
                    <a:pt x="6331" y="958"/>
                  </a:cubicBezTo>
                  <a:cubicBezTo>
                    <a:pt x="6319" y="949"/>
                    <a:pt x="6305" y="938"/>
                    <a:pt x="6288" y="926"/>
                  </a:cubicBezTo>
                  <a:cubicBezTo>
                    <a:pt x="5556" y="362"/>
                    <a:pt x="4693" y="35"/>
                    <a:pt x="3855" y="3"/>
                  </a:cubicBezTo>
                  <a:cubicBezTo>
                    <a:pt x="3811" y="1"/>
                    <a:pt x="3767" y="0"/>
                    <a:pt x="372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1"/>
            <p:cNvSpPr/>
            <p:nvPr/>
          </p:nvSpPr>
          <p:spPr>
            <a:xfrm>
              <a:off x="5725413" y="1439345"/>
              <a:ext cx="247093" cy="336536"/>
            </a:xfrm>
            <a:custGeom>
              <a:avLst/>
              <a:gdLst/>
              <a:ahLst/>
              <a:cxnLst/>
              <a:rect l="l" t="t" r="r" b="b"/>
              <a:pathLst>
                <a:path w="8564" h="11664" extrusionOk="0">
                  <a:moveTo>
                    <a:pt x="4836" y="1"/>
                  </a:moveTo>
                  <a:cubicBezTo>
                    <a:pt x="4440" y="1"/>
                    <a:pt x="4030" y="68"/>
                    <a:pt x="3626" y="202"/>
                  </a:cubicBezTo>
                  <a:lnTo>
                    <a:pt x="3603" y="210"/>
                  </a:lnTo>
                  <a:cubicBezTo>
                    <a:pt x="3472" y="254"/>
                    <a:pt x="3445" y="271"/>
                    <a:pt x="3339" y="375"/>
                  </a:cubicBezTo>
                  <a:lnTo>
                    <a:pt x="2208" y="1506"/>
                  </a:lnTo>
                  <a:cubicBezTo>
                    <a:pt x="2190" y="1524"/>
                    <a:pt x="2173" y="1541"/>
                    <a:pt x="2158" y="1556"/>
                  </a:cubicBezTo>
                  <a:cubicBezTo>
                    <a:pt x="2050" y="1661"/>
                    <a:pt x="1964" y="1745"/>
                    <a:pt x="1964" y="1877"/>
                  </a:cubicBezTo>
                  <a:cubicBezTo>
                    <a:pt x="1963" y="2007"/>
                    <a:pt x="2049" y="2103"/>
                    <a:pt x="2151" y="2207"/>
                  </a:cubicBezTo>
                  <a:lnTo>
                    <a:pt x="3356" y="3408"/>
                  </a:lnTo>
                  <a:cubicBezTo>
                    <a:pt x="3379" y="3431"/>
                    <a:pt x="3395" y="3449"/>
                    <a:pt x="3408" y="3463"/>
                  </a:cubicBezTo>
                  <a:cubicBezTo>
                    <a:pt x="3391" y="3480"/>
                    <a:pt x="3371" y="3500"/>
                    <a:pt x="3353" y="3518"/>
                  </a:cubicBezTo>
                  <a:cubicBezTo>
                    <a:pt x="3337" y="3534"/>
                    <a:pt x="3319" y="3552"/>
                    <a:pt x="3299" y="3572"/>
                  </a:cubicBezTo>
                  <a:lnTo>
                    <a:pt x="1877" y="4992"/>
                  </a:lnTo>
                  <a:cubicBezTo>
                    <a:pt x="1731" y="5137"/>
                    <a:pt x="1754" y="5288"/>
                    <a:pt x="1803" y="5522"/>
                  </a:cubicBezTo>
                  <a:lnTo>
                    <a:pt x="2336" y="8060"/>
                  </a:lnTo>
                  <a:cubicBezTo>
                    <a:pt x="2336" y="8062"/>
                    <a:pt x="2334" y="8062"/>
                    <a:pt x="2334" y="8062"/>
                  </a:cubicBezTo>
                  <a:lnTo>
                    <a:pt x="1492" y="6838"/>
                  </a:lnTo>
                  <a:cubicBezTo>
                    <a:pt x="1455" y="6785"/>
                    <a:pt x="1396" y="6757"/>
                    <a:pt x="1336" y="6757"/>
                  </a:cubicBezTo>
                  <a:cubicBezTo>
                    <a:pt x="1297" y="6757"/>
                    <a:pt x="1257" y="6768"/>
                    <a:pt x="1223" y="6793"/>
                  </a:cubicBezTo>
                  <a:cubicBezTo>
                    <a:pt x="1139" y="6855"/>
                    <a:pt x="1125" y="6976"/>
                    <a:pt x="1184" y="7062"/>
                  </a:cubicBezTo>
                  <a:lnTo>
                    <a:pt x="2277" y="8646"/>
                  </a:lnTo>
                  <a:cubicBezTo>
                    <a:pt x="2342" y="8739"/>
                    <a:pt x="2441" y="8791"/>
                    <a:pt x="2539" y="8791"/>
                  </a:cubicBezTo>
                  <a:cubicBezTo>
                    <a:pt x="2580" y="8791"/>
                    <a:pt x="2620" y="8783"/>
                    <a:pt x="2658" y="8764"/>
                  </a:cubicBezTo>
                  <a:cubicBezTo>
                    <a:pt x="2762" y="8715"/>
                    <a:pt x="2845" y="8588"/>
                    <a:pt x="2797" y="8413"/>
                  </a:cubicBezTo>
                  <a:lnTo>
                    <a:pt x="2174" y="5443"/>
                  </a:lnTo>
                  <a:cubicBezTo>
                    <a:pt x="2156" y="5350"/>
                    <a:pt x="2145" y="5288"/>
                    <a:pt x="2145" y="5261"/>
                  </a:cubicBezTo>
                  <a:lnTo>
                    <a:pt x="3567" y="3839"/>
                  </a:lnTo>
                  <a:cubicBezTo>
                    <a:pt x="3586" y="3820"/>
                    <a:pt x="3604" y="3804"/>
                    <a:pt x="3619" y="3788"/>
                  </a:cubicBezTo>
                  <a:cubicBezTo>
                    <a:pt x="3727" y="3684"/>
                    <a:pt x="3811" y="3600"/>
                    <a:pt x="3811" y="3468"/>
                  </a:cubicBezTo>
                  <a:cubicBezTo>
                    <a:pt x="3811" y="3337"/>
                    <a:pt x="3727" y="3242"/>
                    <a:pt x="3624" y="3139"/>
                  </a:cubicBezTo>
                  <a:lnTo>
                    <a:pt x="2420" y="1938"/>
                  </a:lnTo>
                  <a:cubicBezTo>
                    <a:pt x="2397" y="1914"/>
                    <a:pt x="2380" y="1897"/>
                    <a:pt x="2368" y="1883"/>
                  </a:cubicBezTo>
                  <a:cubicBezTo>
                    <a:pt x="2368" y="1883"/>
                    <a:pt x="2368" y="1882"/>
                    <a:pt x="2368" y="1882"/>
                  </a:cubicBezTo>
                  <a:cubicBezTo>
                    <a:pt x="2385" y="1865"/>
                    <a:pt x="2405" y="1845"/>
                    <a:pt x="2423" y="1826"/>
                  </a:cubicBezTo>
                  <a:cubicBezTo>
                    <a:pt x="2440" y="1811"/>
                    <a:pt x="2458" y="1793"/>
                    <a:pt x="2477" y="1774"/>
                  </a:cubicBezTo>
                  <a:lnTo>
                    <a:pt x="3607" y="644"/>
                  </a:lnTo>
                  <a:cubicBezTo>
                    <a:pt x="3627" y="625"/>
                    <a:pt x="3655" y="596"/>
                    <a:pt x="3662" y="592"/>
                  </a:cubicBezTo>
                  <a:lnTo>
                    <a:pt x="3664" y="592"/>
                  </a:lnTo>
                  <a:cubicBezTo>
                    <a:pt x="3670" y="587"/>
                    <a:pt x="3698" y="579"/>
                    <a:pt x="3722" y="570"/>
                  </a:cubicBezTo>
                  <a:lnTo>
                    <a:pt x="3745" y="562"/>
                  </a:lnTo>
                  <a:cubicBezTo>
                    <a:pt x="4120" y="439"/>
                    <a:pt x="4488" y="378"/>
                    <a:pt x="4840" y="378"/>
                  </a:cubicBezTo>
                  <a:cubicBezTo>
                    <a:pt x="5590" y="378"/>
                    <a:pt x="6267" y="654"/>
                    <a:pt x="6782" y="1188"/>
                  </a:cubicBezTo>
                  <a:cubicBezTo>
                    <a:pt x="8149" y="2601"/>
                    <a:pt x="8149" y="4902"/>
                    <a:pt x="6784" y="6315"/>
                  </a:cubicBezTo>
                  <a:lnTo>
                    <a:pt x="6206" y="6890"/>
                  </a:lnTo>
                  <a:lnTo>
                    <a:pt x="5446" y="7641"/>
                  </a:lnTo>
                  <a:lnTo>
                    <a:pt x="5445" y="7641"/>
                  </a:lnTo>
                  <a:lnTo>
                    <a:pt x="5230" y="7120"/>
                  </a:lnTo>
                  <a:cubicBezTo>
                    <a:pt x="5215" y="7083"/>
                    <a:pt x="5216" y="7077"/>
                    <a:pt x="5236" y="7013"/>
                  </a:cubicBezTo>
                  <a:cubicBezTo>
                    <a:pt x="5244" y="6986"/>
                    <a:pt x="5439" y="6129"/>
                    <a:pt x="5439" y="6129"/>
                  </a:cubicBezTo>
                  <a:cubicBezTo>
                    <a:pt x="5452" y="6069"/>
                    <a:pt x="5488" y="5913"/>
                    <a:pt x="5305" y="5801"/>
                  </a:cubicBezTo>
                  <a:lnTo>
                    <a:pt x="4799" y="5496"/>
                  </a:lnTo>
                  <a:cubicBezTo>
                    <a:pt x="4767" y="5476"/>
                    <a:pt x="4692" y="5434"/>
                    <a:pt x="4659" y="5416"/>
                  </a:cubicBezTo>
                  <a:cubicBezTo>
                    <a:pt x="4650" y="5411"/>
                    <a:pt x="4643" y="5402"/>
                    <a:pt x="4638" y="5393"/>
                  </a:cubicBezTo>
                  <a:cubicBezTo>
                    <a:pt x="4635" y="5382"/>
                    <a:pt x="4629" y="5368"/>
                    <a:pt x="4621" y="5345"/>
                  </a:cubicBezTo>
                  <a:lnTo>
                    <a:pt x="4463" y="4867"/>
                  </a:lnTo>
                  <a:cubicBezTo>
                    <a:pt x="4435" y="4785"/>
                    <a:pt x="4358" y="4729"/>
                    <a:pt x="4276" y="4729"/>
                  </a:cubicBezTo>
                  <a:cubicBezTo>
                    <a:pt x="4259" y="4729"/>
                    <a:pt x="4242" y="4731"/>
                    <a:pt x="4225" y="4736"/>
                  </a:cubicBezTo>
                  <a:cubicBezTo>
                    <a:pt x="4123" y="4768"/>
                    <a:pt x="4066" y="4877"/>
                    <a:pt x="4100" y="4979"/>
                  </a:cubicBezTo>
                  <a:lnTo>
                    <a:pt x="4261" y="5465"/>
                  </a:lnTo>
                  <a:cubicBezTo>
                    <a:pt x="4322" y="5649"/>
                    <a:pt x="4386" y="5700"/>
                    <a:pt x="4518" y="5772"/>
                  </a:cubicBezTo>
                  <a:cubicBezTo>
                    <a:pt x="4538" y="5782"/>
                    <a:pt x="4905" y="6003"/>
                    <a:pt x="5021" y="6074"/>
                  </a:cubicBezTo>
                  <a:cubicBezTo>
                    <a:pt x="5044" y="6086"/>
                    <a:pt x="5054" y="6111"/>
                    <a:pt x="5049" y="6135"/>
                  </a:cubicBezTo>
                  <a:cubicBezTo>
                    <a:pt x="5012" y="6296"/>
                    <a:pt x="4880" y="6881"/>
                    <a:pt x="4874" y="6901"/>
                  </a:cubicBezTo>
                  <a:cubicBezTo>
                    <a:pt x="4848" y="6985"/>
                    <a:pt x="4811" y="7102"/>
                    <a:pt x="4880" y="7264"/>
                  </a:cubicBezTo>
                  <a:lnTo>
                    <a:pt x="5153" y="7930"/>
                  </a:lnTo>
                  <a:cubicBezTo>
                    <a:pt x="5153" y="7930"/>
                    <a:pt x="5153" y="7931"/>
                    <a:pt x="5153" y="7931"/>
                  </a:cubicBezTo>
                  <a:lnTo>
                    <a:pt x="1949" y="11105"/>
                  </a:lnTo>
                  <a:lnTo>
                    <a:pt x="1909" y="11136"/>
                  </a:lnTo>
                  <a:cubicBezTo>
                    <a:pt x="1832" y="11196"/>
                    <a:pt x="1745" y="11265"/>
                    <a:pt x="1708" y="11281"/>
                  </a:cubicBezTo>
                  <a:lnTo>
                    <a:pt x="1707" y="11281"/>
                  </a:lnTo>
                  <a:cubicBezTo>
                    <a:pt x="1670" y="11265"/>
                    <a:pt x="1582" y="11197"/>
                    <a:pt x="1504" y="11136"/>
                  </a:cubicBezTo>
                  <a:lnTo>
                    <a:pt x="1466" y="11105"/>
                  </a:lnTo>
                  <a:lnTo>
                    <a:pt x="345" y="9993"/>
                  </a:lnTo>
                  <a:cubicBezTo>
                    <a:pt x="307" y="9956"/>
                    <a:pt x="259" y="9938"/>
                    <a:pt x="211" y="9938"/>
                  </a:cubicBezTo>
                  <a:cubicBezTo>
                    <a:pt x="160" y="9938"/>
                    <a:pt x="111" y="9958"/>
                    <a:pt x="73" y="9998"/>
                  </a:cubicBezTo>
                  <a:cubicBezTo>
                    <a:pt x="1" y="10074"/>
                    <a:pt x="9" y="10195"/>
                    <a:pt x="84" y="10269"/>
                  </a:cubicBezTo>
                  <a:lnTo>
                    <a:pt x="1207" y="11381"/>
                  </a:lnTo>
                  <a:cubicBezTo>
                    <a:pt x="1211" y="11387"/>
                    <a:pt x="1217" y="11392"/>
                    <a:pt x="1223" y="11397"/>
                  </a:cubicBezTo>
                  <a:lnTo>
                    <a:pt x="1269" y="11433"/>
                  </a:lnTo>
                  <a:cubicBezTo>
                    <a:pt x="1447" y="11574"/>
                    <a:pt x="1555" y="11659"/>
                    <a:pt x="1702" y="11663"/>
                  </a:cubicBezTo>
                  <a:lnTo>
                    <a:pt x="1713" y="11663"/>
                  </a:lnTo>
                  <a:cubicBezTo>
                    <a:pt x="1860" y="11659"/>
                    <a:pt x="1967" y="11574"/>
                    <a:pt x="2145" y="11433"/>
                  </a:cubicBezTo>
                  <a:lnTo>
                    <a:pt x="2193" y="11397"/>
                  </a:lnTo>
                  <a:cubicBezTo>
                    <a:pt x="2197" y="11392"/>
                    <a:pt x="2204" y="11386"/>
                    <a:pt x="2208" y="11381"/>
                  </a:cubicBezTo>
                  <a:lnTo>
                    <a:pt x="7054" y="6583"/>
                  </a:lnTo>
                  <a:lnTo>
                    <a:pt x="7057" y="6580"/>
                  </a:lnTo>
                  <a:cubicBezTo>
                    <a:pt x="8563" y="5022"/>
                    <a:pt x="8563" y="2483"/>
                    <a:pt x="7055" y="924"/>
                  </a:cubicBezTo>
                  <a:cubicBezTo>
                    <a:pt x="6611" y="463"/>
                    <a:pt x="6064" y="170"/>
                    <a:pt x="5436" y="55"/>
                  </a:cubicBezTo>
                  <a:cubicBezTo>
                    <a:pt x="5241" y="19"/>
                    <a:pt x="5040" y="1"/>
                    <a:pt x="483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6" name="Google Shape;2226;p71"/>
          <p:cNvGrpSpPr/>
          <p:nvPr/>
        </p:nvGrpSpPr>
        <p:grpSpPr>
          <a:xfrm>
            <a:off x="6421576" y="1452098"/>
            <a:ext cx="374909" cy="294584"/>
            <a:chOff x="6395801" y="1452098"/>
            <a:chExt cx="374909" cy="294584"/>
          </a:xfrm>
        </p:grpSpPr>
        <p:sp>
          <p:nvSpPr>
            <p:cNvPr id="2227" name="Google Shape;2227;p71"/>
            <p:cNvSpPr/>
            <p:nvPr/>
          </p:nvSpPr>
          <p:spPr>
            <a:xfrm>
              <a:off x="6415536" y="1452098"/>
              <a:ext cx="192677" cy="201939"/>
            </a:xfrm>
            <a:custGeom>
              <a:avLst/>
              <a:gdLst/>
              <a:ahLst/>
              <a:cxnLst/>
              <a:rect l="l" t="t" r="r" b="b"/>
              <a:pathLst>
                <a:path w="6678" h="6999" extrusionOk="0">
                  <a:moveTo>
                    <a:pt x="490" y="3112"/>
                  </a:moveTo>
                  <a:cubicBezTo>
                    <a:pt x="490" y="4682"/>
                    <a:pt x="339" y="5580"/>
                    <a:pt x="0" y="6202"/>
                  </a:cubicBezTo>
                  <a:cubicBezTo>
                    <a:pt x="359" y="6603"/>
                    <a:pt x="640" y="6603"/>
                    <a:pt x="919" y="6637"/>
                  </a:cubicBezTo>
                  <a:lnTo>
                    <a:pt x="5841" y="6999"/>
                  </a:lnTo>
                  <a:cubicBezTo>
                    <a:pt x="5960" y="6949"/>
                    <a:pt x="6090" y="6913"/>
                    <a:pt x="6242" y="6883"/>
                  </a:cubicBezTo>
                  <a:cubicBezTo>
                    <a:pt x="6481" y="6836"/>
                    <a:pt x="6677" y="6814"/>
                    <a:pt x="6443" y="6446"/>
                  </a:cubicBezTo>
                  <a:cubicBezTo>
                    <a:pt x="6433" y="6431"/>
                    <a:pt x="6423" y="6417"/>
                    <a:pt x="6414" y="6402"/>
                  </a:cubicBezTo>
                  <a:cubicBezTo>
                    <a:pt x="5987" y="5773"/>
                    <a:pt x="5800" y="4857"/>
                    <a:pt x="5800" y="3105"/>
                  </a:cubicBezTo>
                  <a:cubicBezTo>
                    <a:pt x="5783" y="2851"/>
                    <a:pt x="5757" y="2601"/>
                    <a:pt x="5700" y="2360"/>
                  </a:cubicBezTo>
                  <a:cubicBezTo>
                    <a:pt x="5174" y="145"/>
                    <a:pt x="2223" y="1"/>
                    <a:pt x="1571" y="1256"/>
                  </a:cubicBezTo>
                  <a:cubicBezTo>
                    <a:pt x="1543" y="1308"/>
                    <a:pt x="1494" y="1306"/>
                    <a:pt x="1442" y="1314"/>
                  </a:cubicBezTo>
                  <a:cubicBezTo>
                    <a:pt x="925" y="1397"/>
                    <a:pt x="490" y="2133"/>
                    <a:pt x="490" y="3112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1"/>
            <p:cNvSpPr/>
            <p:nvPr/>
          </p:nvSpPr>
          <p:spPr>
            <a:xfrm>
              <a:off x="6410054" y="1634359"/>
              <a:ext cx="192504" cy="106783"/>
            </a:xfrm>
            <a:custGeom>
              <a:avLst/>
              <a:gdLst/>
              <a:ahLst/>
              <a:cxnLst/>
              <a:rect l="l" t="t" r="r" b="b"/>
              <a:pathLst>
                <a:path w="6672" h="3701" extrusionOk="0">
                  <a:moveTo>
                    <a:pt x="264" y="1611"/>
                  </a:moveTo>
                  <a:lnTo>
                    <a:pt x="18" y="3512"/>
                  </a:lnTo>
                  <a:cubicBezTo>
                    <a:pt x="0" y="3660"/>
                    <a:pt x="45" y="3700"/>
                    <a:pt x="190" y="3700"/>
                  </a:cubicBezTo>
                  <a:lnTo>
                    <a:pt x="1404" y="3700"/>
                  </a:lnTo>
                  <a:lnTo>
                    <a:pt x="5266" y="3700"/>
                  </a:lnTo>
                  <a:lnTo>
                    <a:pt x="6479" y="3700"/>
                  </a:lnTo>
                  <a:cubicBezTo>
                    <a:pt x="6623" y="3700"/>
                    <a:pt x="6671" y="3660"/>
                    <a:pt x="6651" y="3512"/>
                  </a:cubicBezTo>
                  <a:lnTo>
                    <a:pt x="6406" y="1611"/>
                  </a:lnTo>
                  <a:cubicBezTo>
                    <a:pt x="6352" y="1195"/>
                    <a:pt x="6219" y="901"/>
                    <a:pt x="6033" y="685"/>
                  </a:cubicBezTo>
                  <a:cubicBezTo>
                    <a:pt x="5685" y="278"/>
                    <a:pt x="5156" y="146"/>
                    <a:pt x="4620" y="0"/>
                  </a:cubicBezTo>
                  <a:lnTo>
                    <a:pt x="2049" y="0"/>
                  </a:lnTo>
                  <a:lnTo>
                    <a:pt x="2048" y="0"/>
                  </a:lnTo>
                  <a:cubicBezTo>
                    <a:pt x="1720" y="89"/>
                    <a:pt x="1393" y="174"/>
                    <a:pt x="1108" y="321"/>
                  </a:cubicBezTo>
                  <a:cubicBezTo>
                    <a:pt x="196" y="769"/>
                    <a:pt x="348" y="1353"/>
                    <a:pt x="295" y="1424"/>
                  </a:cubicBezTo>
                  <a:cubicBezTo>
                    <a:pt x="282" y="1484"/>
                    <a:pt x="272" y="1545"/>
                    <a:pt x="264" y="1611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1"/>
            <p:cNvSpPr/>
            <p:nvPr/>
          </p:nvSpPr>
          <p:spPr>
            <a:xfrm>
              <a:off x="6584063" y="1637619"/>
              <a:ext cx="181482" cy="103523"/>
            </a:xfrm>
            <a:custGeom>
              <a:avLst/>
              <a:gdLst/>
              <a:ahLst/>
              <a:cxnLst/>
              <a:rect l="l" t="t" r="r" b="b"/>
              <a:pathLst>
                <a:path w="6290" h="3588" extrusionOk="0">
                  <a:moveTo>
                    <a:pt x="0" y="573"/>
                  </a:moveTo>
                  <a:cubicBezTo>
                    <a:pt x="184" y="789"/>
                    <a:pt x="318" y="1084"/>
                    <a:pt x="372" y="1500"/>
                  </a:cubicBezTo>
                  <a:lnTo>
                    <a:pt x="617" y="3399"/>
                  </a:lnTo>
                  <a:cubicBezTo>
                    <a:pt x="637" y="3547"/>
                    <a:pt x="591" y="3587"/>
                    <a:pt x="445" y="3587"/>
                  </a:cubicBezTo>
                  <a:lnTo>
                    <a:pt x="4929" y="3587"/>
                  </a:lnTo>
                  <a:lnTo>
                    <a:pt x="6105" y="3587"/>
                  </a:lnTo>
                  <a:cubicBezTo>
                    <a:pt x="6245" y="3587"/>
                    <a:pt x="6289" y="3549"/>
                    <a:pt x="6271" y="3403"/>
                  </a:cubicBezTo>
                  <a:lnTo>
                    <a:pt x="6033" y="1563"/>
                  </a:lnTo>
                  <a:cubicBezTo>
                    <a:pt x="5885" y="406"/>
                    <a:pt x="5099" y="219"/>
                    <a:pt x="4305" y="3"/>
                  </a:cubicBezTo>
                  <a:cubicBezTo>
                    <a:pt x="4305" y="1"/>
                    <a:pt x="4303" y="1"/>
                    <a:pt x="4303" y="1"/>
                  </a:cubicBezTo>
                  <a:lnTo>
                    <a:pt x="1829" y="21"/>
                  </a:lnTo>
                  <a:lnTo>
                    <a:pt x="602" y="19"/>
                  </a:lnTo>
                  <a:cubicBezTo>
                    <a:pt x="165" y="19"/>
                    <a:pt x="640" y="411"/>
                    <a:pt x="399" y="458"/>
                  </a:cubicBezTo>
                  <a:cubicBezTo>
                    <a:pt x="249" y="487"/>
                    <a:pt x="119" y="524"/>
                    <a:pt x="0" y="573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1"/>
            <p:cNvSpPr/>
            <p:nvPr/>
          </p:nvSpPr>
          <p:spPr>
            <a:xfrm>
              <a:off x="6611242" y="1522642"/>
              <a:ext cx="122825" cy="107620"/>
            </a:xfrm>
            <a:custGeom>
              <a:avLst/>
              <a:gdLst/>
              <a:ahLst/>
              <a:cxnLst/>
              <a:rect l="l" t="t" r="r" b="b"/>
              <a:pathLst>
                <a:path w="4257" h="3730" extrusionOk="0">
                  <a:moveTo>
                    <a:pt x="1301" y="3451"/>
                  </a:moveTo>
                  <a:cubicBezTo>
                    <a:pt x="1396" y="3503"/>
                    <a:pt x="1496" y="3549"/>
                    <a:pt x="1595" y="3586"/>
                  </a:cubicBezTo>
                  <a:cubicBezTo>
                    <a:pt x="1981" y="3730"/>
                    <a:pt x="2277" y="3730"/>
                    <a:pt x="2662" y="3586"/>
                  </a:cubicBezTo>
                  <a:cubicBezTo>
                    <a:pt x="2764" y="3549"/>
                    <a:pt x="2864" y="3503"/>
                    <a:pt x="2961" y="3448"/>
                  </a:cubicBezTo>
                  <a:cubicBezTo>
                    <a:pt x="3695" y="3041"/>
                    <a:pt x="4257" y="2214"/>
                    <a:pt x="4257" y="1539"/>
                  </a:cubicBezTo>
                  <a:lnTo>
                    <a:pt x="4257" y="889"/>
                  </a:lnTo>
                  <a:cubicBezTo>
                    <a:pt x="3083" y="693"/>
                    <a:pt x="2856" y="693"/>
                    <a:pt x="1554" y="104"/>
                  </a:cubicBezTo>
                  <a:cubicBezTo>
                    <a:pt x="1329" y="1"/>
                    <a:pt x="1192" y="111"/>
                    <a:pt x="1076" y="220"/>
                  </a:cubicBezTo>
                  <a:cubicBezTo>
                    <a:pt x="901" y="383"/>
                    <a:pt x="514" y="852"/>
                    <a:pt x="0" y="889"/>
                  </a:cubicBezTo>
                  <a:lnTo>
                    <a:pt x="0" y="1539"/>
                  </a:lnTo>
                  <a:cubicBezTo>
                    <a:pt x="0" y="2214"/>
                    <a:pt x="563" y="3044"/>
                    <a:pt x="1301" y="345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1"/>
            <p:cNvSpPr/>
            <p:nvPr/>
          </p:nvSpPr>
          <p:spPr>
            <a:xfrm>
              <a:off x="6610204" y="1458561"/>
              <a:ext cx="144003" cy="89529"/>
            </a:xfrm>
            <a:custGeom>
              <a:avLst/>
              <a:gdLst/>
              <a:ahLst/>
              <a:cxnLst/>
              <a:rect l="l" t="t" r="r" b="b"/>
              <a:pathLst>
                <a:path w="4991" h="3103" extrusionOk="0">
                  <a:moveTo>
                    <a:pt x="1585" y="2315"/>
                  </a:moveTo>
                  <a:cubicBezTo>
                    <a:pt x="2889" y="2906"/>
                    <a:pt x="3116" y="2906"/>
                    <a:pt x="4291" y="3102"/>
                  </a:cubicBezTo>
                  <a:cubicBezTo>
                    <a:pt x="4925" y="2544"/>
                    <a:pt x="4991" y="1501"/>
                    <a:pt x="4917" y="700"/>
                  </a:cubicBezTo>
                  <a:cubicBezTo>
                    <a:pt x="4867" y="148"/>
                    <a:pt x="4934" y="266"/>
                    <a:pt x="4465" y="433"/>
                  </a:cubicBezTo>
                  <a:cubicBezTo>
                    <a:pt x="3187" y="884"/>
                    <a:pt x="1493" y="1"/>
                    <a:pt x="907" y="933"/>
                  </a:cubicBezTo>
                  <a:cubicBezTo>
                    <a:pt x="840" y="1039"/>
                    <a:pt x="788" y="1171"/>
                    <a:pt x="753" y="1329"/>
                  </a:cubicBezTo>
                  <a:cubicBezTo>
                    <a:pt x="734" y="1409"/>
                    <a:pt x="756" y="1397"/>
                    <a:pt x="679" y="1437"/>
                  </a:cubicBezTo>
                  <a:cubicBezTo>
                    <a:pt x="565" y="1496"/>
                    <a:pt x="472" y="1559"/>
                    <a:pt x="395" y="1627"/>
                  </a:cubicBezTo>
                  <a:cubicBezTo>
                    <a:pt x="1" y="1973"/>
                    <a:pt x="32" y="2440"/>
                    <a:pt x="30" y="3102"/>
                  </a:cubicBezTo>
                  <a:lnTo>
                    <a:pt x="32" y="3102"/>
                  </a:lnTo>
                  <a:cubicBezTo>
                    <a:pt x="545" y="3066"/>
                    <a:pt x="934" y="2596"/>
                    <a:pt x="1107" y="2434"/>
                  </a:cubicBezTo>
                  <a:cubicBezTo>
                    <a:pt x="1223" y="2325"/>
                    <a:pt x="1360" y="2214"/>
                    <a:pt x="1585" y="2315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1"/>
            <p:cNvSpPr/>
            <p:nvPr/>
          </p:nvSpPr>
          <p:spPr>
            <a:xfrm>
              <a:off x="6399407" y="1625905"/>
              <a:ext cx="49828" cy="53983"/>
            </a:xfrm>
            <a:custGeom>
              <a:avLst/>
              <a:gdLst/>
              <a:ahLst/>
              <a:cxnLst/>
              <a:rect l="l" t="t" r="r" b="b"/>
              <a:pathLst>
                <a:path w="1727" h="1871" extrusionOk="0">
                  <a:moveTo>
                    <a:pt x="159" y="740"/>
                  </a:moveTo>
                  <a:lnTo>
                    <a:pt x="302" y="451"/>
                  </a:lnTo>
                  <a:cubicBezTo>
                    <a:pt x="460" y="132"/>
                    <a:pt x="851" y="1"/>
                    <a:pt x="1170" y="158"/>
                  </a:cubicBezTo>
                  <a:lnTo>
                    <a:pt x="1636" y="389"/>
                  </a:lnTo>
                  <a:cubicBezTo>
                    <a:pt x="1699" y="421"/>
                    <a:pt x="1727" y="497"/>
                    <a:pt x="1694" y="562"/>
                  </a:cubicBezTo>
                  <a:lnTo>
                    <a:pt x="1090" y="1780"/>
                  </a:lnTo>
                  <a:cubicBezTo>
                    <a:pt x="1059" y="1844"/>
                    <a:pt x="981" y="1870"/>
                    <a:pt x="917" y="1838"/>
                  </a:cubicBezTo>
                  <a:lnTo>
                    <a:pt x="452" y="1608"/>
                  </a:lnTo>
                  <a:cubicBezTo>
                    <a:pt x="133" y="1450"/>
                    <a:pt x="1" y="1059"/>
                    <a:pt x="159" y="740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1"/>
            <p:cNvSpPr/>
            <p:nvPr/>
          </p:nvSpPr>
          <p:spPr>
            <a:xfrm>
              <a:off x="6636806" y="1622183"/>
              <a:ext cx="71612" cy="39413"/>
            </a:xfrm>
            <a:custGeom>
              <a:avLst/>
              <a:gdLst/>
              <a:ahLst/>
              <a:cxnLst/>
              <a:rect l="l" t="t" r="r" b="b"/>
              <a:pathLst>
                <a:path w="2482" h="1366" extrusionOk="0">
                  <a:moveTo>
                    <a:pt x="1" y="553"/>
                  </a:moveTo>
                  <a:lnTo>
                    <a:pt x="984" y="1217"/>
                  </a:lnTo>
                  <a:cubicBezTo>
                    <a:pt x="1183" y="1366"/>
                    <a:pt x="1299" y="1366"/>
                    <a:pt x="1498" y="1217"/>
                  </a:cubicBezTo>
                  <a:lnTo>
                    <a:pt x="2481" y="551"/>
                  </a:lnTo>
                  <a:cubicBezTo>
                    <a:pt x="2204" y="476"/>
                    <a:pt x="2128" y="117"/>
                    <a:pt x="2072" y="1"/>
                  </a:cubicBezTo>
                  <a:lnTo>
                    <a:pt x="410" y="2"/>
                  </a:lnTo>
                  <a:cubicBezTo>
                    <a:pt x="354" y="120"/>
                    <a:pt x="280" y="476"/>
                    <a:pt x="1" y="55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1"/>
            <p:cNvSpPr/>
            <p:nvPr/>
          </p:nvSpPr>
          <p:spPr>
            <a:xfrm>
              <a:off x="6469173" y="1617769"/>
              <a:ext cx="74151" cy="40826"/>
            </a:xfrm>
            <a:custGeom>
              <a:avLst/>
              <a:gdLst/>
              <a:ahLst/>
              <a:cxnLst/>
              <a:rect l="l" t="t" r="r" b="b"/>
              <a:pathLst>
                <a:path w="2570" h="1415" extrusionOk="0">
                  <a:moveTo>
                    <a:pt x="0" y="571"/>
                  </a:moveTo>
                  <a:lnTo>
                    <a:pt x="1019" y="1260"/>
                  </a:lnTo>
                  <a:cubicBezTo>
                    <a:pt x="1226" y="1415"/>
                    <a:pt x="1344" y="1415"/>
                    <a:pt x="1551" y="1260"/>
                  </a:cubicBezTo>
                  <a:lnTo>
                    <a:pt x="2570" y="571"/>
                  </a:lnTo>
                  <a:cubicBezTo>
                    <a:pt x="2281" y="491"/>
                    <a:pt x="2206" y="120"/>
                    <a:pt x="2146" y="0"/>
                  </a:cubicBezTo>
                  <a:lnTo>
                    <a:pt x="424" y="0"/>
                  </a:lnTo>
                  <a:cubicBezTo>
                    <a:pt x="365" y="120"/>
                    <a:pt x="289" y="491"/>
                    <a:pt x="0" y="571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1"/>
            <p:cNvSpPr/>
            <p:nvPr/>
          </p:nvSpPr>
          <p:spPr>
            <a:xfrm>
              <a:off x="6452496" y="1537934"/>
              <a:ext cx="107331" cy="88721"/>
            </a:xfrm>
            <a:custGeom>
              <a:avLst/>
              <a:gdLst/>
              <a:ahLst/>
              <a:cxnLst/>
              <a:rect l="l" t="t" r="r" b="b"/>
              <a:pathLst>
                <a:path w="3720" h="3075" extrusionOk="0">
                  <a:moveTo>
                    <a:pt x="0" y="1195"/>
                  </a:moveTo>
                  <a:cubicBezTo>
                    <a:pt x="0" y="1741"/>
                    <a:pt x="422" y="2402"/>
                    <a:pt x="997" y="2780"/>
                  </a:cubicBezTo>
                  <a:cubicBezTo>
                    <a:pt x="1123" y="2861"/>
                    <a:pt x="1256" y="2930"/>
                    <a:pt x="1393" y="2980"/>
                  </a:cubicBezTo>
                  <a:cubicBezTo>
                    <a:pt x="1562" y="3043"/>
                    <a:pt x="1710" y="3074"/>
                    <a:pt x="1859" y="3074"/>
                  </a:cubicBezTo>
                  <a:cubicBezTo>
                    <a:pt x="2008" y="3074"/>
                    <a:pt x="2157" y="3043"/>
                    <a:pt x="2325" y="2980"/>
                  </a:cubicBezTo>
                  <a:cubicBezTo>
                    <a:pt x="2462" y="2930"/>
                    <a:pt x="2595" y="2861"/>
                    <a:pt x="2721" y="2780"/>
                  </a:cubicBezTo>
                  <a:cubicBezTo>
                    <a:pt x="3296" y="2402"/>
                    <a:pt x="3720" y="1741"/>
                    <a:pt x="3720" y="1195"/>
                  </a:cubicBezTo>
                  <a:lnTo>
                    <a:pt x="3720" y="626"/>
                  </a:lnTo>
                  <a:cubicBezTo>
                    <a:pt x="2967" y="574"/>
                    <a:pt x="3079" y="0"/>
                    <a:pt x="2559" y="134"/>
                  </a:cubicBezTo>
                  <a:cubicBezTo>
                    <a:pt x="2157" y="236"/>
                    <a:pt x="2010" y="288"/>
                    <a:pt x="1859" y="288"/>
                  </a:cubicBezTo>
                  <a:cubicBezTo>
                    <a:pt x="1710" y="288"/>
                    <a:pt x="1562" y="236"/>
                    <a:pt x="1160" y="134"/>
                  </a:cubicBezTo>
                  <a:cubicBezTo>
                    <a:pt x="641" y="0"/>
                    <a:pt x="753" y="574"/>
                    <a:pt x="0" y="62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1"/>
            <p:cNvSpPr/>
            <p:nvPr/>
          </p:nvSpPr>
          <p:spPr>
            <a:xfrm>
              <a:off x="6659022" y="1592725"/>
              <a:ext cx="28679" cy="14542"/>
            </a:xfrm>
            <a:custGeom>
              <a:avLst/>
              <a:gdLst/>
              <a:ahLst/>
              <a:cxnLst/>
              <a:rect l="l" t="t" r="r" b="b"/>
              <a:pathLst>
                <a:path w="994" h="504" extrusionOk="0">
                  <a:moveTo>
                    <a:pt x="782" y="0"/>
                  </a:moveTo>
                  <a:cubicBezTo>
                    <a:pt x="733" y="0"/>
                    <a:pt x="684" y="19"/>
                    <a:pt x="647" y="57"/>
                  </a:cubicBezTo>
                  <a:cubicBezTo>
                    <a:pt x="607" y="98"/>
                    <a:pt x="553" y="120"/>
                    <a:pt x="495" y="120"/>
                  </a:cubicBezTo>
                  <a:lnTo>
                    <a:pt x="489" y="120"/>
                  </a:lnTo>
                  <a:cubicBezTo>
                    <a:pt x="435" y="120"/>
                    <a:pt x="384" y="98"/>
                    <a:pt x="346" y="60"/>
                  </a:cubicBezTo>
                  <a:cubicBezTo>
                    <a:pt x="308" y="20"/>
                    <a:pt x="258" y="1"/>
                    <a:pt x="208" y="1"/>
                  </a:cubicBezTo>
                  <a:cubicBezTo>
                    <a:pt x="135" y="1"/>
                    <a:pt x="61" y="42"/>
                    <a:pt x="27" y="126"/>
                  </a:cubicBezTo>
                  <a:cubicBezTo>
                    <a:pt x="1" y="187"/>
                    <a:pt x="22" y="276"/>
                    <a:pt x="68" y="324"/>
                  </a:cubicBezTo>
                  <a:cubicBezTo>
                    <a:pt x="182" y="439"/>
                    <a:pt x="332" y="503"/>
                    <a:pt x="495" y="503"/>
                  </a:cubicBezTo>
                  <a:cubicBezTo>
                    <a:pt x="654" y="503"/>
                    <a:pt x="805" y="440"/>
                    <a:pt x="918" y="328"/>
                  </a:cubicBezTo>
                  <a:cubicBezTo>
                    <a:pt x="993" y="253"/>
                    <a:pt x="993" y="132"/>
                    <a:pt x="918" y="57"/>
                  </a:cubicBezTo>
                  <a:cubicBezTo>
                    <a:pt x="881" y="19"/>
                    <a:pt x="831" y="0"/>
                    <a:pt x="782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1"/>
            <p:cNvSpPr/>
            <p:nvPr/>
          </p:nvSpPr>
          <p:spPr>
            <a:xfrm>
              <a:off x="6641509" y="1560381"/>
              <a:ext cx="21928" cy="12926"/>
            </a:xfrm>
            <a:custGeom>
              <a:avLst/>
              <a:gdLst/>
              <a:ahLst/>
              <a:cxnLst/>
              <a:rect l="l" t="t" r="r" b="b"/>
              <a:pathLst>
                <a:path w="760" h="448" extrusionOk="0">
                  <a:moveTo>
                    <a:pt x="380" y="0"/>
                  </a:moveTo>
                  <a:cubicBezTo>
                    <a:pt x="270" y="0"/>
                    <a:pt x="161" y="40"/>
                    <a:pt x="77" y="121"/>
                  </a:cubicBezTo>
                  <a:cubicBezTo>
                    <a:pt x="2" y="195"/>
                    <a:pt x="0" y="314"/>
                    <a:pt x="73" y="389"/>
                  </a:cubicBezTo>
                  <a:cubicBezTo>
                    <a:pt x="110" y="428"/>
                    <a:pt x="160" y="447"/>
                    <a:pt x="209" y="447"/>
                  </a:cubicBezTo>
                  <a:cubicBezTo>
                    <a:pt x="257" y="447"/>
                    <a:pt x="304" y="429"/>
                    <a:pt x="341" y="394"/>
                  </a:cubicBezTo>
                  <a:cubicBezTo>
                    <a:pt x="352" y="384"/>
                    <a:pt x="366" y="379"/>
                    <a:pt x="380" y="379"/>
                  </a:cubicBezTo>
                  <a:cubicBezTo>
                    <a:pt x="394" y="379"/>
                    <a:pt x="408" y="384"/>
                    <a:pt x="418" y="394"/>
                  </a:cubicBezTo>
                  <a:cubicBezTo>
                    <a:pt x="454" y="429"/>
                    <a:pt x="502" y="448"/>
                    <a:pt x="550" y="448"/>
                  </a:cubicBezTo>
                  <a:cubicBezTo>
                    <a:pt x="600" y="448"/>
                    <a:pt x="649" y="428"/>
                    <a:pt x="686" y="389"/>
                  </a:cubicBezTo>
                  <a:cubicBezTo>
                    <a:pt x="760" y="314"/>
                    <a:pt x="758" y="195"/>
                    <a:pt x="681" y="121"/>
                  </a:cubicBezTo>
                  <a:cubicBezTo>
                    <a:pt x="599" y="40"/>
                    <a:pt x="489" y="0"/>
                    <a:pt x="38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1"/>
            <p:cNvSpPr/>
            <p:nvPr/>
          </p:nvSpPr>
          <p:spPr>
            <a:xfrm>
              <a:off x="6683056" y="1560381"/>
              <a:ext cx="21957" cy="12926"/>
            </a:xfrm>
            <a:custGeom>
              <a:avLst/>
              <a:gdLst/>
              <a:ahLst/>
              <a:cxnLst/>
              <a:rect l="l" t="t" r="r" b="b"/>
              <a:pathLst>
                <a:path w="761" h="448" extrusionOk="0">
                  <a:moveTo>
                    <a:pt x="380" y="0"/>
                  </a:moveTo>
                  <a:cubicBezTo>
                    <a:pt x="271" y="0"/>
                    <a:pt x="161" y="40"/>
                    <a:pt x="77" y="121"/>
                  </a:cubicBezTo>
                  <a:cubicBezTo>
                    <a:pt x="2" y="195"/>
                    <a:pt x="1" y="314"/>
                    <a:pt x="73" y="389"/>
                  </a:cubicBezTo>
                  <a:cubicBezTo>
                    <a:pt x="111" y="428"/>
                    <a:pt x="160" y="448"/>
                    <a:pt x="210" y="448"/>
                  </a:cubicBezTo>
                  <a:cubicBezTo>
                    <a:pt x="258" y="448"/>
                    <a:pt x="305" y="430"/>
                    <a:pt x="341" y="394"/>
                  </a:cubicBezTo>
                  <a:cubicBezTo>
                    <a:pt x="352" y="384"/>
                    <a:pt x="366" y="379"/>
                    <a:pt x="380" y="379"/>
                  </a:cubicBezTo>
                  <a:cubicBezTo>
                    <a:pt x="394" y="379"/>
                    <a:pt x="408" y="384"/>
                    <a:pt x="418" y="394"/>
                  </a:cubicBezTo>
                  <a:cubicBezTo>
                    <a:pt x="455" y="429"/>
                    <a:pt x="502" y="448"/>
                    <a:pt x="550" y="448"/>
                  </a:cubicBezTo>
                  <a:cubicBezTo>
                    <a:pt x="599" y="448"/>
                    <a:pt x="650" y="428"/>
                    <a:pt x="686" y="389"/>
                  </a:cubicBezTo>
                  <a:cubicBezTo>
                    <a:pt x="760" y="314"/>
                    <a:pt x="757" y="195"/>
                    <a:pt x="682" y="121"/>
                  </a:cubicBezTo>
                  <a:cubicBezTo>
                    <a:pt x="599" y="40"/>
                    <a:pt x="490" y="0"/>
                    <a:pt x="38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1"/>
            <p:cNvSpPr/>
            <p:nvPr/>
          </p:nvSpPr>
          <p:spPr>
            <a:xfrm>
              <a:off x="6395801" y="1460003"/>
              <a:ext cx="374909" cy="286678"/>
            </a:xfrm>
            <a:custGeom>
              <a:avLst/>
              <a:gdLst/>
              <a:ahLst/>
              <a:cxnLst/>
              <a:rect l="l" t="t" r="r" b="b"/>
              <a:pathLst>
                <a:path w="12994" h="9936" extrusionOk="0">
                  <a:moveTo>
                    <a:pt x="12144" y="497"/>
                  </a:moveTo>
                  <a:cubicBezTo>
                    <a:pt x="12144" y="503"/>
                    <a:pt x="12146" y="511"/>
                    <a:pt x="12146" y="518"/>
                  </a:cubicBezTo>
                  <a:cubicBezTo>
                    <a:pt x="12150" y="563"/>
                    <a:pt x="12153" y="615"/>
                    <a:pt x="12159" y="675"/>
                  </a:cubicBezTo>
                  <a:cubicBezTo>
                    <a:pt x="12212" y="1258"/>
                    <a:pt x="12215" y="2295"/>
                    <a:pt x="11659" y="2856"/>
                  </a:cubicBezTo>
                  <a:cubicBezTo>
                    <a:pt x="11589" y="2844"/>
                    <a:pt x="11523" y="2833"/>
                    <a:pt x="11458" y="2824"/>
                  </a:cubicBezTo>
                  <a:cubicBezTo>
                    <a:pt x="10538" y="2672"/>
                    <a:pt x="10259" y="2627"/>
                    <a:pt x="9095" y="2100"/>
                  </a:cubicBezTo>
                  <a:cubicBezTo>
                    <a:pt x="9004" y="2060"/>
                    <a:pt x="8921" y="2043"/>
                    <a:pt x="8848" y="2043"/>
                  </a:cubicBezTo>
                  <a:cubicBezTo>
                    <a:pt x="8630" y="2043"/>
                    <a:pt x="8483" y="2183"/>
                    <a:pt x="8408" y="2252"/>
                  </a:cubicBezTo>
                  <a:cubicBezTo>
                    <a:pt x="8381" y="2278"/>
                    <a:pt x="8351" y="2307"/>
                    <a:pt x="8317" y="2342"/>
                  </a:cubicBezTo>
                  <a:cubicBezTo>
                    <a:pt x="8165" y="2494"/>
                    <a:pt x="7932" y="2730"/>
                    <a:pt x="7651" y="2827"/>
                  </a:cubicBezTo>
                  <a:cubicBezTo>
                    <a:pt x="7651" y="2319"/>
                    <a:pt x="7667" y="1977"/>
                    <a:pt x="7952" y="1727"/>
                  </a:cubicBezTo>
                  <a:cubicBezTo>
                    <a:pt x="8018" y="1669"/>
                    <a:pt x="8101" y="1612"/>
                    <a:pt x="8197" y="1563"/>
                  </a:cubicBezTo>
                  <a:lnTo>
                    <a:pt x="8204" y="1560"/>
                  </a:lnTo>
                  <a:cubicBezTo>
                    <a:pt x="8282" y="1518"/>
                    <a:pt x="8345" y="1477"/>
                    <a:pt x="8363" y="1356"/>
                  </a:cubicBezTo>
                  <a:cubicBezTo>
                    <a:pt x="8365" y="1350"/>
                    <a:pt x="8366" y="1340"/>
                    <a:pt x="8369" y="1327"/>
                  </a:cubicBezTo>
                  <a:cubicBezTo>
                    <a:pt x="8398" y="1195"/>
                    <a:pt x="8441" y="1081"/>
                    <a:pt x="8498" y="991"/>
                  </a:cubicBezTo>
                  <a:cubicBezTo>
                    <a:pt x="8658" y="738"/>
                    <a:pt x="8928" y="631"/>
                    <a:pt x="9424" y="631"/>
                  </a:cubicBezTo>
                  <a:cubicBezTo>
                    <a:pt x="9451" y="631"/>
                    <a:pt x="9479" y="631"/>
                    <a:pt x="9507" y="632"/>
                  </a:cubicBezTo>
                  <a:cubicBezTo>
                    <a:pt x="9701" y="636"/>
                    <a:pt x="9906" y="653"/>
                    <a:pt x="10124" y="672"/>
                  </a:cubicBezTo>
                  <a:cubicBezTo>
                    <a:pt x="10196" y="678"/>
                    <a:pt x="10270" y="684"/>
                    <a:pt x="10345" y="690"/>
                  </a:cubicBezTo>
                  <a:cubicBezTo>
                    <a:pt x="10538" y="705"/>
                    <a:pt x="10742" y="719"/>
                    <a:pt x="10951" y="719"/>
                  </a:cubicBezTo>
                  <a:cubicBezTo>
                    <a:pt x="11287" y="719"/>
                    <a:pt x="11633" y="684"/>
                    <a:pt x="11959" y="569"/>
                  </a:cubicBezTo>
                  <a:cubicBezTo>
                    <a:pt x="12032" y="543"/>
                    <a:pt x="12094" y="518"/>
                    <a:pt x="12144" y="497"/>
                  </a:cubicBezTo>
                  <a:close/>
                  <a:moveTo>
                    <a:pt x="4664" y="2993"/>
                  </a:moveTo>
                  <a:cubicBezTo>
                    <a:pt x="4741" y="2993"/>
                    <a:pt x="4783" y="3036"/>
                    <a:pt x="4872" y="3126"/>
                  </a:cubicBezTo>
                  <a:cubicBezTo>
                    <a:pt x="4996" y="3253"/>
                    <a:pt x="5160" y="3419"/>
                    <a:pt x="5493" y="3485"/>
                  </a:cubicBezTo>
                  <a:lnTo>
                    <a:pt x="5493" y="3887"/>
                  </a:lnTo>
                  <a:cubicBezTo>
                    <a:pt x="5493" y="4493"/>
                    <a:pt x="4899" y="5244"/>
                    <a:pt x="4225" y="5494"/>
                  </a:cubicBezTo>
                  <a:cubicBezTo>
                    <a:pt x="4074" y="5551"/>
                    <a:pt x="3947" y="5576"/>
                    <a:pt x="3824" y="5576"/>
                  </a:cubicBezTo>
                  <a:cubicBezTo>
                    <a:pt x="3701" y="5576"/>
                    <a:pt x="3574" y="5551"/>
                    <a:pt x="3425" y="5494"/>
                  </a:cubicBezTo>
                  <a:cubicBezTo>
                    <a:pt x="2749" y="5244"/>
                    <a:pt x="2157" y="4493"/>
                    <a:pt x="2157" y="3887"/>
                  </a:cubicBezTo>
                  <a:lnTo>
                    <a:pt x="2157" y="3485"/>
                  </a:lnTo>
                  <a:cubicBezTo>
                    <a:pt x="2490" y="3420"/>
                    <a:pt x="2652" y="3253"/>
                    <a:pt x="2777" y="3126"/>
                  </a:cubicBezTo>
                  <a:cubicBezTo>
                    <a:pt x="2865" y="3036"/>
                    <a:pt x="2907" y="2993"/>
                    <a:pt x="2985" y="2993"/>
                  </a:cubicBezTo>
                  <a:cubicBezTo>
                    <a:pt x="3011" y="2993"/>
                    <a:pt x="3041" y="2998"/>
                    <a:pt x="3079" y="3008"/>
                  </a:cubicBezTo>
                  <a:cubicBezTo>
                    <a:pt x="3175" y="3032"/>
                    <a:pt x="3257" y="3055"/>
                    <a:pt x="3329" y="3074"/>
                  </a:cubicBezTo>
                  <a:cubicBezTo>
                    <a:pt x="3559" y="3135"/>
                    <a:pt x="3688" y="3169"/>
                    <a:pt x="3824" y="3169"/>
                  </a:cubicBezTo>
                  <a:cubicBezTo>
                    <a:pt x="3962" y="3169"/>
                    <a:pt x="4090" y="3135"/>
                    <a:pt x="4320" y="3074"/>
                  </a:cubicBezTo>
                  <a:cubicBezTo>
                    <a:pt x="4390" y="3055"/>
                    <a:pt x="4473" y="3034"/>
                    <a:pt x="4570" y="3008"/>
                  </a:cubicBezTo>
                  <a:cubicBezTo>
                    <a:pt x="4607" y="2998"/>
                    <a:pt x="4637" y="2993"/>
                    <a:pt x="4664" y="2993"/>
                  </a:cubicBezTo>
                  <a:close/>
                  <a:moveTo>
                    <a:pt x="8854" y="2425"/>
                  </a:moveTo>
                  <a:cubicBezTo>
                    <a:pt x="8880" y="2425"/>
                    <a:pt x="8909" y="2433"/>
                    <a:pt x="8943" y="2448"/>
                  </a:cubicBezTo>
                  <a:cubicBezTo>
                    <a:pt x="10152" y="2996"/>
                    <a:pt x="10466" y="3046"/>
                    <a:pt x="11399" y="3200"/>
                  </a:cubicBezTo>
                  <a:cubicBezTo>
                    <a:pt x="11442" y="3206"/>
                    <a:pt x="11486" y="3213"/>
                    <a:pt x="11532" y="3221"/>
                  </a:cubicBezTo>
                  <a:lnTo>
                    <a:pt x="11532" y="3710"/>
                  </a:lnTo>
                  <a:cubicBezTo>
                    <a:pt x="11532" y="4414"/>
                    <a:pt x="10845" y="5287"/>
                    <a:pt x="10063" y="5577"/>
                  </a:cubicBezTo>
                  <a:cubicBezTo>
                    <a:pt x="9890" y="5642"/>
                    <a:pt x="9743" y="5674"/>
                    <a:pt x="9596" y="5674"/>
                  </a:cubicBezTo>
                  <a:cubicBezTo>
                    <a:pt x="9449" y="5674"/>
                    <a:pt x="9302" y="5642"/>
                    <a:pt x="9130" y="5577"/>
                  </a:cubicBezTo>
                  <a:cubicBezTo>
                    <a:pt x="9043" y="5545"/>
                    <a:pt x="8957" y="5505"/>
                    <a:pt x="8874" y="5461"/>
                  </a:cubicBezTo>
                  <a:cubicBezTo>
                    <a:pt x="8866" y="5456"/>
                    <a:pt x="8860" y="5451"/>
                    <a:pt x="8852" y="5448"/>
                  </a:cubicBezTo>
                  <a:cubicBezTo>
                    <a:pt x="8849" y="5447"/>
                    <a:pt x="8848" y="5445"/>
                    <a:pt x="8845" y="5445"/>
                  </a:cubicBezTo>
                  <a:cubicBezTo>
                    <a:pt x="8187" y="5074"/>
                    <a:pt x="7659" y="4327"/>
                    <a:pt x="7659" y="3710"/>
                  </a:cubicBezTo>
                  <a:lnTo>
                    <a:pt x="7659" y="3223"/>
                  </a:lnTo>
                  <a:cubicBezTo>
                    <a:pt x="8084" y="3123"/>
                    <a:pt x="8408" y="2798"/>
                    <a:pt x="8592" y="2612"/>
                  </a:cubicBezTo>
                  <a:cubicBezTo>
                    <a:pt x="8624" y="2580"/>
                    <a:pt x="8651" y="2552"/>
                    <a:pt x="8673" y="2531"/>
                  </a:cubicBezTo>
                  <a:cubicBezTo>
                    <a:pt x="8751" y="2459"/>
                    <a:pt x="8798" y="2425"/>
                    <a:pt x="8854" y="2425"/>
                  </a:cubicBezTo>
                  <a:close/>
                  <a:moveTo>
                    <a:pt x="4594" y="5746"/>
                  </a:moveTo>
                  <a:cubicBezTo>
                    <a:pt x="4634" y="5841"/>
                    <a:pt x="4689" y="5950"/>
                    <a:pt x="4774" y="6043"/>
                  </a:cubicBezTo>
                  <a:lnTo>
                    <a:pt x="3988" y="6574"/>
                  </a:lnTo>
                  <a:cubicBezTo>
                    <a:pt x="3985" y="6576"/>
                    <a:pt x="3984" y="6577"/>
                    <a:pt x="3981" y="6579"/>
                  </a:cubicBezTo>
                  <a:cubicBezTo>
                    <a:pt x="3911" y="6631"/>
                    <a:pt x="3869" y="6657"/>
                    <a:pt x="3828" y="6657"/>
                  </a:cubicBezTo>
                  <a:cubicBezTo>
                    <a:pt x="3787" y="6657"/>
                    <a:pt x="3745" y="6631"/>
                    <a:pt x="3675" y="6579"/>
                  </a:cubicBezTo>
                  <a:cubicBezTo>
                    <a:pt x="3672" y="6577"/>
                    <a:pt x="3671" y="6576"/>
                    <a:pt x="3668" y="6574"/>
                  </a:cubicBezTo>
                  <a:lnTo>
                    <a:pt x="2884" y="6043"/>
                  </a:lnTo>
                  <a:cubicBezTo>
                    <a:pt x="2967" y="5950"/>
                    <a:pt x="3023" y="5841"/>
                    <a:pt x="3063" y="5746"/>
                  </a:cubicBezTo>
                  <a:cubicBezTo>
                    <a:pt x="3140" y="5786"/>
                    <a:pt x="3217" y="5821"/>
                    <a:pt x="3297" y="5850"/>
                  </a:cubicBezTo>
                  <a:cubicBezTo>
                    <a:pt x="3490" y="5922"/>
                    <a:pt x="3659" y="5956"/>
                    <a:pt x="3829" y="5956"/>
                  </a:cubicBezTo>
                  <a:cubicBezTo>
                    <a:pt x="3998" y="5956"/>
                    <a:pt x="4166" y="5922"/>
                    <a:pt x="4360" y="5850"/>
                  </a:cubicBezTo>
                  <a:cubicBezTo>
                    <a:pt x="4439" y="5821"/>
                    <a:pt x="4518" y="5786"/>
                    <a:pt x="4594" y="5746"/>
                  </a:cubicBezTo>
                  <a:close/>
                  <a:moveTo>
                    <a:pt x="10323" y="5882"/>
                  </a:moveTo>
                  <a:cubicBezTo>
                    <a:pt x="10362" y="5974"/>
                    <a:pt x="10415" y="6080"/>
                    <a:pt x="10495" y="6172"/>
                  </a:cubicBezTo>
                  <a:lnTo>
                    <a:pt x="9745" y="6680"/>
                  </a:lnTo>
                  <a:cubicBezTo>
                    <a:pt x="9742" y="6682"/>
                    <a:pt x="9739" y="6683"/>
                    <a:pt x="9737" y="6685"/>
                  </a:cubicBezTo>
                  <a:cubicBezTo>
                    <a:pt x="9671" y="6735"/>
                    <a:pt x="9632" y="6759"/>
                    <a:pt x="9593" y="6759"/>
                  </a:cubicBezTo>
                  <a:cubicBezTo>
                    <a:pt x="9555" y="6759"/>
                    <a:pt x="9517" y="6735"/>
                    <a:pt x="9451" y="6685"/>
                  </a:cubicBezTo>
                  <a:cubicBezTo>
                    <a:pt x="9448" y="6683"/>
                    <a:pt x="9446" y="6682"/>
                    <a:pt x="9443" y="6680"/>
                  </a:cubicBezTo>
                  <a:lnTo>
                    <a:pt x="8693" y="6172"/>
                  </a:lnTo>
                  <a:cubicBezTo>
                    <a:pt x="8773" y="6082"/>
                    <a:pt x="8826" y="5976"/>
                    <a:pt x="8865" y="5884"/>
                  </a:cubicBezTo>
                  <a:cubicBezTo>
                    <a:pt x="8908" y="5902"/>
                    <a:pt x="8951" y="5921"/>
                    <a:pt x="8993" y="5936"/>
                  </a:cubicBezTo>
                  <a:cubicBezTo>
                    <a:pt x="9205" y="6016"/>
                    <a:pt x="9398" y="6054"/>
                    <a:pt x="9592" y="6054"/>
                  </a:cubicBezTo>
                  <a:cubicBezTo>
                    <a:pt x="9785" y="6054"/>
                    <a:pt x="9978" y="6016"/>
                    <a:pt x="10191" y="5936"/>
                  </a:cubicBezTo>
                  <a:cubicBezTo>
                    <a:pt x="10236" y="5919"/>
                    <a:pt x="10280" y="5901"/>
                    <a:pt x="10323" y="5882"/>
                  </a:cubicBezTo>
                  <a:close/>
                  <a:moveTo>
                    <a:pt x="1009" y="6031"/>
                  </a:moveTo>
                  <a:cubicBezTo>
                    <a:pt x="1078" y="6031"/>
                    <a:pt x="1147" y="6047"/>
                    <a:pt x="1212" y="6079"/>
                  </a:cubicBezTo>
                  <a:lnTo>
                    <a:pt x="1623" y="6281"/>
                  </a:lnTo>
                  <a:lnTo>
                    <a:pt x="1072" y="7392"/>
                  </a:lnTo>
                  <a:lnTo>
                    <a:pt x="661" y="7188"/>
                  </a:lnTo>
                  <a:cubicBezTo>
                    <a:pt x="552" y="7134"/>
                    <a:pt x="471" y="7041"/>
                    <a:pt x="431" y="6924"/>
                  </a:cubicBezTo>
                  <a:cubicBezTo>
                    <a:pt x="393" y="6807"/>
                    <a:pt x="400" y="6683"/>
                    <a:pt x="454" y="6574"/>
                  </a:cubicBezTo>
                  <a:lnTo>
                    <a:pt x="597" y="6286"/>
                  </a:lnTo>
                  <a:cubicBezTo>
                    <a:pt x="651" y="6177"/>
                    <a:pt x="746" y="6096"/>
                    <a:pt x="862" y="6056"/>
                  </a:cubicBezTo>
                  <a:cubicBezTo>
                    <a:pt x="910" y="6039"/>
                    <a:pt x="960" y="6031"/>
                    <a:pt x="1009" y="6031"/>
                  </a:cubicBezTo>
                  <a:close/>
                  <a:moveTo>
                    <a:pt x="5146" y="6247"/>
                  </a:moveTo>
                  <a:cubicBezTo>
                    <a:pt x="5915" y="6458"/>
                    <a:pt x="6576" y="6648"/>
                    <a:pt x="6708" y="7677"/>
                  </a:cubicBezTo>
                  <a:lnTo>
                    <a:pt x="6950" y="9552"/>
                  </a:lnTo>
                  <a:lnTo>
                    <a:pt x="5952" y="9552"/>
                  </a:lnTo>
                  <a:lnTo>
                    <a:pt x="5952" y="9550"/>
                  </a:lnTo>
                  <a:lnTo>
                    <a:pt x="5953" y="9550"/>
                  </a:lnTo>
                  <a:lnTo>
                    <a:pt x="5953" y="8654"/>
                  </a:lnTo>
                  <a:cubicBezTo>
                    <a:pt x="5949" y="8550"/>
                    <a:pt x="5863" y="8464"/>
                    <a:pt x="5758" y="8464"/>
                  </a:cubicBezTo>
                  <a:cubicBezTo>
                    <a:pt x="5654" y="8464"/>
                    <a:pt x="5568" y="8550"/>
                    <a:pt x="5570" y="8654"/>
                  </a:cubicBezTo>
                  <a:lnTo>
                    <a:pt x="5570" y="9533"/>
                  </a:lnTo>
                  <a:lnTo>
                    <a:pt x="2099" y="9533"/>
                  </a:lnTo>
                  <a:lnTo>
                    <a:pt x="2099" y="8642"/>
                  </a:lnTo>
                  <a:cubicBezTo>
                    <a:pt x="2099" y="8553"/>
                    <a:pt x="2039" y="8472"/>
                    <a:pt x="1951" y="8452"/>
                  </a:cubicBezTo>
                  <a:cubicBezTo>
                    <a:pt x="1936" y="8448"/>
                    <a:pt x="1921" y="8447"/>
                    <a:pt x="1907" y="8447"/>
                  </a:cubicBezTo>
                  <a:cubicBezTo>
                    <a:pt x="1801" y="8447"/>
                    <a:pt x="1715" y="8532"/>
                    <a:pt x="1715" y="8637"/>
                  </a:cubicBezTo>
                  <a:lnTo>
                    <a:pt x="1715" y="9533"/>
                  </a:lnTo>
                  <a:lnTo>
                    <a:pt x="706" y="9533"/>
                  </a:lnTo>
                  <a:lnTo>
                    <a:pt x="939" y="7749"/>
                  </a:lnTo>
                  <a:lnTo>
                    <a:pt x="957" y="7758"/>
                  </a:lnTo>
                  <a:cubicBezTo>
                    <a:pt x="1003" y="7781"/>
                    <a:pt x="1051" y="7792"/>
                    <a:pt x="1098" y="7792"/>
                  </a:cubicBezTo>
                  <a:cubicBezTo>
                    <a:pt x="1217" y="7792"/>
                    <a:pt x="1330" y="7726"/>
                    <a:pt x="1385" y="7614"/>
                  </a:cubicBezTo>
                  <a:lnTo>
                    <a:pt x="1985" y="6405"/>
                  </a:lnTo>
                  <a:cubicBezTo>
                    <a:pt x="2151" y="6346"/>
                    <a:pt x="2326" y="6298"/>
                    <a:pt x="2508" y="6247"/>
                  </a:cubicBezTo>
                  <a:lnTo>
                    <a:pt x="3451" y="6886"/>
                  </a:lnTo>
                  <a:cubicBezTo>
                    <a:pt x="3586" y="6987"/>
                    <a:pt x="3708" y="7036"/>
                    <a:pt x="3827" y="7036"/>
                  </a:cubicBezTo>
                  <a:cubicBezTo>
                    <a:pt x="3948" y="7036"/>
                    <a:pt x="4070" y="6987"/>
                    <a:pt x="4205" y="6886"/>
                  </a:cubicBezTo>
                  <a:lnTo>
                    <a:pt x="5146" y="6247"/>
                  </a:lnTo>
                  <a:close/>
                  <a:moveTo>
                    <a:pt x="3879" y="1"/>
                  </a:moveTo>
                  <a:cubicBezTo>
                    <a:pt x="3617" y="1"/>
                    <a:pt x="3359" y="36"/>
                    <a:pt x="3119" y="109"/>
                  </a:cubicBezTo>
                  <a:cubicBezTo>
                    <a:pt x="2660" y="247"/>
                    <a:pt x="2304" y="509"/>
                    <a:pt x="2109" y="851"/>
                  </a:cubicBezTo>
                  <a:cubicBezTo>
                    <a:pt x="2106" y="851"/>
                    <a:pt x="2102" y="851"/>
                    <a:pt x="2097" y="853"/>
                  </a:cubicBezTo>
                  <a:cubicBezTo>
                    <a:pt x="1783" y="903"/>
                    <a:pt x="1496" y="1136"/>
                    <a:pt x="1290" y="1512"/>
                  </a:cubicBezTo>
                  <a:cubicBezTo>
                    <a:pt x="1092" y="1871"/>
                    <a:pt x="985" y="2342"/>
                    <a:pt x="985" y="2838"/>
                  </a:cubicBezTo>
                  <a:cubicBezTo>
                    <a:pt x="985" y="4304"/>
                    <a:pt x="851" y="5194"/>
                    <a:pt x="542" y="5793"/>
                  </a:cubicBezTo>
                  <a:cubicBezTo>
                    <a:pt x="420" y="5875"/>
                    <a:pt x="322" y="5985"/>
                    <a:pt x="258" y="6117"/>
                  </a:cubicBezTo>
                  <a:lnTo>
                    <a:pt x="115" y="6405"/>
                  </a:lnTo>
                  <a:cubicBezTo>
                    <a:pt x="15" y="6605"/>
                    <a:pt x="0" y="6832"/>
                    <a:pt x="72" y="7045"/>
                  </a:cubicBezTo>
                  <a:cubicBezTo>
                    <a:pt x="144" y="7258"/>
                    <a:pt x="293" y="7430"/>
                    <a:pt x="494" y="7528"/>
                  </a:cubicBezTo>
                  <a:lnTo>
                    <a:pt x="580" y="7571"/>
                  </a:lnTo>
                  <a:cubicBezTo>
                    <a:pt x="577" y="7590"/>
                    <a:pt x="574" y="7608"/>
                    <a:pt x="572" y="7628"/>
                  </a:cubicBezTo>
                  <a:lnTo>
                    <a:pt x="327" y="9525"/>
                  </a:lnTo>
                  <a:cubicBezTo>
                    <a:pt x="316" y="9608"/>
                    <a:pt x="312" y="9729"/>
                    <a:pt x="394" y="9825"/>
                  </a:cubicBezTo>
                  <a:cubicBezTo>
                    <a:pt x="476" y="9918"/>
                    <a:pt x="594" y="9929"/>
                    <a:pt x="686" y="9935"/>
                  </a:cubicBezTo>
                  <a:lnTo>
                    <a:pt x="12626" y="9935"/>
                  </a:lnTo>
                  <a:cubicBezTo>
                    <a:pt x="12718" y="9929"/>
                    <a:pt x="12833" y="9918"/>
                    <a:pt x="12913" y="9826"/>
                  </a:cubicBezTo>
                  <a:cubicBezTo>
                    <a:pt x="12994" y="9733"/>
                    <a:pt x="12991" y="9614"/>
                    <a:pt x="12980" y="9533"/>
                  </a:cubicBezTo>
                  <a:lnTo>
                    <a:pt x="12742" y="7702"/>
                  </a:lnTo>
                  <a:cubicBezTo>
                    <a:pt x="12719" y="7511"/>
                    <a:pt x="12676" y="7337"/>
                    <a:pt x="12617" y="7180"/>
                  </a:cubicBezTo>
                  <a:cubicBezTo>
                    <a:pt x="12588" y="7105"/>
                    <a:pt x="12516" y="7058"/>
                    <a:pt x="12440" y="7058"/>
                  </a:cubicBezTo>
                  <a:cubicBezTo>
                    <a:pt x="12417" y="7058"/>
                    <a:pt x="12394" y="7062"/>
                    <a:pt x="12371" y="7071"/>
                  </a:cubicBezTo>
                  <a:cubicBezTo>
                    <a:pt x="12275" y="7108"/>
                    <a:pt x="12225" y="7218"/>
                    <a:pt x="12262" y="7315"/>
                  </a:cubicBezTo>
                  <a:cubicBezTo>
                    <a:pt x="12311" y="7444"/>
                    <a:pt x="12347" y="7590"/>
                    <a:pt x="12367" y="7749"/>
                  </a:cubicBezTo>
                  <a:lnTo>
                    <a:pt x="12600" y="9552"/>
                  </a:lnTo>
                  <a:lnTo>
                    <a:pt x="11647" y="9552"/>
                  </a:lnTo>
                  <a:lnTo>
                    <a:pt x="11647" y="8699"/>
                  </a:lnTo>
                  <a:cubicBezTo>
                    <a:pt x="11647" y="8610"/>
                    <a:pt x="11587" y="8528"/>
                    <a:pt x="11500" y="8508"/>
                  </a:cubicBezTo>
                  <a:cubicBezTo>
                    <a:pt x="11485" y="8505"/>
                    <a:pt x="11470" y="8504"/>
                    <a:pt x="11456" y="8504"/>
                  </a:cubicBezTo>
                  <a:cubicBezTo>
                    <a:pt x="11349" y="8504"/>
                    <a:pt x="11264" y="8589"/>
                    <a:pt x="11264" y="8694"/>
                  </a:cubicBezTo>
                  <a:lnTo>
                    <a:pt x="11264" y="9552"/>
                  </a:lnTo>
                  <a:lnTo>
                    <a:pt x="7337" y="9552"/>
                  </a:lnTo>
                  <a:cubicBezTo>
                    <a:pt x="7335" y="9544"/>
                    <a:pt x="7334" y="9535"/>
                    <a:pt x="7334" y="9529"/>
                  </a:cubicBezTo>
                  <a:lnTo>
                    <a:pt x="7088" y="7633"/>
                  </a:lnTo>
                  <a:cubicBezTo>
                    <a:pt x="7045" y="7303"/>
                    <a:pt x="6955" y="7042"/>
                    <a:pt x="6831" y="6832"/>
                  </a:cubicBezTo>
                  <a:cubicBezTo>
                    <a:pt x="6872" y="6821"/>
                    <a:pt x="6995" y="6795"/>
                    <a:pt x="6995" y="6795"/>
                  </a:cubicBezTo>
                  <a:cubicBezTo>
                    <a:pt x="7151" y="6764"/>
                    <a:pt x="7331" y="6729"/>
                    <a:pt x="7401" y="6559"/>
                  </a:cubicBezTo>
                  <a:cubicBezTo>
                    <a:pt x="7426" y="6498"/>
                    <a:pt x="7429" y="6433"/>
                    <a:pt x="7418" y="6369"/>
                  </a:cubicBezTo>
                  <a:lnTo>
                    <a:pt x="8300" y="6369"/>
                  </a:lnTo>
                  <a:lnTo>
                    <a:pt x="9230" y="6998"/>
                  </a:lnTo>
                  <a:cubicBezTo>
                    <a:pt x="9362" y="7096"/>
                    <a:pt x="9480" y="7143"/>
                    <a:pt x="9598" y="7143"/>
                  </a:cubicBezTo>
                  <a:cubicBezTo>
                    <a:pt x="9714" y="7143"/>
                    <a:pt x="9833" y="7096"/>
                    <a:pt x="9964" y="6998"/>
                  </a:cubicBezTo>
                  <a:lnTo>
                    <a:pt x="10871" y="6386"/>
                  </a:lnTo>
                  <a:cubicBezTo>
                    <a:pt x="11230" y="6482"/>
                    <a:pt x="11569" y="6577"/>
                    <a:pt x="11833" y="6761"/>
                  </a:cubicBezTo>
                  <a:cubicBezTo>
                    <a:pt x="11866" y="6784"/>
                    <a:pt x="11903" y="6795"/>
                    <a:pt x="11942" y="6795"/>
                  </a:cubicBezTo>
                  <a:cubicBezTo>
                    <a:pt x="12003" y="6795"/>
                    <a:pt x="12064" y="6764"/>
                    <a:pt x="12101" y="6709"/>
                  </a:cubicBezTo>
                  <a:cubicBezTo>
                    <a:pt x="12158" y="6622"/>
                    <a:pt x="12129" y="6504"/>
                    <a:pt x="12043" y="6445"/>
                  </a:cubicBezTo>
                  <a:cubicBezTo>
                    <a:pt x="11718" y="6221"/>
                    <a:pt x="11323" y="6114"/>
                    <a:pt x="10940" y="6011"/>
                  </a:cubicBezTo>
                  <a:lnTo>
                    <a:pt x="10899" y="5999"/>
                  </a:lnTo>
                  <a:cubicBezTo>
                    <a:pt x="10894" y="5997"/>
                    <a:pt x="10889" y="5997"/>
                    <a:pt x="10885" y="5996"/>
                  </a:cubicBezTo>
                  <a:cubicBezTo>
                    <a:pt x="10774" y="5962"/>
                    <a:pt x="10708" y="5824"/>
                    <a:pt x="10664" y="5708"/>
                  </a:cubicBezTo>
                  <a:cubicBezTo>
                    <a:pt x="11377" y="5250"/>
                    <a:pt x="11916" y="4431"/>
                    <a:pt x="11916" y="3721"/>
                  </a:cubicBezTo>
                  <a:lnTo>
                    <a:pt x="11916" y="3154"/>
                  </a:lnTo>
                  <a:cubicBezTo>
                    <a:pt x="12563" y="2523"/>
                    <a:pt x="12615" y="1454"/>
                    <a:pt x="12541" y="656"/>
                  </a:cubicBezTo>
                  <a:cubicBezTo>
                    <a:pt x="12537" y="598"/>
                    <a:pt x="12532" y="547"/>
                    <a:pt x="12529" y="505"/>
                  </a:cubicBezTo>
                  <a:cubicBezTo>
                    <a:pt x="12512" y="296"/>
                    <a:pt x="12503" y="181"/>
                    <a:pt x="12386" y="112"/>
                  </a:cubicBezTo>
                  <a:cubicBezTo>
                    <a:pt x="12347" y="88"/>
                    <a:pt x="12307" y="78"/>
                    <a:pt x="12268" y="78"/>
                  </a:cubicBezTo>
                  <a:cubicBezTo>
                    <a:pt x="12197" y="78"/>
                    <a:pt x="12125" y="110"/>
                    <a:pt x="12051" y="143"/>
                  </a:cubicBezTo>
                  <a:cubicBezTo>
                    <a:pt x="11995" y="167"/>
                    <a:pt x="11926" y="196"/>
                    <a:pt x="11837" y="228"/>
                  </a:cubicBezTo>
                  <a:cubicBezTo>
                    <a:pt x="11560" y="326"/>
                    <a:pt x="11255" y="355"/>
                    <a:pt x="10954" y="355"/>
                  </a:cubicBezTo>
                  <a:cubicBezTo>
                    <a:pt x="10757" y="355"/>
                    <a:pt x="10561" y="343"/>
                    <a:pt x="10377" y="328"/>
                  </a:cubicBezTo>
                  <a:cubicBezTo>
                    <a:pt x="10305" y="324"/>
                    <a:pt x="10231" y="317"/>
                    <a:pt x="10159" y="311"/>
                  </a:cubicBezTo>
                  <a:cubicBezTo>
                    <a:pt x="9937" y="291"/>
                    <a:pt x="9725" y="274"/>
                    <a:pt x="9520" y="270"/>
                  </a:cubicBezTo>
                  <a:cubicBezTo>
                    <a:pt x="9487" y="269"/>
                    <a:pt x="9454" y="269"/>
                    <a:pt x="9421" y="269"/>
                  </a:cubicBezTo>
                  <a:cubicBezTo>
                    <a:pt x="8981" y="269"/>
                    <a:pt x="8470" y="346"/>
                    <a:pt x="8180" y="805"/>
                  </a:cubicBezTo>
                  <a:cubicBezTo>
                    <a:pt x="8101" y="931"/>
                    <a:pt x="8042" y="1081"/>
                    <a:pt x="8003" y="1253"/>
                  </a:cubicBezTo>
                  <a:cubicBezTo>
                    <a:pt x="7889" y="1314"/>
                    <a:pt x="7788" y="1382"/>
                    <a:pt x="7705" y="1456"/>
                  </a:cubicBezTo>
                  <a:cubicBezTo>
                    <a:pt x="7272" y="1834"/>
                    <a:pt x="7274" y="2321"/>
                    <a:pt x="7274" y="2936"/>
                  </a:cubicBezTo>
                  <a:cubicBezTo>
                    <a:pt x="7275" y="2980"/>
                    <a:pt x="7275" y="3025"/>
                    <a:pt x="7275" y="3071"/>
                  </a:cubicBezTo>
                  <a:cubicBezTo>
                    <a:pt x="7275" y="3075"/>
                    <a:pt x="7275" y="3080"/>
                    <a:pt x="7275" y="3085"/>
                  </a:cubicBezTo>
                  <a:lnTo>
                    <a:pt x="7275" y="3712"/>
                  </a:lnTo>
                  <a:cubicBezTo>
                    <a:pt x="7275" y="4425"/>
                    <a:pt x="7817" y="5247"/>
                    <a:pt x="8533" y="5704"/>
                  </a:cubicBezTo>
                  <a:cubicBezTo>
                    <a:pt x="8490" y="5815"/>
                    <a:pt x="8429" y="5945"/>
                    <a:pt x="8329" y="5985"/>
                  </a:cubicBezTo>
                  <a:lnTo>
                    <a:pt x="7231" y="5985"/>
                  </a:lnTo>
                  <a:cubicBezTo>
                    <a:pt x="6837" y="5376"/>
                    <a:pt x="6676" y="4456"/>
                    <a:pt x="6676" y="2833"/>
                  </a:cubicBezTo>
                  <a:cubicBezTo>
                    <a:pt x="6674" y="2830"/>
                    <a:pt x="6674" y="2825"/>
                    <a:pt x="6674" y="2822"/>
                  </a:cubicBezTo>
                  <a:cubicBezTo>
                    <a:pt x="6662" y="2608"/>
                    <a:pt x="6637" y="2324"/>
                    <a:pt x="6570" y="2045"/>
                  </a:cubicBezTo>
                  <a:cubicBezTo>
                    <a:pt x="6467" y="1606"/>
                    <a:pt x="6269" y="1222"/>
                    <a:pt x="5982" y="903"/>
                  </a:cubicBezTo>
                  <a:cubicBezTo>
                    <a:pt x="5945" y="862"/>
                    <a:pt x="5894" y="841"/>
                    <a:pt x="5842" y="841"/>
                  </a:cubicBezTo>
                  <a:cubicBezTo>
                    <a:pt x="5788" y="841"/>
                    <a:pt x="5733" y="863"/>
                    <a:pt x="5694" y="909"/>
                  </a:cubicBezTo>
                  <a:cubicBezTo>
                    <a:pt x="5634" y="983"/>
                    <a:pt x="5642" y="1092"/>
                    <a:pt x="5705" y="1163"/>
                  </a:cubicBezTo>
                  <a:cubicBezTo>
                    <a:pt x="5946" y="1433"/>
                    <a:pt x="6113" y="1758"/>
                    <a:pt x="6200" y="2132"/>
                  </a:cubicBezTo>
                  <a:cubicBezTo>
                    <a:pt x="6260" y="2382"/>
                    <a:pt x="6283" y="2641"/>
                    <a:pt x="6295" y="2841"/>
                  </a:cubicBezTo>
                  <a:cubicBezTo>
                    <a:pt x="6295" y="4599"/>
                    <a:pt x="6478" y="5551"/>
                    <a:pt x="6943" y="6237"/>
                  </a:cubicBezTo>
                  <a:cubicBezTo>
                    <a:pt x="6995" y="6313"/>
                    <a:pt x="7021" y="6364"/>
                    <a:pt x="7033" y="6395"/>
                  </a:cubicBezTo>
                  <a:cubicBezTo>
                    <a:pt x="6999" y="6404"/>
                    <a:pt x="6892" y="6425"/>
                    <a:pt x="6892" y="6425"/>
                  </a:cubicBezTo>
                  <a:cubicBezTo>
                    <a:pt x="6774" y="6448"/>
                    <a:pt x="6671" y="6475"/>
                    <a:pt x="6578" y="6507"/>
                  </a:cubicBezTo>
                  <a:cubicBezTo>
                    <a:pt x="6205" y="6145"/>
                    <a:pt x="5694" y="6005"/>
                    <a:pt x="5222" y="5876"/>
                  </a:cubicBezTo>
                  <a:lnTo>
                    <a:pt x="5163" y="5861"/>
                  </a:lnTo>
                  <a:cubicBezTo>
                    <a:pt x="5038" y="5827"/>
                    <a:pt x="4967" y="5666"/>
                    <a:pt x="4919" y="5542"/>
                  </a:cubicBezTo>
                  <a:cubicBezTo>
                    <a:pt x="5473" y="5125"/>
                    <a:pt x="5877" y="4467"/>
                    <a:pt x="5877" y="3888"/>
                  </a:cubicBezTo>
                  <a:lnTo>
                    <a:pt x="5877" y="3318"/>
                  </a:lnTo>
                  <a:cubicBezTo>
                    <a:pt x="5877" y="3318"/>
                    <a:pt x="5798" y="3135"/>
                    <a:pt x="5699" y="3129"/>
                  </a:cubicBezTo>
                  <a:cubicBezTo>
                    <a:pt x="5387" y="3108"/>
                    <a:pt x="5271" y="2988"/>
                    <a:pt x="5146" y="2861"/>
                  </a:cubicBezTo>
                  <a:cubicBezTo>
                    <a:pt x="5037" y="2750"/>
                    <a:pt x="4905" y="2615"/>
                    <a:pt x="4671" y="2615"/>
                  </a:cubicBezTo>
                  <a:cubicBezTo>
                    <a:pt x="4613" y="2615"/>
                    <a:pt x="4550" y="2623"/>
                    <a:pt x="4479" y="2641"/>
                  </a:cubicBezTo>
                  <a:cubicBezTo>
                    <a:pt x="4381" y="2666"/>
                    <a:pt x="4297" y="2689"/>
                    <a:pt x="4225" y="2709"/>
                  </a:cubicBezTo>
                  <a:cubicBezTo>
                    <a:pt x="4019" y="2762"/>
                    <a:pt x="3916" y="2790"/>
                    <a:pt x="3829" y="2790"/>
                  </a:cubicBezTo>
                  <a:cubicBezTo>
                    <a:pt x="3741" y="2790"/>
                    <a:pt x="3637" y="2762"/>
                    <a:pt x="3430" y="2707"/>
                  </a:cubicBezTo>
                  <a:cubicBezTo>
                    <a:pt x="3359" y="2689"/>
                    <a:pt x="3275" y="2666"/>
                    <a:pt x="3178" y="2641"/>
                  </a:cubicBezTo>
                  <a:cubicBezTo>
                    <a:pt x="3107" y="2623"/>
                    <a:pt x="3044" y="2615"/>
                    <a:pt x="2986" y="2615"/>
                  </a:cubicBezTo>
                  <a:cubicBezTo>
                    <a:pt x="2752" y="2615"/>
                    <a:pt x="2621" y="2749"/>
                    <a:pt x="2511" y="2861"/>
                  </a:cubicBezTo>
                  <a:cubicBezTo>
                    <a:pt x="2387" y="2988"/>
                    <a:pt x="2270" y="3106"/>
                    <a:pt x="1959" y="3129"/>
                  </a:cubicBezTo>
                  <a:cubicBezTo>
                    <a:pt x="1859" y="3135"/>
                    <a:pt x="1781" y="3218"/>
                    <a:pt x="1773" y="3318"/>
                  </a:cubicBezTo>
                  <a:lnTo>
                    <a:pt x="1773" y="3887"/>
                  </a:lnTo>
                  <a:cubicBezTo>
                    <a:pt x="1781" y="4464"/>
                    <a:pt x="2183" y="5123"/>
                    <a:pt x="2737" y="5539"/>
                  </a:cubicBezTo>
                  <a:cubicBezTo>
                    <a:pt x="2689" y="5665"/>
                    <a:pt x="2619" y="5824"/>
                    <a:pt x="2494" y="5858"/>
                  </a:cubicBezTo>
                  <a:lnTo>
                    <a:pt x="2447" y="5872"/>
                  </a:lnTo>
                  <a:cubicBezTo>
                    <a:pt x="2273" y="5918"/>
                    <a:pt x="2097" y="5967"/>
                    <a:pt x="1925" y="6025"/>
                  </a:cubicBezTo>
                  <a:cubicBezTo>
                    <a:pt x="1902" y="6002"/>
                    <a:pt x="1876" y="5984"/>
                    <a:pt x="1845" y="5968"/>
                  </a:cubicBezTo>
                  <a:lnTo>
                    <a:pt x="1381" y="5738"/>
                  </a:lnTo>
                  <a:cubicBezTo>
                    <a:pt x="1266" y="5681"/>
                    <a:pt x="1143" y="5652"/>
                    <a:pt x="1019" y="5652"/>
                  </a:cubicBezTo>
                  <a:cubicBezTo>
                    <a:pt x="1259" y="5014"/>
                    <a:pt x="1364" y="4138"/>
                    <a:pt x="1364" y="2838"/>
                  </a:cubicBezTo>
                  <a:cubicBezTo>
                    <a:pt x="1364" y="1910"/>
                    <a:pt x="1767" y="1290"/>
                    <a:pt x="2155" y="1229"/>
                  </a:cubicBezTo>
                  <a:lnTo>
                    <a:pt x="2172" y="1225"/>
                  </a:lnTo>
                  <a:cubicBezTo>
                    <a:pt x="2226" y="1218"/>
                    <a:pt x="2353" y="1202"/>
                    <a:pt x="2424" y="1069"/>
                  </a:cubicBezTo>
                  <a:cubicBezTo>
                    <a:pt x="2565" y="797"/>
                    <a:pt x="2850" y="586"/>
                    <a:pt x="3227" y="472"/>
                  </a:cubicBezTo>
                  <a:cubicBezTo>
                    <a:pt x="3434" y="410"/>
                    <a:pt x="3656" y="380"/>
                    <a:pt x="3881" y="380"/>
                  </a:cubicBezTo>
                  <a:cubicBezTo>
                    <a:pt x="4307" y="380"/>
                    <a:pt x="4746" y="488"/>
                    <a:pt x="5120" y="695"/>
                  </a:cubicBezTo>
                  <a:cubicBezTo>
                    <a:pt x="5150" y="711"/>
                    <a:pt x="5182" y="719"/>
                    <a:pt x="5213" y="719"/>
                  </a:cubicBezTo>
                  <a:cubicBezTo>
                    <a:pt x="5279" y="719"/>
                    <a:pt x="5344" y="684"/>
                    <a:pt x="5378" y="621"/>
                  </a:cubicBezTo>
                  <a:cubicBezTo>
                    <a:pt x="5429" y="529"/>
                    <a:pt x="5396" y="414"/>
                    <a:pt x="5304" y="363"/>
                  </a:cubicBezTo>
                  <a:cubicBezTo>
                    <a:pt x="4875" y="125"/>
                    <a:pt x="4370" y="1"/>
                    <a:pt x="387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1"/>
            <p:cNvSpPr/>
            <p:nvPr/>
          </p:nvSpPr>
          <p:spPr>
            <a:xfrm>
              <a:off x="6492399" y="1594975"/>
              <a:ext cx="28449" cy="14397"/>
            </a:xfrm>
            <a:custGeom>
              <a:avLst/>
              <a:gdLst/>
              <a:ahLst/>
              <a:cxnLst/>
              <a:rect l="l" t="t" r="r" b="b"/>
              <a:pathLst>
                <a:path w="986" h="499" extrusionOk="0">
                  <a:moveTo>
                    <a:pt x="209" y="0"/>
                  </a:moveTo>
                  <a:cubicBezTo>
                    <a:pt x="161" y="0"/>
                    <a:pt x="113" y="19"/>
                    <a:pt x="76" y="56"/>
                  </a:cubicBezTo>
                  <a:cubicBezTo>
                    <a:pt x="1" y="129"/>
                    <a:pt x="1" y="250"/>
                    <a:pt x="74" y="324"/>
                  </a:cubicBezTo>
                  <a:cubicBezTo>
                    <a:pt x="186" y="436"/>
                    <a:pt x="335" y="497"/>
                    <a:pt x="493" y="499"/>
                  </a:cubicBezTo>
                  <a:lnTo>
                    <a:pt x="495" y="499"/>
                  </a:lnTo>
                  <a:cubicBezTo>
                    <a:pt x="651" y="499"/>
                    <a:pt x="798" y="437"/>
                    <a:pt x="909" y="329"/>
                  </a:cubicBezTo>
                  <a:cubicBezTo>
                    <a:pt x="970" y="269"/>
                    <a:pt x="985" y="157"/>
                    <a:pt x="938" y="86"/>
                  </a:cubicBezTo>
                  <a:cubicBezTo>
                    <a:pt x="899" y="29"/>
                    <a:pt x="838" y="0"/>
                    <a:pt x="778" y="0"/>
                  </a:cubicBezTo>
                  <a:cubicBezTo>
                    <a:pt x="730" y="0"/>
                    <a:pt x="682" y="19"/>
                    <a:pt x="645" y="56"/>
                  </a:cubicBezTo>
                  <a:cubicBezTo>
                    <a:pt x="603" y="97"/>
                    <a:pt x="551" y="118"/>
                    <a:pt x="495" y="118"/>
                  </a:cubicBezTo>
                  <a:lnTo>
                    <a:pt x="482" y="118"/>
                  </a:lnTo>
                  <a:cubicBezTo>
                    <a:pt x="430" y="118"/>
                    <a:pt x="383" y="95"/>
                    <a:pt x="346" y="59"/>
                  </a:cubicBezTo>
                  <a:cubicBezTo>
                    <a:pt x="308" y="20"/>
                    <a:pt x="259" y="0"/>
                    <a:pt x="20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1"/>
            <p:cNvSpPr/>
            <p:nvPr/>
          </p:nvSpPr>
          <p:spPr>
            <a:xfrm>
              <a:off x="6474828" y="1562891"/>
              <a:ext cx="21928" cy="12955"/>
            </a:xfrm>
            <a:custGeom>
              <a:avLst/>
              <a:gdLst/>
              <a:ahLst/>
              <a:cxnLst/>
              <a:rect l="l" t="t" r="r" b="b"/>
              <a:pathLst>
                <a:path w="760" h="449" extrusionOk="0">
                  <a:moveTo>
                    <a:pt x="381" y="1"/>
                  </a:moveTo>
                  <a:cubicBezTo>
                    <a:pt x="272" y="1"/>
                    <a:pt x="162" y="41"/>
                    <a:pt x="79" y="121"/>
                  </a:cubicBezTo>
                  <a:cubicBezTo>
                    <a:pt x="4" y="195"/>
                    <a:pt x="1" y="315"/>
                    <a:pt x="74" y="390"/>
                  </a:cubicBezTo>
                  <a:cubicBezTo>
                    <a:pt x="111" y="428"/>
                    <a:pt x="160" y="448"/>
                    <a:pt x="211" y="448"/>
                  </a:cubicBezTo>
                  <a:cubicBezTo>
                    <a:pt x="258" y="448"/>
                    <a:pt x="306" y="430"/>
                    <a:pt x="343" y="394"/>
                  </a:cubicBezTo>
                  <a:cubicBezTo>
                    <a:pt x="353" y="384"/>
                    <a:pt x="367" y="379"/>
                    <a:pt x="380" y="379"/>
                  </a:cubicBezTo>
                  <a:cubicBezTo>
                    <a:pt x="394" y="379"/>
                    <a:pt x="408" y="384"/>
                    <a:pt x="418" y="394"/>
                  </a:cubicBezTo>
                  <a:cubicBezTo>
                    <a:pt x="455" y="431"/>
                    <a:pt x="503" y="449"/>
                    <a:pt x="550" y="449"/>
                  </a:cubicBezTo>
                  <a:cubicBezTo>
                    <a:pt x="600" y="449"/>
                    <a:pt x="649" y="430"/>
                    <a:pt x="686" y="391"/>
                  </a:cubicBezTo>
                  <a:cubicBezTo>
                    <a:pt x="760" y="316"/>
                    <a:pt x="758" y="197"/>
                    <a:pt x="683" y="123"/>
                  </a:cubicBezTo>
                  <a:cubicBezTo>
                    <a:pt x="600" y="41"/>
                    <a:pt x="491" y="1"/>
                    <a:pt x="38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1"/>
            <p:cNvSpPr/>
            <p:nvPr/>
          </p:nvSpPr>
          <p:spPr>
            <a:xfrm>
              <a:off x="6516404" y="1562891"/>
              <a:ext cx="21928" cy="12955"/>
            </a:xfrm>
            <a:custGeom>
              <a:avLst/>
              <a:gdLst/>
              <a:ahLst/>
              <a:cxnLst/>
              <a:rect l="l" t="t" r="r" b="b"/>
              <a:pathLst>
                <a:path w="760" h="449" extrusionOk="0">
                  <a:moveTo>
                    <a:pt x="380" y="1"/>
                  </a:moveTo>
                  <a:cubicBezTo>
                    <a:pt x="270" y="1"/>
                    <a:pt x="160" y="41"/>
                    <a:pt x="77" y="121"/>
                  </a:cubicBezTo>
                  <a:cubicBezTo>
                    <a:pt x="2" y="195"/>
                    <a:pt x="0" y="315"/>
                    <a:pt x="74" y="390"/>
                  </a:cubicBezTo>
                  <a:cubicBezTo>
                    <a:pt x="110" y="428"/>
                    <a:pt x="160" y="448"/>
                    <a:pt x="210" y="448"/>
                  </a:cubicBezTo>
                  <a:cubicBezTo>
                    <a:pt x="258" y="448"/>
                    <a:pt x="305" y="430"/>
                    <a:pt x="342" y="394"/>
                  </a:cubicBezTo>
                  <a:cubicBezTo>
                    <a:pt x="352" y="384"/>
                    <a:pt x="366" y="379"/>
                    <a:pt x="380" y="379"/>
                  </a:cubicBezTo>
                  <a:cubicBezTo>
                    <a:pt x="395" y="379"/>
                    <a:pt x="409" y="384"/>
                    <a:pt x="419" y="394"/>
                  </a:cubicBezTo>
                  <a:cubicBezTo>
                    <a:pt x="456" y="430"/>
                    <a:pt x="503" y="449"/>
                    <a:pt x="551" y="449"/>
                  </a:cubicBezTo>
                  <a:cubicBezTo>
                    <a:pt x="600" y="449"/>
                    <a:pt x="650" y="429"/>
                    <a:pt x="687" y="390"/>
                  </a:cubicBezTo>
                  <a:cubicBezTo>
                    <a:pt x="759" y="315"/>
                    <a:pt x="758" y="195"/>
                    <a:pt x="683" y="121"/>
                  </a:cubicBezTo>
                  <a:cubicBezTo>
                    <a:pt x="599" y="41"/>
                    <a:pt x="489" y="1"/>
                    <a:pt x="38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3" name="Google Shape;2243;p71"/>
          <p:cNvGrpSpPr/>
          <p:nvPr/>
        </p:nvGrpSpPr>
        <p:grpSpPr>
          <a:xfrm>
            <a:off x="7268483" y="1431266"/>
            <a:ext cx="279725" cy="373957"/>
            <a:chOff x="7242708" y="1431266"/>
            <a:chExt cx="279725" cy="373957"/>
          </a:xfrm>
        </p:grpSpPr>
        <p:sp>
          <p:nvSpPr>
            <p:cNvPr id="2244" name="Google Shape;2244;p71"/>
            <p:cNvSpPr/>
            <p:nvPr/>
          </p:nvSpPr>
          <p:spPr>
            <a:xfrm>
              <a:off x="7280505" y="1545233"/>
              <a:ext cx="35287" cy="37681"/>
            </a:xfrm>
            <a:custGeom>
              <a:avLst/>
              <a:gdLst/>
              <a:ahLst/>
              <a:cxnLst/>
              <a:rect l="l" t="t" r="r" b="b"/>
              <a:pathLst>
                <a:path w="1223" h="1306" extrusionOk="0">
                  <a:moveTo>
                    <a:pt x="0" y="289"/>
                  </a:moveTo>
                  <a:lnTo>
                    <a:pt x="0" y="572"/>
                  </a:lnTo>
                  <a:cubicBezTo>
                    <a:pt x="0" y="936"/>
                    <a:pt x="407" y="1306"/>
                    <a:pt x="767" y="1301"/>
                  </a:cubicBezTo>
                  <a:lnTo>
                    <a:pt x="1223" y="718"/>
                  </a:lnTo>
                  <a:lnTo>
                    <a:pt x="713" y="0"/>
                  </a:lnTo>
                  <a:lnTo>
                    <a:pt x="287" y="0"/>
                  </a:lnTo>
                  <a:cubicBezTo>
                    <a:pt x="130" y="0"/>
                    <a:pt x="0" y="129"/>
                    <a:pt x="0" y="289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1"/>
            <p:cNvSpPr/>
            <p:nvPr/>
          </p:nvSpPr>
          <p:spPr>
            <a:xfrm>
              <a:off x="7448571" y="1545233"/>
              <a:ext cx="36123" cy="37681"/>
            </a:xfrm>
            <a:custGeom>
              <a:avLst/>
              <a:gdLst/>
              <a:ahLst/>
              <a:cxnLst/>
              <a:rect l="l" t="t" r="r" b="b"/>
              <a:pathLst>
                <a:path w="1252" h="1306" extrusionOk="0">
                  <a:moveTo>
                    <a:pt x="538" y="0"/>
                  </a:moveTo>
                  <a:lnTo>
                    <a:pt x="1" y="548"/>
                  </a:lnTo>
                  <a:lnTo>
                    <a:pt x="484" y="1301"/>
                  </a:lnTo>
                  <a:cubicBezTo>
                    <a:pt x="845" y="1306"/>
                    <a:pt x="1251" y="936"/>
                    <a:pt x="1251" y="572"/>
                  </a:cubicBezTo>
                  <a:lnTo>
                    <a:pt x="1251" y="289"/>
                  </a:lnTo>
                  <a:cubicBezTo>
                    <a:pt x="1251" y="129"/>
                    <a:pt x="1122" y="0"/>
                    <a:pt x="964" y="0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1"/>
            <p:cNvSpPr/>
            <p:nvPr/>
          </p:nvSpPr>
          <p:spPr>
            <a:xfrm>
              <a:off x="7247729" y="1661394"/>
              <a:ext cx="269627" cy="138348"/>
            </a:xfrm>
            <a:custGeom>
              <a:avLst/>
              <a:gdLst/>
              <a:ahLst/>
              <a:cxnLst/>
              <a:rect l="l" t="t" r="r" b="b"/>
              <a:pathLst>
                <a:path w="9345" h="4795" extrusionOk="0">
                  <a:moveTo>
                    <a:pt x="2190" y="4794"/>
                  </a:moveTo>
                  <a:lnTo>
                    <a:pt x="4290" y="4794"/>
                  </a:lnTo>
                  <a:lnTo>
                    <a:pt x="7155" y="4794"/>
                  </a:lnTo>
                  <a:lnTo>
                    <a:pt x="9099" y="4794"/>
                  </a:lnTo>
                  <a:cubicBezTo>
                    <a:pt x="9286" y="4794"/>
                    <a:pt x="9344" y="4744"/>
                    <a:pt x="9321" y="4550"/>
                  </a:cubicBezTo>
                  <a:lnTo>
                    <a:pt x="9005" y="2105"/>
                  </a:lnTo>
                  <a:cubicBezTo>
                    <a:pt x="8806" y="568"/>
                    <a:pt x="7510" y="320"/>
                    <a:pt x="6454" y="33"/>
                  </a:cubicBezTo>
                  <a:cubicBezTo>
                    <a:pt x="6423" y="24"/>
                    <a:pt x="6394" y="13"/>
                    <a:pt x="6368" y="1"/>
                  </a:cubicBezTo>
                  <a:lnTo>
                    <a:pt x="2978" y="1"/>
                  </a:lnTo>
                  <a:cubicBezTo>
                    <a:pt x="2951" y="13"/>
                    <a:pt x="2923" y="24"/>
                    <a:pt x="2892" y="33"/>
                  </a:cubicBezTo>
                  <a:cubicBezTo>
                    <a:pt x="1839" y="320"/>
                    <a:pt x="541" y="568"/>
                    <a:pt x="342" y="2105"/>
                  </a:cubicBezTo>
                  <a:lnTo>
                    <a:pt x="27" y="4550"/>
                  </a:lnTo>
                  <a:cubicBezTo>
                    <a:pt x="1" y="4744"/>
                    <a:pt x="61" y="4794"/>
                    <a:pt x="248" y="479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1"/>
            <p:cNvSpPr/>
            <p:nvPr/>
          </p:nvSpPr>
          <p:spPr>
            <a:xfrm>
              <a:off x="7300990" y="1477459"/>
              <a:ext cx="163190" cy="175308"/>
            </a:xfrm>
            <a:custGeom>
              <a:avLst/>
              <a:gdLst/>
              <a:ahLst/>
              <a:cxnLst/>
              <a:rect l="l" t="t" r="r" b="b"/>
              <a:pathLst>
                <a:path w="5656" h="6076" extrusionOk="0">
                  <a:moveTo>
                    <a:pt x="0" y="3211"/>
                  </a:moveTo>
                  <a:cubicBezTo>
                    <a:pt x="0" y="3354"/>
                    <a:pt x="19" y="3500"/>
                    <a:pt x="54" y="3647"/>
                  </a:cubicBezTo>
                  <a:cubicBezTo>
                    <a:pt x="230" y="4398"/>
                    <a:pt x="830" y="5202"/>
                    <a:pt x="1594" y="5673"/>
                  </a:cubicBezTo>
                  <a:cubicBezTo>
                    <a:pt x="1761" y="5777"/>
                    <a:pt x="1938" y="5865"/>
                    <a:pt x="2120" y="5932"/>
                  </a:cubicBezTo>
                  <a:cubicBezTo>
                    <a:pt x="2376" y="6028"/>
                    <a:pt x="2602" y="6075"/>
                    <a:pt x="2829" y="6075"/>
                  </a:cubicBezTo>
                  <a:cubicBezTo>
                    <a:pt x="3054" y="6075"/>
                    <a:pt x="3280" y="6028"/>
                    <a:pt x="3538" y="5932"/>
                  </a:cubicBezTo>
                  <a:cubicBezTo>
                    <a:pt x="3719" y="5865"/>
                    <a:pt x="3895" y="5777"/>
                    <a:pt x="4064" y="5673"/>
                  </a:cubicBezTo>
                  <a:cubicBezTo>
                    <a:pt x="4826" y="5202"/>
                    <a:pt x="5426" y="4398"/>
                    <a:pt x="5604" y="3647"/>
                  </a:cubicBezTo>
                  <a:cubicBezTo>
                    <a:pt x="5637" y="3500"/>
                    <a:pt x="5656" y="3354"/>
                    <a:pt x="5656" y="3211"/>
                  </a:cubicBezTo>
                  <a:lnTo>
                    <a:pt x="5656" y="2348"/>
                  </a:lnTo>
                  <a:cubicBezTo>
                    <a:pt x="1339" y="70"/>
                    <a:pt x="4363" y="1"/>
                    <a:pt x="0" y="234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1"/>
            <p:cNvSpPr/>
            <p:nvPr/>
          </p:nvSpPr>
          <p:spPr>
            <a:xfrm>
              <a:off x="7333680" y="1641341"/>
              <a:ext cx="97752" cy="47607"/>
            </a:xfrm>
            <a:custGeom>
              <a:avLst/>
              <a:gdLst/>
              <a:ahLst/>
              <a:cxnLst/>
              <a:rect l="l" t="t" r="r" b="b"/>
              <a:pathLst>
                <a:path w="3388" h="1650" extrusionOk="0">
                  <a:moveTo>
                    <a:pt x="1" y="703"/>
                  </a:moveTo>
                  <a:lnTo>
                    <a:pt x="1276" y="1460"/>
                  </a:lnTo>
                  <a:cubicBezTo>
                    <a:pt x="1599" y="1650"/>
                    <a:pt x="1789" y="1650"/>
                    <a:pt x="2113" y="1460"/>
                  </a:cubicBezTo>
                  <a:lnTo>
                    <a:pt x="3388" y="703"/>
                  </a:lnTo>
                  <a:cubicBezTo>
                    <a:pt x="3086" y="558"/>
                    <a:pt x="2998" y="143"/>
                    <a:pt x="2928" y="1"/>
                  </a:cubicBezTo>
                  <a:cubicBezTo>
                    <a:pt x="2759" y="105"/>
                    <a:pt x="2584" y="193"/>
                    <a:pt x="2403" y="260"/>
                  </a:cubicBezTo>
                  <a:cubicBezTo>
                    <a:pt x="2147" y="355"/>
                    <a:pt x="1920" y="403"/>
                    <a:pt x="1694" y="403"/>
                  </a:cubicBezTo>
                  <a:cubicBezTo>
                    <a:pt x="1469" y="403"/>
                    <a:pt x="1243" y="355"/>
                    <a:pt x="987" y="260"/>
                  </a:cubicBezTo>
                  <a:cubicBezTo>
                    <a:pt x="805" y="193"/>
                    <a:pt x="628" y="105"/>
                    <a:pt x="461" y="1"/>
                  </a:cubicBezTo>
                  <a:cubicBezTo>
                    <a:pt x="390" y="143"/>
                    <a:pt x="302" y="558"/>
                    <a:pt x="1" y="70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1"/>
            <p:cNvSpPr/>
            <p:nvPr/>
          </p:nvSpPr>
          <p:spPr>
            <a:xfrm>
              <a:off x="7301019" y="1453396"/>
              <a:ext cx="163074" cy="92039"/>
            </a:xfrm>
            <a:custGeom>
              <a:avLst/>
              <a:gdLst/>
              <a:ahLst/>
              <a:cxnLst/>
              <a:rect l="l" t="t" r="r" b="b"/>
              <a:pathLst>
                <a:path w="5652" h="3190" extrusionOk="0">
                  <a:moveTo>
                    <a:pt x="2826" y="0"/>
                  </a:moveTo>
                  <a:cubicBezTo>
                    <a:pt x="1414" y="25"/>
                    <a:pt x="1" y="1089"/>
                    <a:pt x="1" y="3189"/>
                  </a:cubicBezTo>
                  <a:cubicBezTo>
                    <a:pt x="1144" y="3110"/>
                    <a:pt x="973" y="2235"/>
                    <a:pt x="1763" y="2439"/>
                  </a:cubicBezTo>
                  <a:cubicBezTo>
                    <a:pt x="2374" y="2596"/>
                    <a:pt x="2599" y="2675"/>
                    <a:pt x="2826" y="2675"/>
                  </a:cubicBezTo>
                  <a:cubicBezTo>
                    <a:pt x="3053" y="2675"/>
                    <a:pt x="3279" y="2596"/>
                    <a:pt x="3889" y="2439"/>
                  </a:cubicBezTo>
                  <a:cubicBezTo>
                    <a:pt x="4679" y="2235"/>
                    <a:pt x="4507" y="3110"/>
                    <a:pt x="5652" y="3189"/>
                  </a:cubicBezTo>
                  <a:cubicBezTo>
                    <a:pt x="5652" y="2582"/>
                    <a:pt x="5534" y="2062"/>
                    <a:pt x="5333" y="1628"/>
                  </a:cubicBezTo>
                  <a:cubicBezTo>
                    <a:pt x="5265" y="1517"/>
                    <a:pt x="4853" y="615"/>
                    <a:pt x="4251" y="410"/>
                  </a:cubicBezTo>
                  <a:cubicBezTo>
                    <a:pt x="3817" y="146"/>
                    <a:pt x="3322" y="10"/>
                    <a:pt x="2826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1"/>
            <p:cNvSpPr/>
            <p:nvPr/>
          </p:nvSpPr>
          <p:spPr>
            <a:xfrm>
              <a:off x="7419863" y="1436806"/>
              <a:ext cx="46799" cy="70746"/>
            </a:xfrm>
            <a:custGeom>
              <a:avLst/>
              <a:gdLst/>
              <a:ahLst/>
              <a:cxnLst/>
              <a:rect l="l" t="t" r="r" b="b"/>
              <a:pathLst>
                <a:path w="1622" h="2452" extrusionOk="0">
                  <a:moveTo>
                    <a:pt x="132" y="988"/>
                  </a:moveTo>
                  <a:cubicBezTo>
                    <a:pt x="54" y="1181"/>
                    <a:pt x="0" y="1365"/>
                    <a:pt x="0" y="1505"/>
                  </a:cubicBezTo>
                  <a:cubicBezTo>
                    <a:pt x="0" y="2217"/>
                    <a:pt x="732" y="2451"/>
                    <a:pt x="1214" y="2206"/>
                  </a:cubicBezTo>
                  <a:cubicBezTo>
                    <a:pt x="1447" y="2086"/>
                    <a:pt x="1622" y="1853"/>
                    <a:pt x="1622" y="1505"/>
                  </a:cubicBezTo>
                  <a:cubicBezTo>
                    <a:pt x="1622" y="1135"/>
                    <a:pt x="1251" y="439"/>
                    <a:pt x="1002" y="130"/>
                  </a:cubicBezTo>
                  <a:cubicBezTo>
                    <a:pt x="933" y="43"/>
                    <a:pt x="873" y="0"/>
                    <a:pt x="812" y="0"/>
                  </a:cubicBezTo>
                  <a:lnTo>
                    <a:pt x="810" y="0"/>
                  </a:lnTo>
                  <a:cubicBezTo>
                    <a:pt x="750" y="0"/>
                    <a:pt x="689" y="43"/>
                    <a:pt x="622" y="130"/>
                  </a:cubicBezTo>
                  <a:cubicBezTo>
                    <a:pt x="467" y="324"/>
                    <a:pt x="263" y="667"/>
                    <a:pt x="132" y="988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1"/>
            <p:cNvSpPr/>
            <p:nvPr/>
          </p:nvSpPr>
          <p:spPr>
            <a:xfrm>
              <a:off x="7428576" y="1656546"/>
              <a:ext cx="8223" cy="9839"/>
            </a:xfrm>
            <a:custGeom>
              <a:avLst/>
              <a:gdLst/>
              <a:ahLst/>
              <a:cxnLst/>
              <a:rect l="l" t="t" r="r" b="b"/>
              <a:pathLst>
                <a:path w="285" h="341" extrusionOk="0">
                  <a:moveTo>
                    <a:pt x="40" y="1"/>
                  </a:moveTo>
                  <a:cubicBezTo>
                    <a:pt x="28" y="1"/>
                    <a:pt x="15" y="5"/>
                    <a:pt x="1" y="14"/>
                  </a:cubicBezTo>
                  <a:lnTo>
                    <a:pt x="195" y="340"/>
                  </a:lnTo>
                  <a:cubicBezTo>
                    <a:pt x="284" y="287"/>
                    <a:pt x="214" y="267"/>
                    <a:pt x="160" y="176"/>
                  </a:cubicBezTo>
                  <a:cubicBezTo>
                    <a:pt x="115" y="102"/>
                    <a:pt x="97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1"/>
            <p:cNvSpPr/>
            <p:nvPr/>
          </p:nvSpPr>
          <p:spPr>
            <a:xfrm>
              <a:off x="7428576" y="1655392"/>
              <a:ext cx="8223" cy="10993"/>
            </a:xfrm>
            <a:custGeom>
              <a:avLst/>
              <a:gdLst/>
              <a:ahLst/>
              <a:cxnLst/>
              <a:rect l="l" t="t" r="r" b="b"/>
              <a:pathLst>
                <a:path w="285" h="381" fill="none" extrusionOk="0">
                  <a:moveTo>
                    <a:pt x="1" y="54"/>
                  </a:moveTo>
                  <a:cubicBezTo>
                    <a:pt x="91" y="0"/>
                    <a:pt x="106" y="127"/>
                    <a:pt x="160" y="216"/>
                  </a:cubicBezTo>
                  <a:cubicBezTo>
                    <a:pt x="214" y="307"/>
                    <a:pt x="284" y="327"/>
                    <a:pt x="195" y="380"/>
                  </a:cubicBezTo>
                </a:path>
              </a:pathLst>
            </a:custGeom>
            <a:noFill/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1"/>
            <p:cNvSpPr/>
            <p:nvPr/>
          </p:nvSpPr>
          <p:spPr>
            <a:xfrm>
              <a:off x="7242708" y="1431266"/>
              <a:ext cx="279725" cy="373957"/>
            </a:xfrm>
            <a:custGeom>
              <a:avLst/>
              <a:gdLst/>
              <a:ahLst/>
              <a:cxnLst/>
              <a:rect l="l" t="t" r="r" b="b"/>
              <a:pathLst>
                <a:path w="9695" h="12961" extrusionOk="0">
                  <a:moveTo>
                    <a:pt x="6952" y="390"/>
                  </a:moveTo>
                  <a:cubicBezTo>
                    <a:pt x="6961" y="399"/>
                    <a:pt x="6976" y="415"/>
                    <a:pt x="6995" y="436"/>
                  </a:cubicBezTo>
                  <a:cubicBezTo>
                    <a:pt x="7226" y="727"/>
                    <a:pt x="7572" y="1382"/>
                    <a:pt x="7572" y="1694"/>
                  </a:cubicBezTo>
                  <a:cubicBezTo>
                    <a:pt x="7572" y="1959"/>
                    <a:pt x="7446" y="2131"/>
                    <a:pt x="7274" y="2221"/>
                  </a:cubicBezTo>
                  <a:lnTo>
                    <a:pt x="7272" y="2221"/>
                  </a:lnTo>
                  <a:cubicBezTo>
                    <a:pt x="7271" y="2223"/>
                    <a:pt x="7269" y="2225"/>
                    <a:pt x="7266" y="2226"/>
                  </a:cubicBezTo>
                  <a:cubicBezTo>
                    <a:pt x="7171" y="2275"/>
                    <a:pt x="7061" y="2298"/>
                    <a:pt x="6950" y="2298"/>
                  </a:cubicBezTo>
                  <a:cubicBezTo>
                    <a:pt x="6642" y="2298"/>
                    <a:pt x="6331" y="2111"/>
                    <a:pt x="6331" y="1694"/>
                  </a:cubicBezTo>
                  <a:cubicBezTo>
                    <a:pt x="6331" y="1582"/>
                    <a:pt x="6375" y="1425"/>
                    <a:pt x="6444" y="1258"/>
                  </a:cubicBezTo>
                  <a:cubicBezTo>
                    <a:pt x="6447" y="1250"/>
                    <a:pt x="6450" y="1244"/>
                    <a:pt x="6452" y="1237"/>
                  </a:cubicBezTo>
                  <a:cubicBezTo>
                    <a:pt x="6574" y="942"/>
                    <a:pt x="6763" y="619"/>
                    <a:pt x="6909" y="438"/>
                  </a:cubicBezTo>
                  <a:cubicBezTo>
                    <a:pt x="6909" y="438"/>
                    <a:pt x="6909" y="436"/>
                    <a:pt x="6909" y="436"/>
                  </a:cubicBezTo>
                  <a:cubicBezTo>
                    <a:pt x="6927" y="415"/>
                    <a:pt x="6941" y="399"/>
                    <a:pt x="6952" y="390"/>
                  </a:cubicBezTo>
                  <a:close/>
                  <a:moveTo>
                    <a:pt x="1829" y="4142"/>
                  </a:moveTo>
                  <a:lnTo>
                    <a:pt x="1829" y="4817"/>
                  </a:lnTo>
                  <a:cubicBezTo>
                    <a:pt x="1829" y="4877"/>
                    <a:pt x="1832" y="4938"/>
                    <a:pt x="1838" y="4998"/>
                  </a:cubicBezTo>
                  <a:cubicBezTo>
                    <a:pt x="1779" y="4967"/>
                    <a:pt x="1723" y="4926"/>
                    <a:pt x="1674" y="4875"/>
                  </a:cubicBezTo>
                  <a:cubicBezTo>
                    <a:pt x="1566" y="4766"/>
                    <a:pt x="1502" y="4636"/>
                    <a:pt x="1502" y="4524"/>
                  </a:cubicBezTo>
                  <a:lnTo>
                    <a:pt x="1502" y="4240"/>
                  </a:lnTo>
                  <a:cubicBezTo>
                    <a:pt x="1502" y="4186"/>
                    <a:pt x="1545" y="4142"/>
                    <a:pt x="1597" y="4142"/>
                  </a:cubicBezTo>
                  <a:close/>
                  <a:moveTo>
                    <a:pt x="8099" y="4142"/>
                  </a:moveTo>
                  <a:cubicBezTo>
                    <a:pt x="8151" y="4142"/>
                    <a:pt x="8194" y="4186"/>
                    <a:pt x="8194" y="4240"/>
                  </a:cubicBezTo>
                  <a:lnTo>
                    <a:pt x="8194" y="4524"/>
                  </a:lnTo>
                  <a:cubicBezTo>
                    <a:pt x="8194" y="4636"/>
                    <a:pt x="8130" y="4766"/>
                    <a:pt x="8024" y="4874"/>
                  </a:cubicBezTo>
                  <a:cubicBezTo>
                    <a:pt x="7973" y="4926"/>
                    <a:pt x="7917" y="4967"/>
                    <a:pt x="7860" y="4998"/>
                  </a:cubicBezTo>
                  <a:cubicBezTo>
                    <a:pt x="7865" y="4938"/>
                    <a:pt x="7868" y="4877"/>
                    <a:pt x="7868" y="4817"/>
                  </a:cubicBezTo>
                  <a:lnTo>
                    <a:pt x="7868" y="4142"/>
                  </a:lnTo>
                  <a:close/>
                  <a:moveTo>
                    <a:pt x="6129" y="3364"/>
                  </a:moveTo>
                  <a:cubicBezTo>
                    <a:pt x="6286" y="3364"/>
                    <a:pt x="6370" y="3449"/>
                    <a:pt x="6513" y="3596"/>
                  </a:cubicBezTo>
                  <a:cubicBezTo>
                    <a:pt x="6702" y="3788"/>
                    <a:pt x="6953" y="4045"/>
                    <a:pt x="7484" y="4125"/>
                  </a:cubicBezTo>
                  <a:lnTo>
                    <a:pt x="7484" y="4820"/>
                  </a:lnTo>
                  <a:cubicBezTo>
                    <a:pt x="7484" y="4947"/>
                    <a:pt x="7467" y="5078"/>
                    <a:pt x="7437" y="5210"/>
                  </a:cubicBezTo>
                  <a:cubicBezTo>
                    <a:pt x="7437" y="5213"/>
                    <a:pt x="7437" y="5214"/>
                    <a:pt x="7435" y="5217"/>
                  </a:cubicBezTo>
                  <a:cubicBezTo>
                    <a:pt x="7231" y="6085"/>
                    <a:pt x="6410" y="7021"/>
                    <a:pt x="5490" y="7363"/>
                  </a:cubicBezTo>
                  <a:cubicBezTo>
                    <a:pt x="5249" y="7452"/>
                    <a:pt x="5045" y="7494"/>
                    <a:pt x="4847" y="7494"/>
                  </a:cubicBezTo>
                  <a:cubicBezTo>
                    <a:pt x="4651" y="7494"/>
                    <a:pt x="4445" y="7452"/>
                    <a:pt x="4206" y="7363"/>
                  </a:cubicBezTo>
                  <a:cubicBezTo>
                    <a:pt x="3287" y="7023"/>
                    <a:pt x="2465" y="6085"/>
                    <a:pt x="2261" y="5217"/>
                  </a:cubicBezTo>
                  <a:cubicBezTo>
                    <a:pt x="2261" y="5214"/>
                    <a:pt x="2260" y="5213"/>
                    <a:pt x="2260" y="5210"/>
                  </a:cubicBezTo>
                  <a:cubicBezTo>
                    <a:pt x="2229" y="5078"/>
                    <a:pt x="2212" y="4947"/>
                    <a:pt x="2212" y="4820"/>
                  </a:cubicBezTo>
                  <a:lnTo>
                    <a:pt x="2212" y="4125"/>
                  </a:lnTo>
                  <a:cubicBezTo>
                    <a:pt x="2743" y="4045"/>
                    <a:pt x="2994" y="3788"/>
                    <a:pt x="3183" y="3596"/>
                  </a:cubicBezTo>
                  <a:cubicBezTo>
                    <a:pt x="3327" y="3449"/>
                    <a:pt x="3411" y="3364"/>
                    <a:pt x="3568" y="3364"/>
                  </a:cubicBezTo>
                  <a:cubicBezTo>
                    <a:pt x="3616" y="3364"/>
                    <a:pt x="3672" y="3372"/>
                    <a:pt x="3738" y="3389"/>
                  </a:cubicBezTo>
                  <a:cubicBezTo>
                    <a:pt x="3881" y="3426"/>
                    <a:pt x="4002" y="3459"/>
                    <a:pt x="4108" y="3487"/>
                  </a:cubicBezTo>
                  <a:cubicBezTo>
                    <a:pt x="4468" y="3584"/>
                    <a:pt x="4649" y="3631"/>
                    <a:pt x="4849" y="3631"/>
                  </a:cubicBezTo>
                  <a:cubicBezTo>
                    <a:pt x="5047" y="3631"/>
                    <a:pt x="5228" y="3584"/>
                    <a:pt x="5588" y="3487"/>
                  </a:cubicBezTo>
                  <a:cubicBezTo>
                    <a:pt x="5694" y="3458"/>
                    <a:pt x="5815" y="3426"/>
                    <a:pt x="5959" y="3389"/>
                  </a:cubicBezTo>
                  <a:cubicBezTo>
                    <a:pt x="6026" y="3372"/>
                    <a:pt x="6081" y="3364"/>
                    <a:pt x="6129" y="3364"/>
                  </a:cubicBezTo>
                  <a:close/>
                  <a:moveTo>
                    <a:pt x="5984" y="7556"/>
                  </a:moveTo>
                  <a:cubicBezTo>
                    <a:pt x="6031" y="7679"/>
                    <a:pt x="6101" y="7831"/>
                    <a:pt x="6209" y="7960"/>
                  </a:cubicBezTo>
                  <a:lnTo>
                    <a:pt x="5169" y="8578"/>
                  </a:lnTo>
                  <a:cubicBezTo>
                    <a:pt x="5037" y="8655"/>
                    <a:pt x="4942" y="8694"/>
                    <a:pt x="4847" y="8694"/>
                  </a:cubicBezTo>
                  <a:cubicBezTo>
                    <a:pt x="4753" y="8694"/>
                    <a:pt x="4659" y="8655"/>
                    <a:pt x="4527" y="8578"/>
                  </a:cubicBezTo>
                  <a:lnTo>
                    <a:pt x="3485" y="7960"/>
                  </a:lnTo>
                  <a:cubicBezTo>
                    <a:pt x="3593" y="7831"/>
                    <a:pt x="3662" y="7679"/>
                    <a:pt x="3711" y="7556"/>
                  </a:cubicBezTo>
                  <a:cubicBezTo>
                    <a:pt x="3829" y="7619"/>
                    <a:pt x="3950" y="7673"/>
                    <a:pt x="4073" y="7719"/>
                  </a:cubicBezTo>
                  <a:cubicBezTo>
                    <a:pt x="4356" y="7825"/>
                    <a:pt x="4603" y="7874"/>
                    <a:pt x="4847" y="7874"/>
                  </a:cubicBezTo>
                  <a:cubicBezTo>
                    <a:pt x="5091" y="7874"/>
                    <a:pt x="5337" y="7825"/>
                    <a:pt x="5622" y="7719"/>
                  </a:cubicBezTo>
                  <a:cubicBezTo>
                    <a:pt x="5745" y="7673"/>
                    <a:pt x="5866" y="7619"/>
                    <a:pt x="5984" y="7556"/>
                  </a:cubicBezTo>
                  <a:close/>
                  <a:moveTo>
                    <a:pt x="6956" y="0"/>
                  </a:moveTo>
                  <a:cubicBezTo>
                    <a:pt x="6798" y="0"/>
                    <a:pt x="6688" y="115"/>
                    <a:pt x="6619" y="201"/>
                  </a:cubicBezTo>
                  <a:cubicBezTo>
                    <a:pt x="6498" y="353"/>
                    <a:pt x="6329" y="623"/>
                    <a:pt x="6191" y="910"/>
                  </a:cubicBezTo>
                  <a:cubicBezTo>
                    <a:pt x="5783" y="700"/>
                    <a:pt x="5327" y="586"/>
                    <a:pt x="4861" y="579"/>
                  </a:cubicBezTo>
                  <a:lnTo>
                    <a:pt x="4855" y="579"/>
                  </a:lnTo>
                  <a:cubicBezTo>
                    <a:pt x="4398" y="586"/>
                    <a:pt x="3941" y="698"/>
                    <a:pt x="3537" y="904"/>
                  </a:cubicBezTo>
                  <a:cubicBezTo>
                    <a:pt x="3444" y="950"/>
                    <a:pt x="3405" y="1065"/>
                    <a:pt x="3453" y="1158"/>
                  </a:cubicBezTo>
                  <a:cubicBezTo>
                    <a:pt x="3487" y="1224"/>
                    <a:pt x="3553" y="1262"/>
                    <a:pt x="3622" y="1262"/>
                  </a:cubicBezTo>
                  <a:cubicBezTo>
                    <a:pt x="3651" y="1262"/>
                    <a:pt x="3680" y="1255"/>
                    <a:pt x="3708" y="1241"/>
                  </a:cubicBezTo>
                  <a:cubicBezTo>
                    <a:pt x="4060" y="1063"/>
                    <a:pt x="4458" y="965"/>
                    <a:pt x="4858" y="958"/>
                  </a:cubicBezTo>
                  <a:cubicBezTo>
                    <a:pt x="5275" y="965"/>
                    <a:pt x="5683" y="1069"/>
                    <a:pt x="6047" y="1261"/>
                  </a:cubicBezTo>
                  <a:cubicBezTo>
                    <a:pt x="5993" y="1418"/>
                    <a:pt x="5959" y="1566"/>
                    <a:pt x="5959" y="1691"/>
                  </a:cubicBezTo>
                  <a:cubicBezTo>
                    <a:pt x="5959" y="1993"/>
                    <a:pt x="6070" y="2248"/>
                    <a:pt x="6277" y="2429"/>
                  </a:cubicBezTo>
                  <a:cubicBezTo>
                    <a:pt x="6458" y="2587"/>
                    <a:pt x="6700" y="2674"/>
                    <a:pt x="6958" y="2674"/>
                  </a:cubicBezTo>
                  <a:cubicBezTo>
                    <a:pt x="7058" y="2674"/>
                    <a:pt x="7159" y="2660"/>
                    <a:pt x="7256" y="2633"/>
                  </a:cubicBezTo>
                  <a:cubicBezTo>
                    <a:pt x="7386" y="2965"/>
                    <a:pt x="7463" y="3334"/>
                    <a:pt x="7483" y="3732"/>
                  </a:cubicBezTo>
                  <a:cubicBezTo>
                    <a:pt x="7122" y="3663"/>
                    <a:pt x="6953" y="3492"/>
                    <a:pt x="6789" y="3324"/>
                  </a:cubicBezTo>
                  <a:cubicBezTo>
                    <a:pt x="6629" y="3161"/>
                    <a:pt x="6453" y="2980"/>
                    <a:pt x="6136" y="2980"/>
                  </a:cubicBezTo>
                  <a:cubicBezTo>
                    <a:pt x="6057" y="2980"/>
                    <a:pt x="5970" y="2991"/>
                    <a:pt x="5872" y="3016"/>
                  </a:cubicBezTo>
                  <a:cubicBezTo>
                    <a:pt x="5728" y="3054"/>
                    <a:pt x="5605" y="3087"/>
                    <a:pt x="5499" y="3114"/>
                  </a:cubicBezTo>
                  <a:cubicBezTo>
                    <a:pt x="5171" y="3202"/>
                    <a:pt x="5007" y="3246"/>
                    <a:pt x="4858" y="3246"/>
                  </a:cubicBezTo>
                  <a:cubicBezTo>
                    <a:pt x="4711" y="3246"/>
                    <a:pt x="4547" y="3202"/>
                    <a:pt x="4218" y="3114"/>
                  </a:cubicBezTo>
                  <a:cubicBezTo>
                    <a:pt x="4111" y="3087"/>
                    <a:pt x="3990" y="3053"/>
                    <a:pt x="3846" y="3016"/>
                  </a:cubicBezTo>
                  <a:cubicBezTo>
                    <a:pt x="3748" y="2991"/>
                    <a:pt x="3661" y="2980"/>
                    <a:pt x="3582" y="2980"/>
                  </a:cubicBezTo>
                  <a:cubicBezTo>
                    <a:pt x="3264" y="2980"/>
                    <a:pt x="3087" y="3161"/>
                    <a:pt x="2927" y="3324"/>
                  </a:cubicBezTo>
                  <a:cubicBezTo>
                    <a:pt x="2763" y="3492"/>
                    <a:pt x="2594" y="3663"/>
                    <a:pt x="2234" y="3732"/>
                  </a:cubicBezTo>
                  <a:cubicBezTo>
                    <a:pt x="2276" y="2901"/>
                    <a:pt x="2562" y="2203"/>
                    <a:pt x="3066" y="1703"/>
                  </a:cubicBezTo>
                  <a:cubicBezTo>
                    <a:pt x="3134" y="1637"/>
                    <a:pt x="3148" y="1530"/>
                    <a:pt x="3091" y="1453"/>
                  </a:cubicBezTo>
                  <a:cubicBezTo>
                    <a:pt x="3052" y="1401"/>
                    <a:pt x="2994" y="1375"/>
                    <a:pt x="2936" y="1375"/>
                  </a:cubicBezTo>
                  <a:cubicBezTo>
                    <a:pt x="2889" y="1375"/>
                    <a:pt x="2841" y="1392"/>
                    <a:pt x="2804" y="1428"/>
                  </a:cubicBezTo>
                  <a:cubicBezTo>
                    <a:pt x="2218" y="2007"/>
                    <a:pt x="1891" y="2809"/>
                    <a:pt x="1853" y="3758"/>
                  </a:cubicBezTo>
                  <a:lnTo>
                    <a:pt x="1597" y="3758"/>
                  </a:lnTo>
                  <a:cubicBezTo>
                    <a:pt x="1333" y="3758"/>
                    <a:pt x="1120" y="3973"/>
                    <a:pt x="1120" y="4237"/>
                  </a:cubicBezTo>
                  <a:lnTo>
                    <a:pt x="1120" y="4521"/>
                  </a:lnTo>
                  <a:cubicBezTo>
                    <a:pt x="1120" y="4736"/>
                    <a:pt x="1224" y="4961"/>
                    <a:pt x="1407" y="5142"/>
                  </a:cubicBezTo>
                  <a:cubicBezTo>
                    <a:pt x="1557" y="5289"/>
                    <a:pt x="1743" y="5389"/>
                    <a:pt x="1925" y="5424"/>
                  </a:cubicBezTo>
                  <a:cubicBezTo>
                    <a:pt x="2137" y="6148"/>
                    <a:pt x="2691" y="6878"/>
                    <a:pt x="3382" y="7351"/>
                  </a:cubicBezTo>
                  <a:cubicBezTo>
                    <a:pt x="3316" y="7526"/>
                    <a:pt x="3218" y="7774"/>
                    <a:pt x="3020" y="7828"/>
                  </a:cubicBezTo>
                  <a:cubicBezTo>
                    <a:pt x="2958" y="7845"/>
                    <a:pt x="2895" y="7862"/>
                    <a:pt x="2832" y="7879"/>
                  </a:cubicBezTo>
                  <a:cubicBezTo>
                    <a:pt x="2416" y="7989"/>
                    <a:pt x="1987" y="8104"/>
                    <a:pt x="1592" y="8299"/>
                  </a:cubicBezTo>
                  <a:cubicBezTo>
                    <a:pt x="1505" y="8342"/>
                    <a:pt x="1460" y="8443"/>
                    <a:pt x="1493" y="8534"/>
                  </a:cubicBezTo>
                  <a:cubicBezTo>
                    <a:pt x="1522" y="8613"/>
                    <a:pt x="1595" y="8661"/>
                    <a:pt x="1672" y="8661"/>
                  </a:cubicBezTo>
                  <a:cubicBezTo>
                    <a:pt x="1701" y="8661"/>
                    <a:pt x="1729" y="8655"/>
                    <a:pt x="1756" y="8641"/>
                  </a:cubicBezTo>
                  <a:cubicBezTo>
                    <a:pt x="2118" y="8461"/>
                    <a:pt x="2530" y="8353"/>
                    <a:pt x="2928" y="8247"/>
                  </a:cubicBezTo>
                  <a:cubicBezTo>
                    <a:pt x="2993" y="8228"/>
                    <a:pt x="3057" y="8211"/>
                    <a:pt x="3120" y="8195"/>
                  </a:cubicBezTo>
                  <a:cubicBezTo>
                    <a:pt x="3126" y="8193"/>
                    <a:pt x="3132" y="8191"/>
                    <a:pt x="3139" y="8190"/>
                  </a:cubicBezTo>
                  <a:lnTo>
                    <a:pt x="4335" y="8900"/>
                  </a:lnTo>
                  <a:cubicBezTo>
                    <a:pt x="4527" y="9012"/>
                    <a:pt x="4688" y="9069"/>
                    <a:pt x="4849" y="9069"/>
                  </a:cubicBezTo>
                  <a:cubicBezTo>
                    <a:pt x="5011" y="9069"/>
                    <a:pt x="5172" y="9012"/>
                    <a:pt x="5364" y="8900"/>
                  </a:cubicBezTo>
                  <a:lnTo>
                    <a:pt x="6561" y="8190"/>
                  </a:lnTo>
                  <a:cubicBezTo>
                    <a:pt x="6567" y="8191"/>
                    <a:pt x="6573" y="8193"/>
                    <a:pt x="6579" y="8195"/>
                  </a:cubicBezTo>
                  <a:cubicBezTo>
                    <a:pt x="6645" y="8213"/>
                    <a:pt x="6711" y="8230"/>
                    <a:pt x="6779" y="8248"/>
                  </a:cubicBezTo>
                  <a:cubicBezTo>
                    <a:pt x="7782" y="8515"/>
                    <a:pt x="8819" y="8793"/>
                    <a:pt x="8989" y="10106"/>
                  </a:cubicBezTo>
                  <a:lnTo>
                    <a:pt x="9303" y="12549"/>
                  </a:lnTo>
                  <a:cubicBezTo>
                    <a:pt x="9305" y="12560"/>
                    <a:pt x="9306" y="12569"/>
                    <a:pt x="9306" y="12577"/>
                  </a:cubicBezTo>
                  <a:cubicBezTo>
                    <a:pt x="9297" y="12578"/>
                    <a:pt x="9285" y="12578"/>
                    <a:pt x="9271" y="12578"/>
                  </a:cubicBezTo>
                  <a:lnTo>
                    <a:pt x="7522" y="12578"/>
                  </a:lnTo>
                  <a:lnTo>
                    <a:pt x="7522" y="11396"/>
                  </a:lnTo>
                  <a:cubicBezTo>
                    <a:pt x="7516" y="11291"/>
                    <a:pt x="7430" y="11206"/>
                    <a:pt x="7326" y="11206"/>
                  </a:cubicBezTo>
                  <a:cubicBezTo>
                    <a:pt x="7222" y="11206"/>
                    <a:pt x="7136" y="11291"/>
                    <a:pt x="7139" y="11396"/>
                  </a:cubicBezTo>
                  <a:lnTo>
                    <a:pt x="7139" y="12597"/>
                  </a:lnTo>
                  <a:lnTo>
                    <a:pt x="2557" y="12597"/>
                  </a:lnTo>
                  <a:lnTo>
                    <a:pt x="2557" y="11417"/>
                  </a:lnTo>
                  <a:cubicBezTo>
                    <a:pt x="2557" y="11327"/>
                    <a:pt x="2497" y="11245"/>
                    <a:pt x="2410" y="11227"/>
                  </a:cubicBezTo>
                  <a:cubicBezTo>
                    <a:pt x="2394" y="11223"/>
                    <a:pt x="2379" y="11222"/>
                    <a:pt x="2364" y="11222"/>
                  </a:cubicBezTo>
                  <a:cubicBezTo>
                    <a:pt x="2258" y="11222"/>
                    <a:pt x="2174" y="11306"/>
                    <a:pt x="2174" y="11411"/>
                  </a:cubicBezTo>
                  <a:lnTo>
                    <a:pt x="2174" y="12578"/>
                  </a:lnTo>
                  <a:lnTo>
                    <a:pt x="427" y="12578"/>
                  </a:lnTo>
                  <a:cubicBezTo>
                    <a:pt x="418" y="12580"/>
                    <a:pt x="411" y="12581"/>
                    <a:pt x="405" y="12581"/>
                  </a:cubicBezTo>
                  <a:cubicBezTo>
                    <a:pt x="400" y="12581"/>
                    <a:pt x="396" y="12581"/>
                    <a:pt x="391" y="12580"/>
                  </a:cubicBezTo>
                  <a:cubicBezTo>
                    <a:pt x="393" y="12572"/>
                    <a:pt x="393" y="12563"/>
                    <a:pt x="394" y="12552"/>
                  </a:cubicBezTo>
                  <a:lnTo>
                    <a:pt x="709" y="10110"/>
                  </a:lnTo>
                  <a:cubicBezTo>
                    <a:pt x="759" y="9725"/>
                    <a:pt x="884" y="9416"/>
                    <a:pt x="1088" y="9161"/>
                  </a:cubicBezTo>
                  <a:cubicBezTo>
                    <a:pt x="1154" y="9080"/>
                    <a:pt x="1140" y="8960"/>
                    <a:pt x="1059" y="8894"/>
                  </a:cubicBezTo>
                  <a:cubicBezTo>
                    <a:pt x="1024" y="8866"/>
                    <a:pt x="982" y="8852"/>
                    <a:pt x="940" y="8852"/>
                  </a:cubicBezTo>
                  <a:cubicBezTo>
                    <a:pt x="885" y="8852"/>
                    <a:pt x="829" y="8877"/>
                    <a:pt x="792" y="8923"/>
                  </a:cubicBezTo>
                  <a:cubicBezTo>
                    <a:pt x="546" y="9228"/>
                    <a:pt x="391" y="9612"/>
                    <a:pt x="333" y="10063"/>
                  </a:cubicBezTo>
                  <a:lnTo>
                    <a:pt x="19" y="12503"/>
                  </a:lnTo>
                  <a:cubicBezTo>
                    <a:pt x="6" y="12600"/>
                    <a:pt x="0" y="12740"/>
                    <a:pt x="92" y="12844"/>
                  </a:cubicBezTo>
                  <a:cubicBezTo>
                    <a:pt x="183" y="12948"/>
                    <a:pt x="319" y="12960"/>
                    <a:pt x="427" y="12960"/>
                  </a:cubicBezTo>
                  <a:lnTo>
                    <a:pt x="9267" y="12960"/>
                  </a:lnTo>
                  <a:cubicBezTo>
                    <a:pt x="9375" y="12960"/>
                    <a:pt x="9510" y="12948"/>
                    <a:pt x="9602" y="12844"/>
                  </a:cubicBezTo>
                  <a:cubicBezTo>
                    <a:pt x="9694" y="12740"/>
                    <a:pt x="9688" y="12601"/>
                    <a:pt x="9676" y="12505"/>
                  </a:cubicBezTo>
                  <a:lnTo>
                    <a:pt x="9362" y="10063"/>
                  </a:lnTo>
                  <a:cubicBezTo>
                    <a:pt x="9159" y="8495"/>
                    <a:pt x="7891" y="8158"/>
                    <a:pt x="6874" y="7886"/>
                  </a:cubicBezTo>
                  <a:cubicBezTo>
                    <a:pt x="6806" y="7869"/>
                    <a:pt x="6742" y="7851"/>
                    <a:pt x="6676" y="7834"/>
                  </a:cubicBezTo>
                  <a:cubicBezTo>
                    <a:pt x="6478" y="7780"/>
                    <a:pt x="6380" y="7532"/>
                    <a:pt x="6315" y="7357"/>
                  </a:cubicBezTo>
                  <a:cubicBezTo>
                    <a:pt x="7006" y="6885"/>
                    <a:pt x="7559" y="6156"/>
                    <a:pt x="7771" y="5432"/>
                  </a:cubicBezTo>
                  <a:cubicBezTo>
                    <a:pt x="7953" y="5397"/>
                    <a:pt x="8139" y="5297"/>
                    <a:pt x="8289" y="5148"/>
                  </a:cubicBezTo>
                  <a:cubicBezTo>
                    <a:pt x="8472" y="4969"/>
                    <a:pt x="8578" y="4527"/>
                    <a:pt x="8578" y="4527"/>
                  </a:cubicBezTo>
                  <a:lnTo>
                    <a:pt x="8578" y="4235"/>
                  </a:lnTo>
                  <a:cubicBezTo>
                    <a:pt x="8578" y="3972"/>
                    <a:pt x="8365" y="3758"/>
                    <a:pt x="8102" y="3758"/>
                  </a:cubicBezTo>
                  <a:lnTo>
                    <a:pt x="7863" y="3758"/>
                  </a:lnTo>
                  <a:cubicBezTo>
                    <a:pt x="7845" y="3289"/>
                    <a:pt x="7754" y="2853"/>
                    <a:pt x="7596" y="2462"/>
                  </a:cubicBezTo>
                  <a:cubicBezTo>
                    <a:pt x="7808" y="2298"/>
                    <a:pt x="7955" y="2040"/>
                    <a:pt x="7955" y="1691"/>
                  </a:cubicBezTo>
                  <a:cubicBezTo>
                    <a:pt x="7955" y="1247"/>
                    <a:pt x="7532" y="497"/>
                    <a:pt x="7295" y="201"/>
                  </a:cubicBezTo>
                  <a:cubicBezTo>
                    <a:pt x="7226" y="115"/>
                    <a:pt x="7116" y="0"/>
                    <a:pt x="695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1"/>
            <p:cNvSpPr/>
            <p:nvPr/>
          </p:nvSpPr>
          <p:spPr>
            <a:xfrm>
              <a:off x="7363975" y="1604496"/>
              <a:ext cx="37191" cy="16215"/>
            </a:xfrm>
            <a:custGeom>
              <a:avLst/>
              <a:gdLst/>
              <a:ahLst/>
              <a:cxnLst/>
              <a:rect l="l" t="t" r="r" b="b"/>
              <a:pathLst>
                <a:path w="1289" h="562" extrusionOk="0">
                  <a:moveTo>
                    <a:pt x="644" y="0"/>
                  </a:moveTo>
                  <a:cubicBezTo>
                    <a:pt x="430" y="0"/>
                    <a:pt x="227" y="84"/>
                    <a:pt x="74" y="236"/>
                  </a:cubicBezTo>
                  <a:cubicBezTo>
                    <a:pt x="0" y="311"/>
                    <a:pt x="0" y="431"/>
                    <a:pt x="75" y="505"/>
                  </a:cubicBezTo>
                  <a:cubicBezTo>
                    <a:pt x="112" y="542"/>
                    <a:pt x="161" y="561"/>
                    <a:pt x="209" y="561"/>
                  </a:cubicBezTo>
                  <a:cubicBezTo>
                    <a:pt x="258" y="561"/>
                    <a:pt x="307" y="542"/>
                    <a:pt x="344" y="505"/>
                  </a:cubicBezTo>
                  <a:cubicBezTo>
                    <a:pt x="423" y="425"/>
                    <a:pt x="531" y="380"/>
                    <a:pt x="644" y="380"/>
                  </a:cubicBezTo>
                  <a:cubicBezTo>
                    <a:pt x="758" y="380"/>
                    <a:pt x="865" y="425"/>
                    <a:pt x="945" y="505"/>
                  </a:cubicBezTo>
                  <a:cubicBezTo>
                    <a:pt x="982" y="543"/>
                    <a:pt x="1031" y="561"/>
                    <a:pt x="1080" y="561"/>
                  </a:cubicBezTo>
                  <a:cubicBezTo>
                    <a:pt x="1127" y="561"/>
                    <a:pt x="1177" y="543"/>
                    <a:pt x="1213" y="505"/>
                  </a:cubicBezTo>
                  <a:cubicBezTo>
                    <a:pt x="1289" y="431"/>
                    <a:pt x="1289" y="311"/>
                    <a:pt x="1213" y="236"/>
                  </a:cubicBezTo>
                  <a:cubicBezTo>
                    <a:pt x="1062" y="84"/>
                    <a:pt x="859" y="0"/>
                    <a:pt x="64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1"/>
            <p:cNvSpPr/>
            <p:nvPr/>
          </p:nvSpPr>
          <p:spPr>
            <a:xfrm>
              <a:off x="7339393" y="1564824"/>
              <a:ext cx="27352" cy="14022"/>
            </a:xfrm>
            <a:custGeom>
              <a:avLst/>
              <a:gdLst/>
              <a:ahLst/>
              <a:cxnLst/>
              <a:rect l="l" t="t" r="r" b="b"/>
              <a:pathLst>
                <a:path w="948" h="486" extrusionOk="0">
                  <a:moveTo>
                    <a:pt x="210" y="1"/>
                  </a:moveTo>
                  <a:cubicBezTo>
                    <a:pt x="160" y="1"/>
                    <a:pt x="111" y="20"/>
                    <a:pt x="73" y="59"/>
                  </a:cubicBezTo>
                  <a:cubicBezTo>
                    <a:pt x="1" y="134"/>
                    <a:pt x="2" y="254"/>
                    <a:pt x="77" y="327"/>
                  </a:cubicBezTo>
                  <a:cubicBezTo>
                    <a:pt x="186" y="433"/>
                    <a:pt x="331" y="485"/>
                    <a:pt x="473" y="485"/>
                  </a:cubicBezTo>
                  <a:cubicBezTo>
                    <a:pt x="617" y="485"/>
                    <a:pt x="760" y="433"/>
                    <a:pt x="869" y="327"/>
                  </a:cubicBezTo>
                  <a:cubicBezTo>
                    <a:pt x="944" y="254"/>
                    <a:pt x="947" y="134"/>
                    <a:pt x="874" y="59"/>
                  </a:cubicBezTo>
                  <a:cubicBezTo>
                    <a:pt x="837" y="20"/>
                    <a:pt x="787" y="1"/>
                    <a:pt x="737" y="1"/>
                  </a:cubicBezTo>
                  <a:cubicBezTo>
                    <a:pt x="689" y="1"/>
                    <a:pt x="642" y="19"/>
                    <a:pt x="605" y="54"/>
                  </a:cubicBezTo>
                  <a:cubicBezTo>
                    <a:pt x="570" y="89"/>
                    <a:pt x="522" y="106"/>
                    <a:pt x="474" y="106"/>
                  </a:cubicBezTo>
                  <a:cubicBezTo>
                    <a:pt x="426" y="106"/>
                    <a:pt x="377" y="89"/>
                    <a:pt x="341" y="54"/>
                  </a:cubicBezTo>
                  <a:cubicBezTo>
                    <a:pt x="305" y="19"/>
                    <a:pt x="257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1"/>
            <p:cNvSpPr/>
            <p:nvPr/>
          </p:nvSpPr>
          <p:spPr>
            <a:xfrm>
              <a:off x="7398396" y="1564824"/>
              <a:ext cx="27323" cy="14022"/>
            </a:xfrm>
            <a:custGeom>
              <a:avLst/>
              <a:gdLst/>
              <a:ahLst/>
              <a:cxnLst/>
              <a:rect l="l" t="t" r="r" b="b"/>
              <a:pathLst>
                <a:path w="947" h="486" extrusionOk="0">
                  <a:moveTo>
                    <a:pt x="211" y="1"/>
                  </a:moveTo>
                  <a:cubicBezTo>
                    <a:pt x="161" y="1"/>
                    <a:pt x="111" y="20"/>
                    <a:pt x="74" y="59"/>
                  </a:cubicBezTo>
                  <a:cubicBezTo>
                    <a:pt x="0" y="134"/>
                    <a:pt x="4" y="254"/>
                    <a:pt x="79" y="327"/>
                  </a:cubicBezTo>
                  <a:cubicBezTo>
                    <a:pt x="188" y="433"/>
                    <a:pt x="330" y="485"/>
                    <a:pt x="474" y="485"/>
                  </a:cubicBezTo>
                  <a:cubicBezTo>
                    <a:pt x="617" y="485"/>
                    <a:pt x="761" y="433"/>
                    <a:pt x="870" y="327"/>
                  </a:cubicBezTo>
                  <a:cubicBezTo>
                    <a:pt x="945" y="254"/>
                    <a:pt x="947" y="134"/>
                    <a:pt x="875" y="59"/>
                  </a:cubicBezTo>
                  <a:cubicBezTo>
                    <a:pt x="837" y="20"/>
                    <a:pt x="787" y="1"/>
                    <a:pt x="737" y="1"/>
                  </a:cubicBezTo>
                  <a:cubicBezTo>
                    <a:pt x="690" y="1"/>
                    <a:pt x="643" y="19"/>
                    <a:pt x="606" y="54"/>
                  </a:cubicBezTo>
                  <a:cubicBezTo>
                    <a:pt x="570" y="89"/>
                    <a:pt x="522" y="106"/>
                    <a:pt x="474" y="106"/>
                  </a:cubicBezTo>
                  <a:cubicBezTo>
                    <a:pt x="426" y="106"/>
                    <a:pt x="378" y="89"/>
                    <a:pt x="343" y="54"/>
                  </a:cubicBezTo>
                  <a:cubicBezTo>
                    <a:pt x="306" y="19"/>
                    <a:pt x="258" y="1"/>
                    <a:pt x="21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7" name="Google Shape;2257;p71"/>
          <p:cNvGrpSpPr/>
          <p:nvPr/>
        </p:nvGrpSpPr>
        <p:grpSpPr>
          <a:xfrm>
            <a:off x="8017436" y="1433343"/>
            <a:ext cx="373438" cy="374102"/>
            <a:chOff x="7991661" y="1433343"/>
            <a:chExt cx="373438" cy="374102"/>
          </a:xfrm>
        </p:grpSpPr>
        <p:sp>
          <p:nvSpPr>
            <p:cNvPr id="2258" name="Google Shape;2258;p71"/>
            <p:cNvSpPr/>
            <p:nvPr/>
          </p:nvSpPr>
          <p:spPr>
            <a:xfrm>
              <a:off x="8142791" y="1647025"/>
              <a:ext cx="79691" cy="81306"/>
            </a:xfrm>
            <a:custGeom>
              <a:avLst/>
              <a:gdLst/>
              <a:ahLst/>
              <a:cxnLst/>
              <a:rect l="l" t="t" r="r" b="b"/>
              <a:pathLst>
                <a:path w="2762" h="2818" extrusionOk="0">
                  <a:moveTo>
                    <a:pt x="406" y="2405"/>
                  </a:moveTo>
                  <a:cubicBezTo>
                    <a:pt x="654" y="2660"/>
                    <a:pt x="1001" y="2818"/>
                    <a:pt x="1381" y="2818"/>
                  </a:cubicBezTo>
                  <a:cubicBezTo>
                    <a:pt x="1763" y="2818"/>
                    <a:pt x="2109" y="2660"/>
                    <a:pt x="2357" y="2405"/>
                  </a:cubicBezTo>
                  <a:cubicBezTo>
                    <a:pt x="2607" y="2151"/>
                    <a:pt x="2762" y="1798"/>
                    <a:pt x="2762" y="1410"/>
                  </a:cubicBezTo>
                  <a:cubicBezTo>
                    <a:pt x="2762" y="631"/>
                    <a:pt x="2144" y="0"/>
                    <a:pt x="1381" y="0"/>
                  </a:cubicBezTo>
                  <a:lnTo>
                    <a:pt x="1369" y="0"/>
                  </a:lnTo>
                  <a:cubicBezTo>
                    <a:pt x="611" y="6"/>
                    <a:pt x="1" y="635"/>
                    <a:pt x="1" y="1410"/>
                  </a:cubicBezTo>
                  <a:cubicBezTo>
                    <a:pt x="1" y="1798"/>
                    <a:pt x="156" y="2151"/>
                    <a:pt x="406" y="2405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1"/>
            <p:cNvSpPr/>
            <p:nvPr/>
          </p:nvSpPr>
          <p:spPr>
            <a:xfrm>
              <a:off x="8123864" y="1553514"/>
              <a:ext cx="118988" cy="44808"/>
            </a:xfrm>
            <a:custGeom>
              <a:avLst/>
              <a:gdLst/>
              <a:ahLst/>
              <a:cxnLst/>
              <a:rect l="l" t="t" r="r" b="b"/>
              <a:pathLst>
                <a:path w="4124" h="1553" extrusionOk="0">
                  <a:moveTo>
                    <a:pt x="120" y="1552"/>
                  </a:moveTo>
                  <a:lnTo>
                    <a:pt x="2036" y="1552"/>
                  </a:lnTo>
                  <a:lnTo>
                    <a:pt x="4004" y="1552"/>
                  </a:lnTo>
                  <a:cubicBezTo>
                    <a:pt x="4070" y="1552"/>
                    <a:pt x="4124" y="1499"/>
                    <a:pt x="4124" y="1431"/>
                  </a:cubicBezTo>
                  <a:lnTo>
                    <a:pt x="4124" y="1034"/>
                  </a:lnTo>
                  <a:cubicBezTo>
                    <a:pt x="4124" y="333"/>
                    <a:pt x="3656" y="137"/>
                    <a:pt x="3179" y="0"/>
                  </a:cubicBezTo>
                  <a:lnTo>
                    <a:pt x="944" y="0"/>
                  </a:lnTo>
                  <a:cubicBezTo>
                    <a:pt x="467" y="137"/>
                    <a:pt x="0" y="333"/>
                    <a:pt x="0" y="1034"/>
                  </a:cubicBezTo>
                  <a:lnTo>
                    <a:pt x="0" y="1431"/>
                  </a:lnTo>
                  <a:cubicBezTo>
                    <a:pt x="0" y="1499"/>
                    <a:pt x="54" y="1552"/>
                    <a:pt x="120" y="1552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1"/>
            <p:cNvSpPr/>
            <p:nvPr/>
          </p:nvSpPr>
          <p:spPr>
            <a:xfrm>
              <a:off x="8258057" y="1642495"/>
              <a:ext cx="85086" cy="58109"/>
            </a:xfrm>
            <a:custGeom>
              <a:avLst/>
              <a:gdLst/>
              <a:ahLst/>
              <a:cxnLst/>
              <a:rect l="l" t="t" r="r" b="b"/>
              <a:pathLst>
                <a:path w="2949" h="2014" extrusionOk="0">
                  <a:moveTo>
                    <a:pt x="1474" y="1"/>
                  </a:moveTo>
                  <a:cubicBezTo>
                    <a:pt x="738" y="13"/>
                    <a:pt x="0" y="579"/>
                    <a:pt x="0" y="1697"/>
                  </a:cubicBezTo>
                  <a:lnTo>
                    <a:pt x="1599" y="2013"/>
                  </a:lnTo>
                  <a:lnTo>
                    <a:pt x="2948" y="1697"/>
                  </a:lnTo>
                  <a:cubicBezTo>
                    <a:pt x="2948" y="579"/>
                    <a:pt x="2212" y="13"/>
                    <a:pt x="1474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1"/>
            <p:cNvSpPr/>
            <p:nvPr/>
          </p:nvSpPr>
          <p:spPr>
            <a:xfrm>
              <a:off x="8241149" y="1757097"/>
              <a:ext cx="118988" cy="44808"/>
            </a:xfrm>
            <a:custGeom>
              <a:avLst/>
              <a:gdLst/>
              <a:ahLst/>
              <a:cxnLst/>
              <a:rect l="l" t="t" r="r" b="b"/>
              <a:pathLst>
                <a:path w="4124" h="1553" extrusionOk="0">
                  <a:moveTo>
                    <a:pt x="0" y="1034"/>
                  </a:moveTo>
                  <a:lnTo>
                    <a:pt x="0" y="1431"/>
                  </a:lnTo>
                  <a:cubicBezTo>
                    <a:pt x="0" y="1473"/>
                    <a:pt x="20" y="1506"/>
                    <a:pt x="49" y="1529"/>
                  </a:cubicBezTo>
                  <a:cubicBezTo>
                    <a:pt x="69" y="1545"/>
                    <a:pt x="94" y="1552"/>
                    <a:pt x="120" y="1552"/>
                  </a:cubicBezTo>
                  <a:lnTo>
                    <a:pt x="4004" y="1552"/>
                  </a:lnTo>
                  <a:cubicBezTo>
                    <a:pt x="4030" y="1552"/>
                    <a:pt x="4054" y="1545"/>
                    <a:pt x="4074" y="1529"/>
                  </a:cubicBezTo>
                  <a:cubicBezTo>
                    <a:pt x="4103" y="1508"/>
                    <a:pt x="4123" y="1473"/>
                    <a:pt x="4123" y="1431"/>
                  </a:cubicBezTo>
                  <a:lnTo>
                    <a:pt x="4123" y="1034"/>
                  </a:lnTo>
                  <a:cubicBezTo>
                    <a:pt x="4123" y="333"/>
                    <a:pt x="3657" y="137"/>
                    <a:pt x="3179" y="0"/>
                  </a:cubicBezTo>
                  <a:lnTo>
                    <a:pt x="945" y="0"/>
                  </a:lnTo>
                  <a:cubicBezTo>
                    <a:pt x="467" y="137"/>
                    <a:pt x="0" y="333"/>
                    <a:pt x="0" y="103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1"/>
            <p:cNvSpPr/>
            <p:nvPr/>
          </p:nvSpPr>
          <p:spPr>
            <a:xfrm>
              <a:off x="8268415" y="1743796"/>
              <a:ext cx="64399" cy="32113"/>
            </a:xfrm>
            <a:custGeom>
              <a:avLst/>
              <a:gdLst/>
              <a:ahLst/>
              <a:cxnLst/>
              <a:rect l="l" t="t" r="r" b="b"/>
              <a:pathLst>
                <a:path w="2232" h="1113" extrusionOk="0">
                  <a:moveTo>
                    <a:pt x="0" y="463"/>
                  </a:moveTo>
                  <a:lnTo>
                    <a:pt x="916" y="1010"/>
                  </a:lnTo>
                  <a:cubicBezTo>
                    <a:pt x="1071" y="1113"/>
                    <a:pt x="1160" y="1113"/>
                    <a:pt x="1316" y="1010"/>
                  </a:cubicBezTo>
                  <a:lnTo>
                    <a:pt x="2232" y="463"/>
                  </a:lnTo>
                  <a:cubicBezTo>
                    <a:pt x="2146" y="438"/>
                    <a:pt x="2062" y="415"/>
                    <a:pt x="1977" y="392"/>
                  </a:cubicBezTo>
                  <a:cubicBezTo>
                    <a:pt x="1784" y="338"/>
                    <a:pt x="1733" y="84"/>
                    <a:pt x="1694" y="1"/>
                  </a:cubicBezTo>
                  <a:lnTo>
                    <a:pt x="539" y="1"/>
                  </a:lnTo>
                  <a:cubicBezTo>
                    <a:pt x="499" y="84"/>
                    <a:pt x="448" y="338"/>
                    <a:pt x="253" y="392"/>
                  </a:cubicBezTo>
                  <a:cubicBezTo>
                    <a:pt x="170" y="415"/>
                    <a:pt x="85" y="438"/>
                    <a:pt x="0" y="46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1"/>
            <p:cNvSpPr/>
            <p:nvPr/>
          </p:nvSpPr>
          <p:spPr>
            <a:xfrm>
              <a:off x="8257739" y="1676743"/>
              <a:ext cx="85230" cy="72795"/>
            </a:xfrm>
            <a:custGeom>
              <a:avLst/>
              <a:gdLst/>
              <a:ahLst/>
              <a:cxnLst/>
              <a:rect l="l" t="t" r="r" b="b"/>
              <a:pathLst>
                <a:path w="2954" h="2523" extrusionOk="0">
                  <a:moveTo>
                    <a:pt x="0" y="970"/>
                  </a:moveTo>
                  <a:cubicBezTo>
                    <a:pt x="0" y="1449"/>
                    <a:pt x="389" y="2033"/>
                    <a:pt x="899" y="2323"/>
                  </a:cubicBezTo>
                  <a:cubicBezTo>
                    <a:pt x="967" y="2362"/>
                    <a:pt x="1036" y="2394"/>
                    <a:pt x="1108" y="2421"/>
                  </a:cubicBezTo>
                  <a:cubicBezTo>
                    <a:pt x="1375" y="2523"/>
                    <a:pt x="1579" y="2523"/>
                    <a:pt x="1847" y="2421"/>
                  </a:cubicBezTo>
                  <a:cubicBezTo>
                    <a:pt x="1918" y="2394"/>
                    <a:pt x="1988" y="2360"/>
                    <a:pt x="2056" y="2323"/>
                  </a:cubicBezTo>
                  <a:cubicBezTo>
                    <a:pt x="2565" y="2033"/>
                    <a:pt x="2953" y="1449"/>
                    <a:pt x="2953" y="970"/>
                  </a:cubicBezTo>
                  <a:lnTo>
                    <a:pt x="2953" y="510"/>
                  </a:lnTo>
                  <a:cubicBezTo>
                    <a:pt x="2357" y="467"/>
                    <a:pt x="2446" y="1"/>
                    <a:pt x="2033" y="110"/>
                  </a:cubicBezTo>
                  <a:cubicBezTo>
                    <a:pt x="1714" y="194"/>
                    <a:pt x="1596" y="236"/>
                    <a:pt x="1478" y="236"/>
                  </a:cubicBezTo>
                  <a:cubicBezTo>
                    <a:pt x="1358" y="236"/>
                    <a:pt x="1240" y="194"/>
                    <a:pt x="922" y="110"/>
                  </a:cubicBezTo>
                  <a:cubicBezTo>
                    <a:pt x="510" y="1"/>
                    <a:pt x="599" y="467"/>
                    <a:pt x="0" y="510"/>
                  </a:cubicBezTo>
                  <a:lnTo>
                    <a:pt x="0" y="970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1"/>
            <p:cNvSpPr/>
            <p:nvPr/>
          </p:nvSpPr>
          <p:spPr>
            <a:xfrm>
              <a:off x="8151158" y="1540213"/>
              <a:ext cx="64428" cy="32113"/>
            </a:xfrm>
            <a:custGeom>
              <a:avLst/>
              <a:gdLst/>
              <a:ahLst/>
              <a:cxnLst/>
              <a:rect l="l" t="t" r="r" b="b"/>
              <a:pathLst>
                <a:path w="2233" h="1113" extrusionOk="0">
                  <a:moveTo>
                    <a:pt x="1" y="463"/>
                  </a:moveTo>
                  <a:lnTo>
                    <a:pt x="917" y="1012"/>
                  </a:lnTo>
                  <a:cubicBezTo>
                    <a:pt x="1073" y="1113"/>
                    <a:pt x="1162" y="1113"/>
                    <a:pt x="1317" y="1012"/>
                  </a:cubicBezTo>
                  <a:lnTo>
                    <a:pt x="2233" y="463"/>
                  </a:lnTo>
                  <a:cubicBezTo>
                    <a:pt x="2147" y="438"/>
                    <a:pt x="2062" y="415"/>
                    <a:pt x="1980" y="392"/>
                  </a:cubicBezTo>
                  <a:cubicBezTo>
                    <a:pt x="1786" y="338"/>
                    <a:pt x="1734" y="84"/>
                    <a:pt x="1696" y="1"/>
                  </a:cubicBezTo>
                  <a:lnTo>
                    <a:pt x="539" y="1"/>
                  </a:lnTo>
                  <a:cubicBezTo>
                    <a:pt x="499" y="84"/>
                    <a:pt x="449" y="338"/>
                    <a:pt x="254" y="392"/>
                  </a:cubicBezTo>
                  <a:cubicBezTo>
                    <a:pt x="171" y="415"/>
                    <a:pt x="85" y="438"/>
                    <a:pt x="1" y="46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1"/>
            <p:cNvSpPr/>
            <p:nvPr/>
          </p:nvSpPr>
          <p:spPr>
            <a:xfrm>
              <a:off x="8140800" y="1438883"/>
              <a:ext cx="85144" cy="61629"/>
            </a:xfrm>
            <a:custGeom>
              <a:avLst/>
              <a:gdLst/>
              <a:ahLst/>
              <a:cxnLst/>
              <a:rect l="l" t="t" r="r" b="b"/>
              <a:pathLst>
                <a:path w="2951" h="2136" extrusionOk="0">
                  <a:moveTo>
                    <a:pt x="1475" y="0"/>
                  </a:moveTo>
                  <a:cubicBezTo>
                    <a:pt x="739" y="12"/>
                    <a:pt x="1" y="578"/>
                    <a:pt x="1" y="1697"/>
                  </a:cubicBezTo>
                  <a:cubicBezTo>
                    <a:pt x="2079" y="2135"/>
                    <a:pt x="1296" y="2103"/>
                    <a:pt x="2951" y="1697"/>
                  </a:cubicBezTo>
                  <a:cubicBezTo>
                    <a:pt x="2951" y="578"/>
                    <a:pt x="2213" y="12"/>
                    <a:pt x="1475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1"/>
            <p:cNvSpPr/>
            <p:nvPr/>
          </p:nvSpPr>
          <p:spPr>
            <a:xfrm>
              <a:off x="8141031" y="1472987"/>
              <a:ext cx="85230" cy="72651"/>
            </a:xfrm>
            <a:custGeom>
              <a:avLst/>
              <a:gdLst/>
              <a:ahLst/>
              <a:cxnLst/>
              <a:rect l="l" t="t" r="r" b="b"/>
              <a:pathLst>
                <a:path w="2954" h="2518" extrusionOk="0">
                  <a:moveTo>
                    <a:pt x="1" y="970"/>
                  </a:moveTo>
                  <a:cubicBezTo>
                    <a:pt x="1" y="1447"/>
                    <a:pt x="389" y="2030"/>
                    <a:pt x="898" y="2319"/>
                  </a:cubicBezTo>
                  <a:cubicBezTo>
                    <a:pt x="965" y="2358"/>
                    <a:pt x="1036" y="2391"/>
                    <a:pt x="1107" y="2417"/>
                  </a:cubicBezTo>
                  <a:cubicBezTo>
                    <a:pt x="1373" y="2518"/>
                    <a:pt x="1579" y="2518"/>
                    <a:pt x="1846" y="2417"/>
                  </a:cubicBezTo>
                  <a:cubicBezTo>
                    <a:pt x="1916" y="2391"/>
                    <a:pt x="1987" y="2358"/>
                    <a:pt x="2054" y="2319"/>
                  </a:cubicBezTo>
                  <a:cubicBezTo>
                    <a:pt x="2564" y="2030"/>
                    <a:pt x="2953" y="1447"/>
                    <a:pt x="2953" y="969"/>
                  </a:cubicBezTo>
                  <a:lnTo>
                    <a:pt x="2953" y="509"/>
                  </a:lnTo>
                  <a:cubicBezTo>
                    <a:pt x="2355" y="467"/>
                    <a:pt x="2444" y="1"/>
                    <a:pt x="2031" y="110"/>
                  </a:cubicBezTo>
                  <a:cubicBezTo>
                    <a:pt x="1712" y="194"/>
                    <a:pt x="1594" y="236"/>
                    <a:pt x="1476" y="236"/>
                  </a:cubicBezTo>
                  <a:cubicBezTo>
                    <a:pt x="1358" y="236"/>
                    <a:pt x="1240" y="193"/>
                    <a:pt x="921" y="110"/>
                  </a:cubicBezTo>
                  <a:cubicBezTo>
                    <a:pt x="508" y="1"/>
                    <a:pt x="597" y="467"/>
                    <a:pt x="1" y="509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1"/>
            <p:cNvSpPr/>
            <p:nvPr/>
          </p:nvSpPr>
          <p:spPr>
            <a:xfrm>
              <a:off x="7997201" y="1750981"/>
              <a:ext cx="118930" cy="44866"/>
            </a:xfrm>
            <a:custGeom>
              <a:avLst/>
              <a:gdLst/>
              <a:ahLst/>
              <a:cxnLst/>
              <a:rect l="l" t="t" r="r" b="b"/>
              <a:pathLst>
                <a:path w="4122" h="1555" extrusionOk="0">
                  <a:moveTo>
                    <a:pt x="118" y="1554"/>
                  </a:moveTo>
                  <a:lnTo>
                    <a:pt x="2036" y="1554"/>
                  </a:lnTo>
                  <a:lnTo>
                    <a:pt x="4004" y="1554"/>
                  </a:lnTo>
                  <a:cubicBezTo>
                    <a:pt x="4068" y="1554"/>
                    <a:pt x="4122" y="1499"/>
                    <a:pt x="4122" y="1433"/>
                  </a:cubicBezTo>
                  <a:lnTo>
                    <a:pt x="4122" y="1036"/>
                  </a:lnTo>
                  <a:cubicBezTo>
                    <a:pt x="4122" y="335"/>
                    <a:pt x="3656" y="138"/>
                    <a:pt x="3179" y="0"/>
                  </a:cubicBezTo>
                  <a:lnTo>
                    <a:pt x="944" y="0"/>
                  </a:lnTo>
                  <a:cubicBezTo>
                    <a:pt x="467" y="138"/>
                    <a:pt x="0" y="335"/>
                    <a:pt x="0" y="1036"/>
                  </a:cubicBezTo>
                  <a:lnTo>
                    <a:pt x="0" y="1433"/>
                  </a:lnTo>
                  <a:cubicBezTo>
                    <a:pt x="0" y="1499"/>
                    <a:pt x="54" y="1554"/>
                    <a:pt x="118" y="1554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1"/>
            <p:cNvSpPr/>
            <p:nvPr/>
          </p:nvSpPr>
          <p:spPr>
            <a:xfrm>
              <a:off x="8024294" y="1737708"/>
              <a:ext cx="64399" cy="32142"/>
            </a:xfrm>
            <a:custGeom>
              <a:avLst/>
              <a:gdLst/>
              <a:ahLst/>
              <a:cxnLst/>
              <a:rect l="l" t="t" r="r" b="b"/>
              <a:pathLst>
                <a:path w="2232" h="1114" extrusionOk="0">
                  <a:moveTo>
                    <a:pt x="0" y="462"/>
                  </a:moveTo>
                  <a:lnTo>
                    <a:pt x="916" y="1011"/>
                  </a:lnTo>
                  <a:cubicBezTo>
                    <a:pt x="1072" y="1114"/>
                    <a:pt x="1160" y="1114"/>
                    <a:pt x="1316" y="1011"/>
                  </a:cubicBezTo>
                  <a:lnTo>
                    <a:pt x="2232" y="462"/>
                  </a:lnTo>
                  <a:cubicBezTo>
                    <a:pt x="2148" y="437"/>
                    <a:pt x="2062" y="416"/>
                    <a:pt x="1979" y="391"/>
                  </a:cubicBezTo>
                  <a:cubicBezTo>
                    <a:pt x="1784" y="338"/>
                    <a:pt x="1733" y="83"/>
                    <a:pt x="1694" y="0"/>
                  </a:cubicBezTo>
                  <a:lnTo>
                    <a:pt x="538" y="0"/>
                  </a:lnTo>
                  <a:cubicBezTo>
                    <a:pt x="499" y="83"/>
                    <a:pt x="448" y="338"/>
                    <a:pt x="255" y="391"/>
                  </a:cubicBezTo>
                  <a:cubicBezTo>
                    <a:pt x="170" y="416"/>
                    <a:pt x="86" y="437"/>
                    <a:pt x="0" y="46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1"/>
            <p:cNvSpPr/>
            <p:nvPr/>
          </p:nvSpPr>
          <p:spPr>
            <a:xfrm>
              <a:off x="8013964" y="1636350"/>
              <a:ext cx="85086" cy="61600"/>
            </a:xfrm>
            <a:custGeom>
              <a:avLst/>
              <a:gdLst/>
              <a:ahLst/>
              <a:cxnLst/>
              <a:rect l="l" t="t" r="r" b="b"/>
              <a:pathLst>
                <a:path w="2949" h="2135" extrusionOk="0">
                  <a:moveTo>
                    <a:pt x="1475" y="1"/>
                  </a:moveTo>
                  <a:cubicBezTo>
                    <a:pt x="737" y="13"/>
                    <a:pt x="1" y="579"/>
                    <a:pt x="1" y="1697"/>
                  </a:cubicBezTo>
                  <a:cubicBezTo>
                    <a:pt x="2078" y="2134"/>
                    <a:pt x="1294" y="2102"/>
                    <a:pt x="2949" y="1697"/>
                  </a:cubicBezTo>
                  <a:cubicBezTo>
                    <a:pt x="2949" y="579"/>
                    <a:pt x="2211" y="13"/>
                    <a:pt x="1475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1"/>
            <p:cNvSpPr/>
            <p:nvPr/>
          </p:nvSpPr>
          <p:spPr>
            <a:xfrm>
              <a:off x="8013791" y="1670598"/>
              <a:ext cx="85230" cy="72737"/>
            </a:xfrm>
            <a:custGeom>
              <a:avLst/>
              <a:gdLst/>
              <a:ahLst/>
              <a:cxnLst/>
              <a:rect l="l" t="t" r="r" b="b"/>
              <a:pathLst>
                <a:path w="2954" h="2521" extrusionOk="0">
                  <a:moveTo>
                    <a:pt x="1" y="970"/>
                  </a:moveTo>
                  <a:cubicBezTo>
                    <a:pt x="1" y="1447"/>
                    <a:pt x="387" y="2033"/>
                    <a:pt x="898" y="2322"/>
                  </a:cubicBezTo>
                  <a:cubicBezTo>
                    <a:pt x="965" y="2360"/>
                    <a:pt x="1036" y="2394"/>
                    <a:pt x="1106" y="2420"/>
                  </a:cubicBezTo>
                  <a:cubicBezTo>
                    <a:pt x="1375" y="2521"/>
                    <a:pt x="1579" y="2521"/>
                    <a:pt x="1846" y="2420"/>
                  </a:cubicBezTo>
                  <a:cubicBezTo>
                    <a:pt x="1918" y="2394"/>
                    <a:pt x="1987" y="2360"/>
                    <a:pt x="2054" y="2322"/>
                  </a:cubicBezTo>
                  <a:cubicBezTo>
                    <a:pt x="2565" y="2033"/>
                    <a:pt x="2953" y="1447"/>
                    <a:pt x="2953" y="970"/>
                  </a:cubicBezTo>
                  <a:lnTo>
                    <a:pt x="2953" y="508"/>
                  </a:lnTo>
                  <a:cubicBezTo>
                    <a:pt x="2355" y="467"/>
                    <a:pt x="2444" y="1"/>
                    <a:pt x="2031" y="110"/>
                  </a:cubicBezTo>
                  <a:cubicBezTo>
                    <a:pt x="1712" y="192"/>
                    <a:pt x="1594" y="235"/>
                    <a:pt x="1476" y="235"/>
                  </a:cubicBezTo>
                  <a:cubicBezTo>
                    <a:pt x="1358" y="235"/>
                    <a:pt x="1240" y="192"/>
                    <a:pt x="921" y="110"/>
                  </a:cubicBezTo>
                  <a:cubicBezTo>
                    <a:pt x="508" y="1"/>
                    <a:pt x="597" y="467"/>
                    <a:pt x="1" y="508"/>
                  </a:cubicBezTo>
                  <a:lnTo>
                    <a:pt x="1" y="970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1"/>
            <p:cNvSpPr/>
            <p:nvPr/>
          </p:nvSpPr>
          <p:spPr>
            <a:xfrm>
              <a:off x="8160737" y="1669040"/>
              <a:ext cx="41403" cy="34161"/>
            </a:xfrm>
            <a:custGeom>
              <a:avLst/>
              <a:gdLst/>
              <a:ahLst/>
              <a:cxnLst/>
              <a:rect l="l" t="t" r="r" b="b"/>
              <a:pathLst>
                <a:path w="1435" h="1184" extrusionOk="0">
                  <a:moveTo>
                    <a:pt x="1221" y="1"/>
                  </a:moveTo>
                  <a:cubicBezTo>
                    <a:pt x="1166" y="1"/>
                    <a:pt x="1112" y="24"/>
                    <a:pt x="1074" y="70"/>
                  </a:cubicBezTo>
                  <a:lnTo>
                    <a:pt x="539" y="724"/>
                  </a:lnTo>
                  <a:lnTo>
                    <a:pt x="336" y="549"/>
                  </a:lnTo>
                  <a:cubicBezTo>
                    <a:pt x="300" y="517"/>
                    <a:pt x="255" y="502"/>
                    <a:pt x="211" y="502"/>
                  </a:cubicBezTo>
                  <a:cubicBezTo>
                    <a:pt x="158" y="502"/>
                    <a:pt x="105" y="524"/>
                    <a:pt x="68" y="567"/>
                  </a:cubicBezTo>
                  <a:cubicBezTo>
                    <a:pt x="0" y="645"/>
                    <a:pt x="8" y="766"/>
                    <a:pt x="88" y="834"/>
                  </a:cubicBezTo>
                  <a:lnTo>
                    <a:pt x="437" y="1138"/>
                  </a:lnTo>
                  <a:cubicBezTo>
                    <a:pt x="471" y="1168"/>
                    <a:pt x="516" y="1184"/>
                    <a:pt x="562" y="1184"/>
                  </a:cubicBezTo>
                  <a:lnTo>
                    <a:pt x="577" y="1184"/>
                  </a:lnTo>
                  <a:cubicBezTo>
                    <a:pt x="629" y="1179"/>
                    <a:pt x="675" y="1155"/>
                    <a:pt x="709" y="1115"/>
                  </a:cubicBezTo>
                  <a:lnTo>
                    <a:pt x="1368" y="311"/>
                  </a:lnTo>
                  <a:cubicBezTo>
                    <a:pt x="1434" y="230"/>
                    <a:pt x="1422" y="110"/>
                    <a:pt x="1341" y="44"/>
                  </a:cubicBezTo>
                  <a:cubicBezTo>
                    <a:pt x="1306" y="15"/>
                    <a:pt x="1263" y="1"/>
                    <a:pt x="122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1"/>
            <p:cNvSpPr/>
            <p:nvPr/>
          </p:nvSpPr>
          <p:spPr>
            <a:xfrm>
              <a:off x="7991661" y="1433343"/>
              <a:ext cx="373438" cy="374102"/>
            </a:xfrm>
            <a:custGeom>
              <a:avLst/>
              <a:gdLst/>
              <a:ahLst/>
              <a:cxnLst/>
              <a:rect l="l" t="t" r="r" b="b"/>
              <a:pathLst>
                <a:path w="12943" h="12966" extrusionOk="0">
                  <a:moveTo>
                    <a:pt x="6644" y="382"/>
                  </a:moveTo>
                  <a:cubicBezTo>
                    <a:pt x="7213" y="393"/>
                    <a:pt x="7822" y="795"/>
                    <a:pt x="7917" y="1649"/>
                  </a:cubicBezTo>
                  <a:cubicBezTo>
                    <a:pt x="7833" y="1611"/>
                    <a:pt x="7779" y="1556"/>
                    <a:pt x="7721" y="1494"/>
                  </a:cubicBezTo>
                  <a:cubicBezTo>
                    <a:pt x="7633" y="1402"/>
                    <a:pt x="7518" y="1283"/>
                    <a:pt x="7314" y="1283"/>
                  </a:cubicBezTo>
                  <a:cubicBezTo>
                    <a:pt x="7265" y="1283"/>
                    <a:pt x="7212" y="1290"/>
                    <a:pt x="7152" y="1306"/>
                  </a:cubicBezTo>
                  <a:cubicBezTo>
                    <a:pt x="7075" y="1326"/>
                    <a:pt x="7011" y="1344"/>
                    <a:pt x="6955" y="1358"/>
                  </a:cubicBezTo>
                  <a:cubicBezTo>
                    <a:pt x="6791" y="1404"/>
                    <a:pt x="6710" y="1425"/>
                    <a:pt x="6644" y="1425"/>
                  </a:cubicBezTo>
                  <a:cubicBezTo>
                    <a:pt x="6580" y="1425"/>
                    <a:pt x="6498" y="1404"/>
                    <a:pt x="6336" y="1359"/>
                  </a:cubicBezTo>
                  <a:cubicBezTo>
                    <a:pt x="6279" y="1344"/>
                    <a:pt x="6214" y="1326"/>
                    <a:pt x="6138" y="1306"/>
                  </a:cubicBezTo>
                  <a:cubicBezTo>
                    <a:pt x="6078" y="1290"/>
                    <a:pt x="6024" y="1283"/>
                    <a:pt x="5975" y="1283"/>
                  </a:cubicBezTo>
                  <a:cubicBezTo>
                    <a:pt x="5771" y="1283"/>
                    <a:pt x="5657" y="1403"/>
                    <a:pt x="5569" y="1494"/>
                  </a:cubicBezTo>
                  <a:cubicBezTo>
                    <a:pt x="5510" y="1556"/>
                    <a:pt x="5457" y="1611"/>
                    <a:pt x="5372" y="1649"/>
                  </a:cubicBezTo>
                  <a:cubicBezTo>
                    <a:pt x="5469" y="795"/>
                    <a:pt x="6076" y="393"/>
                    <a:pt x="6644" y="382"/>
                  </a:cubicBezTo>
                  <a:close/>
                  <a:moveTo>
                    <a:pt x="7320" y="1662"/>
                  </a:moveTo>
                  <a:cubicBezTo>
                    <a:pt x="7364" y="1662"/>
                    <a:pt x="7388" y="1688"/>
                    <a:pt x="7455" y="1758"/>
                  </a:cubicBezTo>
                  <a:cubicBezTo>
                    <a:pt x="7547" y="1855"/>
                    <a:pt x="7681" y="1993"/>
                    <a:pt x="7939" y="2051"/>
                  </a:cubicBezTo>
                  <a:lnTo>
                    <a:pt x="7939" y="2349"/>
                  </a:lnTo>
                  <a:cubicBezTo>
                    <a:pt x="7939" y="2820"/>
                    <a:pt x="7469" y="3426"/>
                    <a:pt x="6955" y="3619"/>
                  </a:cubicBezTo>
                  <a:cubicBezTo>
                    <a:pt x="6844" y="3661"/>
                    <a:pt x="6749" y="3682"/>
                    <a:pt x="6654" y="3682"/>
                  </a:cubicBezTo>
                  <a:cubicBezTo>
                    <a:pt x="6558" y="3682"/>
                    <a:pt x="6463" y="3661"/>
                    <a:pt x="6351" y="3619"/>
                  </a:cubicBezTo>
                  <a:cubicBezTo>
                    <a:pt x="5837" y="3426"/>
                    <a:pt x="5369" y="2820"/>
                    <a:pt x="5369" y="2349"/>
                  </a:cubicBezTo>
                  <a:lnTo>
                    <a:pt x="5369" y="2051"/>
                  </a:lnTo>
                  <a:cubicBezTo>
                    <a:pt x="5625" y="1991"/>
                    <a:pt x="5757" y="1855"/>
                    <a:pt x="5851" y="1758"/>
                  </a:cubicBezTo>
                  <a:cubicBezTo>
                    <a:pt x="5918" y="1688"/>
                    <a:pt x="5943" y="1662"/>
                    <a:pt x="5987" y="1662"/>
                  </a:cubicBezTo>
                  <a:cubicBezTo>
                    <a:pt x="6004" y="1662"/>
                    <a:pt x="6024" y="1666"/>
                    <a:pt x="6050" y="1672"/>
                  </a:cubicBezTo>
                  <a:cubicBezTo>
                    <a:pt x="6126" y="1692"/>
                    <a:pt x="6188" y="1709"/>
                    <a:pt x="6244" y="1725"/>
                  </a:cubicBezTo>
                  <a:cubicBezTo>
                    <a:pt x="6434" y="1777"/>
                    <a:pt x="6538" y="1806"/>
                    <a:pt x="6653" y="1806"/>
                  </a:cubicBezTo>
                  <a:cubicBezTo>
                    <a:pt x="6770" y="1806"/>
                    <a:pt x="6874" y="1777"/>
                    <a:pt x="7063" y="1725"/>
                  </a:cubicBezTo>
                  <a:cubicBezTo>
                    <a:pt x="7118" y="1709"/>
                    <a:pt x="7182" y="1692"/>
                    <a:pt x="7256" y="1672"/>
                  </a:cubicBezTo>
                  <a:cubicBezTo>
                    <a:pt x="7283" y="1666"/>
                    <a:pt x="7303" y="1662"/>
                    <a:pt x="7320" y="1662"/>
                  </a:cubicBezTo>
                  <a:close/>
                  <a:moveTo>
                    <a:pt x="7123" y="3958"/>
                  </a:moveTo>
                  <a:cubicBezTo>
                    <a:pt x="7162" y="4044"/>
                    <a:pt x="7222" y="4139"/>
                    <a:pt x="7316" y="4205"/>
                  </a:cubicBezTo>
                  <a:lnTo>
                    <a:pt x="6747" y="4545"/>
                  </a:lnTo>
                  <a:cubicBezTo>
                    <a:pt x="6745" y="4547"/>
                    <a:pt x="6742" y="4548"/>
                    <a:pt x="6741" y="4550"/>
                  </a:cubicBezTo>
                  <a:cubicBezTo>
                    <a:pt x="6695" y="4581"/>
                    <a:pt x="6670" y="4596"/>
                    <a:pt x="6645" y="4596"/>
                  </a:cubicBezTo>
                  <a:cubicBezTo>
                    <a:pt x="6620" y="4596"/>
                    <a:pt x="6596" y="4581"/>
                    <a:pt x="6550" y="4550"/>
                  </a:cubicBezTo>
                  <a:cubicBezTo>
                    <a:pt x="6547" y="4548"/>
                    <a:pt x="6544" y="4547"/>
                    <a:pt x="6543" y="4545"/>
                  </a:cubicBezTo>
                  <a:lnTo>
                    <a:pt x="5974" y="4205"/>
                  </a:lnTo>
                  <a:cubicBezTo>
                    <a:pt x="6067" y="4139"/>
                    <a:pt x="6127" y="4044"/>
                    <a:pt x="6168" y="3958"/>
                  </a:cubicBezTo>
                  <a:cubicBezTo>
                    <a:pt x="6181" y="3964"/>
                    <a:pt x="6195" y="3969"/>
                    <a:pt x="6208" y="3975"/>
                  </a:cubicBezTo>
                  <a:cubicBezTo>
                    <a:pt x="6363" y="4033"/>
                    <a:pt x="6504" y="4062"/>
                    <a:pt x="6646" y="4062"/>
                  </a:cubicBezTo>
                  <a:cubicBezTo>
                    <a:pt x="6785" y="4062"/>
                    <a:pt x="6926" y="4033"/>
                    <a:pt x="7081" y="3975"/>
                  </a:cubicBezTo>
                  <a:cubicBezTo>
                    <a:pt x="7095" y="3969"/>
                    <a:pt x="7109" y="3964"/>
                    <a:pt x="7123" y="3958"/>
                  </a:cubicBezTo>
                  <a:close/>
                  <a:moveTo>
                    <a:pt x="7785" y="4372"/>
                  </a:moveTo>
                  <a:cubicBezTo>
                    <a:pt x="8242" y="4515"/>
                    <a:pt x="8514" y="4690"/>
                    <a:pt x="8514" y="5197"/>
                  </a:cubicBezTo>
                  <a:lnTo>
                    <a:pt x="8514" y="5527"/>
                  </a:lnTo>
                  <a:lnTo>
                    <a:pt x="4774" y="5527"/>
                  </a:lnTo>
                  <a:lnTo>
                    <a:pt x="4774" y="5197"/>
                  </a:lnTo>
                  <a:cubicBezTo>
                    <a:pt x="4774" y="4690"/>
                    <a:pt x="5044" y="4515"/>
                    <a:pt x="5503" y="4372"/>
                  </a:cubicBezTo>
                  <a:lnTo>
                    <a:pt x="6343" y="4874"/>
                  </a:lnTo>
                  <a:cubicBezTo>
                    <a:pt x="6451" y="4946"/>
                    <a:pt x="6547" y="4981"/>
                    <a:pt x="6644" y="4981"/>
                  </a:cubicBezTo>
                  <a:cubicBezTo>
                    <a:pt x="6741" y="4981"/>
                    <a:pt x="6837" y="4944"/>
                    <a:pt x="6945" y="4874"/>
                  </a:cubicBezTo>
                  <a:lnTo>
                    <a:pt x="7785" y="4372"/>
                  </a:lnTo>
                  <a:close/>
                  <a:moveTo>
                    <a:pt x="2248" y="7225"/>
                  </a:moveTo>
                  <a:cubicBezTo>
                    <a:pt x="2815" y="7237"/>
                    <a:pt x="3423" y="7639"/>
                    <a:pt x="3519" y="8494"/>
                  </a:cubicBezTo>
                  <a:cubicBezTo>
                    <a:pt x="3435" y="8455"/>
                    <a:pt x="3381" y="8400"/>
                    <a:pt x="3323" y="8339"/>
                  </a:cubicBezTo>
                  <a:cubicBezTo>
                    <a:pt x="3234" y="8247"/>
                    <a:pt x="3119" y="8127"/>
                    <a:pt x="2917" y="8127"/>
                  </a:cubicBezTo>
                  <a:cubicBezTo>
                    <a:pt x="2867" y="8127"/>
                    <a:pt x="2814" y="8135"/>
                    <a:pt x="2754" y="8150"/>
                  </a:cubicBezTo>
                  <a:cubicBezTo>
                    <a:pt x="2676" y="8170"/>
                    <a:pt x="2610" y="8188"/>
                    <a:pt x="2553" y="8204"/>
                  </a:cubicBezTo>
                  <a:cubicBezTo>
                    <a:pt x="2392" y="8247"/>
                    <a:pt x="2311" y="8270"/>
                    <a:pt x="2248" y="8270"/>
                  </a:cubicBezTo>
                  <a:cubicBezTo>
                    <a:pt x="2183" y="8270"/>
                    <a:pt x="2102" y="8247"/>
                    <a:pt x="1941" y="8204"/>
                  </a:cubicBezTo>
                  <a:cubicBezTo>
                    <a:pt x="1884" y="8188"/>
                    <a:pt x="1818" y="8170"/>
                    <a:pt x="1740" y="8150"/>
                  </a:cubicBezTo>
                  <a:cubicBezTo>
                    <a:pt x="1680" y="8134"/>
                    <a:pt x="1626" y="8128"/>
                    <a:pt x="1578" y="8128"/>
                  </a:cubicBezTo>
                  <a:cubicBezTo>
                    <a:pt x="1374" y="8128"/>
                    <a:pt x="1259" y="8247"/>
                    <a:pt x="1171" y="8339"/>
                  </a:cubicBezTo>
                  <a:cubicBezTo>
                    <a:pt x="1113" y="8400"/>
                    <a:pt x="1059" y="8455"/>
                    <a:pt x="976" y="8494"/>
                  </a:cubicBezTo>
                  <a:cubicBezTo>
                    <a:pt x="1071" y="7639"/>
                    <a:pt x="1679" y="7237"/>
                    <a:pt x="2248" y="7225"/>
                  </a:cubicBezTo>
                  <a:close/>
                  <a:moveTo>
                    <a:pt x="10707" y="7440"/>
                  </a:moveTo>
                  <a:cubicBezTo>
                    <a:pt x="11276" y="7451"/>
                    <a:pt x="11884" y="7853"/>
                    <a:pt x="11979" y="8707"/>
                  </a:cubicBezTo>
                  <a:cubicBezTo>
                    <a:pt x="11896" y="8669"/>
                    <a:pt x="11842" y="8613"/>
                    <a:pt x="11784" y="8554"/>
                  </a:cubicBezTo>
                  <a:cubicBezTo>
                    <a:pt x="11695" y="8461"/>
                    <a:pt x="11580" y="8341"/>
                    <a:pt x="11376" y="8341"/>
                  </a:cubicBezTo>
                  <a:cubicBezTo>
                    <a:pt x="11327" y="8341"/>
                    <a:pt x="11273" y="8348"/>
                    <a:pt x="11214" y="8363"/>
                  </a:cubicBezTo>
                  <a:cubicBezTo>
                    <a:pt x="11137" y="8385"/>
                    <a:pt x="11071" y="8402"/>
                    <a:pt x="11013" y="8417"/>
                  </a:cubicBezTo>
                  <a:cubicBezTo>
                    <a:pt x="10853" y="8462"/>
                    <a:pt x="10772" y="8483"/>
                    <a:pt x="10707" y="8483"/>
                  </a:cubicBezTo>
                  <a:cubicBezTo>
                    <a:pt x="10643" y="8483"/>
                    <a:pt x="10563" y="8462"/>
                    <a:pt x="10402" y="8417"/>
                  </a:cubicBezTo>
                  <a:cubicBezTo>
                    <a:pt x="10345" y="8402"/>
                    <a:pt x="10278" y="8385"/>
                    <a:pt x="10201" y="8363"/>
                  </a:cubicBezTo>
                  <a:cubicBezTo>
                    <a:pt x="10141" y="8348"/>
                    <a:pt x="10087" y="8341"/>
                    <a:pt x="10039" y="8341"/>
                  </a:cubicBezTo>
                  <a:cubicBezTo>
                    <a:pt x="9835" y="8341"/>
                    <a:pt x="9720" y="8460"/>
                    <a:pt x="9631" y="8552"/>
                  </a:cubicBezTo>
                  <a:cubicBezTo>
                    <a:pt x="9572" y="8613"/>
                    <a:pt x="9520" y="8669"/>
                    <a:pt x="9436" y="8707"/>
                  </a:cubicBezTo>
                  <a:cubicBezTo>
                    <a:pt x="9532" y="7853"/>
                    <a:pt x="10140" y="7451"/>
                    <a:pt x="10707" y="7440"/>
                  </a:cubicBezTo>
                  <a:close/>
                  <a:moveTo>
                    <a:pt x="6619" y="7587"/>
                  </a:moveTo>
                  <a:cubicBezTo>
                    <a:pt x="7276" y="7587"/>
                    <a:pt x="7810" y="8135"/>
                    <a:pt x="7810" y="8807"/>
                  </a:cubicBezTo>
                  <a:cubicBezTo>
                    <a:pt x="7810" y="9478"/>
                    <a:pt x="7276" y="10026"/>
                    <a:pt x="6619" y="10026"/>
                  </a:cubicBezTo>
                  <a:cubicBezTo>
                    <a:pt x="5963" y="10026"/>
                    <a:pt x="5429" y="9478"/>
                    <a:pt x="5429" y="8807"/>
                  </a:cubicBezTo>
                  <a:cubicBezTo>
                    <a:pt x="5429" y="8135"/>
                    <a:pt x="5963" y="7587"/>
                    <a:pt x="6619" y="7587"/>
                  </a:cubicBezTo>
                  <a:close/>
                  <a:moveTo>
                    <a:pt x="2910" y="8506"/>
                  </a:moveTo>
                  <a:cubicBezTo>
                    <a:pt x="2954" y="8506"/>
                    <a:pt x="2978" y="8532"/>
                    <a:pt x="3045" y="8603"/>
                  </a:cubicBezTo>
                  <a:cubicBezTo>
                    <a:pt x="3139" y="8699"/>
                    <a:pt x="3271" y="8836"/>
                    <a:pt x="3529" y="8896"/>
                  </a:cubicBezTo>
                  <a:lnTo>
                    <a:pt x="3529" y="9193"/>
                  </a:lnTo>
                  <a:cubicBezTo>
                    <a:pt x="3529" y="9672"/>
                    <a:pt x="3068" y="10265"/>
                    <a:pt x="2545" y="10463"/>
                  </a:cubicBezTo>
                  <a:cubicBezTo>
                    <a:pt x="2434" y="10506"/>
                    <a:pt x="2339" y="10528"/>
                    <a:pt x="2243" y="10528"/>
                  </a:cubicBezTo>
                  <a:cubicBezTo>
                    <a:pt x="2148" y="10528"/>
                    <a:pt x="2052" y="10506"/>
                    <a:pt x="1941" y="10463"/>
                  </a:cubicBezTo>
                  <a:cubicBezTo>
                    <a:pt x="1418" y="10265"/>
                    <a:pt x="959" y="9672"/>
                    <a:pt x="959" y="9193"/>
                  </a:cubicBezTo>
                  <a:lnTo>
                    <a:pt x="959" y="8896"/>
                  </a:lnTo>
                  <a:cubicBezTo>
                    <a:pt x="1215" y="8836"/>
                    <a:pt x="1347" y="8699"/>
                    <a:pt x="1441" y="8603"/>
                  </a:cubicBezTo>
                  <a:cubicBezTo>
                    <a:pt x="1508" y="8532"/>
                    <a:pt x="1533" y="8506"/>
                    <a:pt x="1577" y="8506"/>
                  </a:cubicBezTo>
                  <a:cubicBezTo>
                    <a:pt x="1594" y="8506"/>
                    <a:pt x="1614" y="8510"/>
                    <a:pt x="1640" y="8517"/>
                  </a:cubicBezTo>
                  <a:cubicBezTo>
                    <a:pt x="1717" y="8537"/>
                    <a:pt x="1781" y="8555"/>
                    <a:pt x="1838" y="8570"/>
                  </a:cubicBezTo>
                  <a:cubicBezTo>
                    <a:pt x="2025" y="8621"/>
                    <a:pt x="2128" y="8649"/>
                    <a:pt x="2243" y="8649"/>
                  </a:cubicBezTo>
                  <a:cubicBezTo>
                    <a:pt x="2358" y="8649"/>
                    <a:pt x="2461" y="8621"/>
                    <a:pt x="2648" y="8570"/>
                  </a:cubicBezTo>
                  <a:cubicBezTo>
                    <a:pt x="2705" y="8555"/>
                    <a:pt x="2769" y="8537"/>
                    <a:pt x="2846" y="8517"/>
                  </a:cubicBezTo>
                  <a:cubicBezTo>
                    <a:pt x="2873" y="8510"/>
                    <a:pt x="2893" y="8506"/>
                    <a:pt x="2910" y="8506"/>
                  </a:cubicBezTo>
                  <a:close/>
                  <a:moveTo>
                    <a:pt x="11365" y="8719"/>
                  </a:moveTo>
                  <a:cubicBezTo>
                    <a:pt x="11409" y="8719"/>
                    <a:pt x="11435" y="8745"/>
                    <a:pt x="11502" y="8816"/>
                  </a:cubicBezTo>
                  <a:cubicBezTo>
                    <a:pt x="11594" y="8912"/>
                    <a:pt x="11727" y="9049"/>
                    <a:pt x="11984" y="9109"/>
                  </a:cubicBezTo>
                  <a:lnTo>
                    <a:pt x="11984" y="9406"/>
                  </a:lnTo>
                  <a:cubicBezTo>
                    <a:pt x="11984" y="9885"/>
                    <a:pt x="11525" y="10480"/>
                    <a:pt x="11002" y="10678"/>
                  </a:cubicBezTo>
                  <a:cubicBezTo>
                    <a:pt x="10890" y="10720"/>
                    <a:pt x="10794" y="10741"/>
                    <a:pt x="10699" y="10741"/>
                  </a:cubicBezTo>
                  <a:cubicBezTo>
                    <a:pt x="10604" y="10741"/>
                    <a:pt x="10509" y="10720"/>
                    <a:pt x="10397" y="10678"/>
                  </a:cubicBezTo>
                  <a:cubicBezTo>
                    <a:pt x="9874" y="10480"/>
                    <a:pt x="9414" y="9887"/>
                    <a:pt x="9414" y="9406"/>
                  </a:cubicBezTo>
                  <a:lnTo>
                    <a:pt x="9414" y="9109"/>
                  </a:lnTo>
                  <a:cubicBezTo>
                    <a:pt x="9670" y="9049"/>
                    <a:pt x="9804" y="8912"/>
                    <a:pt x="9896" y="8816"/>
                  </a:cubicBezTo>
                  <a:cubicBezTo>
                    <a:pt x="9962" y="8746"/>
                    <a:pt x="9988" y="8720"/>
                    <a:pt x="10031" y="8720"/>
                  </a:cubicBezTo>
                  <a:cubicBezTo>
                    <a:pt x="10049" y="8720"/>
                    <a:pt x="10069" y="8724"/>
                    <a:pt x="10097" y="8731"/>
                  </a:cubicBezTo>
                  <a:cubicBezTo>
                    <a:pt x="10174" y="8751"/>
                    <a:pt x="10238" y="8768"/>
                    <a:pt x="10293" y="8784"/>
                  </a:cubicBezTo>
                  <a:cubicBezTo>
                    <a:pt x="10480" y="8834"/>
                    <a:pt x="10585" y="8862"/>
                    <a:pt x="10700" y="8862"/>
                  </a:cubicBezTo>
                  <a:cubicBezTo>
                    <a:pt x="10813" y="8862"/>
                    <a:pt x="10917" y="8834"/>
                    <a:pt x="11105" y="8784"/>
                  </a:cubicBezTo>
                  <a:cubicBezTo>
                    <a:pt x="11160" y="8768"/>
                    <a:pt x="11226" y="8751"/>
                    <a:pt x="11301" y="8730"/>
                  </a:cubicBezTo>
                  <a:cubicBezTo>
                    <a:pt x="11328" y="8723"/>
                    <a:pt x="11348" y="8719"/>
                    <a:pt x="11365" y="8719"/>
                  </a:cubicBezTo>
                  <a:close/>
                  <a:moveTo>
                    <a:pt x="2725" y="10802"/>
                  </a:moveTo>
                  <a:cubicBezTo>
                    <a:pt x="2765" y="10888"/>
                    <a:pt x="2825" y="10983"/>
                    <a:pt x="2918" y="11049"/>
                  </a:cubicBezTo>
                  <a:lnTo>
                    <a:pt x="2349" y="11391"/>
                  </a:lnTo>
                  <a:cubicBezTo>
                    <a:pt x="2347" y="11393"/>
                    <a:pt x="2344" y="11393"/>
                    <a:pt x="2341" y="11394"/>
                  </a:cubicBezTo>
                  <a:cubicBezTo>
                    <a:pt x="2296" y="11425"/>
                    <a:pt x="2272" y="11440"/>
                    <a:pt x="2247" y="11440"/>
                  </a:cubicBezTo>
                  <a:cubicBezTo>
                    <a:pt x="2222" y="11440"/>
                    <a:pt x="2197" y="11425"/>
                    <a:pt x="2151" y="11394"/>
                  </a:cubicBezTo>
                  <a:cubicBezTo>
                    <a:pt x="2150" y="11393"/>
                    <a:pt x="2147" y="11391"/>
                    <a:pt x="2145" y="11391"/>
                  </a:cubicBezTo>
                  <a:lnTo>
                    <a:pt x="1576" y="11049"/>
                  </a:lnTo>
                  <a:cubicBezTo>
                    <a:pt x="1669" y="10983"/>
                    <a:pt x="1729" y="10888"/>
                    <a:pt x="1769" y="10802"/>
                  </a:cubicBezTo>
                  <a:cubicBezTo>
                    <a:pt x="1783" y="10808"/>
                    <a:pt x="1797" y="10815"/>
                    <a:pt x="1811" y="10819"/>
                  </a:cubicBezTo>
                  <a:cubicBezTo>
                    <a:pt x="1966" y="10877"/>
                    <a:pt x="2107" y="10907"/>
                    <a:pt x="2248" y="10907"/>
                  </a:cubicBezTo>
                  <a:cubicBezTo>
                    <a:pt x="2387" y="10907"/>
                    <a:pt x="2528" y="10877"/>
                    <a:pt x="2683" y="10819"/>
                  </a:cubicBezTo>
                  <a:cubicBezTo>
                    <a:pt x="2697" y="10815"/>
                    <a:pt x="2711" y="10808"/>
                    <a:pt x="2725" y="10802"/>
                  </a:cubicBezTo>
                  <a:close/>
                  <a:moveTo>
                    <a:pt x="11184" y="11017"/>
                  </a:moveTo>
                  <a:cubicBezTo>
                    <a:pt x="11226" y="11101"/>
                    <a:pt x="11286" y="11196"/>
                    <a:pt x="11379" y="11264"/>
                  </a:cubicBezTo>
                  <a:lnTo>
                    <a:pt x="10810" y="11605"/>
                  </a:lnTo>
                  <a:cubicBezTo>
                    <a:pt x="10809" y="11606"/>
                    <a:pt x="10805" y="11608"/>
                    <a:pt x="10804" y="11609"/>
                  </a:cubicBezTo>
                  <a:cubicBezTo>
                    <a:pt x="10758" y="11639"/>
                    <a:pt x="10733" y="11654"/>
                    <a:pt x="10708" y="11654"/>
                  </a:cubicBezTo>
                  <a:cubicBezTo>
                    <a:pt x="10683" y="11654"/>
                    <a:pt x="10658" y="11639"/>
                    <a:pt x="10612" y="11609"/>
                  </a:cubicBezTo>
                  <a:cubicBezTo>
                    <a:pt x="10611" y="11608"/>
                    <a:pt x="10608" y="11606"/>
                    <a:pt x="10606" y="11605"/>
                  </a:cubicBezTo>
                  <a:lnTo>
                    <a:pt x="10037" y="11264"/>
                  </a:lnTo>
                  <a:cubicBezTo>
                    <a:pt x="10131" y="11196"/>
                    <a:pt x="10190" y="11101"/>
                    <a:pt x="10230" y="11017"/>
                  </a:cubicBezTo>
                  <a:cubicBezTo>
                    <a:pt x="10244" y="11022"/>
                    <a:pt x="10258" y="11028"/>
                    <a:pt x="10272" y="11032"/>
                  </a:cubicBezTo>
                  <a:cubicBezTo>
                    <a:pt x="10427" y="11092"/>
                    <a:pt x="10566" y="11121"/>
                    <a:pt x="10707" y="11121"/>
                  </a:cubicBezTo>
                  <a:cubicBezTo>
                    <a:pt x="10848" y="11121"/>
                    <a:pt x="10990" y="11092"/>
                    <a:pt x="11144" y="11032"/>
                  </a:cubicBezTo>
                  <a:cubicBezTo>
                    <a:pt x="11158" y="11028"/>
                    <a:pt x="11172" y="11022"/>
                    <a:pt x="11184" y="11017"/>
                  </a:cubicBezTo>
                  <a:close/>
                  <a:moveTo>
                    <a:pt x="6650" y="0"/>
                  </a:moveTo>
                  <a:cubicBezTo>
                    <a:pt x="6211" y="7"/>
                    <a:pt x="5803" y="181"/>
                    <a:pt x="5501" y="491"/>
                  </a:cubicBezTo>
                  <a:cubicBezTo>
                    <a:pt x="5164" y="838"/>
                    <a:pt x="4986" y="1321"/>
                    <a:pt x="4986" y="1890"/>
                  </a:cubicBezTo>
                  <a:lnTo>
                    <a:pt x="4986" y="2358"/>
                  </a:lnTo>
                  <a:cubicBezTo>
                    <a:pt x="4986" y="2864"/>
                    <a:pt x="5343" y="3444"/>
                    <a:pt x="5825" y="3783"/>
                  </a:cubicBezTo>
                  <a:cubicBezTo>
                    <a:pt x="5800" y="3843"/>
                    <a:pt x="5767" y="3904"/>
                    <a:pt x="5724" y="3915"/>
                  </a:cubicBezTo>
                  <a:cubicBezTo>
                    <a:pt x="5693" y="3924"/>
                    <a:pt x="5662" y="3933"/>
                    <a:pt x="5630" y="3943"/>
                  </a:cubicBezTo>
                  <a:cubicBezTo>
                    <a:pt x="5115" y="4085"/>
                    <a:pt x="4411" y="4280"/>
                    <a:pt x="4411" y="5202"/>
                  </a:cubicBezTo>
                  <a:lnTo>
                    <a:pt x="4411" y="5599"/>
                  </a:lnTo>
                  <a:cubicBezTo>
                    <a:pt x="4411" y="5771"/>
                    <a:pt x="4546" y="5909"/>
                    <a:pt x="4713" y="5909"/>
                  </a:cubicBezTo>
                  <a:lnTo>
                    <a:pt x="6423" y="5909"/>
                  </a:lnTo>
                  <a:lnTo>
                    <a:pt x="6423" y="7230"/>
                  </a:lnTo>
                  <a:cubicBezTo>
                    <a:pt x="5650" y="7331"/>
                    <a:pt x="5052" y="8003"/>
                    <a:pt x="5052" y="8814"/>
                  </a:cubicBezTo>
                  <a:cubicBezTo>
                    <a:pt x="5052" y="9189"/>
                    <a:pt x="5179" y="9532"/>
                    <a:pt x="5391" y="9804"/>
                  </a:cubicBezTo>
                  <a:lnTo>
                    <a:pt x="4102" y="11147"/>
                  </a:lnTo>
                  <a:cubicBezTo>
                    <a:pt x="3854" y="10950"/>
                    <a:pt x="3529" y="10861"/>
                    <a:pt x="3257" y="10787"/>
                  </a:cubicBezTo>
                  <a:cubicBezTo>
                    <a:pt x="3223" y="10778"/>
                    <a:pt x="3191" y="10769"/>
                    <a:pt x="3159" y="10759"/>
                  </a:cubicBezTo>
                  <a:cubicBezTo>
                    <a:pt x="3116" y="10747"/>
                    <a:pt x="3082" y="10687"/>
                    <a:pt x="3056" y="10627"/>
                  </a:cubicBezTo>
                  <a:cubicBezTo>
                    <a:pt x="3547" y="10288"/>
                    <a:pt x="3912" y="9709"/>
                    <a:pt x="3912" y="9201"/>
                  </a:cubicBezTo>
                  <a:lnTo>
                    <a:pt x="3912" y="8735"/>
                  </a:lnTo>
                  <a:cubicBezTo>
                    <a:pt x="3912" y="8165"/>
                    <a:pt x="3733" y="7682"/>
                    <a:pt x="3395" y="7336"/>
                  </a:cubicBezTo>
                  <a:cubicBezTo>
                    <a:pt x="3093" y="7026"/>
                    <a:pt x="2685" y="6851"/>
                    <a:pt x="2246" y="6845"/>
                  </a:cubicBezTo>
                  <a:lnTo>
                    <a:pt x="2240" y="6845"/>
                  </a:lnTo>
                  <a:cubicBezTo>
                    <a:pt x="1803" y="6851"/>
                    <a:pt x="1395" y="7026"/>
                    <a:pt x="1091" y="7336"/>
                  </a:cubicBezTo>
                  <a:cubicBezTo>
                    <a:pt x="754" y="7682"/>
                    <a:pt x="576" y="8165"/>
                    <a:pt x="576" y="8735"/>
                  </a:cubicBezTo>
                  <a:lnTo>
                    <a:pt x="576" y="9202"/>
                  </a:lnTo>
                  <a:cubicBezTo>
                    <a:pt x="576" y="9709"/>
                    <a:pt x="933" y="10290"/>
                    <a:pt x="1415" y="10627"/>
                  </a:cubicBezTo>
                  <a:cubicBezTo>
                    <a:pt x="1389" y="10687"/>
                    <a:pt x="1357" y="10749"/>
                    <a:pt x="1314" y="10761"/>
                  </a:cubicBezTo>
                  <a:cubicBezTo>
                    <a:pt x="1283" y="10769"/>
                    <a:pt x="1251" y="10778"/>
                    <a:pt x="1219" y="10787"/>
                  </a:cubicBezTo>
                  <a:cubicBezTo>
                    <a:pt x="705" y="10930"/>
                    <a:pt x="1" y="11124"/>
                    <a:pt x="1" y="12046"/>
                  </a:cubicBezTo>
                  <a:lnTo>
                    <a:pt x="1" y="12444"/>
                  </a:lnTo>
                  <a:cubicBezTo>
                    <a:pt x="1" y="12615"/>
                    <a:pt x="136" y="12755"/>
                    <a:pt x="304" y="12755"/>
                  </a:cubicBezTo>
                  <a:lnTo>
                    <a:pt x="1814" y="12755"/>
                  </a:lnTo>
                  <a:cubicBezTo>
                    <a:pt x="1903" y="12755"/>
                    <a:pt x="1984" y="12695"/>
                    <a:pt x="2004" y="12608"/>
                  </a:cubicBezTo>
                  <a:cubicBezTo>
                    <a:pt x="2031" y="12482"/>
                    <a:pt x="1938" y="12371"/>
                    <a:pt x="1818" y="12371"/>
                  </a:cubicBezTo>
                  <a:lnTo>
                    <a:pt x="384" y="12371"/>
                  </a:lnTo>
                  <a:lnTo>
                    <a:pt x="384" y="12039"/>
                  </a:lnTo>
                  <a:cubicBezTo>
                    <a:pt x="384" y="11525"/>
                    <a:pt x="654" y="11348"/>
                    <a:pt x="1113" y="11204"/>
                  </a:cubicBezTo>
                  <a:lnTo>
                    <a:pt x="1952" y="11712"/>
                  </a:lnTo>
                  <a:cubicBezTo>
                    <a:pt x="2061" y="11784"/>
                    <a:pt x="2157" y="11819"/>
                    <a:pt x="2252" y="11819"/>
                  </a:cubicBezTo>
                  <a:cubicBezTo>
                    <a:pt x="2349" y="11819"/>
                    <a:pt x="2446" y="11784"/>
                    <a:pt x="2553" y="11712"/>
                  </a:cubicBezTo>
                  <a:lnTo>
                    <a:pt x="3394" y="11204"/>
                  </a:lnTo>
                  <a:cubicBezTo>
                    <a:pt x="3852" y="11348"/>
                    <a:pt x="4122" y="11525"/>
                    <a:pt x="4122" y="12039"/>
                  </a:cubicBezTo>
                  <a:lnTo>
                    <a:pt x="4122" y="12371"/>
                  </a:lnTo>
                  <a:lnTo>
                    <a:pt x="2633" y="12371"/>
                  </a:lnTo>
                  <a:cubicBezTo>
                    <a:pt x="2544" y="12371"/>
                    <a:pt x="2463" y="12431"/>
                    <a:pt x="2443" y="12517"/>
                  </a:cubicBezTo>
                  <a:cubicBezTo>
                    <a:pt x="2413" y="12643"/>
                    <a:pt x="2509" y="12755"/>
                    <a:pt x="2630" y="12755"/>
                  </a:cubicBezTo>
                  <a:lnTo>
                    <a:pt x="4194" y="12755"/>
                  </a:lnTo>
                  <a:cubicBezTo>
                    <a:pt x="4366" y="12755"/>
                    <a:pt x="4506" y="12614"/>
                    <a:pt x="4506" y="12440"/>
                  </a:cubicBezTo>
                  <a:lnTo>
                    <a:pt x="4506" y="12037"/>
                  </a:lnTo>
                  <a:cubicBezTo>
                    <a:pt x="4506" y="12037"/>
                    <a:pt x="4441" y="11585"/>
                    <a:pt x="4351" y="11427"/>
                  </a:cubicBezTo>
                  <a:lnTo>
                    <a:pt x="5655" y="10066"/>
                  </a:lnTo>
                  <a:cubicBezTo>
                    <a:pt x="5920" y="10278"/>
                    <a:pt x="6256" y="10405"/>
                    <a:pt x="6619" y="10405"/>
                  </a:cubicBezTo>
                  <a:cubicBezTo>
                    <a:pt x="6983" y="10405"/>
                    <a:pt x="7319" y="10278"/>
                    <a:pt x="7586" y="10066"/>
                  </a:cubicBezTo>
                  <a:lnTo>
                    <a:pt x="8839" y="11362"/>
                  </a:lnTo>
                  <a:cubicBezTo>
                    <a:pt x="8618" y="11545"/>
                    <a:pt x="8459" y="11818"/>
                    <a:pt x="8456" y="12252"/>
                  </a:cubicBezTo>
                  <a:lnTo>
                    <a:pt x="8456" y="12649"/>
                  </a:lnTo>
                  <a:cubicBezTo>
                    <a:pt x="8459" y="12821"/>
                    <a:pt x="8597" y="12959"/>
                    <a:pt x="8767" y="12965"/>
                  </a:cubicBezTo>
                  <a:lnTo>
                    <a:pt x="10308" y="12965"/>
                  </a:lnTo>
                  <a:cubicBezTo>
                    <a:pt x="10414" y="12960"/>
                    <a:pt x="10499" y="12875"/>
                    <a:pt x="10499" y="12770"/>
                  </a:cubicBezTo>
                  <a:cubicBezTo>
                    <a:pt x="10499" y="12666"/>
                    <a:pt x="10308" y="12563"/>
                    <a:pt x="10308" y="12563"/>
                  </a:cubicBezTo>
                  <a:lnTo>
                    <a:pt x="8839" y="12563"/>
                  </a:lnTo>
                  <a:lnTo>
                    <a:pt x="8839" y="12252"/>
                  </a:lnTo>
                  <a:cubicBezTo>
                    <a:pt x="8839" y="11743"/>
                    <a:pt x="9109" y="11568"/>
                    <a:pt x="9568" y="11425"/>
                  </a:cubicBezTo>
                  <a:lnTo>
                    <a:pt x="10407" y="11928"/>
                  </a:lnTo>
                  <a:cubicBezTo>
                    <a:pt x="10516" y="11999"/>
                    <a:pt x="10611" y="12034"/>
                    <a:pt x="10707" y="12034"/>
                  </a:cubicBezTo>
                  <a:cubicBezTo>
                    <a:pt x="10804" y="12034"/>
                    <a:pt x="10901" y="11999"/>
                    <a:pt x="11008" y="11928"/>
                  </a:cubicBezTo>
                  <a:lnTo>
                    <a:pt x="11849" y="11425"/>
                  </a:lnTo>
                  <a:cubicBezTo>
                    <a:pt x="12306" y="11568"/>
                    <a:pt x="12577" y="11743"/>
                    <a:pt x="12579" y="12252"/>
                  </a:cubicBezTo>
                  <a:lnTo>
                    <a:pt x="12579" y="12582"/>
                  </a:lnTo>
                  <a:lnTo>
                    <a:pt x="11192" y="12582"/>
                  </a:lnTo>
                  <a:cubicBezTo>
                    <a:pt x="11097" y="12582"/>
                    <a:pt x="11011" y="12651"/>
                    <a:pt x="10999" y="12744"/>
                  </a:cubicBezTo>
                  <a:cubicBezTo>
                    <a:pt x="10980" y="12864"/>
                    <a:pt x="11071" y="12965"/>
                    <a:pt x="11183" y="12965"/>
                  </a:cubicBezTo>
                  <a:lnTo>
                    <a:pt x="12639" y="12965"/>
                  </a:lnTo>
                  <a:cubicBezTo>
                    <a:pt x="12806" y="12965"/>
                    <a:pt x="12942" y="12825"/>
                    <a:pt x="12942" y="12652"/>
                  </a:cubicBezTo>
                  <a:lnTo>
                    <a:pt x="12942" y="12250"/>
                  </a:lnTo>
                  <a:cubicBezTo>
                    <a:pt x="12942" y="11319"/>
                    <a:pt x="12238" y="11123"/>
                    <a:pt x="11724" y="10979"/>
                  </a:cubicBezTo>
                  <a:cubicBezTo>
                    <a:pt x="11692" y="10969"/>
                    <a:pt x="11660" y="10960"/>
                    <a:pt x="11628" y="10951"/>
                  </a:cubicBezTo>
                  <a:cubicBezTo>
                    <a:pt x="11586" y="10939"/>
                    <a:pt x="11552" y="10877"/>
                    <a:pt x="11528" y="10818"/>
                  </a:cubicBezTo>
                  <a:cubicBezTo>
                    <a:pt x="12008" y="10476"/>
                    <a:pt x="12367" y="9888"/>
                    <a:pt x="12367" y="9377"/>
                  </a:cubicBezTo>
                  <a:lnTo>
                    <a:pt x="12367" y="8949"/>
                  </a:lnTo>
                  <a:cubicBezTo>
                    <a:pt x="12367" y="8379"/>
                    <a:pt x="12189" y="7895"/>
                    <a:pt x="11852" y="7550"/>
                  </a:cubicBezTo>
                  <a:cubicBezTo>
                    <a:pt x="11548" y="7241"/>
                    <a:pt x="11140" y="7066"/>
                    <a:pt x="10703" y="7058"/>
                  </a:cubicBezTo>
                  <a:lnTo>
                    <a:pt x="10697" y="7058"/>
                  </a:lnTo>
                  <a:cubicBezTo>
                    <a:pt x="10258" y="7066"/>
                    <a:pt x="9850" y="7241"/>
                    <a:pt x="9548" y="7550"/>
                  </a:cubicBezTo>
                  <a:cubicBezTo>
                    <a:pt x="9209" y="7895"/>
                    <a:pt x="9031" y="8379"/>
                    <a:pt x="9031" y="8949"/>
                  </a:cubicBezTo>
                  <a:lnTo>
                    <a:pt x="9031" y="9416"/>
                  </a:lnTo>
                  <a:cubicBezTo>
                    <a:pt x="9031" y="9922"/>
                    <a:pt x="9394" y="10503"/>
                    <a:pt x="9884" y="10842"/>
                  </a:cubicBezTo>
                  <a:cubicBezTo>
                    <a:pt x="9858" y="10902"/>
                    <a:pt x="9824" y="10962"/>
                    <a:pt x="9781" y="10974"/>
                  </a:cubicBezTo>
                  <a:cubicBezTo>
                    <a:pt x="9749" y="10983"/>
                    <a:pt x="9716" y="10992"/>
                    <a:pt x="9683" y="11000"/>
                  </a:cubicBezTo>
                  <a:cubicBezTo>
                    <a:pt x="9519" y="11046"/>
                    <a:pt x="9336" y="11095"/>
                    <a:pt x="9163" y="11172"/>
                  </a:cubicBezTo>
                  <a:lnTo>
                    <a:pt x="7842" y="9804"/>
                  </a:lnTo>
                  <a:cubicBezTo>
                    <a:pt x="8052" y="9532"/>
                    <a:pt x="8179" y="9189"/>
                    <a:pt x="8179" y="8814"/>
                  </a:cubicBezTo>
                  <a:cubicBezTo>
                    <a:pt x="8179" y="7994"/>
                    <a:pt x="7569" y="7316"/>
                    <a:pt x="6788" y="7225"/>
                  </a:cubicBezTo>
                  <a:lnTo>
                    <a:pt x="6788" y="5909"/>
                  </a:lnTo>
                  <a:lnTo>
                    <a:pt x="8594" y="5909"/>
                  </a:lnTo>
                  <a:cubicBezTo>
                    <a:pt x="8761" y="5909"/>
                    <a:pt x="8897" y="5769"/>
                    <a:pt x="8897" y="5599"/>
                  </a:cubicBezTo>
                  <a:lnTo>
                    <a:pt x="8897" y="5202"/>
                  </a:lnTo>
                  <a:cubicBezTo>
                    <a:pt x="8897" y="4280"/>
                    <a:pt x="8192" y="4085"/>
                    <a:pt x="7676" y="3943"/>
                  </a:cubicBezTo>
                  <a:cubicBezTo>
                    <a:pt x="7646" y="3933"/>
                    <a:pt x="7613" y="3924"/>
                    <a:pt x="7583" y="3915"/>
                  </a:cubicBezTo>
                  <a:cubicBezTo>
                    <a:pt x="7540" y="3904"/>
                    <a:pt x="7508" y="3843"/>
                    <a:pt x="7481" y="3783"/>
                  </a:cubicBezTo>
                  <a:cubicBezTo>
                    <a:pt x="7963" y="3444"/>
                    <a:pt x="8322" y="2864"/>
                    <a:pt x="8322" y="2358"/>
                  </a:cubicBezTo>
                  <a:lnTo>
                    <a:pt x="8322" y="1890"/>
                  </a:lnTo>
                  <a:cubicBezTo>
                    <a:pt x="8322" y="1321"/>
                    <a:pt x="8143" y="838"/>
                    <a:pt x="7805" y="491"/>
                  </a:cubicBezTo>
                  <a:cubicBezTo>
                    <a:pt x="7503" y="181"/>
                    <a:pt x="7095" y="7"/>
                    <a:pt x="665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3" name="Google Shape;2273;p71"/>
          <p:cNvGrpSpPr/>
          <p:nvPr/>
        </p:nvGrpSpPr>
        <p:grpSpPr>
          <a:xfrm>
            <a:off x="798945" y="2032581"/>
            <a:ext cx="279638" cy="374015"/>
            <a:chOff x="773660" y="2032581"/>
            <a:chExt cx="279638" cy="374015"/>
          </a:xfrm>
        </p:grpSpPr>
        <p:sp>
          <p:nvSpPr>
            <p:cNvPr id="2274" name="Google Shape;2274;p71"/>
            <p:cNvSpPr/>
            <p:nvPr/>
          </p:nvSpPr>
          <p:spPr>
            <a:xfrm>
              <a:off x="811457" y="2146548"/>
              <a:ext cx="35287" cy="37681"/>
            </a:xfrm>
            <a:custGeom>
              <a:avLst/>
              <a:gdLst/>
              <a:ahLst/>
              <a:cxnLst/>
              <a:rect l="l" t="t" r="r" b="b"/>
              <a:pathLst>
                <a:path w="1223" h="1306" extrusionOk="0">
                  <a:moveTo>
                    <a:pt x="0" y="289"/>
                  </a:moveTo>
                  <a:lnTo>
                    <a:pt x="0" y="573"/>
                  </a:lnTo>
                  <a:cubicBezTo>
                    <a:pt x="0" y="936"/>
                    <a:pt x="407" y="1306"/>
                    <a:pt x="767" y="1301"/>
                  </a:cubicBezTo>
                  <a:lnTo>
                    <a:pt x="1223" y="720"/>
                  </a:lnTo>
                  <a:lnTo>
                    <a:pt x="714" y="2"/>
                  </a:lnTo>
                  <a:lnTo>
                    <a:pt x="287" y="2"/>
                  </a:lnTo>
                  <a:cubicBezTo>
                    <a:pt x="129" y="0"/>
                    <a:pt x="0" y="131"/>
                    <a:pt x="0" y="289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1"/>
            <p:cNvSpPr/>
            <p:nvPr/>
          </p:nvSpPr>
          <p:spPr>
            <a:xfrm>
              <a:off x="979552" y="2146548"/>
              <a:ext cx="36094" cy="37681"/>
            </a:xfrm>
            <a:custGeom>
              <a:avLst/>
              <a:gdLst/>
              <a:ahLst/>
              <a:cxnLst/>
              <a:rect l="l" t="t" r="r" b="b"/>
              <a:pathLst>
                <a:path w="1251" h="1306" extrusionOk="0">
                  <a:moveTo>
                    <a:pt x="537" y="0"/>
                  </a:moveTo>
                  <a:lnTo>
                    <a:pt x="0" y="548"/>
                  </a:lnTo>
                  <a:lnTo>
                    <a:pt x="485" y="1301"/>
                  </a:lnTo>
                  <a:cubicBezTo>
                    <a:pt x="844" y="1306"/>
                    <a:pt x="1250" y="936"/>
                    <a:pt x="1250" y="573"/>
                  </a:cubicBezTo>
                  <a:lnTo>
                    <a:pt x="1250" y="289"/>
                  </a:lnTo>
                  <a:cubicBezTo>
                    <a:pt x="1250" y="131"/>
                    <a:pt x="1121" y="2"/>
                    <a:pt x="963" y="2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1"/>
            <p:cNvSpPr/>
            <p:nvPr/>
          </p:nvSpPr>
          <p:spPr>
            <a:xfrm>
              <a:off x="778652" y="2262737"/>
              <a:ext cx="269655" cy="138319"/>
            </a:xfrm>
            <a:custGeom>
              <a:avLst/>
              <a:gdLst/>
              <a:ahLst/>
              <a:cxnLst/>
              <a:rect l="l" t="t" r="r" b="b"/>
              <a:pathLst>
                <a:path w="9346" h="4794" extrusionOk="0">
                  <a:moveTo>
                    <a:pt x="2189" y="4793"/>
                  </a:moveTo>
                  <a:lnTo>
                    <a:pt x="4291" y="4793"/>
                  </a:lnTo>
                  <a:lnTo>
                    <a:pt x="7155" y="4793"/>
                  </a:lnTo>
                  <a:lnTo>
                    <a:pt x="9100" y="4793"/>
                  </a:lnTo>
                  <a:cubicBezTo>
                    <a:pt x="9285" y="4793"/>
                    <a:pt x="9345" y="4743"/>
                    <a:pt x="9321" y="4551"/>
                  </a:cubicBezTo>
                  <a:lnTo>
                    <a:pt x="9005" y="2106"/>
                  </a:lnTo>
                  <a:cubicBezTo>
                    <a:pt x="8807" y="568"/>
                    <a:pt x="7509" y="321"/>
                    <a:pt x="6455" y="32"/>
                  </a:cubicBezTo>
                  <a:cubicBezTo>
                    <a:pt x="6423" y="25"/>
                    <a:pt x="6395" y="14"/>
                    <a:pt x="6368" y="0"/>
                  </a:cubicBezTo>
                  <a:lnTo>
                    <a:pt x="2978" y="0"/>
                  </a:lnTo>
                  <a:cubicBezTo>
                    <a:pt x="2950" y="14"/>
                    <a:pt x="2923" y="25"/>
                    <a:pt x="2892" y="32"/>
                  </a:cubicBezTo>
                  <a:cubicBezTo>
                    <a:pt x="1837" y="321"/>
                    <a:pt x="541" y="568"/>
                    <a:pt x="341" y="2106"/>
                  </a:cubicBezTo>
                  <a:lnTo>
                    <a:pt x="25" y="4551"/>
                  </a:lnTo>
                  <a:cubicBezTo>
                    <a:pt x="1" y="4743"/>
                    <a:pt x="60" y="4793"/>
                    <a:pt x="248" y="479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1"/>
            <p:cNvSpPr/>
            <p:nvPr/>
          </p:nvSpPr>
          <p:spPr>
            <a:xfrm>
              <a:off x="831942" y="2078889"/>
              <a:ext cx="163190" cy="175192"/>
            </a:xfrm>
            <a:custGeom>
              <a:avLst/>
              <a:gdLst/>
              <a:ahLst/>
              <a:cxnLst/>
              <a:rect l="l" t="t" r="r" b="b"/>
              <a:pathLst>
                <a:path w="5656" h="6072" extrusionOk="0">
                  <a:moveTo>
                    <a:pt x="0" y="3209"/>
                  </a:moveTo>
                  <a:cubicBezTo>
                    <a:pt x="0" y="3350"/>
                    <a:pt x="19" y="3496"/>
                    <a:pt x="53" y="3645"/>
                  </a:cubicBezTo>
                  <a:cubicBezTo>
                    <a:pt x="231" y="4395"/>
                    <a:pt x="830" y="5199"/>
                    <a:pt x="1594" y="5669"/>
                  </a:cubicBezTo>
                  <a:cubicBezTo>
                    <a:pt x="1761" y="5774"/>
                    <a:pt x="1938" y="5861"/>
                    <a:pt x="2120" y="5929"/>
                  </a:cubicBezTo>
                  <a:cubicBezTo>
                    <a:pt x="2376" y="6024"/>
                    <a:pt x="2602" y="6071"/>
                    <a:pt x="2829" y="6071"/>
                  </a:cubicBezTo>
                  <a:cubicBezTo>
                    <a:pt x="3054" y="6071"/>
                    <a:pt x="3280" y="6024"/>
                    <a:pt x="3536" y="5929"/>
                  </a:cubicBezTo>
                  <a:cubicBezTo>
                    <a:pt x="3719" y="5861"/>
                    <a:pt x="3894" y="5774"/>
                    <a:pt x="4062" y="5669"/>
                  </a:cubicBezTo>
                  <a:cubicBezTo>
                    <a:pt x="4826" y="5199"/>
                    <a:pt x="5426" y="4395"/>
                    <a:pt x="5604" y="3645"/>
                  </a:cubicBezTo>
                  <a:cubicBezTo>
                    <a:pt x="5638" y="3496"/>
                    <a:pt x="5656" y="3350"/>
                    <a:pt x="5656" y="3209"/>
                  </a:cubicBezTo>
                  <a:lnTo>
                    <a:pt x="5656" y="2344"/>
                  </a:lnTo>
                  <a:cubicBezTo>
                    <a:pt x="1340" y="69"/>
                    <a:pt x="4363" y="0"/>
                    <a:pt x="0" y="2344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1"/>
            <p:cNvSpPr/>
            <p:nvPr/>
          </p:nvSpPr>
          <p:spPr>
            <a:xfrm>
              <a:off x="864632" y="2242685"/>
              <a:ext cx="97666" cy="47549"/>
            </a:xfrm>
            <a:custGeom>
              <a:avLst/>
              <a:gdLst/>
              <a:ahLst/>
              <a:cxnLst/>
              <a:rect l="l" t="t" r="r" b="b"/>
              <a:pathLst>
                <a:path w="3385" h="1648" extrusionOk="0">
                  <a:moveTo>
                    <a:pt x="1" y="703"/>
                  </a:moveTo>
                  <a:lnTo>
                    <a:pt x="1276" y="1459"/>
                  </a:lnTo>
                  <a:cubicBezTo>
                    <a:pt x="1598" y="1648"/>
                    <a:pt x="1788" y="1648"/>
                    <a:pt x="2112" y="1459"/>
                  </a:cubicBezTo>
                  <a:lnTo>
                    <a:pt x="3385" y="703"/>
                  </a:lnTo>
                  <a:cubicBezTo>
                    <a:pt x="3084" y="557"/>
                    <a:pt x="2997" y="143"/>
                    <a:pt x="2926" y="0"/>
                  </a:cubicBezTo>
                  <a:cubicBezTo>
                    <a:pt x="2757" y="104"/>
                    <a:pt x="2583" y="192"/>
                    <a:pt x="2402" y="259"/>
                  </a:cubicBezTo>
                  <a:cubicBezTo>
                    <a:pt x="2145" y="354"/>
                    <a:pt x="1918" y="400"/>
                    <a:pt x="1693" y="400"/>
                  </a:cubicBezTo>
                  <a:cubicBezTo>
                    <a:pt x="1467" y="400"/>
                    <a:pt x="1242" y="354"/>
                    <a:pt x="986" y="259"/>
                  </a:cubicBezTo>
                  <a:cubicBezTo>
                    <a:pt x="805" y="192"/>
                    <a:pt x="628" y="104"/>
                    <a:pt x="460" y="0"/>
                  </a:cubicBezTo>
                  <a:cubicBezTo>
                    <a:pt x="391" y="143"/>
                    <a:pt x="302" y="557"/>
                    <a:pt x="1" y="70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1"/>
            <p:cNvSpPr/>
            <p:nvPr/>
          </p:nvSpPr>
          <p:spPr>
            <a:xfrm>
              <a:off x="831971" y="2054797"/>
              <a:ext cx="163045" cy="91953"/>
            </a:xfrm>
            <a:custGeom>
              <a:avLst/>
              <a:gdLst/>
              <a:ahLst/>
              <a:cxnLst/>
              <a:rect l="l" t="t" r="r" b="b"/>
              <a:pathLst>
                <a:path w="5651" h="3187" extrusionOk="0">
                  <a:moveTo>
                    <a:pt x="2825" y="1"/>
                  </a:moveTo>
                  <a:cubicBezTo>
                    <a:pt x="1412" y="24"/>
                    <a:pt x="1" y="1088"/>
                    <a:pt x="1" y="3187"/>
                  </a:cubicBezTo>
                  <a:cubicBezTo>
                    <a:pt x="1144" y="3107"/>
                    <a:pt x="973" y="2234"/>
                    <a:pt x="1762" y="2437"/>
                  </a:cubicBezTo>
                  <a:cubicBezTo>
                    <a:pt x="2372" y="2595"/>
                    <a:pt x="2598" y="2673"/>
                    <a:pt x="2825" y="2673"/>
                  </a:cubicBezTo>
                  <a:cubicBezTo>
                    <a:pt x="3052" y="2673"/>
                    <a:pt x="3277" y="2595"/>
                    <a:pt x="3888" y="2437"/>
                  </a:cubicBezTo>
                  <a:cubicBezTo>
                    <a:pt x="4676" y="2234"/>
                    <a:pt x="4506" y="3107"/>
                    <a:pt x="5650" y="3187"/>
                  </a:cubicBezTo>
                  <a:cubicBezTo>
                    <a:pt x="5650" y="2581"/>
                    <a:pt x="5532" y="2059"/>
                    <a:pt x="5330" y="1627"/>
                  </a:cubicBezTo>
                  <a:cubicBezTo>
                    <a:pt x="5262" y="1516"/>
                    <a:pt x="4850" y="616"/>
                    <a:pt x="4250" y="409"/>
                  </a:cubicBezTo>
                  <a:cubicBezTo>
                    <a:pt x="3816" y="145"/>
                    <a:pt x="3320" y="8"/>
                    <a:pt x="2825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1"/>
            <p:cNvSpPr/>
            <p:nvPr/>
          </p:nvSpPr>
          <p:spPr>
            <a:xfrm>
              <a:off x="950757" y="2038121"/>
              <a:ext cx="46770" cy="70746"/>
            </a:xfrm>
            <a:custGeom>
              <a:avLst/>
              <a:gdLst/>
              <a:ahLst/>
              <a:cxnLst/>
              <a:rect l="l" t="t" r="r" b="b"/>
              <a:pathLst>
                <a:path w="1621" h="2452" extrusionOk="0">
                  <a:moveTo>
                    <a:pt x="133" y="988"/>
                  </a:moveTo>
                  <a:cubicBezTo>
                    <a:pt x="55" y="1181"/>
                    <a:pt x="1" y="1366"/>
                    <a:pt x="1" y="1505"/>
                  </a:cubicBezTo>
                  <a:cubicBezTo>
                    <a:pt x="1" y="2217"/>
                    <a:pt x="733" y="2452"/>
                    <a:pt x="1213" y="2206"/>
                  </a:cubicBezTo>
                  <a:cubicBezTo>
                    <a:pt x="1447" y="2087"/>
                    <a:pt x="1621" y="1853"/>
                    <a:pt x="1621" y="1505"/>
                  </a:cubicBezTo>
                  <a:cubicBezTo>
                    <a:pt x="1621" y="1135"/>
                    <a:pt x="1250" y="441"/>
                    <a:pt x="1003" y="131"/>
                  </a:cubicBezTo>
                  <a:cubicBezTo>
                    <a:pt x="934" y="43"/>
                    <a:pt x="872" y="0"/>
                    <a:pt x="812" y="0"/>
                  </a:cubicBezTo>
                  <a:lnTo>
                    <a:pt x="811" y="0"/>
                  </a:lnTo>
                  <a:cubicBezTo>
                    <a:pt x="751" y="0"/>
                    <a:pt x="690" y="45"/>
                    <a:pt x="621" y="131"/>
                  </a:cubicBezTo>
                  <a:cubicBezTo>
                    <a:pt x="466" y="324"/>
                    <a:pt x="263" y="668"/>
                    <a:pt x="133" y="988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1"/>
            <p:cNvSpPr/>
            <p:nvPr/>
          </p:nvSpPr>
          <p:spPr>
            <a:xfrm>
              <a:off x="889734" y="2201859"/>
              <a:ext cx="50896" cy="28622"/>
            </a:xfrm>
            <a:custGeom>
              <a:avLst/>
              <a:gdLst/>
              <a:ahLst/>
              <a:cxnLst/>
              <a:rect l="l" t="t" r="r" b="b"/>
              <a:pathLst>
                <a:path w="1764" h="992" extrusionOk="0">
                  <a:moveTo>
                    <a:pt x="1" y="111"/>
                  </a:moveTo>
                  <a:cubicBezTo>
                    <a:pt x="1" y="598"/>
                    <a:pt x="395" y="992"/>
                    <a:pt x="881" y="992"/>
                  </a:cubicBezTo>
                  <a:cubicBezTo>
                    <a:pt x="1367" y="992"/>
                    <a:pt x="1763" y="598"/>
                    <a:pt x="1763" y="111"/>
                  </a:cubicBezTo>
                  <a:cubicBezTo>
                    <a:pt x="1763" y="50"/>
                    <a:pt x="1714" y="1"/>
                    <a:pt x="1654" y="1"/>
                  </a:cubicBezTo>
                  <a:lnTo>
                    <a:pt x="110" y="1"/>
                  </a:lnTo>
                  <a:cubicBezTo>
                    <a:pt x="48" y="1"/>
                    <a:pt x="1" y="50"/>
                    <a:pt x="1" y="111"/>
                  </a:cubicBezTo>
                  <a:close/>
                </a:path>
              </a:pathLst>
            </a:custGeom>
            <a:solidFill>
              <a:srgbClr val="FBF8F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1"/>
            <p:cNvSpPr/>
            <p:nvPr/>
          </p:nvSpPr>
          <p:spPr>
            <a:xfrm>
              <a:off x="773660" y="2032581"/>
              <a:ext cx="279638" cy="374015"/>
            </a:xfrm>
            <a:custGeom>
              <a:avLst/>
              <a:gdLst/>
              <a:ahLst/>
              <a:cxnLst/>
              <a:rect l="l" t="t" r="r" b="b"/>
              <a:pathLst>
                <a:path w="9692" h="12963" extrusionOk="0">
                  <a:moveTo>
                    <a:pt x="6949" y="393"/>
                  </a:moveTo>
                  <a:cubicBezTo>
                    <a:pt x="6960" y="403"/>
                    <a:pt x="6973" y="418"/>
                    <a:pt x="6992" y="441"/>
                  </a:cubicBezTo>
                  <a:cubicBezTo>
                    <a:pt x="7225" y="731"/>
                    <a:pt x="7570" y="1386"/>
                    <a:pt x="7570" y="1696"/>
                  </a:cubicBezTo>
                  <a:cubicBezTo>
                    <a:pt x="7570" y="2113"/>
                    <a:pt x="7259" y="2300"/>
                    <a:pt x="6949" y="2300"/>
                  </a:cubicBezTo>
                  <a:cubicBezTo>
                    <a:pt x="6641" y="2300"/>
                    <a:pt x="6329" y="2114"/>
                    <a:pt x="6329" y="1696"/>
                  </a:cubicBezTo>
                  <a:cubicBezTo>
                    <a:pt x="6329" y="1386"/>
                    <a:pt x="6674" y="731"/>
                    <a:pt x="6907" y="441"/>
                  </a:cubicBezTo>
                  <a:cubicBezTo>
                    <a:pt x="6907" y="441"/>
                    <a:pt x="6907" y="439"/>
                    <a:pt x="6907" y="439"/>
                  </a:cubicBezTo>
                  <a:cubicBezTo>
                    <a:pt x="6926" y="416"/>
                    <a:pt x="6940" y="403"/>
                    <a:pt x="6949" y="393"/>
                  </a:cubicBezTo>
                  <a:close/>
                  <a:moveTo>
                    <a:pt x="1829" y="4142"/>
                  </a:moveTo>
                  <a:lnTo>
                    <a:pt x="1829" y="4817"/>
                  </a:lnTo>
                  <a:cubicBezTo>
                    <a:pt x="1829" y="4877"/>
                    <a:pt x="1832" y="4938"/>
                    <a:pt x="1836" y="4998"/>
                  </a:cubicBezTo>
                  <a:cubicBezTo>
                    <a:pt x="1780" y="4967"/>
                    <a:pt x="1723" y="4926"/>
                    <a:pt x="1672" y="4875"/>
                  </a:cubicBezTo>
                  <a:cubicBezTo>
                    <a:pt x="1566" y="4767"/>
                    <a:pt x="1502" y="4636"/>
                    <a:pt x="1502" y="4524"/>
                  </a:cubicBezTo>
                  <a:lnTo>
                    <a:pt x="1502" y="4240"/>
                  </a:lnTo>
                  <a:cubicBezTo>
                    <a:pt x="1502" y="4187"/>
                    <a:pt x="1545" y="4142"/>
                    <a:pt x="1597" y="4142"/>
                  </a:cubicBezTo>
                  <a:close/>
                  <a:moveTo>
                    <a:pt x="8099" y="4142"/>
                  </a:moveTo>
                  <a:cubicBezTo>
                    <a:pt x="8151" y="4142"/>
                    <a:pt x="8194" y="4187"/>
                    <a:pt x="8194" y="4240"/>
                  </a:cubicBezTo>
                  <a:lnTo>
                    <a:pt x="8194" y="4524"/>
                  </a:lnTo>
                  <a:cubicBezTo>
                    <a:pt x="8194" y="4636"/>
                    <a:pt x="8130" y="4767"/>
                    <a:pt x="8024" y="4875"/>
                  </a:cubicBezTo>
                  <a:cubicBezTo>
                    <a:pt x="7974" y="4926"/>
                    <a:pt x="7917" y="4967"/>
                    <a:pt x="7860" y="4998"/>
                  </a:cubicBezTo>
                  <a:cubicBezTo>
                    <a:pt x="7865" y="4938"/>
                    <a:pt x="7868" y="4877"/>
                    <a:pt x="7868" y="4817"/>
                  </a:cubicBezTo>
                  <a:lnTo>
                    <a:pt x="7868" y="4142"/>
                  </a:lnTo>
                  <a:close/>
                  <a:moveTo>
                    <a:pt x="6131" y="3365"/>
                  </a:moveTo>
                  <a:cubicBezTo>
                    <a:pt x="6287" y="3365"/>
                    <a:pt x="6371" y="3450"/>
                    <a:pt x="6513" y="3596"/>
                  </a:cubicBezTo>
                  <a:cubicBezTo>
                    <a:pt x="6702" y="3789"/>
                    <a:pt x="6954" y="4046"/>
                    <a:pt x="7484" y="4127"/>
                  </a:cubicBezTo>
                  <a:lnTo>
                    <a:pt x="7484" y="4822"/>
                  </a:lnTo>
                  <a:cubicBezTo>
                    <a:pt x="7484" y="4948"/>
                    <a:pt x="7467" y="5078"/>
                    <a:pt x="7438" y="5208"/>
                  </a:cubicBezTo>
                  <a:cubicBezTo>
                    <a:pt x="7437" y="5211"/>
                    <a:pt x="7437" y="5214"/>
                    <a:pt x="7435" y="5217"/>
                  </a:cubicBezTo>
                  <a:cubicBezTo>
                    <a:pt x="7231" y="6086"/>
                    <a:pt x="6409" y="7023"/>
                    <a:pt x="5490" y="7363"/>
                  </a:cubicBezTo>
                  <a:cubicBezTo>
                    <a:pt x="5249" y="7452"/>
                    <a:pt x="5045" y="7494"/>
                    <a:pt x="4847" y="7494"/>
                  </a:cubicBezTo>
                  <a:cubicBezTo>
                    <a:pt x="4650" y="7494"/>
                    <a:pt x="4446" y="7452"/>
                    <a:pt x="4206" y="7363"/>
                  </a:cubicBezTo>
                  <a:cubicBezTo>
                    <a:pt x="3287" y="7023"/>
                    <a:pt x="2465" y="6087"/>
                    <a:pt x="2261" y="5219"/>
                  </a:cubicBezTo>
                  <a:cubicBezTo>
                    <a:pt x="2260" y="5216"/>
                    <a:pt x="2260" y="5213"/>
                    <a:pt x="2258" y="5210"/>
                  </a:cubicBezTo>
                  <a:cubicBezTo>
                    <a:pt x="2229" y="5078"/>
                    <a:pt x="2212" y="4948"/>
                    <a:pt x="2212" y="4822"/>
                  </a:cubicBezTo>
                  <a:lnTo>
                    <a:pt x="2212" y="4127"/>
                  </a:lnTo>
                  <a:cubicBezTo>
                    <a:pt x="2743" y="4046"/>
                    <a:pt x="2994" y="3789"/>
                    <a:pt x="3183" y="3596"/>
                  </a:cubicBezTo>
                  <a:cubicBezTo>
                    <a:pt x="3326" y="3450"/>
                    <a:pt x="3409" y="3365"/>
                    <a:pt x="3566" y="3365"/>
                  </a:cubicBezTo>
                  <a:cubicBezTo>
                    <a:pt x="3615" y="3365"/>
                    <a:pt x="3671" y="3373"/>
                    <a:pt x="3738" y="3391"/>
                  </a:cubicBezTo>
                  <a:cubicBezTo>
                    <a:pt x="3881" y="3427"/>
                    <a:pt x="4002" y="3460"/>
                    <a:pt x="4108" y="3487"/>
                  </a:cubicBezTo>
                  <a:cubicBezTo>
                    <a:pt x="4469" y="3584"/>
                    <a:pt x="4650" y="3633"/>
                    <a:pt x="4849" y="3633"/>
                  </a:cubicBezTo>
                  <a:cubicBezTo>
                    <a:pt x="5047" y="3633"/>
                    <a:pt x="5228" y="3584"/>
                    <a:pt x="5588" y="3487"/>
                  </a:cubicBezTo>
                  <a:cubicBezTo>
                    <a:pt x="5694" y="3460"/>
                    <a:pt x="5815" y="3427"/>
                    <a:pt x="5960" y="3391"/>
                  </a:cubicBezTo>
                  <a:cubicBezTo>
                    <a:pt x="6027" y="3373"/>
                    <a:pt x="6082" y="3365"/>
                    <a:pt x="6131" y="3365"/>
                  </a:cubicBezTo>
                  <a:close/>
                  <a:moveTo>
                    <a:pt x="5983" y="7555"/>
                  </a:moveTo>
                  <a:cubicBezTo>
                    <a:pt x="6030" y="7679"/>
                    <a:pt x="6099" y="7831"/>
                    <a:pt x="6208" y="7959"/>
                  </a:cubicBezTo>
                  <a:lnTo>
                    <a:pt x="5168" y="8577"/>
                  </a:lnTo>
                  <a:cubicBezTo>
                    <a:pt x="5035" y="8654"/>
                    <a:pt x="4941" y="8693"/>
                    <a:pt x="4846" y="8693"/>
                  </a:cubicBezTo>
                  <a:cubicBezTo>
                    <a:pt x="4752" y="8693"/>
                    <a:pt x="4657" y="8654"/>
                    <a:pt x="4525" y="8577"/>
                  </a:cubicBezTo>
                  <a:lnTo>
                    <a:pt x="3484" y="7959"/>
                  </a:lnTo>
                  <a:cubicBezTo>
                    <a:pt x="3593" y="7831"/>
                    <a:pt x="3662" y="7679"/>
                    <a:pt x="3709" y="7555"/>
                  </a:cubicBezTo>
                  <a:cubicBezTo>
                    <a:pt x="3829" y="7618"/>
                    <a:pt x="3950" y="7673"/>
                    <a:pt x="4073" y="7719"/>
                  </a:cubicBezTo>
                  <a:cubicBezTo>
                    <a:pt x="4357" y="7824"/>
                    <a:pt x="4602" y="7873"/>
                    <a:pt x="4846" y="7873"/>
                  </a:cubicBezTo>
                  <a:cubicBezTo>
                    <a:pt x="5090" y="7873"/>
                    <a:pt x="5337" y="7824"/>
                    <a:pt x="5621" y="7719"/>
                  </a:cubicBezTo>
                  <a:cubicBezTo>
                    <a:pt x="5743" y="7673"/>
                    <a:pt x="5864" y="7618"/>
                    <a:pt x="5983" y="7555"/>
                  </a:cubicBezTo>
                  <a:close/>
                  <a:moveTo>
                    <a:pt x="6944" y="1"/>
                  </a:moveTo>
                  <a:cubicBezTo>
                    <a:pt x="6785" y="2"/>
                    <a:pt x="6676" y="116"/>
                    <a:pt x="6607" y="203"/>
                  </a:cubicBezTo>
                  <a:cubicBezTo>
                    <a:pt x="6486" y="353"/>
                    <a:pt x="6315" y="623"/>
                    <a:pt x="6179" y="910"/>
                  </a:cubicBezTo>
                  <a:cubicBezTo>
                    <a:pt x="5771" y="702"/>
                    <a:pt x="5315" y="588"/>
                    <a:pt x="4849" y="579"/>
                  </a:cubicBezTo>
                  <a:lnTo>
                    <a:pt x="4843" y="579"/>
                  </a:lnTo>
                  <a:cubicBezTo>
                    <a:pt x="4255" y="588"/>
                    <a:pt x="3691" y="765"/>
                    <a:pt x="3211" y="1088"/>
                  </a:cubicBezTo>
                  <a:cubicBezTo>
                    <a:pt x="3123" y="1146"/>
                    <a:pt x="3102" y="1265"/>
                    <a:pt x="3160" y="1350"/>
                  </a:cubicBezTo>
                  <a:cubicBezTo>
                    <a:pt x="3195" y="1404"/>
                    <a:pt x="3255" y="1435"/>
                    <a:pt x="3317" y="1435"/>
                  </a:cubicBezTo>
                  <a:cubicBezTo>
                    <a:pt x="3353" y="1435"/>
                    <a:pt x="3390" y="1424"/>
                    <a:pt x="3422" y="1403"/>
                  </a:cubicBezTo>
                  <a:cubicBezTo>
                    <a:pt x="3840" y="1120"/>
                    <a:pt x="4332" y="967"/>
                    <a:pt x="4846" y="958"/>
                  </a:cubicBezTo>
                  <a:cubicBezTo>
                    <a:pt x="5263" y="965"/>
                    <a:pt x="5671" y="1071"/>
                    <a:pt x="6033" y="1262"/>
                  </a:cubicBezTo>
                  <a:cubicBezTo>
                    <a:pt x="5981" y="1418"/>
                    <a:pt x="5947" y="1567"/>
                    <a:pt x="5947" y="1693"/>
                  </a:cubicBezTo>
                  <a:cubicBezTo>
                    <a:pt x="5947" y="1993"/>
                    <a:pt x="6058" y="2248"/>
                    <a:pt x="6265" y="2430"/>
                  </a:cubicBezTo>
                  <a:cubicBezTo>
                    <a:pt x="6446" y="2588"/>
                    <a:pt x="6687" y="2674"/>
                    <a:pt x="6944" y="2674"/>
                  </a:cubicBezTo>
                  <a:cubicBezTo>
                    <a:pt x="7046" y="2674"/>
                    <a:pt x="7147" y="2660"/>
                    <a:pt x="7243" y="2633"/>
                  </a:cubicBezTo>
                  <a:cubicBezTo>
                    <a:pt x="7374" y="2966"/>
                    <a:pt x="7450" y="3334"/>
                    <a:pt x="7470" y="3733"/>
                  </a:cubicBezTo>
                  <a:cubicBezTo>
                    <a:pt x="7110" y="3664"/>
                    <a:pt x="6941" y="3492"/>
                    <a:pt x="6777" y="3325"/>
                  </a:cubicBezTo>
                  <a:cubicBezTo>
                    <a:pt x="6617" y="3161"/>
                    <a:pt x="6439" y="2980"/>
                    <a:pt x="6121" y="2980"/>
                  </a:cubicBezTo>
                  <a:cubicBezTo>
                    <a:pt x="6043" y="2980"/>
                    <a:pt x="5956" y="2991"/>
                    <a:pt x="5858" y="3016"/>
                  </a:cubicBezTo>
                  <a:cubicBezTo>
                    <a:pt x="5714" y="3055"/>
                    <a:pt x="5593" y="3087"/>
                    <a:pt x="5486" y="3114"/>
                  </a:cubicBezTo>
                  <a:cubicBezTo>
                    <a:pt x="5157" y="3202"/>
                    <a:pt x="4993" y="3246"/>
                    <a:pt x="4846" y="3246"/>
                  </a:cubicBezTo>
                  <a:cubicBezTo>
                    <a:pt x="4697" y="3246"/>
                    <a:pt x="4533" y="3202"/>
                    <a:pt x="4206" y="3114"/>
                  </a:cubicBezTo>
                  <a:cubicBezTo>
                    <a:pt x="4099" y="3087"/>
                    <a:pt x="3976" y="3055"/>
                    <a:pt x="3832" y="3016"/>
                  </a:cubicBezTo>
                  <a:cubicBezTo>
                    <a:pt x="3735" y="2991"/>
                    <a:pt x="3648" y="2980"/>
                    <a:pt x="3569" y="2980"/>
                  </a:cubicBezTo>
                  <a:cubicBezTo>
                    <a:pt x="3251" y="2980"/>
                    <a:pt x="3075" y="3161"/>
                    <a:pt x="2915" y="3325"/>
                  </a:cubicBezTo>
                  <a:cubicBezTo>
                    <a:pt x="2751" y="3492"/>
                    <a:pt x="2582" y="3664"/>
                    <a:pt x="2221" y="3733"/>
                  </a:cubicBezTo>
                  <a:cubicBezTo>
                    <a:pt x="2257" y="3039"/>
                    <a:pt x="2464" y="2430"/>
                    <a:pt x="2826" y="1961"/>
                  </a:cubicBezTo>
                  <a:cubicBezTo>
                    <a:pt x="2896" y="1872"/>
                    <a:pt x="2872" y="1739"/>
                    <a:pt x="2771" y="1680"/>
                  </a:cubicBezTo>
                  <a:cubicBezTo>
                    <a:pt x="2742" y="1664"/>
                    <a:pt x="2711" y="1656"/>
                    <a:pt x="2680" y="1656"/>
                  </a:cubicBezTo>
                  <a:cubicBezTo>
                    <a:pt x="2620" y="1656"/>
                    <a:pt x="2561" y="1685"/>
                    <a:pt x="2524" y="1734"/>
                  </a:cubicBezTo>
                  <a:cubicBezTo>
                    <a:pt x="2108" y="2275"/>
                    <a:pt x="1873" y="2972"/>
                    <a:pt x="1841" y="3759"/>
                  </a:cubicBezTo>
                  <a:lnTo>
                    <a:pt x="1596" y="3759"/>
                  </a:lnTo>
                  <a:cubicBezTo>
                    <a:pt x="1333" y="3759"/>
                    <a:pt x="1118" y="3973"/>
                    <a:pt x="1118" y="4237"/>
                  </a:cubicBezTo>
                  <a:lnTo>
                    <a:pt x="1118" y="4521"/>
                  </a:lnTo>
                  <a:cubicBezTo>
                    <a:pt x="1118" y="4736"/>
                    <a:pt x="1224" y="4963"/>
                    <a:pt x="1407" y="5142"/>
                  </a:cubicBezTo>
                  <a:cubicBezTo>
                    <a:pt x="1556" y="5291"/>
                    <a:pt x="1743" y="5391"/>
                    <a:pt x="1925" y="5426"/>
                  </a:cubicBezTo>
                  <a:cubicBezTo>
                    <a:pt x="2137" y="6150"/>
                    <a:pt x="2689" y="6879"/>
                    <a:pt x="3381" y="7351"/>
                  </a:cubicBezTo>
                  <a:cubicBezTo>
                    <a:pt x="3317" y="7528"/>
                    <a:pt x="3218" y="7775"/>
                    <a:pt x="3019" y="7828"/>
                  </a:cubicBezTo>
                  <a:cubicBezTo>
                    <a:pt x="2955" y="7847"/>
                    <a:pt x="2889" y="7865"/>
                    <a:pt x="2823" y="7882"/>
                  </a:cubicBezTo>
                  <a:cubicBezTo>
                    <a:pt x="1919" y="8123"/>
                    <a:pt x="896" y="8396"/>
                    <a:pt x="482" y="9457"/>
                  </a:cubicBezTo>
                  <a:cubicBezTo>
                    <a:pt x="444" y="9555"/>
                    <a:pt x="493" y="9666"/>
                    <a:pt x="591" y="9704"/>
                  </a:cubicBezTo>
                  <a:cubicBezTo>
                    <a:pt x="612" y="9713"/>
                    <a:pt x="637" y="9716"/>
                    <a:pt x="660" y="9716"/>
                  </a:cubicBezTo>
                  <a:cubicBezTo>
                    <a:pt x="735" y="9716"/>
                    <a:pt x="807" y="9670"/>
                    <a:pt x="836" y="9595"/>
                  </a:cubicBezTo>
                  <a:cubicBezTo>
                    <a:pt x="1180" y="8713"/>
                    <a:pt x="2065" y="8477"/>
                    <a:pt x="2921" y="8249"/>
                  </a:cubicBezTo>
                  <a:cubicBezTo>
                    <a:pt x="2988" y="8232"/>
                    <a:pt x="3054" y="8213"/>
                    <a:pt x="3120" y="8196"/>
                  </a:cubicBezTo>
                  <a:cubicBezTo>
                    <a:pt x="3126" y="8193"/>
                    <a:pt x="3133" y="8192"/>
                    <a:pt x="3137" y="8190"/>
                  </a:cubicBezTo>
                  <a:lnTo>
                    <a:pt x="4335" y="8900"/>
                  </a:lnTo>
                  <a:cubicBezTo>
                    <a:pt x="4527" y="9014"/>
                    <a:pt x="4688" y="9069"/>
                    <a:pt x="4849" y="9069"/>
                  </a:cubicBezTo>
                  <a:cubicBezTo>
                    <a:pt x="5010" y="9069"/>
                    <a:pt x="5173" y="9014"/>
                    <a:pt x="5364" y="8900"/>
                  </a:cubicBezTo>
                  <a:lnTo>
                    <a:pt x="6561" y="8190"/>
                  </a:lnTo>
                  <a:cubicBezTo>
                    <a:pt x="6567" y="8192"/>
                    <a:pt x="6573" y="8195"/>
                    <a:pt x="6579" y="8196"/>
                  </a:cubicBezTo>
                  <a:cubicBezTo>
                    <a:pt x="6645" y="8213"/>
                    <a:pt x="6711" y="8232"/>
                    <a:pt x="6779" y="8249"/>
                  </a:cubicBezTo>
                  <a:cubicBezTo>
                    <a:pt x="7782" y="8517"/>
                    <a:pt x="8819" y="8793"/>
                    <a:pt x="8989" y="10108"/>
                  </a:cubicBezTo>
                  <a:lnTo>
                    <a:pt x="9303" y="12550"/>
                  </a:lnTo>
                  <a:cubicBezTo>
                    <a:pt x="9305" y="12560"/>
                    <a:pt x="9307" y="12570"/>
                    <a:pt x="9307" y="12577"/>
                  </a:cubicBezTo>
                  <a:cubicBezTo>
                    <a:pt x="9297" y="12579"/>
                    <a:pt x="9285" y="12579"/>
                    <a:pt x="9271" y="12579"/>
                  </a:cubicBezTo>
                  <a:lnTo>
                    <a:pt x="7523" y="12579"/>
                  </a:lnTo>
                  <a:lnTo>
                    <a:pt x="7523" y="10888"/>
                  </a:lnTo>
                  <a:cubicBezTo>
                    <a:pt x="7523" y="10799"/>
                    <a:pt x="7463" y="10718"/>
                    <a:pt x="7377" y="10698"/>
                  </a:cubicBezTo>
                  <a:cubicBezTo>
                    <a:pt x="7362" y="10695"/>
                    <a:pt x="7347" y="10693"/>
                    <a:pt x="7333" y="10693"/>
                  </a:cubicBezTo>
                  <a:cubicBezTo>
                    <a:pt x="7226" y="10693"/>
                    <a:pt x="7139" y="10778"/>
                    <a:pt x="7139" y="10884"/>
                  </a:cubicBezTo>
                  <a:lnTo>
                    <a:pt x="7139" y="12579"/>
                  </a:lnTo>
                  <a:lnTo>
                    <a:pt x="2557" y="12579"/>
                  </a:lnTo>
                  <a:lnTo>
                    <a:pt x="2557" y="10888"/>
                  </a:lnTo>
                  <a:cubicBezTo>
                    <a:pt x="2557" y="10799"/>
                    <a:pt x="2497" y="10718"/>
                    <a:pt x="2410" y="10698"/>
                  </a:cubicBezTo>
                  <a:cubicBezTo>
                    <a:pt x="2395" y="10695"/>
                    <a:pt x="2380" y="10693"/>
                    <a:pt x="2366" y="10693"/>
                  </a:cubicBezTo>
                  <a:cubicBezTo>
                    <a:pt x="2259" y="10693"/>
                    <a:pt x="2174" y="10778"/>
                    <a:pt x="2174" y="10884"/>
                  </a:cubicBezTo>
                  <a:lnTo>
                    <a:pt x="2174" y="12579"/>
                  </a:lnTo>
                  <a:lnTo>
                    <a:pt x="428" y="12579"/>
                  </a:lnTo>
                  <a:cubicBezTo>
                    <a:pt x="414" y="12579"/>
                    <a:pt x="402" y="12579"/>
                    <a:pt x="393" y="12577"/>
                  </a:cubicBezTo>
                  <a:cubicBezTo>
                    <a:pt x="393" y="12570"/>
                    <a:pt x="394" y="12560"/>
                    <a:pt x="396" y="12550"/>
                  </a:cubicBezTo>
                  <a:lnTo>
                    <a:pt x="675" y="10391"/>
                  </a:lnTo>
                  <a:cubicBezTo>
                    <a:pt x="687" y="10287"/>
                    <a:pt x="614" y="10192"/>
                    <a:pt x="511" y="10178"/>
                  </a:cubicBezTo>
                  <a:cubicBezTo>
                    <a:pt x="503" y="10177"/>
                    <a:pt x="496" y="10177"/>
                    <a:pt x="488" y="10177"/>
                  </a:cubicBezTo>
                  <a:cubicBezTo>
                    <a:pt x="393" y="10177"/>
                    <a:pt x="311" y="10246"/>
                    <a:pt x="298" y="10342"/>
                  </a:cubicBezTo>
                  <a:lnTo>
                    <a:pt x="19" y="12501"/>
                  </a:lnTo>
                  <a:cubicBezTo>
                    <a:pt x="6" y="12597"/>
                    <a:pt x="0" y="12735"/>
                    <a:pt x="92" y="12841"/>
                  </a:cubicBezTo>
                  <a:cubicBezTo>
                    <a:pt x="184" y="12945"/>
                    <a:pt x="319" y="12959"/>
                    <a:pt x="428" y="12962"/>
                  </a:cubicBezTo>
                  <a:lnTo>
                    <a:pt x="9264" y="12962"/>
                  </a:lnTo>
                  <a:cubicBezTo>
                    <a:pt x="9372" y="12959"/>
                    <a:pt x="9507" y="12945"/>
                    <a:pt x="9598" y="12841"/>
                  </a:cubicBezTo>
                  <a:cubicBezTo>
                    <a:pt x="9692" y="12738"/>
                    <a:pt x="9685" y="12599"/>
                    <a:pt x="9673" y="12502"/>
                  </a:cubicBezTo>
                  <a:lnTo>
                    <a:pt x="9357" y="10062"/>
                  </a:lnTo>
                  <a:cubicBezTo>
                    <a:pt x="9156" y="8495"/>
                    <a:pt x="7889" y="8158"/>
                    <a:pt x="6871" y="7887"/>
                  </a:cubicBezTo>
                  <a:cubicBezTo>
                    <a:pt x="6805" y="7868"/>
                    <a:pt x="6739" y="7851"/>
                    <a:pt x="6674" y="7833"/>
                  </a:cubicBezTo>
                  <a:cubicBezTo>
                    <a:pt x="6476" y="7779"/>
                    <a:pt x="6378" y="7532"/>
                    <a:pt x="6312" y="7356"/>
                  </a:cubicBezTo>
                  <a:cubicBezTo>
                    <a:pt x="7004" y="6885"/>
                    <a:pt x="7556" y="6156"/>
                    <a:pt x="7768" y="5432"/>
                  </a:cubicBezTo>
                  <a:cubicBezTo>
                    <a:pt x="7951" y="5397"/>
                    <a:pt x="8136" y="5297"/>
                    <a:pt x="8286" y="5148"/>
                  </a:cubicBezTo>
                  <a:cubicBezTo>
                    <a:pt x="8469" y="4969"/>
                    <a:pt x="8578" y="4529"/>
                    <a:pt x="8578" y="4529"/>
                  </a:cubicBezTo>
                  <a:lnTo>
                    <a:pt x="8578" y="4236"/>
                  </a:lnTo>
                  <a:cubicBezTo>
                    <a:pt x="8578" y="3973"/>
                    <a:pt x="8365" y="3759"/>
                    <a:pt x="8102" y="3759"/>
                  </a:cubicBezTo>
                  <a:lnTo>
                    <a:pt x="7862" y="3759"/>
                  </a:lnTo>
                  <a:cubicBezTo>
                    <a:pt x="7843" y="3289"/>
                    <a:pt x="7754" y="2855"/>
                    <a:pt x="7595" y="2464"/>
                  </a:cubicBezTo>
                  <a:cubicBezTo>
                    <a:pt x="7808" y="2298"/>
                    <a:pt x="7954" y="2041"/>
                    <a:pt x="7954" y="1693"/>
                  </a:cubicBezTo>
                  <a:cubicBezTo>
                    <a:pt x="7954" y="1249"/>
                    <a:pt x="7532" y="498"/>
                    <a:pt x="7296" y="202"/>
                  </a:cubicBezTo>
                  <a:cubicBezTo>
                    <a:pt x="7227" y="116"/>
                    <a:pt x="7116" y="1"/>
                    <a:pt x="6957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1"/>
            <p:cNvSpPr/>
            <p:nvPr/>
          </p:nvSpPr>
          <p:spPr>
            <a:xfrm>
              <a:off x="932349" y="2154310"/>
              <a:ext cx="25477" cy="29805"/>
            </a:xfrm>
            <a:custGeom>
              <a:avLst/>
              <a:gdLst/>
              <a:ahLst/>
              <a:cxnLst/>
              <a:rect l="l" t="t" r="r" b="b"/>
              <a:pathLst>
                <a:path w="883" h="1033" extrusionOk="0">
                  <a:moveTo>
                    <a:pt x="667" y="0"/>
                  </a:moveTo>
                  <a:cubicBezTo>
                    <a:pt x="631" y="0"/>
                    <a:pt x="596" y="10"/>
                    <a:pt x="564" y="31"/>
                  </a:cubicBezTo>
                  <a:lnTo>
                    <a:pt x="91" y="336"/>
                  </a:lnTo>
                  <a:cubicBezTo>
                    <a:pt x="39" y="368"/>
                    <a:pt x="7" y="425"/>
                    <a:pt x="4" y="486"/>
                  </a:cubicBezTo>
                  <a:cubicBezTo>
                    <a:pt x="1" y="548"/>
                    <a:pt x="28" y="606"/>
                    <a:pt x="76" y="644"/>
                  </a:cubicBezTo>
                  <a:lnTo>
                    <a:pt x="516" y="991"/>
                  </a:lnTo>
                  <a:cubicBezTo>
                    <a:pt x="552" y="1018"/>
                    <a:pt x="593" y="1032"/>
                    <a:pt x="634" y="1032"/>
                  </a:cubicBezTo>
                  <a:cubicBezTo>
                    <a:pt x="690" y="1032"/>
                    <a:pt x="745" y="1008"/>
                    <a:pt x="783" y="960"/>
                  </a:cubicBezTo>
                  <a:cubicBezTo>
                    <a:pt x="848" y="877"/>
                    <a:pt x="834" y="758"/>
                    <a:pt x="751" y="693"/>
                  </a:cubicBezTo>
                  <a:lnTo>
                    <a:pt x="519" y="511"/>
                  </a:lnTo>
                  <a:lnTo>
                    <a:pt x="769" y="350"/>
                  </a:lnTo>
                  <a:cubicBezTo>
                    <a:pt x="858" y="293"/>
                    <a:pt x="883" y="175"/>
                    <a:pt x="826" y="87"/>
                  </a:cubicBezTo>
                  <a:cubicBezTo>
                    <a:pt x="790" y="31"/>
                    <a:pt x="729" y="0"/>
                    <a:pt x="66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1"/>
            <p:cNvSpPr/>
            <p:nvPr/>
          </p:nvSpPr>
          <p:spPr>
            <a:xfrm>
              <a:off x="871384" y="2154310"/>
              <a:ext cx="25506" cy="29805"/>
            </a:xfrm>
            <a:custGeom>
              <a:avLst/>
              <a:gdLst/>
              <a:ahLst/>
              <a:cxnLst/>
              <a:rect l="l" t="t" r="r" b="b"/>
              <a:pathLst>
                <a:path w="884" h="1033" extrusionOk="0">
                  <a:moveTo>
                    <a:pt x="216" y="0"/>
                  </a:moveTo>
                  <a:cubicBezTo>
                    <a:pt x="154" y="0"/>
                    <a:pt x="93" y="31"/>
                    <a:pt x="57" y="87"/>
                  </a:cubicBezTo>
                  <a:cubicBezTo>
                    <a:pt x="0" y="175"/>
                    <a:pt x="26" y="293"/>
                    <a:pt x="114" y="350"/>
                  </a:cubicBezTo>
                  <a:lnTo>
                    <a:pt x="364" y="511"/>
                  </a:lnTo>
                  <a:lnTo>
                    <a:pt x="132" y="693"/>
                  </a:lnTo>
                  <a:cubicBezTo>
                    <a:pt x="49" y="758"/>
                    <a:pt x="35" y="877"/>
                    <a:pt x="100" y="960"/>
                  </a:cubicBezTo>
                  <a:cubicBezTo>
                    <a:pt x="138" y="1008"/>
                    <a:pt x="193" y="1032"/>
                    <a:pt x="249" y="1032"/>
                  </a:cubicBezTo>
                  <a:cubicBezTo>
                    <a:pt x="290" y="1032"/>
                    <a:pt x="331" y="1018"/>
                    <a:pt x="367" y="991"/>
                  </a:cubicBezTo>
                  <a:lnTo>
                    <a:pt x="807" y="644"/>
                  </a:lnTo>
                  <a:cubicBezTo>
                    <a:pt x="856" y="606"/>
                    <a:pt x="884" y="548"/>
                    <a:pt x="881" y="486"/>
                  </a:cubicBezTo>
                  <a:cubicBezTo>
                    <a:pt x="878" y="425"/>
                    <a:pt x="845" y="368"/>
                    <a:pt x="793" y="334"/>
                  </a:cubicBezTo>
                  <a:lnTo>
                    <a:pt x="319" y="31"/>
                  </a:lnTo>
                  <a:cubicBezTo>
                    <a:pt x="287" y="10"/>
                    <a:pt x="251" y="0"/>
                    <a:pt x="21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1"/>
            <p:cNvSpPr/>
            <p:nvPr/>
          </p:nvSpPr>
          <p:spPr>
            <a:xfrm>
              <a:off x="884252" y="2196348"/>
              <a:ext cx="61860" cy="39586"/>
            </a:xfrm>
            <a:custGeom>
              <a:avLst/>
              <a:gdLst/>
              <a:ahLst/>
              <a:cxnLst/>
              <a:rect l="l" t="t" r="r" b="b"/>
              <a:pathLst>
                <a:path w="2144" h="1372" extrusionOk="0">
                  <a:moveTo>
                    <a:pt x="1758" y="384"/>
                  </a:moveTo>
                  <a:cubicBezTo>
                    <a:pt x="1719" y="727"/>
                    <a:pt x="1426" y="996"/>
                    <a:pt x="1071" y="996"/>
                  </a:cubicBezTo>
                  <a:cubicBezTo>
                    <a:pt x="717" y="996"/>
                    <a:pt x="425" y="727"/>
                    <a:pt x="384" y="384"/>
                  </a:cubicBezTo>
                  <a:close/>
                  <a:moveTo>
                    <a:pt x="300" y="0"/>
                  </a:moveTo>
                  <a:cubicBezTo>
                    <a:pt x="134" y="0"/>
                    <a:pt x="1" y="135"/>
                    <a:pt x="1" y="299"/>
                  </a:cubicBezTo>
                  <a:cubicBezTo>
                    <a:pt x="1" y="891"/>
                    <a:pt x="481" y="1371"/>
                    <a:pt x="1071" y="1371"/>
                  </a:cubicBezTo>
                  <a:cubicBezTo>
                    <a:pt x="1662" y="1371"/>
                    <a:pt x="2143" y="891"/>
                    <a:pt x="2143" y="299"/>
                  </a:cubicBezTo>
                  <a:cubicBezTo>
                    <a:pt x="2143" y="135"/>
                    <a:pt x="2008" y="0"/>
                    <a:pt x="184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6" name="Google Shape;2286;p71"/>
          <p:cNvGrpSpPr/>
          <p:nvPr/>
        </p:nvGrpSpPr>
        <p:grpSpPr>
          <a:xfrm>
            <a:off x="1584281" y="2017347"/>
            <a:ext cx="316829" cy="389826"/>
            <a:chOff x="1558506" y="2017347"/>
            <a:chExt cx="316829" cy="389826"/>
          </a:xfrm>
        </p:grpSpPr>
        <p:sp>
          <p:nvSpPr>
            <p:cNvPr id="2287" name="Google Shape;2287;p71"/>
            <p:cNvSpPr/>
            <p:nvPr/>
          </p:nvSpPr>
          <p:spPr>
            <a:xfrm>
              <a:off x="1669069" y="2231202"/>
              <a:ext cx="96742" cy="80729"/>
            </a:xfrm>
            <a:custGeom>
              <a:avLst/>
              <a:gdLst/>
              <a:ahLst/>
              <a:cxnLst/>
              <a:rect l="l" t="t" r="r" b="b"/>
              <a:pathLst>
                <a:path w="3353" h="2798" extrusionOk="0">
                  <a:moveTo>
                    <a:pt x="0" y="1056"/>
                  </a:moveTo>
                  <a:lnTo>
                    <a:pt x="1677" y="2797"/>
                  </a:lnTo>
                  <a:lnTo>
                    <a:pt x="3352" y="1056"/>
                  </a:lnTo>
                  <a:cubicBezTo>
                    <a:pt x="3320" y="1032"/>
                    <a:pt x="3324" y="987"/>
                    <a:pt x="3324" y="871"/>
                  </a:cubicBezTo>
                  <a:lnTo>
                    <a:pt x="3324" y="1"/>
                  </a:lnTo>
                  <a:lnTo>
                    <a:pt x="27" y="7"/>
                  </a:lnTo>
                  <a:lnTo>
                    <a:pt x="27" y="871"/>
                  </a:lnTo>
                  <a:cubicBezTo>
                    <a:pt x="28" y="987"/>
                    <a:pt x="34" y="1032"/>
                    <a:pt x="0" y="1056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1"/>
            <p:cNvSpPr/>
            <p:nvPr/>
          </p:nvSpPr>
          <p:spPr>
            <a:xfrm>
              <a:off x="1612864" y="2137691"/>
              <a:ext cx="40797" cy="39239"/>
            </a:xfrm>
            <a:custGeom>
              <a:avLst/>
              <a:gdLst/>
              <a:ahLst/>
              <a:cxnLst/>
              <a:rect l="l" t="t" r="r" b="b"/>
              <a:pathLst>
                <a:path w="1414" h="1360" extrusionOk="0">
                  <a:moveTo>
                    <a:pt x="0" y="300"/>
                  </a:moveTo>
                  <a:lnTo>
                    <a:pt x="0" y="596"/>
                  </a:lnTo>
                  <a:cubicBezTo>
                    <a:pt x="0" y="973"/>
                    <a:pt x="428" y="1360"/>
                    <a:pt x="804" y="1354"/>
                  </a:cubicBezTo>
                  <a:lnTo>
                    <a:pt x="1413" y="677"/>
                  </a:lnTo>
                  <a:lnTo>
                    <a:pt x="787" y="1"/>
                  </a:lnTo>
                  <a:lnTo>
                    <a:pt x="303" y="1"/>
                  </a:lnTo>
                  <a:cubicBezTo>
                    <a:pt x="137" y="1"/>
                    <a:pt x="0" y="136"/>
                    <a:pt x="0" y="300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1"/>
            <p:cNvSpPr/>
            <p:nvPr/>
          </p:nvSpPr>
          <p:spPr>
            <a:xfrm>
              <a:off x="1635513" y="2082380"/>
              <a:ext cx="163247" cy="169162"/>
            </a:xfrm>
            <a:custGeom>
              <a:avLst/>
              <a:gdLst/>
              <a:ahLst/>
              <a:cxnLst/>
              <a:rect l="l" t="t" r="r" b="b"/>
              <a:pathLst>
                <a:path w="5658" h="5863" extrusionOk="0">
                  <a:moveTo>
                    <a:pt x="2122" y="5706"/>
                  </a:moveTo>
                  <a:cubicBezTo>
                    <a:pt x="2377" y="5811"/>
                    <a:pt x="2604" y="5863"/>
                    <a:pt x="2829" y="5863"/>
                  </a:cubicBezTo>
                  <a:cubicBezTo>
                    <a:pt x="3056" y="5863"/>
                    <a:pt x="3282" y="5811"/>
                    <a:pt x="3538" y="5706"/>
                  </a:cubicBezTo>
                  <a:cubicBezTo>
                    <a:pt x="4612" y="5269"/>
                    <a:pt x="5506" y="4045"/>
                    <a:pt x="5641" y="2982"/>
                  </a:cubicBezTo>
                  <a:cubicBezTo>
                    <a:pt x="5652" y="2892"/>
                    <a:pt x="5658" y="2714"/>
                    <a:pt x="5658" y="2714"/>
                  </a:cubicBezTo>
                  <a:lnTo>
                    <a:pt x="5658" y="1488"/>
                  </a:lnTo>
                  <a:lnTo>
                    <a:pt x="5139" y="1488"/>
                  </a:lnTo>
                  <a:cubicBezTo>
                    <a:pt x="4041" y="1488"/>
                    <a:pt x="3813" y="0"/>
                    <a:pt x="2470" y="0"/>
                  </a:cubicBezTo>
                  <a:lnTo>
                    <a:pt x="1567" y="0"/>
                  </a:lnTo>
                  <a:cubicBezTo>
                    <a:pt x="1567" y="0"/>
                    <a:pt x="1320" y="1709"/>
                    <a:pt x="136" y="1701"/>
                  </a:cubicBezTo>
                  <a:lnTo>
                    <a:pt x="2" y="1701"/>
                  </a:lnTo>
                  <a:lnTo>
                    <a:pt x="2" y="2714"/>
                  </a:lnTo>
                  <a:cubicBezTo>
                    <a:pt x="1" y="2801"/>
                    <a:pt x="7" y="2892"/>
                    <a:pt x="19" y="2982"/>
                  </a:cubicBezTo>
                  <a:cubicBezTo>
                    <a:pt x="153" y="4045"/>
                    <a:pt x="1047" y="5269"/>
                    <a:pt x="2122" y="570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1"/>
            <p:cNvSpPr/>
            <p:nvPr/>
          </p:nvSpPr>
          <p:spPr>
            <a:xfrm>
              <a:off x="1632657" y="2017347"/>
              <a:ext cx="166104" cy="133645"/>
            </a:xfrm>
            <a:custGeom>
              <a:avLst/>
              <a:gdLst/>
              <a:ahLst/>
              <a:cxnLst/>
              <a:rect l="l" t="t" r="r" b="b"/>
              <a:pathLst>
                <a:path w="5757" h="4632" extrusionOk="0">
                  <a:moveTo>
                    <a:pt x="235" y="4632"/>
                  </a:moveTo>
                  <a:cubicBezTo>
                    <a:pt x="1419" y="4632"/>
                    <a:pt x="635" y="3078"/>
                    <a:pt x="1666" y="3078"/>
                  </a:cubicBezTo>
                  <a:lnTo>
                    <a:pt x="2569" y="3078"/>
                  </a:lnTo>
                  <a:cubicBezTo>
                    <a:pt x="3912" y="3078"/>
                    <a:pt x="4140" y="4420"/>
                    <a:pt x="5238" y="4420"/>
                  </a:cubicBezTo>
                  <a:lnTo>
                    <a:pt x="5757" y="4420"/>
                  </a:lnTo>
                  <a:lnTo>
                    <a:pt x="5757" y="3092"/>
                  </a:lnTo>
                  <a:cubicBezTo>
                    <a:pt x="5757" y="1030"/>
                    <a:pt x="2413" y="1"/>
                    <a:pt x="1367" y="1351"/>
                  </a:cubicBezTo>
                  <a:cubicBezTo>
                    <a:pt x="0" y="1470"/>
                    <a:pt x="101" y="3277"/>
                    <a:pt x="101" y="3515"/>
                  </a:cubicBezTo>
                  <a:lnTo>
                    <a:pt x="101" y="4173"/>
                  </a:lnTo>
                  <a:lnTo>
                    <a:pt x="101" y="4632"/>
                  </a:ln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1"/>
            <p:cNvSpPr/>
            <p:nvPr/>
          </p:nvSpPr>
          <p:spPr>
            <a:xfrm>
              <a:off x="1781334" y="2137691"/>
              <a:ext cx="40134" cy="39239"/>
            </a:xfrm>
            <a:custGeom>
              <a:avLst/>
              <a:gdLst/>
              <a:ahLst/>
              <a:cxnLst/>
              <a:rect l="l" t="t" r="r" b="b"/>
              <a:pathLst>
                <a:path w="1391" h="1360" extrusionOk="0">
                  <a:moveTo>
                    <a:pt x="1" y="677"/>
                  </a:moveTo>
                  <a:cubicBezTo>
                    <a:pt x="1" y="757"/>
                    <a:pt x="598" y="1272"/>
                    <a:pt x="585" y="1354"/>
                  </a:cubicBezTo>
                  <a:cubicBezTo>
                    <a:pt x="963" y="1360"/>
                    <a:pt x="1391" y="973"/>
                    <a:pt x="1391" y="596"/>
                  </a:cubicBezTo>
                  <a:lnTo>
                    <a:pt x="1391" y="300"/>
                  </a:lnTo>
                  <a:cubicBezTo>
                    <a:pt x="1391" y="136"/>
                    <a:pt x="1256" y="1"/>
                    <a:pt x="1089" y="1"/>
                  </a:cubicBezTo>
                  <a:lnTo>
                    <a:pt x="604" y="1"/>
                  </a:lnTo>
                  <a:close/>
                </a:path>
              </a:pathLst>
            </a:custGeom>
            <a:solidFill>
              <a:srgbClr val="FFB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1"/>
            <p:cNvSpPr/>
            <p:nvPr/>
          </p:nvSpPr>
          <p:spPr>
            <a:xfrm>
              <a:off x="1723456" y="2265767"/>
              <a:ext cx="146744" cy="135809"/>
            </a:xfrm>
            <a:custGeom>
              <a:avLst/>
              <a:gdLst/>
              <a:ahLst/>
              <a:cxnLst/>
              <a:rect l="l" t="t" r="r" b="b"/>
              <a:pathLst>
                <a:path w="5086" h="4707" extrusionOk="0">
                  <a:moveTo>
                    <a:pt x="1" y="2262"/>
                  </a:moveTo>
                  <a:lnTo>
                    <a:pt x="531" y="3718"/>
                  </a:lnTo>
                  <a:cubicBezTo>
                    <a:pt x="556" y="3783"/>
                    <a:pt x="556" y="3825"/>
                    <a:pt x="518" y="3889"/>
                  </a:cubicBezTo>
                  <a:lnTo>
                    <a:pt x="33" y="4707"/>
                  </a:lnTo>
                  <a:lnTo>
                    <a:pt x="2594" y="4707"/>
                  </a:lnTo>
                  <a:lnTo>
                    <a:pt x="4806" y="4707"/>
                  </a:lnTo>
                  <a:cubicBezTo>
                    <a:pt x="5018" y="4707"/>
                    <a:pt x="5086" y="4656"/>
                    <a:pt x="5058" y="4465"/>
                  </a:cubicBezTo>
                  <a:lnTo>
                    <a:pt x="4701" y="2023"/>
                  </a:lnTo>
                  <a:cubicBezTo>
                    <a:pt x="4497" y="636"/>
                    <a:pt x="3147" y="271"/>
                    <a:pt x="2007" y="1"/>
                  </a:cubicBezTo>
                  <a:cubicBezTo>
                    <a:pt x="1225" y="156"/>
                    <a:pt x="576" y="866"/>
                    <a:pt x="476" y="1395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1"/>
            <p:cNvSpPr/>
            <p:nvPr/>
          </p:nvSpPr>
          <p:spPr>
            <a:xfrm>
              <a:off x="1564363" y="2265767"/>
              <a:ext cx="146686" cy="135866"/>
            </a:xfrm>
            <a:custGeom>
              <a:avLst/>
              <a:gdLst/>
              <a:ahLst/>
              <a:cxnLst/>
              <a:rect l="l" t="t" r="r" b="b"/>
              <a:pathLst>
                <a:path w="5084" h="4709" extrusionOk="0">
                  <a:moveTo>
                    <a:pt x="385" y="2023"/>
                  </a:moveTo>
                  <a:lnTo>
                    <a:pt x="28" y="4465"/>
                  </a:lnTo>
                  <a:cubicBezTo>
                    <a:pt x="0" y="4656"/>
                    <a:pt x="66" y="4708"/>
                    <a:pt x="279" y="4708"/>
                  </a:cubicBezTo>
                  <a:lnTo>
                    <a:pt x="2481" y="4708"/>
                  </a:lnTo>
                  <a:lnTo>
                    <a:pt x="5053" y="4708"/>
                  </a:lnTo>
                  <a:lnTo>
                    <a:pt x="4567" y="3889"/>
                  </a:lnTo>
                  <a:cubicBezTo>
                    <a:pt x="4530" y="3826"/>
                    <a:pt x="4530" y="3785"/>
                    <a:pt x="4553" y="3718"/>
                  </a:cubicBezTo>
                  <a:lnTo>
                    <a:pt x="5084" y="2262"/>
                  </a:lnTo>
                  <a:lnTo>
                    <a:pt x="4610" y="1397"/>
                  </a:lnTo>
                  <a:lnTo>
                    <a:pt x="3079" y="1"/>
                  </a:lnTo>
                  <a:cubicBezTo>
                    <a:pt x="1938" y="271"/>
                    <a:pt x="589" y="637"/>
                    <a:pt x="385" y="2023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1"/>
            <p:cNvSpPr/>
            <p:nvPr/>
          </p:nvSpPr>
          <p:spPr>
            <a:xfrm>
              <a:off x="1687708" y="2325030"/>
              <a:ext cx="59205" cy="76603"/>
            </a:xfrm>
            <a:custGeom>
              <a:avLst/>
              <a:gdLst/>
              <a:ahLst/>
              <a:cxnLst/>
              <a:rect l="l" t="t" r="r" b="b"/>
              <a:pathLst>
                <a:path w="2052" h="2655" extrusionOk="0">
                  <a:moveTo>
                    <a:pt x="25" y="1664"/>
                  </a:moveTo>
                  <a:cubicBezTo>
                    <a:pt x="0" y="1729"/>
                    <a:pt x="0" y="1772"/>
                    <a:pt x="37" y="1835"/>
                  </a:cubicBezTo>
                  <a:lnTo>
                    <a:pt x="522" y="2654"/>
                  </a:lnTo>
                  <a:lnTo>
                    <a:pt x="1528" y="2654"/>
                  </a:lnTo>
                  <a:lnTo>
                    <a:pt x="2013" y="1835"/>
                  </a:lnTo>
                  <a:cubicBezTo>
                    <a:pt x="2050" y="1772"/>
                    <a:pt x="2051" y="1731"/>
                    <a:pt x="2025" y="1664"/>
                  </a:cubicBezTo>
                  <a:lnTo>
                    <a:pt x="1496" y="208"/>
                  </a:lnTo>
                  <a:lnTo>
                    <a:pt x="1056" y="1"/>
                  </a:lnTo>
                  <a:lnTo>
                    <a:pt x="554" y="208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1"/>
            <p:cNvSpPr/>
            <p:nvPr/>
          </p:nvSpPr>
          <p:spPr>
            <a:xfrm>
              <a:off x="1689987" y="2290378"/>
              <a:ext cx="54560" cy="40971"/>
            </a:xfrm>
            <a:custGeom>
              <a:avLst/>
              <a:gdLst/>
              <a:ahLst/>
              <a:cxnLst/>
              <a:rect l="l" t="t" r="r" b="b"/>
              <a:pathLst>
                <a:path w="1891" h="1420" extrusionOk="0">
                  <a:moveTo>
                    <a:pt x="1" y="553"/>
                  </a:moveTo>
                  <a:lnTo>
                    <a:pt x="475" y="1420"/>
                  </a:lnTo>
                  <a:lnTo>
                    <a:pt x="1417" y="1420"/>
                  </a:lnTo>
                  <a:lnTo>
                    <a:pt x="1891" y="553"/>
                  </a:lnTo>
                  <a:lnTo>
                    <a:pt x="1659" y="76"/>
                  </a:lnTo>
                  <a:lnTo>
                    <a:pt x="946" y="1"/>
                  </a:lnTo>
                  <a:lnTo>
                    <a:pt x="194" y="113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1"/>
            <p:cNvSpPr/>
            <p:nvPr/>
          </p:nvSpPr>
          <p:spPr>
            <a:xfrm>
              <a:off x="1653171" y="2261843"/>
              <a:ext cx="64110" cy="50665"/>
            </a:xfrm>
            <a:custGeom>
              <a:avLst/>
              <a:gdLst/>
              <a:ahLst/>
              <a:cxnLst/>
              <a:rect l="l" t="t" r="r" b="b"/>
              <a:pathLst>
                <a:path w="2222" h="1756" extrusionOk="0">
                  <a:moveTo>
                    <a:pt x="1" y="138"/>
                  </a:moveTo>
                  <a:lnTo>
                    <a:pt x="570" y="1476"/>
                  </a:lnTo>
                  <a:cubicBezTo>
                    <a:pt x="677" y="1731"/>
                    <a:pt x="857" y="1755"/>
                    <a:pt x="1093" y="1642"/>
                  </a:cubicBezTo>
                  <a:lnTo>
                    <a:pt x="1277" y="1534"/>
                  </a:lnTo>
                  <a:lnTo>
                    <a:pt x="2222" y="980"/>
                  </a:lnTo>
                  <a:lnTo>
                    <a:pt x="547" y="0"/>
                  </a:lnTo>
                  <a:cubicBezTo>
                    <a:pt x="519" y="22"/>
                    <a:pt x="464" y="28"/>
                    <a:pt x="358" y="54"/>
                  </a:cubicBezTo>
                  <a:cubicBezTo>
                    <a:pt x="242" y="82"/>
                    <a:pt x="122" y="111"/>
                    <a:pt x="1" y="138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1"/>
            <p:cNvSpPr/>
            <p:nvPr/>
          </p:nvSpPr>
          <p:spPr>
            <a:xfrm>
              <a:off x="1717252" y="2261843"/>
              <a:ext cx="64110" cy="50665"/>
            </a:xfrm>
            <a:custGeom>
              <a:avLst/>
              <a:gdLst/>
              <a:ahLst/>
              <a:cxnLst/>
              <a:rect l="l" t="t" r="r" b="b"/>
              <a:pathLst>
                <a:path w="2222" h="1756" extrusionOk="0">
                  <a:moveTo>
                    <a:pt x="1" y="980"/>
                  </a:moveTo>
                  <a:lnTo>
                    <a:pt x="946" y="1534"/>
                  </a:lnTo>
                  <a:lnTo>
                    <a:pt x="1130" y="1642"/>
                  </a:lnTo>
                  <a:cubicBezTo>
                    <a:pt x="1365" y="1755"/>
                    <a:pt x="1544" y="1731"/>
                    <a:pt x="1653" y="1476"/>
                  </a:cubicBezTo>
                  <a:lnTo>
                    <a:pt x="2222" y="138"/>
                  </a:lnTo>
                  <a:cubicBezTo>
                    <a:pt x="2099" y="109"/>
                    <a:pt x="1981" y="82"/>
                    <a:pt x="1865" y="54"/>
                  </a:cubicBezTo>
                  <a:cubicBezTo>
                    <a:pt x="1757" y="28"/>
                    <a:pt x="1704" y="20"/>
                    <a:pt x="1676" y="0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1"/>
            <p:cNvSpPr/>
            <p:nvPr/>
          </p:nvSpPr>
          <p:spPr>
            <a:xfrm>
              <a:off x="1558506" y="2033245"/>
              <a:ext cx="316829" cy="373928"/>
            </a:xfrm>
            <a:custGeom>
              <a:avLst/>
              <a:gdLst/>
              <a:ahLst/>
              <a:cxnLst/>
              <a:rect l="l" t="t" r="r" b="b"/>
              <a:pathLst>
                <a:path w="10981" h="12960" extrusionOk="0">
                  <a:moveTo>
                    <a:pt x="2480" y="3812"/>
                  </a:moveTo>
                  <a:lnTo>
                    <a:pt x="2480" y="3875"/>
                  </a:lnTo>
                  <a:lnTo>
                    <a:pt x="2480" y="4081"/>
                  </a:lnTo>
                  <a:lnTo>
                    <a:pt x="2480" y="4734"/>
                  </a:lnTo>
                  <a:lnTo>
                    <a:pt x="2480" y="4739"/>
                  </a:lnTo>
                  <a:cubicBezTo>
                    <a:pt x="2401" y="4704"/>
                    <a:pt x="2323" y="4651"/>
                    <a:pt x="2257" y="4584"/>
                  </a:cubicBezTo>
                  <a:cubicBezTo>
                    <a:pt x="2144" y="4472"/>
                    <a:pt x="2076" y="4334"/>
                    <a:pt x="2076" y="4217"/>
                  </a:cubicBezTo>
                  <a:lnTo>
                    <a:pt x="2076" y="3921"/>
                  </a:lnTo>
                  <a:cubicBezTo>
                    <a:pt x="2076" y="3863"/>
                    <a:pt x="2127" y="3812"/>
                    <a:pt x="2187" y="3812"/>
                  </a:cubicBezTo>
                  <a:close/>
                  <a:moveTo>
                    <a:pt x="8812" y="3812"/>
                  </a:moveTo>
                  <a:cubicBezTo>
                    <a:pt x="8871" y="3812"/>
                    <a:pt x="8922" y="3862"/>
                    <a:pt x="8922" y="3921"/>
                  </a:cubicBezTo>
                  <a:lnTo>
                    <a:pt x="8922" y="4217"/>
                  </a:lnTo>
                  <a:cubicBezTo>
                    <a:pt x="8922" y="4334"/>
                    <a:pt x="8854" y="4472"/>
                    <a:pt x="8741" y="4584"/>
                  </a:cubicBezTo>
                  <a:cubicBezTo>
                    <a:pt x="8673" y="4651"/>
                    <a:pt x="8597" y="4704"/>
                    <a:pt x="8519" y="4739"/>
                  </a:cubicBezTo>
                  <a:lnTo>
                    <a:pt x="8519" y="4734"/>
                  </a:lnTo>
                  <a:lnTo>
                    <a:pt x="8519" y="3875"/>
                  </a:lnTo>
                  <a:lnTo>
                    <a:pt x="8519" y="3812"/>
                  </a:lnTo>
                  <a:close/>
                  <a:moveTo>
                    <a:pt x="5412" y="364"/>
                  </a:moveTo>
                  <a:cubicBezTo>
                    <a:pt x="6169" y="364"/>
                    <a:pt x="7003" y="692"/>
                    <a:pt x="7535" y="1211"/>
                  </a:cubicBezTo>
                  <a:cubicBezTo>
                    <a:pt x="7635" y="1309"/>
                    <a:pt x="7724" y="1413"/>
                    <a:pt x="7802" y="1522"/>
                  </a:cubicBezTo>
                  <a:cubicBezTo>
                    <a:pt x="7893" y="1653"/>
                    <a:pt x="7968" y="1791"/>
                    <a:pt x="8023" y="1933"/>
                  </a:cubicBezTo>
                  <a:cubicBezTo>
                    <a:pt x="8098" y="2128"/>
                    <a:pt x="8135" y="2334"/>
                    <a:pt x="8135" y="2541"/>
                  </a:cubicBezTo>
                  <a:lnTo>
                    <a:pt x="8135" y="3679"/>
                  </a:lnTo>
                  <a:lnTo>
                    <a:pt x="7805" y="3679"/>
                  </a:lnTo>
                  <a:cubicBezTo>
                    <a:pt x="7357" y="3679"/>
                    <a:pt x="7074" y="3411"/>
                    <a:pt x="6744" y="3101"/>
                  </a:cubicBezTo>
                  <a:cubicBezTo>
                    <a:pt x="6420" y="2797"/>
                    <a:pt x="6054" y="2453"/>
                    <a:pt x="5483" y="2351"/>
                  </a:cubicBezTo>
                  <a:cubicBezTo>
                    <a:pt x="5472" y="2349"/>
                    <a:pt x="5460" y="2348"/>
                    <a:pt x="5449" y="2348"/>
                  </a:cubicBezTo>
                  <a:cubicBezTo>
                    <a:pt x="5358" y="2348"/>
                    <a:pt x="5278" y="2413"/>
                    <a:pt x="5262" y="2506"/>
                  </a:cubicBezTo>
                  <a:cubicBezTo>
                    <a:pt x="5244" y="2610"/>
                    <a:pt x="5313" y="2710"/>
                    <a:pt x="5415" y="2728"/>
                  </a:cubicBezTo>
                  <a:cubicBezTo>
                    <a:pt x="5877" y="2811"/>
                    <a:pt x="6172" y="3088"/>
                    <a:pt x="6485" y="3381"/>
                  </a:cubicBezTo>
                  <a:cubicBezTo>
                    <a:pt x="6840" y="3716"/>
                    <a:pt x="7209" y="4062"/>
                    <a:pt x="7805" y="4062"/>
                  </a:cubicBezTo>
                  <a:lnTo>
                    <a:pt x="8135" y="4062"/>
                  </a:lnTo>
                  <a:lnTo>
                    <a:pt x="8135" y="4736"/>
                  </a:lnTo>
                  <a:cubicBezTo>
                    <a:pt x="8135" y="5698"/>
                    <a:pt x="7204" y="6886"/>
                    <a:pt x="6143" y="7281"/>
                  </a:cubicBezTo>
                  <a:cubicBezTo>
                    <a:pt x="5900" y="7370"/>
                    <a:pt x="5696" y="7413"/>
                    <a:pt x="5498" y="7413"/>
                  </a:cubicBezTo>
                  <a:cubicBezTo>
                    <a:pt x="5302" y="7413"/>
                    <a:pt x="5098" y="7370"/>
                    <a:pt x="4857" y="7281"/>
                  </a:cubicBezTo>
                  <a:cubicBezTo>
                    <a:pt x="3794" y="6886"/>
                    <a:pt x="2863" y="5698"/>
                    <a:pt x="2863" y="4736"/>
                  </a:cubicBezTo>
                  <a:lnTo>
                    <a:pt x="2863" y="4270"/>
                  </a:lnTo>
                  <a:cubicBezTo>
                    <a:pt x="3579" y="4243"/>
                    <a:pt x="3691" y="3702"/>
                    <a:pt x="3774" y="3303"/>
                  </a:cubicBezTo>
                  <a:cubicBezTo>
                    <a:pt x="3865" y="2871"/>
                    <a:pt x="3923" y="2720"/>
                    <a:pt x="4239" y="2720"/>
                  </a:cubicBezTo>
                  <a:lnTo>
                    <a:pt x="4589" y="2720"/>
                  </a:lnTo>
                  <a:cubicBezTo>
                    <a:pt x="4679" y="2720"/>
                    <a:pt x="4760" y="2660"/>
                    <a:pt x="4780" y="2573"/>
                  </a:cubicBezTo>
                  <a:cubicBezTo>
                    <a:pt x="4808" y="2447"/>
                    <a:pt x="4714" y="2337"/>
                    <a:pt x="4595" y="2337"/>
                  </a:cubicBezTo>
                  <a:lnTo>
                    <a:pt x="4237" y="2337"/>
                  </a:lnTo>
                  <a:cubicBezTo>
                    <a:pt x="3585" y="2337"/>
                    <a:pt x="3480" y="2854"/>
                    <a:pt x="3401" y="3231"/>
                  </a:cubicBezTo>
                  <a:cubicBezTo>
                    <a:pt x="3316" y="3653"/>
                    <a:pt x="3250" y="3881"/>
                    <a:pt x="2863" y="3901"/>
                  </a:cubicBezTo>
                  <a:lnTo>
                    <a:pt x="2863" y="3886"/>
                  </a:lnTo>
                  <a:lnTo>
                    <a:pt x="2863" y="2969"/>
                  </a:lnTo>
                  <a:cubicBezTo>
                    <a:pt x="2863" y="2955"/>
                    <a:pt x="2863" y="2938"/>
                    <a:pt x="2861" y="2918"/>
                  </a:cubicBezTo>
                  <a:cubicBezTo>
                    <a:pt x="2849" y="2078"/>
                    <a:pt x="3027" y="1059"/>
                    <a:pt x="3955" y="978"/>
                  </a:cubicBezTo>
                  <a:cubicBezTo>
                    <a:pt x="4007" y="973"/>
                    <a:pt x="4055" y="946"/>
                    <a:pt x="4087" y="904"/>
                  </a:cubicBezTo>
                  <a:cubicBezTo>
                    <a:pt x="4391" y="508"/>
                    <a:pt x="4876" y="395"/>
                    <a:pt x="5230" y="370"/>
                  </a:cubicBezTo>
                  <a:cubicBezTo>
                    <a:pt x="5290" y="366"/>
                    <a:pt x="5351" y="364"/>
                    <a:pt x="5412" y="364"/>
                  </a:cubicBezTo>
                  <a:close/>
                  <a:moveTo>
                    <a:pt x="6962" y="7247"/>
                  </a:moveTo>
                  <a:lnTo>
                    <a:pt x="6962" y="7247"/>
                  </a:lnTo>
                  <a:cubicBezTo>
                    <a:pt x="6962" y="7247"/>
                    <a:pt x="6960" y="7814"/>
                    <a:pt x="6960" y="7831"/>
                  </a:cubicBezTo>
                  <a:lnTo>
                    <a:pt x="5503" y="8684"/>
                  </a:lnTo>
                  <a:lnTo>
                    <a:pt x="4043" y="7830"/>
                  </a:lnTo>
                  <a:cubicBezTo>
                    <a:pt x="4043" y="7814"/>
                    <a:pt x="4044" y="7253"/>
                    <a:pt x="4044" y="7253"/>
                  </a:cubicBezTo>
                  <a:cubicBezTo>
                    <a:pt x="4260" y="7397"/>
                    <a:pt x="4489" y="7517"/>
                    <a:pt x="4725" y="7604"/>
                  </a:cubicBezTo>
                  <a:cubicBezTo>
                    <a:pt x="5009" y="7709"/>
                    <a:pt x="5256" y="7756"/>
                    <a:pt x="5498" y="7756"/>
                  </a:cubicBezTo>
                  <a:cubicBezTo>
                    <a:pt x="5742" y="7756"/>
                    <a:pt x="5988" y="7709"/>
                    <a:pt x="6273" y="7604"/>
                  </a:cubicBezTo>
                  <a:cubicBezTo>
                    <a:pt x="6512" y="7515"/>
                    <a:pt x="6744" y="7394"/>
                    <a:pt x="6962" y="7247"/>
                  </a:cubicBezTo>
                  <a:close/>
                  <a:moveTo>
                    <a:pt x="7196" y="8132"/>
                  </a:moveTo>
                  <a:cubicBezTo>
                    <a:pt x="7215" y="8137"/>
                    <a:pt x="7235" y="8141"/>
                    <a:pt x="7255" y="8146"/>
                  </a:cubicBezTo>
                  <a:cubicBezTo>
                    <a:pt x="7275" y="8150"/>
                    <a:pt x="7296" y="8155"/>
                    <a:pt x="7322" y="8161"/>
                  </a:cubicBezTo>
                  <a:cubicBezTo>
                    <a:pt x="7368" y="8173"/>
                    <a:pt x="7414" y="8184"/>
                    <a:pt x="7462" y="8195"/>
                  </a:cubicBezTo>
                  <a:lnTo>
                    <a:pt x="6980" y="9324"/>
                  </a:lnTo>
                  <a:cubicBezTo>
                    <a:pt x="6954" y="9385"/>
                    <a:pt x="6925" y="9423"/>
                    <a:pt x="6897" y="9434"/>
                  </a:cubicBezTo>
                  <a:cubicBezTo>
                    <a:pt x="6889" y="9437"/>
                    <a:pt x="6879" y="9439"/>
                    <a:pt x="6868" y="9439"/>
                  </a:cubicBezTo>
                  <a:cubicBezTo>
                    <a:pt x="6832" y="9439"/>
                    <a:pt x="6780" y="9424"/>
                    <a:pt x="6721" y="9396"/>
                  </a:cubicBezTo>
                  <a:lnTo>
                    <a:pt x="6541" y="9292"/>
                  </a:lnTo>
                  <a:cubicBezTo>
                    <a:pt x="6540" y="9290"/>
                    <a:pt x="6540" y="9290"/>
                    <a:pt x="6538" y="9290"/>
                  </a:cubicBezTo>
                  <a:lnTo>
                    <a:pt x="5879" y="8903"/>
                  </a:lnTo>
                  <a:lnTo>
                    <a:pt x="7196" y="8132"/>
                  </a:lnTo>
                  <a:close/>
                  <a:moveTo>
                    <a:pt x="3809" y="8132"/>
                  </a:moveTo>
                  <a:lnTo>
                    <a:pt x="5127" y="8903"/>
                  </a:lnTo>
                  <a:lnTo>
                    <a:pt x="4467" y="9290"/>
                  </a:lnTo>
                  <a:lnTo>
                    <a:pt x="4466" y="9290"/>
                  </a:lnTo>
                  <a:cubicBezTo>
                    <a:pt x="4466" y="9290"/>
                    <a:pt x="4466" y="9292"/>
                    <a:pt x="4464" y="9292"/>
                  </a:cubicBezTo>
                  <a:lnTo>
                    <a:pt x="4285" y="9396"/>
                  </a:lnTo>
                  <a:cubicBezTo>
                    <a:pt x="4227" y="9425"/>
                    <a:pt x="4176" y="9439"/>
                    <a:pt x="4140" y="9439"/>
                  </a:cubicBezTo>
                  <a:cubicBezTo>
                    <a:pt x="4128" y="9439"/>
                    <a:pt x="4117" y="9438"/>
                    <a:pt x="4109" y="9434"/>
                  </a:cubicBezTo>
                  <a:cubicBezTo>
                    <a:pt x="4081" y="9423"/>
                    <a:pt x="4050" y="9385"/>
                    <a:pt x="4026" y="9324"/>
                  </a:cubicBezTo>
                  <a:lnTo>
                    <a:pt x="3544" y="8195"/>
                  </a:lnTo>
                  <a:cubicBezTo>
                    <a:pt x="3592" y="8184"/>
                    <a:pt x="3638" y="8173"/>
                    <a:pt x="3682" y="8161"/>
                  </a:cubicBezTo>
                  <a:cubicBezTo>
                    <a:pt x="3708" y="8155"/>
                    <a:pt x="3730" y="8150"/>
                    <a:pt x="3750" y="8146"/>
                  </a:cubicBezTo>
                  <a:cubicBezTo>
                    <a:pt x="3771" y="8141"/>
                    <a:pt x="3789" y="8137"/>
                    <a:pt x="3809" y="8132"/>
                  </a:cubicBezTo>
                  <a:close/>
                  <a:moveTo>
                    <a:pt x="5503" y="9131"/>
                  </a:moveTo>
                  <a:lnTo>
                    <a:pt x="6193" y="9534"/>
                  </a:lnTo>
                  <a:lnTo>
                    <a:pt x="5862" y="10140"/>
                  </a:lnTo>
                  <a:lnTo>
                    <a:pt x="5144" y="10140"/>
                  </a:lnTo>
                  <a:lnTo>
                    <a:pt x="4813" y="9534"/>
                  </a:lnTo>
                  <a:lnTo>
                    <a:pt x="5503" y="9131"/>
                  </a:lnTo>
                  <a:close/>
                  <a:moveTo>
                    <a:pt x="5842" y="10505"/>
                  </a:moveTo>
                  <a:lnTo>
                    <a:pt x="6328" y="11839"/>
                  </a:lnTo>
                  <a:cubicBezTo>
                    <a:pt x="6328" y="11842"/>
                    <a:pt x="6330" y="11844"/>
                    <a:pt x="6330" y="11846"/>
                  </a:cubicBezTo>
                  <a:cubicBezTo>
                    <a:pt x="6330" y="11846"/>
                    <a:pt x="6330" y="11847"/>
                    <a:pt x="6328" y="11847"/>
                  </a:cubicBezTo>
                  <a:lnTo>
                    <a:pt x="5899" y="12576"/>
                  </a:lnTo>
                  <a:lnTo>
                    <a:pt x="5107" y="12576"/>
                  </a:lnTo>
                  <a:lnTo>
                    <a:pt x="4676" y="11847"/>
                  </a:lnTo>
                  <a:cubicBezTo>
                    <a:pt x="4676" y="11847"/>
                    <a:pt x="4676" y="11847"/>
                    <a:pt x="4676" y="11846"/>
                  </a:cubicBezTo>
                  <a:cubicBezTo>
                    <a:pt x="4676" y="11844"/>
                    <a:pt x="4678" y="11841"/>
                    <a:pt x="4678" y="11838"/>
                  </a:cubicBezTo>
                  <a:lnTo>
                    <a:pt x="5164" y="10505"/>
                  </a:lnTo>
                  <a:close/>
                  <a:moveTo>
                    <a:pt x="7827" y="8279"/>
                  </a:moveTo>
                  <a:cubicBezTo>
                    <a:pt x="8925" y="8543"/>
                    <a:pt x="10065" y="8902"/>
                    <a:pt x="10244" y="10108"/>
                  </a:cubicBezTo>
                  <a:lnTo>
                    <a:pt x="10605" y="12550"/>
                  </a:lnTo>
                  <a:cubicBezTo>
                    <a:pt x="10606" y="12557"/>
                    <a:pt x="10608" y="12565"/>
                    <a:pt x="10608" y="12573"/>
                  </a:cubicBezTo>
                  <a:cubicBezTo>
                    <a:pt x="10592" y="12574"/>
                    <a:pt x="10571" y="12576"/>
                    <a:pt x="10542" y="12576"/>
                  </a:cubicBezTo>
                  <a:lnTo>
                    <a:pt x="8500" y="12576"/>
                  </a:lnTo>
                  <a:lnTo>
                    <a:pt x="8500" y="10884"/>
                  </a:lnTo>
                  <a:cubicBezTo>
                    <a:pt x="8500" y="10795"/>
                    <a:pt x="8440" y="10714"/>
                    <a:pt x="8353" y="10694"/>
                  </a:cubicBezTo>
                  <a:cubicBezTo>
                    <a:pt x="8338" y="10690"/>
                    <a:pt x="8323" y="10689"/>
                    <a:pt x="8309" y="10689"/>
                  </a:cubicBezTo>
                  <a:cubicBezTo>
                    <a:pt x="8202" y="10689"/>
                    <a:pt x="8117" y="10774"/>
                    <a:pt x="8117" y="10878"/>
                  </a:cubicBezTo>
                  <a:lnTo>
                    <a:pt x="8117" y="12574"/>
                  </a:lnTo>
                  <a:lnTo>
                    <a:pt x="6314" y="12574"/>
                  </a:lnTo>
                  <a:lnTo>
                    <a:pt x="6632" y="12043"/>
                  </a:lnTo>
                  <a:cubicBezTo>
                    <a:pt x="6699" y="11933"/>
                    <a:pt x="6709" y="11832"/>
                    <a:pt x="6663" y="11711"/>
                  </a:cubicBezTo>
                  <a:lnTo>
                    <a:pt x="6156" y="10335"/>
                  </a:lnTo>
                  <a:lnTo>
                    <a:pt x="6498" y="9716"/>
                  </a:lnTo>
                  <a:lnTo>
                    <a:pt x="6514" y="9724"/>
                  </a:lnTo>
                  <a:lnTo>
                    <a:pt x="6528" y="9732"/>
                  </a:lnTo>
                  <a:cubicBezTo>
                    <a:pt x="6646" y="9788"/>
                    <a:pt x="6752" y="9816"/>
                    <a:pt x="6850" y="9816"/>
                  </a:cubicBezTo>
                  <a:cubicBezTo>
                    <a:pt x="6907" y="9816"/>
                    <a:pt x="6962" y="9806"/>
                    <a:pt x="7014" y="9787"/>
                  </a:cubicBezTo>
                  <a:cubicBezTo>
                    <a:pt x="7144" y="9738"/>
                    <a:pt x="7245" y="9631"/>
                    <a:pt x="7316" y="9470"/>
                  </a:cubicBezTo>
                  <a:lnTo>
                    <a:pt x="7827" y="8279"/>
                  </a:lnTo>
                  <a:close/>
                  <a:moveTo>
                    <a:pt x="5416" y="1"/>
                  </a:moveTo>
                  <a:cubicBezTo>
                    <a:pt x="5344" y="1"/>
                    <a:pt x="5273" y="3"/>
                    <a:pt x="5202" y="8"/>
                  </a:cubicBezTo>
                  <a:cubicBezTo>
                    <a:pt x="4618" y="51"/>
                    <a:pt x="4148" y="261"/>
                    <a:pt x="3839" y="620"/>
                  </a:cubicBezTo>
                  <a:cubicBezTo>
                    <a:pt x="3283" y="697"/>
                    <a:pt x="2450" y="1114"/>
                    <a:pt x="2478" y="2918"/>
                  </a:cubicBezTo>
                  <a:cubicBezTo>
                    <a:pt x="2478" y="2937"/>
                    <a:pt x="2480" y="2952"/>
                    <a:pt x="2480" y="2963"/>
                  </a:cubicBezTo>
                  <a:lnTo>
                    <a:pt x="2480" y="3429"/>
                  </a:lnTo>
                  <a:lnTo>
                    <a:pt x="2185" y="3429"/>
                  </a:lnTo>
                  <a:cubicBezTo>
                    <a:pt x="1914" y="3429"/>
                    <a:pt x="1693" y="3648"/>
                    <a:pt x="1693" y="3918"/>
                  </a:cubicBezTo>
                  <a:lnTo>
                    <a:pt x="1693" y="4213"/>
                  </a:lnTo>
                  <a:cubicBezTo>
                    <a:pt x="1693" y="4432"/>
                    <a:pt x="1802" y="4665"/>
                    <a:pt x="1989" y="4849"/>
                  </a:cubicBezTo>
                  <a:cubicBezTo>
                    <a:pt x="2145" y="5003"/>
                    <a:pt x="2337" y="5107"/>
                    <a:pt x="2526" y="5144"/>
                  </a:cubicBezTo>
                  <a:cubicBezTo>
                    <a:pt x="2662" y="5791"/>
                    <a:pt x="3093" y="6462"/>
                    <a:pt x="3668" y="6962"/>
                  </a:cubicBezTo>
                  <a:lnTo>
                    <a:pt x="3668" y="7738"/>
                  </a:lnTo>
                  <a:cubicBezTo>
                    <a:pt x="3668" y="7752"/>
                    <a:pt x="3668" y="7765"/>
                    <a:pt x="3668" y="7778"/>
                  </a:cubicBezTo>
                  <a:cubicBezTo>
                    <a:pt x="3647" y="7782"/>
                    <a:pt x="3624" y="7787"/>
                    <a:pt x="3598" y="7793"/>
                  </a:cubicBezTo>
                  <a:cubicBezTo>
                    <a:pt x="3524" y="7811"/>
                    <a:pt x="3447" y="7828"/>
                    <a:pt x="3371" y="7847"/>
                  </a:cubicBezTo>
                  <a:cubicBezTo>
                    <a:pt x="2802" y="7980"/>
                    <a:pt x="2157" y="8130"/>
                    <a:pt x="1613" y="8420"/>
                  </a:cubicBezTo>
                  <a:cubicBezTo>
                    <a:pt x="1527" y="8465"/>
                    <a:pt x="1484" y="8566"/>
                    <a:pt x="1519" y="8657"/>
                  </a:cubicBezTo>
                  <a:cubicBezTo>
                    <a:pt x="1548" y="8735"/>
                    <a:pt x="1622" y="8779"/>
                    <a:pt x="1697" y="8779"/>
                  </a:cubicBezTo>
                  <a:cubicBezTo>
                    <a:pt x="1728" y="8779"/>
                    <a:pt x="1759" y="8772"/>
                    <a:pt x="1786" y="8758"/>
                  </a:cubicBezTo>
                  <a:cubicBezTo>
                    <a:pt x="2203" y="8535"/>
                    <a:pt x="2702" y="8397"/>
                    <a:pt x="3171" y="8284"/>
                  </a:cubicBezTo>
                  <a:lnTo>
                    <a:pt x="3679" y="9473"/>
                  </a:lnTo>
                  <a:cubicBezTo>
                    <a:pt x="3748" y="9634"/>
                    <a:pt x="3849" y="9739"/>
                    <a:pt x="3978" y="9789"/>
                  </a:cubicBezTo>
                  <a:cubicBezTo>
                    <a:pt x="4030" y="9809"/>
                    <a:pt x="4086" y="9818"/>
                    <a:pt x="4142" y="9818"/>
                  </a:cubicBezTo>
                  <a:cubicBezTo>
                    <a:pt x="4239" y="9818"/>
                    <a:pt x="4345" y="9790"/>
                    <a:pt x="4461" y="9735"/>
                  </a:cubicBezTo>
                  <a:cubicBezTo>
                    <a:pt x="4466" y="9732"/>
                    <a:pt x="4471" y="9730"/>
                    <a:pt x="4475" y="9727"/>
                  </a:cubicBezTo>
                  <a:lnTo>
                    <a:pt x="4490" y="9718"/>
                  </a:lnTo>
                  <a:lnTo>
                    <a:pt x="4831" y="10338"/>
                  </a:lnTo>
                  <a:lnTo>
                    <a:pt x="4329" y="11711"/>
                  </a:lnTo>
                  <a:cubicBezTo>
                    <a:pt x="4283" y="11833"/>
                    <a:pt x="4291" y="11935"/>
                    <a:pt x="4357" y="12043"/>
                  </a:cubicBezTo>
                  <a:lnTo>
                    <a:pt x="4673" y="12576"/>
                  </a:lnTo>
                  <a:lnTo>
                    <a:pt x="2881" y="12576"/>
                  </a:lnTo>
                  <a:lnTo>
                    <a:pt x="2881" y="10867"/>
                  </a:lnTo>
                  <a:cubicBezTo>
                    <a:pt x="2881" y="10776"/>
                    <a:pt x="2822" y="10697"/>
                    <a:pt x="2736" y="10677"/>
                  </a:cubicBezTo>
                  <a:cubicBezTo>
                    <a:pt x="2720" y="10673"/>
                    <a:pt x="2705" y="10671"/>
                    <a:pt x="2690" y="10671"/>
                  </a:cubicBezTo>
                  <a:cubicBezTo>
                    <a:pt x="2584" y="10671"/>
                    <a:pt x="2498" y="10757"/>
                    <a:pt x="2498" y="10862"/>
                  </a:cubicBezTo>
                  <a:lnTo>
                    <a:pt x="2498" y="12576"/>
                  </a:lnTo>
                  <a:lnTo>
                    <a:pt x="465" y="12576"/>
                  </a:lnTo>
                  <a:cubicBezTo>
                    <a:pt x="436" y="12576"/>
                    <a:pt x="415" y="12574"/>
                    <a:pt x="400" y="12573"/>
                  </a:cubicBezTo>
                  <a:cubicBezTo>
                    <a:pt x="400" y="12566"/>
                    <a:pt x="401" y="12559"/>
                    <a:pt x="403" y="12550"/>
                  </a:cubicBezTo>
                  <a:lnTo>
                    <a:pt x="763" y="10085"/>
                  </a:lnTo>
                  <a:cubicBezTo>
                    <a:pt x="814" y="9743"/>
                    <a:pt x="938" y="9457"/>
                    <a:pt x="1147" y="9213"/>
                  </a:cubicBezTo>
                  <a:cubicBezTo>
                    <a:pt x="1203" y="9146"/>
                    <a:pt x="1209" y="9046"/>
                    <a:pt x="1157" y="8976"/>
                  </a:cubicBezTo>
                  <a:cubicBezTo>
                    <a:pt x="1118" y="8922"/>
                    <a:pt x="1060" y="8896"/>
                    <a:pt x="1002" y="8896"/>
                  </a:cubicBezTo>
                  <a:cubicBezTo>
                    <a:pt x="948" y="8896"/>
                    <a:pt x="894" y="8919"/>
                    <a:pt x="855" y="8963"/>
                  </a:cubicBezTo>
                  <a:cubicBezTo>
                    <a:pt x="602" y="9259"/>
                    <a:pt x="444" y="9618"/>
                    <a:pt x="384" y="10029"/>
                  </a:cubicBezTo>
                  <a:lnTo>
                    <a:pt x="22" y="12493"/>
                  </a:lnTo>
                  <a:cubicBezTo>
                    <a:pt x="8" y="12588"/>
                    <a:pt x="1" y="12726"/>
                    <a:pt x="94" y="12833"/>
                  </a:cubicBezTo>
                  <a:cubicBezTo>
                    <a:pt x="189" y="12944"/>
                    <a:pt x="335" y="12959"/>
                    <a:pt x="465" y="12959"/>
                  </a:cubicBezTo>
                  <a:lnTo>
                    <a:pt x="10522" y="12959"/>
                  </a:lnTo>
                  <a:cubicBezTo>
                    <a:pt x="10651" y="12959"/>
                    <a:pt x="10793" y="12944"/>
                    <a:pt x="10888" y="12835"/>
                  </a:cubicBezTo>
                  <a:cubicBezTo>
                    <a:pt x="10980" y="12728"/>
                    <a:pt x="10973" y="12591"/>
                    <a:pt x="10959" y="12497"/>
                  </a:cubicBezTo>
                  <a:lnTo>
                    <a:pt x="10602" y="10057"/>
                  </a:lnTo>
                  <a:cubicBezTo>
                    <a:pt x="10499" y="9356"/>
                    <a:pt x="10125" y="8831"/>
                    <a:pt x="9457" y="8457"/>
                  </a:cubicBezTo>
                  <a:cubicBezTo>
                    <a:pt x="8902" y="8144"/>
                    <a:pt x="8233" y="7988"/>
                    <a:pt x="7644" y="7848"/>
                  </a:cubicBezTo>
                  <a:cubicBezTo>
                    <a:pt x="7568" y="7830"/>
                    <a:pt x="7492" y="7813"/>
                    <a:pt x="7419" y="7794"/>
                  </a:cubicBezTo>
                  <a:cubicBezTo>
                    <a:pt x="7393" y="7788"/>
                    <a:pt x="7370" y="7784"/>
                    <a:pt x="7348" y="7779"/>
                  </a:cubicBezTo>
                  <a:cubicBezTo>
                    <a:pt x="7348" y="7767"/>
                    <a:pt x="7350" y="7755"/>
                    <a:pt x="7350" y="7739"/>
                  </a:cubicBezTo>
                  <a:lnTo>
                    <a:pt x="7350" y="6957"/>
                  </a:lnTo>
                  <a:cubicBezTo>
                    <a:pt x="7917" y="6457"/>
                    <a:pt x="8342" y="5790"/>
                    <a:pt x="8476" y="5145"/>
                  </a:cubicBezTo>
                  <a:cubicBezTo>
                    <a:pt x="8664" y="5107"/>
                    <a:pt x="8856" y="5003"/>
                    <a:pt x="9011" y="4851"/>
                  </a:cubicBezTo>
                  <a:cubicBezTo>
                    <a:pt x="9198" y="4665"/>
                    <a:pt x="9305" y="4432"/>
                    <a:pt x="9305" y="4213"/>
                  </a:cubicBezTo>
                  <a:lnTo>
                    <a:pt x="9305" y="3918"/>
                  </a:lnTo>
                  <a:cubicBezTo>
                    <a:pt x="9305" y="3648"/>
                    <a:pt x="9085" y="3429"/>
                    <a:pt x="8815" y="3429"/>
                  </a:cubicBezTo>
                  <a:lnTo>
                    <a:pt x="8519" y="3429"/>
                  </a:lnTo>
                  <a:lnTo>
                    <a:pt x="8519" y="2539"/>
                  </a:lnTo>
                  <a:cubicBezTo>
                    <a:pt x="8519" y="2286"/>
                    <a:pt x="8473" y="2038"/>
                    <a:pt x="8380" y="1800"/>
                  </a:cubicBezTo>
                  <a:cubicBezTo>
                    <a:pt x="8380" y="1800"/>
                    <a:pt x="8380" y="1798"/>
                    <a:pt x="8380" y="1798"/>
                  </a:cubicBezTo>
                  <a:cubicBezTo>
                    <a:pt x="8315" y="1628"/>
                    <a:pt x="8224" y="1462"/>
                    <a:pt x="8114" y="1308"/>
                  </a:cubicBezTo>
                  <a:cubicBezTo>
                    <a:pt x="8023" y="1182"/>
                    <a:pt x="7917" y="1061"/>
                    <a:pt x="7802" y="949"/>
                  </a:cubicBezTo>
                  <a:cubicBezTo>
                    <a:pt x="7193" y="361"/>
                    <a:pt x="6276" y="1"/>
                    <a:pt x="541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1"/>
            <p:cNvSpPr/>
            <p:nvPr/>
          </p:nvSpPr>
          <p:spPr>
            <a:xfrm>
              <a:off x="1701672" y="2209014"/>
              <a:ext cx="31565" cy="14974"/>
            </a:xfrm>
            <a:custGeom>
              <a:avLst/>
              <a:gdLst/>
              <a:ahLst/>
              <a:cxnLst/>
              <a:rect l="l" t="t" r="r" b="b"/>
              <a:pathLst>
                <a:path w="1094" h="519" extrusionOk="0">
                  <a:moveTo>
                    <a:pt x="210" y="0"/>
                  </a:moveTo>
                  <a:cubicBezTo>
                    <a:pt x="161" y="0"/>
                    <a:pt x="112" y="19"/>
                    <a:pt x="75" y="57"/>
                  </a:cubicBezTo>
                  <a:cubicBezTo>
                    <a:pt x="1" y="130"/>
                    <a:pt x="1" y="251"/>
                    <a:pt x="76" y="325"/>
                  </a:cubicBezTo>
                  <a:cubicBezTo>
                    <a:pt x="206" y="454"/>
                    <a:pt x="377" y="518"/>
                    <a:pt x="547" y="518"/>
                  </a:cubicBezTo>
                  <a:cubicBezTo>
                    <a:pt x="717" y="518"/>
                    <a:pt x="889" y="454"/>
                    <a:pt x="1019" y="325"/>
                  </a:cubicBezTo>
                  <a:cubicBezTo>
                    <a:pt x="1093" y="251"/>
                    <a:pt x="1093" y="130"/>
                    <a:pt x="1019" y="57"/>
                  </a:cubicBezTo>
                  <a:cubicBezTo>
                    <a:pt x="982" y="19"/>
                    <a:pt x="934" y="0"/>
                    <a:pt x="885" y="0"/>
                  </a:cubicBezTo>
                  <a:cubicBezTo>
                    <a:pt x="837" y="0"/>
                    <a:pt x="788" y="18"/>
                    <a:pt x="751" y="55"/>
                  </a:cubicBezTo>
                  <a:cubicBezTo>
                    <a:pt x="695" y="111"/>
                    <a:pt x="621" y="139"/>
                    <a:pt x="548" y="139"/>
                  </a:cubicBezTo>
                  <a:cubicBezTo>
                    <a:pt x="474" y="139"/>
                    <a:pt x="400" y="111"/>
                    <a:pt x="343" y="55"/>
                  </a:cubicBezTo>
                  <a:cubicBezTo>
                    <a:pt x="306" y="18"/>
                    <a:pt x="258" y="0"/>
                    <a:pt x="21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1"/>
            <p:cNvSpPr/>
            <p:nvPr/>
          </p:nvSpPr>
          <p:spPr>
            <a:xfrm>
              <a:off x="1671666" y="2151309"/>
              <a:ext cx="32892" cy="13330"/>
            </a:xfrm>
            <a:custGeom>
              <a:avLst/>
              <a:gdLst/>
              <a:ahLst/>
              <a:cxnLst/>
              <a:rect l="l" t="t" r="r" b="b"/>
              <a:pathLst>
                <a:path w="1140" h="462" extrusionOk="0">
                  <a:moveTo>
                    <a:pt x="534" y="0"/>
                  </a:moveTo>
                  <a:cubicBezTo>
                    <a:pt x="415" y="0"/>
                    <a:pt x="284" y="21"/>
                    <a:pt x="145" y="76"/>
                  </a:cubicBezTo>
                  <a:cubicBezTo>
                    <a:pt x="47" y="116"/>
                    <a:pt x="1" y="227"/>
                    <a:pt x="39" y="323"/>
                  </a:cubicBezTo>
                  <a:cubicBezTo>
                    <a:pt x="69" y="398"/>
                    <a:pt x="140" y="443"/>
                    <a:pt x="215" y="443"/>
                  </a:cubicBezTo>
                  <a:cubicBezTo>
                    <a:pt x="239" y="443"/>
                    <a:pt x="263" y="438"/>
                    <a:pt x="286" y="429"/>
                  </a:cubicBezTo>
                  <a:cubicBezTo>
                    <a:pt x="369" y="396"/>
                    <a:pt x="449" y="379"/>
                    <a:pt x="533" y="379"/>
                  </a:cubicBezTo>
                  <a:cubicBezTo>
                    <a:pt x="633" y="379"/>
                    <a:pt x="737" y="403"/>
                    <a:pt x="857" y="449"/>
                  </a:cubicBezTo>
                  <a:cubicBezTo>
                    <a:pt x="878" y="457"/>
                    <a:pt x="903" y="461"/>
                    <a:pt x="924" y="461"/>
                  </a:cubicBezTo>
                  <a:cubicBezTo>
                    <a:pt x="1001" y="461"/>
                    <a:pt x="1073" y="415"/>
                    <a:pt x="1102" y="340"/>
                  </a:cubicBezTo>
                  <a:cubicBezTo>
                    <a:pt x="1139" y="242"/>
                    <a:pt x="1092" y="132"/>
                    <a:pt x="993" y="95"/>
                  </a:cubicBezTo>
                  <a:cubicBezTo>
                    <a:pt x="875" y="49"/>
                    <a:pt x="718" y="0"/>
                    <a:pt x="53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1"/>
            <p:cNvSpPr/>
            <p:nvPr/>
          </p:nvSpPr>
          <p:spPr>
            <a:xfrm>
              <a:off x="1683668" y="2170813"/>
              <a:ext cx="11108" cy="15234"/>
            </a:xfrm>
            <a:custGeom>
              <a:avLst/>
              <a:gdLst/>
              <a:ahLst/>
              <a:cxnLst/>
              <a:rect l="l" t="t" r="r" b="b"/>
              <a:pathLst>
                <a:path w="385" h="528" extrusionOk="0">
                  <a:moveTo>
                    <a:pt x="194" y="1"/>
                  </a:moveTo>
                  <a:cubicBezTo>
                    <a:pt x="179" y="1"/>
                    <a:pt x="163" y="3"/>
                    <a:pt x="148" y="6"/>
                  </a:cubicBezTo>
                  <a:cubicBezTo>
                    <a:pt x="60" y="26"/>
                    <a:pt x="1" y="107"/>
                    <a:pt x="1" y="196"/>
                  </a:cubicBezTo>
                  <a:lnTo>
                    <a:pt x="1" y="331"/>
                  </a:lnTo>
                  <a:cubicBezTo>
                    <a:pt x="1" y="422"/>
                    <a:pt x="60" y="503"/>
                    <a:pt x="148" y="523"/>
                  </a:cubicBezTo>
                  <a:cubicBezTo>
                    <a:pt x="163" y="526"/>
                    <a:pt x="178" y="528"/>
                    <a:pt x="192" y="528"/>
                  </a:cubicBezTo>
                  <a:cubicBezTo>
                    <a:pt x="298" y="528"/>
                    <a:pt x="384" y="443"/>
                    <a:pt x="384" y="336"/>
                  </a:cubicBezTo>
                  <a:lnTo>
                    <a:pt x="384" y="193"/>
                  </a:lnTo>
                  <a:cubicBezTo>
                    <a:pt x="384" y="87"/>
                    <a:pt x="299" y="1"/>
                    <a:pt x="19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1"/>
            <p:cNvSpPr/>
            <p:nvPr/>
          </p:nvSpPr>
          <p:spPr>
            <a:xfrm>
              <a:off x="1726658" y="2151280"/>
              <a:ext cx="32892" cy="13359"/>
            </a:xfrm>
            <a:custGeom>
              <a:avLst/>
              <a:gdLst/>
              <a:ahLst/>
              <a:cxnLst/>
              <a:rect l="l" t="t" r="r" b="b"/>
              <a:pathLst>
                <a:path w="1140" h="463" extrusionOk="0">
                  <a:moveTo>
                    <a:pt x="603" y="1"/>
                  </a:moveTo>
                  <a:cubicBezTo>
                    <a:pt x="421" y="1"/>
                    <a:pt x="265" y="49"/>
                    <a:pt x="147" y="94"/>
                  </a:cubicBezTo>
                  <a:cubicBezTo>
                    <a:pt x="49" y="133"/>
                    <a:pt x="0" y="243"/>
                    <a:pt x="38" y="340"/>
                  </a:cubicBezTo>
                  <a:cubicBezTo>
                    <a:pt x="68" y="416"/>
                    <a:pt x="138" y="462"/>
                    <a:pt x="215" y="462"/>
                  </a:cubicBezTo>
                  <a:cubicBezTo>
                    <a:pt x="238" y="462"/>
                    <a:pt x="261" y="458"/>
                    <a:pt x="284" y="450"/>
                  </a:cubicBezTo>
                  <a:cubicBezTo>
                    <a:pt x="403" y="404"/>
                    <a:pt x="508" y="380"/>
                    <a:pt x="608" y="380"/>
                  </a:cubicBezTo>
                  <a:cubicBezTo>
                    <a:pt x="692" y="380"/>
                    <a:pt x="772" y="397"/>
                    <a:pt x="854" y="430"/>
                  </a:cubicBezTo>
                  <a:cubicBezTo>
                    <a:pt x="877" y="439"/>
                    <a:pt x="901" y="443"/>
                    <a:pt x="924" y="443"/>
                  </a:cubicBezTo>
                  <a:cubicBezTo>
                    <a:pt x="999" y="443"/>
                    <a:pt x="1071" y="398"/>
                    <a:pt x="1101" y="324"/>
                  </a:cubicBezTo>
                  <a:cubicBezTo>
                    <a:pt x="1140" y="226"/>
                    <a:pt x="1092" y="116"/>
                    <a:pt x="996" y="77"/>
                  </a:cubicBezTo>
                  <a:cubicBezTo>
                    <a:pt x="855" y="21"/>
                    <a:pt x="723" y="1"/>
                    <a:pt x="60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71"/>
            <p:cNvSpPr/>
            <p:nvPr/>
          </p:nvSpPr>
          <p:spPr>
            <a:xfrm>
              <a:off x="1736237" y="2170813"/>
              <a:ext cx="11108" cy="15234"/>
            </a:xfrm>
            <a:custGeom>
              <a:avLst/>
              <a:gdLst/>
              <a:ahLst/>
              <a:cxnLst/>
              <a:rect l="l" t="t" r="r" b="b"/>
              <a:pathLst>
                <a:path w="385" h="528" extrusionOk="0">
                  <a:moveTo>
                    <a:pt x="192" y="1"/>
                  </a:moveTo>
                  <a:cubicBezTo>
                    <a:pt x="177" y="1"/>
                    <a:pt x="162" y="3"/>
                    <a:pt x="147" y="6"/>
                  </a:cubicBezTo>
                  <a:cubicBezTo>
                    <a:pt x="59" y="26"/>
                    <a:pt x="1" y="107"/>
                    <a:pt x="1" y="196"/>
                  </a:cubicBezTo>
                  <a:lnTo>
                    <a:pt x="1" y="331"/>
                  </a:lnTo>
                  <a:cubicBezTo>
                    <a:pt x="1" y="422"/>
                    <a:pt x="59" y="503"/>
                    <a:pt x="147" y="523"/>
                  </a:cubicBezTo>
                  <a:cubicBezTo>
                    <a:pt x="162" y="526"/>
                    <a:pt x="176" y="528"/>
                    <a:pt x="191" y="528"/>
                  </a:cubicBezTo>
                  <a:cubicBezTo>
                    <a:pt x="298" y="528"/>
                    <a:pt x="384" y="443"/>
                    <a:pt x="384" y="336"/>
                  </a:cubicBezTo>
                  <a:lnTo>
                    <a:pt x="384" y="193"/>
                  </a:lnTo>
                  <a:cubicBezTo>
                    <a:pt x="384" y="87"/>
                    <a:pt x="298" y="1"/>
                    <a:pt x="19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4" name="Google Shape;2304;p71"/>
          <p:cNvGrpSpPr/>
          <p:nvPr/>
        </p:nvGrpSpPr>
        <p:grpSpPr>
          <a:xfrm>
            <a:off x="3181209" y="2031744"/>
            <a:ext cx="368879" cy="373351"/>
            <a:chOff x="3155434" y="2031744"/>
            <a:chExt cx="368879" cy="373351"/>
          </a:xfrm>
        </p:grpSpPr>
        <p:sp>
          <p:nvSpPr>
            <p:cNvPr id="2305" name="Google Shape;2305;p71"/>
            <p:cNvSpPr/>
            <p:nvPr/>
          </p:nvSpPr>
          <p:spPr>
            <a:xfrm>
              <a:off x="3221160" y="2100933"/>
              <a:ext cx="232291" cy="146253"/>
            </a:xfrm>
            <a:custGeom>
              <a:avLst/>
              <a:gdLst/>
              <a:ahLst/>
              <a:cxnLst/>
              <a:rect l="l" t="t" r="r" b="b"/>
              <a:pathLst>
                <a:path w="8051" h="5069" extrusionOk="0">
                  <a:moveTo>
                    <a:pt x="650" y="2479"/>
                  </a:moveTo>
                  <a:cubicBezTo>
                    <a:pt x="246" y="3163"/>
                    <a:pt x="1" y="4027"/>
                    <a:pt x="1" y="5068"/>
                  </a:cubicBezTo>
                  <a:cubicBezTo>
                    <a:pt x="6176" y="4639"/>
                    <a:pt x="1875" y="4639"/>
                    <a:pt x="8051" y="5068"/>
                  </a:cubicBezTo>
                  <a:cubicBezTo>
                    <a:pt x="8051" y="3508"/>
                    <a:pt x="7502" y="2350"/>
                    <a:pt x="6692" y="1595"/>
                  </a:cubicBezTo>
                  <a:cubicBezTo>
                    <a:pt x="5592" y="841"/>
                    <a:pt x="3909" y="0"/>
                    <a:pt x="1634" y="1473"/>
                  </a:cubicBezTo>
                  <a:cubicBezTo>
                    <a:pt x="1283" y="1700"/>
                    <a:pt x="976" y="2048"/>
                    <a:pt x="650" y="2479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71"/>
            <p:cNvSpPr/>
            <p:nvPr/>
          </p:nvSpPr>
          <p:spPr>
            <a:xfrm>
              <a:off x="3436717" y="2246926"/>
              <a:ext cx="46251" cy="53608"/>
            </a:xfrm>
            <a:custGeom>
              <a:avLst/>
              <a:gdLst/>
              <a:ahLst/>
              <a:cxnLst/>
              <a:rect l="l" t="t" r="r" b="b"/>
              <a:pathLst>
                <a:path w="1603" h="1858" extrusionOk="0">
                  <a:moveTo>
                    <a:pt x="588" y="0"/>
                  </a:moveTo>
                  <a:cubicBezTo>
                    <a:pt x="86" y="504"/>
                    <a:pt x="0" y="1209"/>
                    <a:pt x="511" y="1852"/>
                  </a:cubicBezTo>
                  <a:cubicBezTo>
                    <a:pt x="1023" y="1858"/>
                    <a:pt x="1603" y="1332"/>
                    <a:pt x="1603" y="815"/>
                  </a:cubicBezTo>
                  <a:lnTo>
                    <a:pt x="1603" y="410"/>
                  </a:lnTo>
                  <a:cubicBezTo>
                    <a:pt x="1603" y="184"/>
                    <a:pt x="1417" y="0"/>
                    <a:pt x="1193" y="0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71"/>
            <p:cNvSpPr/>
            <p:nvPr/>
          </p:nvSpPr>
          <p:spPr>
            <a:xfrm>
              <a:off x="3191961" y="2247503"/>
              <a:ext cx="47116" cy="53031"/>
            </a:xfrm>
            <a:custGeom>
              <a:avLst/>
              <a:gdLst/>
              <a:ahLst/>
              <a:cxnLst/>
              <a:rect l="l" t="t" r="r" b="b"/>
              <a:pathLst>
                <a:path w="1633" h="1838" extrusionOk="0">
                  <a:moveTo>
                    <a:pt x="0" y="806"/>
                  </a:moveTo>
                  <a:cubicBezTo>
                    <a:pt x="0" y="1316"/>
                    <a:pt x="574" y="1838"/>
                    <a:pt x="1080" y="1832"/>
                  </a:cubicBezTo>
                  <a:cubicBezTo>
                    <a:pt x="1633" y="1129"/>
                    <a:pt x="1559" y="441"/>
                    <a:pt x="1005" y="0"/>
                  </a:cubicBezTo>
                  <a:lnTo>
                    <a:pt x="404" y="0"/>
                  </a:lnTo>
                  <a:cubicBezTo>
                    <a:pt x="183" y="0"/>
                    <a:pt x="0" y="181"/>
                    <a:pt x="0" y="405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71"/>
            <p:cNvSpPr/>
            <p:nvPr/>
          </p:nvSpPr>
          <p:spPr>
            <a:xfrm>
              <a:off x="3221247" y="2207947"/>
              <a:ext cx="232378" cy="192360"/>
            </a:xfrm>
            <a:custGeom>
              <a:avLst/>
              <a:gdLst/>
              <a:ahLst/>
              <a:cxnLst/>
              <a:rect l="l" t="t" r="r" b="b"/>
              <a:pathLst>
                <a:path w="8054" h="6667" extrusionOk="0">
                  <a:moveTo>
                    <a:pt x="2513" y="291"/>
                  </a:moveTo>
                  <a:cubicBezTo>
                    <a:pt x="1388" y="0"/>
                    <a:pt x="1630" y="1246"/>
                    <a:pt x="1" y="1359"/>
                  </a:cubicBezTo>
                  <a:lnTo>
                    <a:pt x="1" y="2591"/>
                  </a:lnTo>
                  <a:cubicBezTo>
                    <a:pt x="1" y="2792"/>
                    <a:pt x="27" y="2999"/>
                    <a:pt x="78" y="3211"/>
                  </a:cubicBezTo>
                  <a:cubicBezTo>
                    <a:pt x="384" y="4516"/>
                    <a:pt x="1590" y="5933"/>
                    <a:pt x="3020" y="6462"/>
                  </a:cubicBezTo>
                  <a:cubicBezTo>
                    <a:pt x="3383" y="6599"/>
                    <a:pt x="3705" y="6666"/>
                    <a:pt x="4027" y="6666"/>
                  </a:cubicBezTo>
                  <a:cubicBezTo>
                    <a:pt x="4350" y="6666"/>
                    <a:pt x="4672" y="6599"/>
                    <a:pt x="5035" y="6462"/>
                  </a:cubicBezTo>
                  <a:cubicBezTo>
                    <a:pt x="6465" y="5933"/>
                    <a:pt x="7670" y="4516"/>
                    <a:pt x="7977" y="3211"/>
                  </a:cubicBezTo>
                  <a:cubicBezTo>
                    <a:pt x="8028" y="2999"/>
                    <a:pt x="8054" y="2792"/>
                    <a:pt x="8054" y="2591"/>
                  </a:cubicBezTo>
                  <a:lnTo>
                    <a:pt x="8054" y="1359"/>
                  </a:lnTo>
                  <a:cubicBezTo>
                    <a:pt x="6423" y="1246"/>
                    <a:pt x="6667" y="0"/>
                    <a:pt x="5543" y="291"/>
                  </a:cubicBezTo>
                  <a:cubicBezTo>
                    <a:pt x="4672" y="515"/>
                    <a:pt x="4351" y="627"/>
                    <a:pt x="4027" y="627"/>
                  </a:cubicBezTo>
                  <a:cubicBezTo>
                    <a:pt x="3705" y="627"/>
                    <a:pt x="3383" y="515"/>
                    <a:pt x="2513" y="29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71"/>
            <p:cNvSpPr/>
            <p:nvPr/>
          </p:nvSpPr>
          <p:spPr>
            <a:xfrm>
              <a:off x="3337263" y="2038352"/>
              <a:ext cx="181569" cy="108485"/>
            </a:xfrm>
            <a:custGeom>
              <a:avLst/>
              <a:gdLst/>
              <a:ahLst/>
              <a:cxnLst/>
              <a:rect l="l" t="t" r="r" b="b"/>
              <a:pathLst>
                <a:path w="6293" h="3760" extrusionOk="0">
                  <a:moveTo>
                    <a:pt x="1148" y="1442"/>
                  </a:moveTo>
                  <a:cubicBezTo>
                    <a:pt x="776" y="1536"/>
                    <a:pt x="502" y="1870"/>
                    <a:pt x="502" y="2269"/>
                  </a:cubicBezTo>
                  <a:cubicBezTo>
                    <a:pt x="502" y="2358"/>
                    <a:pt x="523" y="2332"/>
                    <a:pt x="447" y="2367"/>
                  </a:cubicBezTo>
                  <a:cubicBezTo>
                    <a:pt x="404" y="2388"/>
                    <a:pt x="362" y="2411"/>
                    <a:pt x="325" y="2439"/>
                  </a:cubicBezTo>
                  <a:cubicBezTo>
                    <a:pt x="125" y="2588"/>
                    <a:pt x="0" y="2836"/>
                    <a:pt x="31" y="3111"/>
                  </a:cubicBezTo>
                  <a:cubicBezTo>
                    <a:pt x="72" y="3482"/>
                    <a:pt x="396" y="3760"/>
                    <a:pt x="770" y="3760"/>
                  </a:cubicBezTo>
                  <a:lnTo>
                    <a:pt x="842" y="3760"/>
                  </a:lnTo>
                  <a:lnTo>
                    <a:pt x="2668" y="3760"/>
                  </a:lnTo>
                  <a:lnTo>
                    <a:pt x="5562" y="3760"/>
                  </a:lnTo>
                  <a:cubicBezTo>
                    <a:pt x="5964" y="3760"/>
                    <a:pt x="6292" y="3430"/>
                    <a:pt x="6292" y="3028"/>
                  </a:cubicBezTo>
                  <a:cubicBezTo>
                    <a:pt x="6292" y="2772"/>
                    <a:pt x="6157" y="2534"/>
                    <a:pt x="5937" y="2402"/>
                  </a:cubicBezTo>
                  <a:cubicBezTo>
                    <a:pt x="5860" y="2355"/>
                    <a:pt x="5875" y="2388"/>
                    <a:pt x="5875" y="2298"/>
                  </a:cubicBezTo>
                  <a:cubicBezTo>
                    <a:pt x="5875" y="1724"/>
                    <a:pt x="5415" y="1261"/>
                    <a:pt x="4844" y="1253"/>
                  </a:cubicBezTo>
                  <a:cubicBezTo>
                    <a:pt x="4828" y="1253"/>
                    <a:pt x="4831" y="1256"/>
                    <a:pt x="4824" y="1244"/>
                  </a:cubicBezTo>
                  <a:cubicBezTo>
                    <a:pt x="4680" y="974"/>
                    <a:pt x="4397" y="790"/>
                    <a:pt x="4070" y="790"/>
                  </a:cubicBezTo>
                  <a:cubicBezTo>
                    <a:pt x="3981" y="790"/>
                    <a:pt x="3895" y="804"/>
                    <a:pt x="3814" y="830"/>
                  </a:cubicBezTo>
                  <a:cubicBezTo>
                    <a:pt x="3642" y="884"/>
                    <a:pt x="3720" y="893"/>
                    <a:pt x="3630" y="707"/>
                  </a:cubicBezTo>
                  <a:cubicBezTo>
                    <a:pt x="3429" y="288"/>
                    <a:pt x="3001" y="0"/>
                    <a:pt x="2505" y="0"/>
                  </a:cubicBezTo>
                  <a:cubicBezTo>
                    <a:pt x="1816" y="0"/>
                    <a:pt x="1257" y="558"/>
                    <a:pt x="1257" y="1247"/>
                  </a:cubicBezTo>
                  <a:cubicBezTo>
                    <a:pt x="1257" y="1445"/>
                    <a:pt x="1319" y="1399"/>
                    <a:pt x="1148" y="1442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71"/>
            <p:cNvSpPr/>
            <p:nvPr/>
          </p:nvSpPr>
          <p:spPr>
            <a:xfrm>
              <a:off x="3160570" y="2037399"/>
              <a:ext cx="126345" cy="92328"/>
            </a:xfrm>
            <a:custGeom>
              <a:avLst/>
              <a:gdLst/>
              <a:ahLst/>
              <a:cxnLst/>
              <a:rect l="l" t="t" r="r" b="b"/>
              <a:pathLst>
                <a:path w="4379" h="3200" extrusionOk="0">
                  <a:moveTo>
                    <a:pt x="351" y="1559"/>
                  </a:moveTo>
                  <a:cubicBezTo>
                    <a:pt x="351" y="1880"/>
                    <a:pt x="495" y="1769"/>
                    <a:pt x="268" y="1955"/>
                  </a:cubicBezTo>
                  <a:cubicBezTo>
                    <a:pt x="102" y="2092"/>
                    <a:pt x="1" y="2302"/>
                    <a:pt x="13" y="2536"/>
                  </a:cubicBezTo>
                  <a:cubicBezTo>
                    <a:pt x="33" y="2911"/>
                    <a:pt x="351" y="3199"/>
                    <a:pt x="725" y="3199"/>
                  </a:cubicBezTo>
                  <a:lnTo>
                    <a:pt x="2366" y="3199"/>
                  </a:lnTo>
                  <a:lnTo>
                    <a:pt x="2563" y="3199"/>
                  </a:lnTo>
                  <a:cubicBezTo>
                    <a:pt x="2553" y="3162"/>
                    <a:pt x="2546" y="3110"/>
                    <a:pt x="2546" y="3040"/>
                  </a:cubicBezTo>
                  <a:cubicBezTo>
                    <a:pt x="2546" y="2512"/>
                    <a:pt x="3003" y="2115"/>
                    <a:pt x="3509" y="2162"/>
                  </a:cubicBezTo>
                  <a:cubicBezTo>
                    <a:pt x="3635" y="2173"/>
                    <a:pt x="3595" y="2202"/>
                    <a:pt x="3642" y="2089"/>
                  </a:cubicBezTo>
                  <a:cubicBezTo>
                    <a:pt x="3771" y="1780"/>
                    <a:pt x="4046" y="1549"/>
                    <a:pt x="4379" y="1476"/>
                  </a:cubicBezTo>
                  <a:cubicBezTo>
                    <a:pt x="4334" y="999"/>
                    <a:pt x="3906" y="653"/>
                    <a:pt x="3435" y="696"/>
                  </a:cubicBezTo>
                  <a:cubicBezTo>
                    <a:pt x="3313" y="708"/>
                    <a:pt x="3353" y="736"/>
                    <a:pt x="3305" y="624"/>
                  </a:cubicBezTo>
                  <a:cubicBezTo>
                    <a:pt x="3152" y="259"/>
                    <a:pt x="2790" y="1"/>
                    <a:pt x="2366" y="1"/>
                  </a:cubicBezTo>
                  <a:cubicBezTo>
                    <a:pt x="1944" y="1"/>
                    <a:pt x="1582" y="259"/>
                    <a:pt x="1429" y="624"/>
                  </a:cubicBezTo>
                  <a:cubicBezTo>
                    <a:pt x="1381" y="736"/>
                    <a:pt x="1420" y="708"/>
                    <a:pt x="1299" y="696"/>
                  </a:cubicBezTo>
                  <a:cubicBezTo>
                    <a:pt x="800" y="650"/>
                    <a:pt x="351" y="1041"/>
                    <a:pt x="351" y="1559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71"/>
            <p:cNvSpPr/>
            <p:nvPr/>
          </p:nvSpPr>
          <p:spPr>
            <a:xfrm>
              <a:off x="3224276" y="2079178"/>
              <a:ext cx="137886" cy="93655"/>
            </a:xfrm>
            <a:custGeom>
              <a:avLst/>
              <a:gdLst/>
              <a:ahLst/>
              <a:cxnLst/>
              <a:rect l="l" t="t" r="r" b="b"/>
              <a:pathLst>
                <a:path w="4779" h="3246" extrusionOk="0">
                  <a:moveTo>
                    <a:pt x="1304" y="706"/>
                  </a:moveTo>
                  <a:cubicBezTo>
                    <a:pt x="799" y="659"/>
                    <a:pt x="344" y="1056"/>
                    <a:pt x="344" y="1582"/>
                  </a:cubicBezTo>
                  <a:cubicBezTo>
                    <a:pt x="344" y="1654"/>
                    <a:pt x="350" y="1705"/>
                    <a:pt x="359" y="1740"/>
                  </a:cubicBezTo>
                  <a:cubicBezTo>
                    <a:pt x="390" y="1872"/>
                    <a:pt x="439" y="1837"/>
                    <a:pt x="259" y="1984"/>
                  </a:cubicBezTo>
                  <a:cubicBezTo>
                    <a:pt x="100" y="2115"/>
                    <a:pt x="0" y="2312"/>
                    <a:pt x="0" y="2533"/>
                  </a:cubicBezTo>
                  <a:cubicBezTo>
                    <a:pt x="0" y="2871"/>
                    <a:pt x="233" y="3153"/>
                    <a:pt x="546" y="3227"/>
                  </a:cubicBezTo>
                  <a:cubicBezTo>
                    <a:pt x="600" y="3239"/>
                    <a:pt x="654" y="3245"/>
                    <a:pt x="710" y="3245"/>
                  </a:cubicBezTo>
                  <a:lnTo>
                    <a:pt x="2389" y="3245"/>
                  </a:lnTo>
                  <a:lnTo>
                    <a:pt x="4067" y="3245"/>
                  </a:lnTo>
                  <a:cubicBezTo>
                    <a:pt x="4459" y="3245"/>
                    <a:pt x="4778" y="2928"/>
                    <a:pt x="4778" y="2533"/>
                  </a:cubicBezTo>
                  <a:cubicBezTo>
                    <a:pt x="4778" y="2469"/>
                    <a:pt x="4769" y="2405"/>
                    <a:pt x="4752" y="2345"/>
                  </a:cubicBezTo>
                  <a:lnTo>
                    <a:pt x="4682" y="2345"/>
                  </a:lnTo>
                  <a:cubicBezTo>
                    <a:pt x="4297" y="2345"/>
                    <a:pt x="3967" y="2050"/>
                    <a:pt x="3941" y="1667"/>
                  </a:cubicBezTo>
                  <a:cubicBezTo>
                    <a:pt x="3922" y="1404"/>
                    <a:pt x="4044" y="1170"/>
                    <a:pt x="4237" y="1027"/>
                  </a:cubicBezTo>
                  <a:cubicBezTo>
                    <a:pt x="4057" y="808"/>
                    <a:pt x="3774" y="679"/>
                    <a:pt x="3473" y="706"/>
                  </a:cubicBezTo>
                  <a:cubicBezTo>
                    <a:pt x="3349" y="719"/>
                    <a:pt x="3389" y="748"/>
                    <a:pt x="3341" y="634"/>
                  </a:cubicBezTo>
                  <a:cubicBezTo>
                    <a:pt x="3185" y="262"/>
                    <a:pt x="2818" y="1"/>
                    <a:pt x="2389" y="1"/>
                  </a:cubicBezTo>
                  <a:cubicBezTo>
                    <a:pt x="2315" y="1"/>
                    <a:pt x="2241" y="9"/>
                    <a:pt x="2172" y="24"/>
                  </a:cubicBezTo>
                  <a:cubicBezTo>
                    <a:pt x="1839" y="96"/>
                    <a:pt x="1565" y="326"/>
                    <a:pt x="1436" y="634"/>
                  </a:cubicBezTo>
                  <a:cubicBezTo>
                    <a:pt x="1390" y="748"/>
                    <a:pt x="1428" y="719"/>
                    <a:pt x="1304" y="706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71"/>
            <p:cNvSpPr/>
            <p:nvPr/>
          </p:nvSpPr>
          <p:spPr>
            <a:xfrm>
              <a:off x="3226786" y="2311671"/>
              <a:ext cx="47174" cy="71295"/>
            </a:xfrm>
            <a:custGeom>
              <a:avLst/>
              <a:gdLst/>
              <a:ahLst/>
              <a:cxnLst/>
              <a:rect l="l" t="t" r="r" b="b"/>
              <a:pathLst>
                <a:path w="1635" h="2471" extrusionOk="0">
                  <a:moveTo>
                    <a:pt x="133" y="996"/>
                  </a:moveTo>
                  <a:cubicBezTo>
                    <a:pt x="53" y="1191"/>
                    <a:pt x="1" y="1376"/>
                    <a:pt x="1" y="1516"/>
                  </a:cubicBezTo>
                  <a:cubicBezTo>
                    <a:pt x="1" y="2234"/>
                    <a:pt x="738" y="2470"/>
                    <a:pt x="1222" y="2223"/>
                  </a:cubicBezTo>
                  <a:cubicBezTo>
                    <a:pt x="1458" y="2102"/>
                    <a:pt x="1634" y="1867"/>
                    <a:pt x="1634" y="1516"/>
                  </a:cubicBezTo>
                  <a:cubicBezTo>
                    <a:pt x="1634" y="1145"/>
                    <a:pt x="1260" y="444"/>
                    <a:pt x="1008" y="131"/>
                  </a:cubicBezTo>
                  <a:cubicBezTo>
                    <a:pt x="939" y="43"/>
                    <a:pt x="878" y="1"/>
                    <a:pt x="818" y="1"/>
                  </a:cubicBezTo>
                  <a:lnTo>
                    <a:pt x="817" y="1"/>
                  </a:lnTo>
                  <a:cubicBezTo>
                    <a:pt x="755" y="1"/>
                    <a:pt x="694" y="43"/>
                    <a:pt x="625" y="131"/>
                  </a:cubicBezTo>
                  <a:cubicBezTo>
                    <a:pt x="469" y="326"/>
                    <a:pt x="264" y="672"/>
                    <a:pt x="133" y="996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71"/>
            <p:cNvSpPr/>
            <p:nvPr/>
          </p:nvSpPr>
          <p:spPr>
            <a:xfrm>
              <a:off x="3308670" y="2332878"/>
              <a:ext cx="57301" cy="20370"/>
            </a:xfrm>
            <a:custGeom>
              <a:avLst/>
              <a:gdLst/>
              <a:ahLst/>
              <a:cxnLst/>
              <a:rect l="l" t="t" r="r" b="b"/>
              <a:pathLst>
                <a:path w="1986" h="706" extrusionOk="0">
                  <a:moveTo>
                    <a:pt x="993" y="0"/>
                  </a:moveTo>
                  <a:cubicBezTo>
                    <a:pt x="646" y="0"/>
                    <a:pt x="319" y="137"/>
                    <a:pt x="74" y="382"/>
                  </a:cubicBezTo>
                  <a:cubicBezTo>
                    <a:pt x="0" y="456"/>
                    <a:pt x="0" y="577"/>
                    <a:pt x="74" y="651"/>
                  </a:cubicBezTo>
                  <a:cubicBezTo>
                    <a:pt x="112" y="687"/>
                    <a:pt x="160" y="706"/>
                    <a:pt x="209" y="706"/>
                  </a:cubicBezTo>
                  <a:cubicBezTo>
                    <a:pt x="257" y="706"/>
                    <a:pt x="306" y="687"/>
                    <a:pt x="342" y="651"/>
                  </a:cubicBezTo>
                  <a:cubicBezTo>
                    <a:pt x="517" y="476"/>
                    <a:pt x="747" y="381"/>
                    <a:pt x="993" y="381"/>
                  </a:cubicBezTo>
                  <a:cubicBezTo>
                    <a:pt x="1238" y="381"/>
                    <a:pt x="1468" y="476"/>
                    <a:pt x="1642" y="651"/>
                  </a:cubicBezTo>
                  <a:cubicBezTo>
                    <a:pt x="1680" y="687"/>
                    <a:pt x="1728" y="706"/>
                    <a:pt x="1777" y="706"/>
                  </a:cubicBezTo>
                  <a:cubicBezTo>
                    <a:pt x="1826" y="706"/>
                    <a:pt x="1873" y="687"/>
                    <a:pt x="1910" y="651"/>
                  </a:cubicBezTo>
                  <a:cubicBezTo>
                    <a:pt x="1985" y="577"/>
                    <a:pt x="1985" y="456"/>
                    <a:pt x="1912" y="382"/>
                  </a:cubicBezTo>
                  <a:cubicBezTo>
                    <a:pt x="1666" y="135"/>
                    <a:pt x="1340" y="0"/>
                    <a:pt x="99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71"/>
            <p:cNvSpPr/>
            <p:nvPr/>
          </p:nvSpPr>
          <p:spPr>
            <a:xfrm>
              <a:off x="3268046" y="2277712"/>
              <a:ext cx="39557" cy="16475"/>
            </a:xfrm>
            <a:custGeom>
              <a:avLst/>
              <a:gdLst/>
              <a:ahLst/>
              <a:cxnLst/>
              <a:rect l="l" t="t" r="r" b="b"/>
              <a:pathLst>
                <a:path w="1371" h="571" extrusionOk="0">
                  <a:moveTo>
                    <a:pt x="210" y="0"/>
                  </a:moveTo>
                  <a:cubicBezTo>
                    <a:pt x="160" y="0"/>
                    <a:pt x="111" y="19"/>
                    <a:pt x="74" y="58"/>
                  </a:cubicBezTo>
                  <a:cubicBezTo>
                    <a:pt x="0" y="133"/>
                    <a:pt x="2" y="253"/>
                    <a:pt x="77" y="326"/>
                  </a:cubicBezTo>
                  <a:cubicBezTo>
                    <a:pt x="244" y="489"/>
                    <a:pt x="465" y="570"/>
                    <a:pt x="684" y="570"/>
                  </a:cubicBezTo>
                  <a:cubicBezTo>
                    <a:pt x="904" y="569"/>
                    <a:pt x="1125" y="489"/>
                    <a:pt x="1292" y="326"/>
                  </a:cubicBezTo>
                  <a:cubicBezTo>
                    <a:pt x="1367" y="254"/>
                    <a:pt x="1370" y="133"/>
                    <a:pt x="1296" y="58"/>
                  </a:cubicBezTo>
                  <a:cubicBezTo>
                    <a:pt x="1259" y="19"/>
                    <a:pt x="1209" y="0"/>
                    <a:pt x="1160" y="0"/>
                  </a:cubicBezTo>
                  <a:cubicBezTo>
                    <a:pt x="1112" y="0"/>
                    <a:pt x="1065" y="18"/>
                    <a:pt x="1028" y="53"/>
                  </a:cubicBezTo>
                  <a:cubicBezTo>
                    <a:pt x="933" y="145"/>
                    <a:pt x="809" y="191"/>
                    <a:pt x="685" y="191"/>
                  </a:cubicBezTo>
                  <a:cubicBezTo>
                    <a:pt x="561" y="191"/>
                    <a:pt x="437" y="145"/>
                    <a:pt x="342" y="53"/>
                  </a:cubicBezTo>
                  <a:cubicBezTo>
                    <a:pt x="306" y="18"/>
                    <a:pt x="258" y="0"/>
                    <a:pt x="21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71"/>
            <p:cNvSpPr/>
            <p:nvPr/>
          </p:nvSpPr>
          <p:spPr>
            <a:xfrm>
              <a:off x="3367038" y="2277712"/>
              <a:ext cx="39557" cy="16417"/>
            </a:xfrm>
            <a:custGeom>
              <a:avLst/>
              <a:gdLst/>
              <a:ahLst/>
              <a:cxnLst/>
              <a:rect l="l" t="t" r="r" b="b"/>
              <a:pathLst>
                <a:path w="1371" h="569" extrusionOk="0">
                  <a:moveTo>
                    <a:pt x="210" y="0"/>
                  </a:moveTo>
                  <a:cubicBezTo>
                    <a:pt x="160" y="0"/>
                    <a:pt x="111" y="19"/>
                    <a:pt x="74" y="58"/>
                  </a:cubicBezTo>
                  <a:cubicBezTo>
                    <a:pt x="1" y="133"/>
                    <a:pt x="2" y="254"/>
                    <a:pt x="79" y="326"/>
                  </a:cubicBezTo>
                  <a:cubicBezTo>
                    <a:pt x="246" y="489"/>
                    <a:pt x="465" y="569"/>
                    <a:pt x="686" y="569"/>
                  </a:cubicBezTo>
                  <a:cubicBezTo>
                    <a:pt x="906" y="569"/>
                    <a:pt x="1125" y="489"/>
                    <a:pt x="1294" y="326"/>
                  </a:cubicBezTo>
                  <a:cubicBezTo>
                    <a:pt x="1369" y="254"/>
                    <a:pt x="1370" y="133"/>
                    <a:pt x="1297" y="58"/>
                  </a:cubicBezTo>
                  <a:cubicBezTo>
                    <a:pt x="1260" y="19"/>
                    <a:pt x="1211" y="0"/>
                    <a:pt x="1161" y="0"/>
                  </a:cubicBezTo>
                  <a:cubicBezTo>
                    <a:pt x="1114" y="0"/>
                    <a:pt x="1066" y="18"/>
                    <a:pt x="1028" y="53"/>
                  </a:cubicBezTo>
                  <a:cubicBezTo>
                    <a:pt x="934" y="145"/>
                    <a:pt x="810" y="191"/>
                    <a:pt x="686" y="191"/>
                  </a:cubicBezTo>
                  <a:cubicBezTo>
                    <a:pt x="561" y="191"/>
                    <a:pt x="437" y="145"/>
                    <a:pt x="343" y="53"/>
                  </a:cubicBezTo>
                  <a:cubicBezTo>
                    <a:pt x="305" y="18"/>
                    <a:pt x="257" y="0"/>
                    <a:pt x="21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71"/>
            <p:cNvSpPr/>
            <p:nvPr/>
          </p:nvSpPr>
          <p:spPr>
            <a:xfrm>
              <a:off x="3155434" y="2031744"/>
              <a:ext cx="368879" cy="373351"/>
            </a:xfrm>
            <a:custGeom>
              <a:avLst/>
              <a:gdLst/>
              <a:ahLst/>
              <a:cxnLst/>
              <a:rect l="l" t="t" r="r" b="b"/>
              <a:pathLst>
                <a:path w="12785" h="12940" extrusionOk="0">
                  <a:moveTo>
                    <a:pt x="2535" y="384"/>
                  </a:moveTo>
                  <a:cubicBezTo>
                    <a:pt x="2869" y="384"/>
                    <a:pt x="3170" y="583"/>
                    <a:pt x="3299" y="892"/>
                  </a:cubicBezTo>
                  <a:cubicBezTo>
                    <a:pt x="3307" y="909"/>
                    <a:pt x="3311" y="921"/>
                    <a:pt x="3314" y="930"/>
                  </a:cubicBezTo>
                  <a:cubicBezTo>
                    <a:pt x="3353" y="1037"/>
                    <a:pt x="3422" y="1090"/>
                    <a:pt x="3520" y="1090"/>
                  </a:cubicBezTo>
                  <a:cubicBezTo>
                    <a:pt x="3538" y="1090"/>
                    <a:pt x="3557" y="1089"/>
                    <a:pt x="3577" y="1085"/>
                  </a:cubicBezTo>
                  <a:cubicBezTo>
                    <a:pt x="3589" y="1083"/>
                    <a:pt x="3603" y="1080"/>
                    <a:pt x="3623" y="1079"/>
                  </a:cubicBezTo>
                  <a:cubicBezTo>
                    <a:pt x="3643" y="1077"/>
                    <a:pt x="3664" y="1076"/>
                    <a:pt x="3685" y="1076"/>
                  </a:cubicBezTo>
                  <a:cubicBezTo>
                    <a:pt x="3979" y="1076"/>
                    <a:pt x="4236" y="1267"/>
                    <a:pt x="4327" y="1539"/>
                  </a:cubicBezTo>
                  <a:cubicBezTo>
                    <a:pt x="4035" y="1649"/>
                    <a:pt x="3793" y="1870"/>
                    <a:pt x="3656" y="2163"/>
                  </a:cubicBezTo>
                  <a:cubicBezTo>
                    <a:pt x="3637" y="2162"/>
                    <a:pt x="3618" y="2162"/>
                    <a:pt x="3599" y="2162"/>
                  </a:cubicBezTo>
                  <a:cubicBezTo>
                    <a:pt x="3333" y="2162"/>
                    <a:pt x="3073" y="2261"/>
                    <a:pt x="2874" y="2442"/>
                  </a:cubicBezTo>
                  <a:cubicBezTo>
                    <a:pt x="2658" y="2640"/>
                    <a:pt x="2535" y="2909"/>
                    <a:pt x="2526" y="3202"/>
                  </a:cubicBezTo>
                  <a:lnTo>
                    <a:pt x="883" y="3202"/>
                  </a:lnTo>
                  <a:cubicBezTo>
                    <a:pt x="601" y="3202"/>
                    <a:pt x="371" y="2973"/>
                    <a:pt x="371" y="2691"/>
                  </a:cubicBezTo>
                  <a:cubicBezTo>
                    <a:pt x="371" y="2538"/>
                    <a:pt x="440" y="2393"/>
                    <a:pt x="558" y="2297"/>
                  </a:cubicBezTo>
                  <a:cubicBezTo>
                    <a:pt x="699" y="2180"/>
                    <a:pt x="800" y="2097"/>
                    <a:pt x="733" y="1909"/>
                  </a:cubicBezTo>
                  <a:cubicBezTo>
                    <a:pt x="722" y="1880"/>
                    <a:pt x="710" y="1843"/>
                    <a:pt x="710" y="1754"/>
                  </a:cubicBezTo>
                  <a:cubicBezTo>
                    <a:pt x="710" y="1560"/>
                    <a:pt x="788" y="1384"/>
                    <a:pt x="931" y="1254"/>
                  </a:cubicBezTo>
                  <a:cubicBezTo>
                    <a:pt x="1057" y="1139"/>
                    <a:pt x="1221" y="1076"/>
                    <a:pt x="1389" y="1076"/>
                  </a:cubicBezTo>
                  <a:cubicBezTo>
                    <a:pt x="1409" y="1076"/>
                    <a:pt x="1429" y="1077"/>
                    <a:pt x="1449" y="1079"/>
                  </a:cubicBezTo>
                  <a:cubicBezTo>
                    <a:pt x="1469" y="1080"/>
                    <a:pt x="1483" y="1083"/>
                    <a:pt x="1495" y="1085"/>
                  </a:cubicBezTo>
                  <a:cubicBezTo>
                    <a:pt x="1515" y="1089"/>
                    <a:pt x="1534" y="1090"/>
                    <a:pt x="1552" y="1090"/>
                  </a:cubicBezTo>
                  <a:cubicBezTo>
                    <a:pt x="1650" y="1090"/>
                    <a:pt x="1718" y="1038"/>
                    <a:pt x="1757" y="932"/>
                  </a:cubicBezTo>
                  <a:cubicBezTo>
                    <a:pt x="1760" y="922"/>
                    <a:pt x="1765" y="909"/>
                    <a:pt x="1773" y="892"/>
                  </a:cubicBezTo>
                  <a:cubicBezTo>
                    <a:pt x="1902" y="583"/>
                    <a:pt x="2202" y="384"/>
                    <a:pt x="2535" y="384"/>
                  </a:cubicBezTo>
                  <a:close/>
                  <a:moveTo>
                    <a:pt x="4775" y="1824"/>
                  </a:moveTo>
                  <a:cubicBezTo>
                    <a:pt x="5117" y="1824"/>
                    <a:pt x="5422" y="2028"/>
                    <a:pt x="5554" y="2343"/>
                  </a:cubicBezTo>
                  <a:cubicBezTo>
                    <a:pt x="5561" y="2360"/>
                    <a:pt x="5566" y="2373"/>
                    <a:pt x="5571" y="2384"/>
                  </a:cubicBezTo>
                  <a:cubicBezTo>
                    <a:pt x="5609" y="2490"/>
                    <a:pt x="5677" y="2543"/>
                    <a:pt x="5774" y="2543"/>
                  </a:cubicBezTo>
                  <a:cubicBezTo>
                    <a:pt x="5793" y="2543"/>
                    <a:pt x="5812" y="2542"/>
                    <a:pt x="5833" y="2538"/>
                  </a:cubicBezTo>
                  <a:cubicBezTo>
                    <a:pt x="5845" y="2536"/>
                    <a:pt x="5859" y="2533"/>
                    <a:pt x="5880" y="2531"/>
                  </a:cubicBezTo>
                  <a:cubicBezTo>
                    <a:pt x="5901" y="2530"/>
                    <a:pt x="5922" y="2529"/>
                    <a:pt x="5943" y="2529"/>
                  </a:cubicBezTo>
                  <a:cubicBezTo>
                    <a:pt x="6092" y="2529"/>
                    <a:pt x="6236" y="2576"/>
                    <a:pt x="6354" y="2663"/>
                  </a:cubicBezTo>
                  <a:cubicBezTo>
                    <a:pt x="6218" y="2828"/>
                    <a:pt x="6138" y="3035"/>
                    <a:pt x="6138" y="3254"/>
                  </a:cubicBezTo>
                  <a:cubicBezTo>
                    <a:pt x="6138" y="3734"/>
                    <a:pt x="6509" y="4130"/>
                    <a:pt x="6980" y="4171"/>
                  </a:cubicBezTo>
                  <a:cubicBezTo>
                    <a:pt x="6980" y="4171"/>
                    <a:pt x="6980" y="4173"/>
                    <a:pt x="6980" y="4174"/>
                  </a:cubicBezTo>
                  <a:cubicBezTo>
                    <a:pt x="6980" y="4463"/>
                    <a:pt x="6746" y="4697"/>
                    <a:pt x="6457" y="4697"/>
                  </a:cubicBezTo>
                  <a:lnTo>
                    <a:pt x="3093" y="4697"/>
                  </a:lnTo>
                  <a:cubicBezTo>
                    <a:pt x="2805" y="4697"/>
                    <a:pt x="2570" y="4463"/>
                    <a:pt x="2570" y="4174"/>
                  </a:cubicBezTo>
                  <a:cubicBezTo>
                    <a:pt x="2570" y="4018"/>
                    <a:pt x="2639" y="3869"/>
                    <a:pt x="2760" y="3769"/>
                  </a:cubicBezTo>
                  <a:cubicBezTo>
                    <a:pt x="2903" y="3653"/>
                    <a:pt x="3006" y="3568"/>
                    <a:pt x="2938" y="3380"/>
                  </a:cubicBezTo>
                  <a:cubicBezTo>
                    <a:pt x="2935" y="3369"/>
                    <a:pt x="2931" y="3357"/>
                    <a:pt x="2926" y="3341"/>
                  </a:cubicBezTo>
                  <a:cubicBezTo>
                    <a:pt x="2926" y="3340"/>
                    <a:pt x="2926" y="3340"/>
                    <a:pt x="2926" y="3338"/>
                  </a:cubicBezTo>
                  <a:cubicBezTo>
                    <a:pt x="2920" y="3312"/>
                    <a:pt x="2914" y="3277"/>
                    <a:pt x="2914" y="3220"/>
                  </a:cubicBezTo>
                  <a:cubicBezTo>
                    <a:pt x="2914" y="3024"/>
                    <a:pt x="2994" y="2843"/>
                    <a:pt x="3139" y="2709"/>
                  </a:cubicBezTo>
                  <a:cubicBezTo>
                    <a:pt x="3268" y="2593"/>
                    <a:pt x="3435" y="2528"/>
                    <a:pt x="3606" y="2528"/>
                  </a:cubicBezTo>
                  <a:cubicBezTo>
                    <a:pt x="3627" y="2528"/>
                    <a:pt x="3649" y="2529"/>
                    <a:pt x="3670" y="2531"/>
                  </a:cubicBezTo>
                  <a:cubicBezTo>
                    <a:pt x="3690" y="2533"/>
                    <a:pt x="3705" y="2536"/>
                    <a:pt x="3718" y="2538"/>
                  </a:cubicBezTo>
                  <a:cubicBezTo>
                    <a:pt x="3737" y="2541"/>
                    <a:pt x="3756" y="2543"/>
                    <a:pt x="3774" y="2543"/>
                  </a:cubicBezTo>
                  <a:cubicBezTo>
                    <a:pt x="3873" y="2543"/>
                    <a:pt x="3942" y="2489"/>
                    <a:pt x="3980" y="2383"/>
                  </a:cubicBezTo>
                  <a:cubicBezTo>
                    <a:pt x="3985" y="2372"/>
                    <a:pt x="3989" y="2360"/>
                    <a:pt x="3995" y="2343"/>
                  </a:cubicBezTo>
                  <a:cubicBezTo>
                    <a:pt x="4127" y="2028"/>
                    <a:pt x="4434" y="1824"/>
                    <a:pt x="4775" y="1824"/>
                  </a:cubicBezTo>
                  <a:close/>
                  <a:moveTo>
                    <a:pt x="8893" y="4180"/>
                  </a:moveTo>
                  <a:cubicBezTo>
                    <a:pt x="9663" y="4927"/>
                    <a:pt x="10090" y="5981"/>
                    <a:pt x="10131" y="7245"/>
                  </a:cubicBezTo>
                  <a:cubicBezTo>
                    <a:pt x="9522" y="7155"/>
                    <a:pt x="9247" y="6874"/>
                    <a:pt x="9002" y="6624"/>
                  </a:cubicBezTo>
                  <a:cubicBezTo>
                    <a:pt x="8778" y="6394"/>
                    <a:pt x="8546" y="6158"/>
                    <a:pt x="8128" y="6158"/>
                  </a:cubicBezTo>
                  <a:cubicBezTo>
                    <a:pt x="8023" y="6158"/>
                    <a:pt x="7905" y="6173"/>
                    <a:pt x="7773" y="6207"/>
                  </a:cubicBezTo>
                  <a:cubicBezTo>
                    <a:pt x="7569" y="6260"/>
                    <a:pt x="7398" y="6305"/>
                    <a:pt x="7246" y="6346"/>
                  </a:cubicBezTo>
                  <a:cubicBezTo>
                    <a:pt x="6770" y="6472"/>
                    <a:pt x="6532" y="6537"/>
                    <a:pt x="6310" y="6537"/>
                  </a:cubicBezTo>
                  <a:cubicBezTo>
                    <a:pt x="6088" y="6537"/>
                    <a:pt x="5848" y="6472"/>
                    <a:pt x="5370" y="6345"/>
                  </a:cubicBezTo>
                  <a:cubicBezTo>
                    <a:pt x="5219" y="6305"/>
                    <a:pt x="5049" y="6259"/>
                    <a:pt x="4847" y="6207"/>
                  </a:cubicBezTo>
                  <a:cubicBezTo>
                    <a:pt x="4714" y="6173"/>
                    <a:pt x="4597" y="6158"/>
                    <a:pt x="4491" y="6158"/>
                  </a:cubicBezTo>
                  <a:cubicBezTo>
                    <a:pt x="4073" y="6158"/>
                    <a:pt x="3842" y="6394"/>
                    <a:pt x="3616" y="6624"/>
                  </a:cubicBezTo>
                  <a:cubicBezTo>
                    <a:pt x="3371" y="6874"/>
                    <a:pt x="3096" y="7155"/>
                    <a:pt x="2487" y="7245"/>
                  </a:cubicBezTo>
                  <a:cubicBezTo>
                    <a:pt x="2515" y="6428"/>
                    <a:pt x="2701" y="5701"/>
                    <a:pt x="3043" y="5079"/>
                  </a:cubicBezTo>
                  <a:cubicBezTo>
                    <a:pt x="3064" y="5081"/>
                    <a:pt x="3086" y="5081"/>
                    <a:pt x="3107" y="5081"/>
                  </a:cubicBezTo>
                  <a:lnTo>
                    <a:pt x="6462" y="5081"/>
                  </a:lnTo>
                  <a:cubicBezTo>
                    <a:pt x="6959" y="5081"/>
                    <a:pt x="7364" y="4677"/>
                    <a:pt x="7364" y="4180"/>
                  </a:cubicBezTo>
                  <a:close/>
                  <a:moveTo>
                    <a:pt x="2090" y="7650"/>
                  </a:moveTo>
                  <a:lnTo>
                    <a:pt x="2090" y="8692"/>
                  </a:lnTo>
                  <a:cubicBezTo>
                    <a:pt x="2090" y="8817"/>
                    <a:pt x="2101" y="8948"/>
                    <a:pt x="2119" y="9080"/>
                  </a:cubicBezTo>
                  <a:cubicBezTo>
                    <a:pt x="1983" y="9032"/>
                    <a:pt x="1845" y="8945"/>
                    <a:pt x="1728" y="8830"/>
                  </a:cubicBezTo>
                  <a:cubicBezTo>
                    <a:pt x="1556" y="8659"/>
                    <a:pt x="1458" y="8457"/>
                    <a:pt x="1458" y="8274"/>
                  </a:cubicBezTo>
                  <a:lnTo>
                    <a:pt x="1458" y="7869"/>
                  </a:lnTo>
                  <a:cubicBezTo>
                    <a:pt x="1458" y="7748"/>
                    <a:pt x="1556" y="7650"/>
                    <a:pt x="1676" y="7650"/>
                  </a:cubicBezTo>
                  <a:close/>
                  <a:moveTo>
                    <a:pt x="10941" y="7650"/>
                  </a:moveTo>
                  <a:cubicBezTo>
                    <a:pt x="11062" y="7650"/>
                    <a:pt x="11160" y="7748"/>
                    <a:pt x="11160" y="7869"/>
                  </a:cubicBezTo>
                  <a:lnTo>
                    <a:pt x="11160" y="8274"/>
                  </a:lnTo>
                  <a:cubicBezTo>
                    <a:pt x="11160" y="8457"/>
                    <a:pt x="11061" y="8659"/>
                    <a:pt x="10889" y="8830"/>
                  </a:cubicBezTo>
                  <a:cubicBezTo>
                    <a:pt x="10772" y="8945"/>
                    <a:pt x="10634" y="9032"/>
                    <a:pt x="10498" y="9080"/>
                  </a:cubicBezTo>
                  <a:cubicBezTo>
                    <a:pt x="10518" y="8948"/>
                    <a:pt x="10527" y="8817"/>
                    <a:pt x="10527" y="8692"/>
                  </a:cubicBezTo>
                  <a:lnTo>
                    <a:pt x="10527" y="7650"/>
                  </a:lnTo>
                  <a:close/>
                  <a:moveTo>
                    <a:pt x="3290" y="9903"/>
                  </a:moveTo>
                  <a:cubicBezTo>
                    <a:pt x="3300" y="9913"/>
                    <a:pt x="3316" y="9928"/>
                    <a:pt x="3334" y="9953"/>
                  </a:cubicBezTo>
                  <a:cubicBezTo>
                    <a:pt x="3569" y="10246"/>
                    <a:pt x="3917" y="10905"/>
                    <a:pt x="3917" y="11220"/>
                  </a:cubicBezTo>
                  <a:cubicBezTo>
                    <a:pt x="3917" y="11641"/>
                    <a:pt x="3603" y="11830"/>
                    <a:pt x="3290" y="11830"/>
                  </a:cubicBezTo>
                  <a:cubicBezTo>
                    <a:pt x="2978" y="11830"/>
                    <a:pt x="2664" y="11641"/>
                    <a:pt x="2664" y="11220"/>
                  </a:cubicBezTo>
                  <a:cubicBezTo>
                    <a:pt x="2662" y="10907"/>
                    <a:pt x="3012" y="10246"/>
                    <a:pt x="3247" y="9953"/>
                  </a:cubicBezTo>
                  <a:cubicBezTo>
                    <a:pt x="3265" y="9928"/>
                    <a:pt x="3280" y="9913"/>
                    <a:pt x="3290" y="9903"/>
                  </a:cubicBezTo>
                  <a:close/>
                  <a:moveTo>
                    <a:pt x="2546" y="1"/>
                  </a:moveTo>
                  <a:cubicBezTo>
                    <a:pt x="2075" y="1"/>
                    <a:pt x="1651" y="270"/>
                    <a:pt x="1452" y="694"/>
                  </a:cubicBezTo>
                  <a:cubicBezTo>
                    <a:pt x="1433" y="693"/>
                    <a:pt x="1414" y="692"/>
                    <a:pt x="1395" y="692"/>
                  </a:cubicBezTo>
                  <a:cubicBezTo>
                    <a:pt x="1134" y="692"/>
                    <a:pt x="879" y="790"/>
                    <a:pt x="684" y="968"/>
                  </a:cubicBezTo>
                  <a:cubicBezTo>
                    <a:pt x="461" y="1171"/>
                    <a:pt x="340" y="1449"/>
                    <a:pt x="340" y="1748"/>
                  </a:cubicBezTo>
                  <a:cubicBezTo>
                    <a:pt x="340" y="1847"/>
                    <a:pt x="351" y="1918"/>
                    <a:pt x="365" y="1967"/>
                  </a:cubicBezTo>
                  <a:cubicBezTo>
                    <a:pt x="351" y="1978"/>
                    <a:pt x="337" y="1988"/>
                    <a:pt x="326" y="1998"/>
                  </a:cubicBezTo>
                  <a:cubicBezTo>
                    <a:pt x="119" y="2168"/>
                    <a:pt x="1" y="2418"/>
                    <a:pt x="1" y="2686"/>
                  </a:cubicBezTo>
                  <a:cubicBezTo>
                    <a:pt x="1" y="3177"/>
                    <a:pt x="892" y="3567"/>
                    <a:pt x="892" y="3567"/>
                  </a:cubicBezTo>
                  <a:lnTo>
                    <a:pt x="2423" y="3567"/>
                  </a:lnTo>
                  <a:cubicBezTo>
                    <a:pt x="2274" y="3731"/>
                    <a:pt x="2190" y="3946"/>
                    <a:pt x="2190" y="4171"/>
                  </a:cubicBezTo>
                  <a:cubicBezTo>
                    <a:pt x="2190" y="4512"/>
                    <a:pt x="2379" y="4809"/>
                    <a:pt x="2658" y="4963"/>
                  </a:cubicBezTo>
                  <a:cubicBezTo>
                    <a:pt x="2306" y="5633"/>
                    <a:pt x="2116" y="6405"/>
                    <a:pt x="2092" y="7267"/>
                  </a:cubicBezTo>
                  <a:lnTo>
                    <a:pt x="1673" y="7267"/>
                  </a:lnTo>
                  <a:cubicBezTo>
                    <a:pt x="1342" y="7267"/>
                    <a:pt x="1075" y="7535"/>
                    <a:pt x="1075" y="7866"/>
                  </a:cubicBezTo>
                  <a:lnTo>
                    <a:pt x="1075" y="8274"/>
                  </a:lnTo>
                  <a:cubicBezTo>
                    <a:pt x="1075" y="8558"/>
                    <a:pt x="1214" y="8859"/>
                    <a:pt x="1460" y="9101"/>
                  </a:cubicBezTo>
                  <a:cubicBezTo>
                    <a:pt x="1676" y="9316"/>
                    <a:pt x="1948" y="9456"/>
                    <a:pt x="2210" y="9494"/>
                  </a:cubicBezTo>
                  <a:cubicBezTo>
                    <a:pt x="2288" y="9776"/>
                    <a:pt x="2406" y="10066"/>
                    <a:pt x="2561" y="10354"/>
                  </a:cubicBezTo>
                  <a:cubicBezTo>
                    <a:pt x="2411" y="10654"/>
                    <a:pt x="2288" y="10982"/>
                    <a:pt x="2288" y="11223"/>
                  </a:cubicBezTo>
                  <a:cubicBezTo>
                    <a:pt x="2288" y="11528"/>
                    <a:pt x="2398" y="11786"/>
                    <a:pt x="2610" y="11968"/>
                  </a:cubicBezTo>
                  <a:cubicBezTo>
                    <a:pt x="2793" y="12129"/>
                    <a:pt x="3038" y="12217"/>
                    <a:pt x="3299" y="12217"/>
                  </a:cubicBezTo>
                  <a:cubicBezTo>
                    <a:pt x="3800" y="12217"/>
                    <a:pt x="4308" y="11875"/>
                    <a:pt x="4308" y="11223"/>
                  </a:cubicBezTo>
                  <a:cubicBezTo>
                    <a:pt x="4308" y="10773"/>
                    <a:pt x="3880" y="10012"/>
                    <a:pt x="3639" y="9713"/>
                  </a:cubicBezTo>
                  <a:cubicBezTo>
                    <a:pt x="3569" y="9626"/>
                    <a:pt x="3458" y="9511"/>
                    <a:pt x="3297" y="9511"/>
                  </a:cubicBezTo>
                  <a:lnTo>
                    <a:pt x="3294" y="9511"/>
                  </a:lnTo>
                  <a:cubicBezTo>
                    <a:pt x="3135" y="9511"/>
                    <a:pt x="3024" y="9626"/>
                    <a:pt x="2955" y="9712"/>
                  </a:cubicBezTo>
                  <a:cubicBezTo>
                    <a:pt x="2905" y="9775"/>
                    <a:pt x="2846" y="9857"/>
                    <a:pt x="2785" y="9954"/>
                  </a:cubicBezTo>
                  <a:cubicBezTo>
                    <a:pt x="2678" y="9724"/>
                    <a:pt x="2598" y="9497"/>
                    <a:pt x="2546" y="9276"/>
                  </a:cubicBezTo>
                  <a:lnTo>
                    <a:pt x="2544" y="9271"/>
                  </a:lnTo>
                  <a:cubicBezTo>
                    <a:pt x="2498" y="9072"/>
                    <a:pt x="2474" y="8879"/>
                    <a:pt x="2474" y="8695"/>
                  </a:cubicBezTo>
                  <a:lnTo>
                    <a:pt x="2474" y="7636"/>
                  </a:lnTo>
                  <a:cubicBezTo>
                    <a:pt x="3251" y="7537"/>
                    <a:pt x="3612" y="7170"/>
                    <a:pt x="3880" y="6895"/>
                  </a:cubicBezTo>
                  <a:cubicBezTo>
                    <a:pt x="4090" y="6682"/>
                    <a:pt x="4227" y="6542"/>
                    <a:pt x="4483" y="6542"/>
                  </a:cubicBezTo>
                  <a:cubicBezTo>
                    <a:pt x="4559" y="6542"/>
                    <a:pt x="4645" y="6555"/>
                    <a:pt x="4747" y="6581"/>
                  </a:cubicBezTo>
                  <a:cubicBezTo>
                    <a:pt x="4948" y="6633"/>
                    <a:pt x="5118" y="6678"/>
                    <a:pt x="5268" y="6718"/>
                  </a:cubicBezTo>
                  <a:cubicBezTo>
                    <a:pt x="5779" y="6854"/>
                    <a:pt x="6035" y="6923"/>
                    <a:pt x="6308" y="6923"/>
                  </a:cubicBezTo>
                  <a:cubicBezTo>
                    <a:pt x="6581" y="6923"/>
                    <a:pt x="6836" y="6854"/>
                    <a:pt x="7345" y="6719"/>
                  </a:cubicBezTo>
                  <a:cubicBezTo>
                    <a:pt x="7497" y="6679"/>
                    <a:pt x="7667" y="6633"/>
                    <a:pt x="7870" y="6581"/>
                  </a:cubicBezTo>
                  <a:cubicBezTo>
                    <a:pt x="7972" y="6555"/>
                    <a:pt x="8058" y="6542"/>
                    <a:pt x="8134" y="6542"/>
                  </a:cubicBezTo>
                  <a:cubicBezTo>
                    <a:pt x="8391" y="6542"/>
                    <a:pt x="8527" y="6682"/>
                    <a:pt x="8737" y="6895"/>
                  </a:cubicBezTo>
                  <a:cubicBezTo>
                    <a:pt x="9005" y="7170"/>
                    <a:pt x="9366" y="7537"/>
                    <a:pt x="10143" y="7636"/>
                  </a:cubicBezTo>
                  <a:lnTo>
                    <a:pt x="10143" y="8684"/>
                  </a:lnTo>
                  <a:cubicBezTo>
                    <a:pt x="10143" y="8868"/>
                    <a:pt x="10120" y="9057"/>
                    <a:pt x="10076" y="9247"/>
                  </a:cubicBezTo>
                  <a:cubicBezTo>
                    <a:pt x="10073" y="9255"/>
                    <a:pt x="10071" y="9264"/>
                    <a:pt x="10070" y="9271"/>
                  </a:cubicBezTo>
                  <a:cubicBezTo>
                    <a:pt x="9767" y="10528"/>
                    <a:pt x="8576" y="11878"/>
                    <a:pt x="7241" y="12370"/>
                  </a:cubicBezTo>
                  <a:cubicBezTo>
                    <a:pt x="6888" y="12499"/>
                    <a:pt x="6589" y="12560"/>
                    <a:pt x="6296" y="12560"/>
                  </a:cubicBezTo>
                  <a:cubicBezTo>
                    <a:pt x="6003" y="12560"/>
                    <a:pt x="5703" y="12499"/>
                    <a:pt x="5350" y="12370"/>
                  </a:cubicBezTo>
                  <a:cubicBezTo>
                    <a:pt x="5135" y="12290"/>
                    <a:pt x="4919" y="12187"/>
                    <a:pt x="4706" y="12062"/>
                  </a:cubicBezTo>
                  <a:cubicBezTo>
                    <a:pt x="4675" y="12044"/>
                    <a:pt x="4642" y="12036"/>
                    <a:pt x="4610" y="12036"/>
                  </a:cubicBezTo>
                  <a:cubicBezTo>
                    <a:pt x="4541" y="12036"/>
                    <a:pt x="4474" y="12073"/>
                    <a:pt x="4440" y="12138"/>
                  </a:cubicBezTo>
                  <a:cubicBezTo>
                    <a:pt x="4393" y="12229"/>
                    <a:pt x="4431" y="12341"/>
                    <a:pt x="4518" y="12393"/>
                  </a:cubicBezTo>
                  <a:cubicBezTo>
                    <a:pt x="4748" y="12526"/>
                    <a:pt x="4985" y="12638"/>
                    <a:pt x="5218" y="12724"/>
                  </a:cubicBezTo>
                  <a:cubicBezTo>
                    <a:pt x="5614" y="12870"/>
                    <a:pt x="5956" y="12939"/>
                    <a:pt x="6296" y="12939"/>
                  </a:cubicBezTo>
                  <a:cubicBezTo>
                    <a:pt x="6635" y="12939"/>
                    <a:pt x="6977" y="12870"/>
                    <a:pt x="7373" y="12724"/>
                  </a:cubicBezTo>
                  <a:cubicBezTo>
                    <a:pt x="8203" y="12419"/>
                    <a:pt x="8993" y="11821"/>
                    <a:pt x="9596" y="11042"/>
                  </a:cubicBezTo>
                  <a:cubicBezTo>
                    <a:pt x="9982" y="10542"/>
                    <a:pt x="10260" y="10002"/>
                    <a:pt x="10407" y="9482"/>
                  </a:cubicBezTo>
                  <a:cubicBezTo>
                    <a:pt x="10668" y="9445"/>
                    <a:pt x="10939" y="9305"/>
                    <a:pt x="11157" y="9092"/>
                  </a:cubicBezTo>
                  <a:cubicBezTo>
                    <a:pt x="11403" y="8851"/>
                    <a:pt x="11542" y="8551"/>
                    <a:pt x="11542" y="8268"/>
                  </a:cubicBezTo>
                  <a:lnTo>
                    <a:pt x="11542" y="7866"/>
                  </a:lnTo>
                  <a:cubicBezTo>
                    <a:pt x="11542" y="7535"/>
                    <a:pt x="11275" y="7267"/>
                    <a:pt x="10944" y="7267"/>
                  </a:cubicBezTo>
                  <a:lnTo>
                    <a:pt x="10522" y="7267"/>
                  </a:lnTo>
                  <a:cubicBezTo>
                    <a:pt x="10479" y="5786"/>
                    <a:pt x="9955" y="4803"/>
                    <a:pt x="9416" y="4180"/>
                  </a:cubicBezTo>
                  <a:lnTo>
                    <a:pt x="10300" y="4180"/>
                  </a:lnTo>
                  <a:cubicBezTo>
                    <a:pt x="10390" y="4180"/>
                    <a:pt x="10471" y="4121"/>
                    <a:pt x="10490" y="4033"/>
                  </a:cubicBezTo>
                  <a:cubicBezTo>
                    <a:pt x="10519" y="3907"/>
                    <a:pt x="10425" y="3797"/>
                    <a:pt x="10306" y="3797"/>
                  </a:cubicBezTo>
                  <a:lnTo>
                    <a:pt x="7060" y="3797"/>
                  </a:lnTo>
                  <a:cubicBezTo>
                    <a:pt x="6761" y="3797"/>
                    <a:pt x="6519" y="3552"/>
                    <a:pt x="6519" y="3251"/>
                  </a:cubicBezTo>
                  <a:cubicBezTo>
                    <a:pt x="6519" y="3041"/>
                    <a:pt x="6641" y="2847"/>
                    <a:pt x="6830" y="2755"/>
                  </a:cubicBezTo>
                  <a:cubicBezTo>
                    <a:pt x="6839" y="2751"/>
                    <a:pt x="6848" y="2748"/>
                    <a:pt x="6855" y="2745"/>
                  </a:cubicBezTo>
                  <a:cubicBezTo>
                    <a:pt x="6957" y="2700"/>
                    <a:pt x="7003" y="2623"/>
                    <a:pt x="6996" y="2513"/>
                  </a:cubicBezTo>
                  <a:cubicBezTo>
                    <a:pt x="6994" y="2507"/>
                    <a:pt x="6994" y="2496"/>
                    <a:pt x="6994" y="2484"/>
                  </a:cubicBezTo>
                  <a:cubicBezTo>
                    <a:pt x="6994" y="2176"/>
                    <a:pt x="7201" y="1909"/>
                    <a:pt x="7496" y="1835"/>
                  </a:cubicBezTo>
                  <a:cubicBezTo>
                    <a:pt x="7519" y="1829"/>
                    <a:pt x="7536" y="1826"/>
                    <a:pt x="7549" y="1821"/>
                  </a:cubicBezTo>
                  <a:cubicBezTo>
                    <a:pt x="7608" y="1809"/>
                    <a:pt x="7784" y="1769"/>
                    <a:pt x="7755" y="1544"/>
                  </a:cubicBezTo>
                  <a:cubicBezTo>
                    <a:pt x="7752" y="1522"/>
                    <a:pt x="7749" y="1495"/>
                    <a:pt x="7749" y="1452"/>
                  </a:cubicBezTo>
                  <a:cubicBezTo>
                    <a:pt x="7749" y="863"/>
                    <a:pt x="8224" y="384"/>
                    <a:pt x="8807" y="384"/>
                  </a:cubicBezTo>
                  <a:cubicBezTo>
                    <a:pt x="9212" y="384"/>
                    <a:pt x="9586" y="622"/>
                    <a:pt x="9761" y="988"/>
                  </a:cubicBezTo>
                  <a:cubicBezTo>
                    <a:pt x="9780" y="1030"/>
                    <a:pt x="9789" y="1057"/>
                    <a:pt x="9797" y="1080"/>
                  </a:cubicBezTo>
                  <a:cubicBezTo>
                    <a:pt x="9809" y="1120"/>
                    <a:pt x="9833" y="1194"/>
                    <a:pt x="9913" y="1234"/>
                  </a:cubicBezTo>
                  <a:cubicBezTo>
                    <a:pt x="9945" y="1250"/>
                    <a:pt x="9976" y="1256"/>
                    <a:pt x="10004" y="1256"/>
                  </a:cubicBezTo>
                  <a:cubicBezTo>
                    <a:pt x="10048" y="1256"/>
                    <a:pt x="10088" y="1242"/>
                    <a:pt x="10120" y="1231"/>
                  </a:cubicBezTo>
                  <a:cubicBezTo>
                    <a:pt x="10134" y="1226"/>
                    <a:pt x="10151" y="1220"/>
                    <a:pt x="10172" y="1212"/>
                  </a:cubicBezTo>
                  <a:cubicBezTo>
                    <a:pt x="10238" y="1192"/>
                    <a:pt x="10306" y="1182"/>
                    <a:pt x="10372" y="1182"/>
                  </a:cubicBezTo>
                  <a:cubicBezTo>
                    <a:pt x="10617" y="1182"/>
                    <a:pt x="10841" y="1317"/>
                    <a:pt x="10958" y="1536"/>
                  </a:cubicBezTo>
                  <a:cubicBezTo>
                    <a:pt x="10993" y="1609"/>
                    <a:pt x="11060" y="1650"/>
                    <a:pt x="11139" y="1650"/>
                  </a:cubicBezTo>
                  <a:cubicBezTo>
                    <a:pt x="11142" y="1650"/>
                    <a:pt x="11145" y="1650"/>
                    <a:pt x="11148" y="1649"/>
                  </a:cubicBezTo>
                  <a:cubicBezTo>
                    <a:pt x="11611" y="1657"/>
                    <a:pt x="11987" y="2044"/>
                    <a:pt x="11987" y="2512"/>
                  </a:cubicBezTo>
                  <a:cubicBezTo>
                    <a:pt x="11987" y="2524"/>
                    <a:pt x="11987" y="2535"/>
                    <a:pt x="11987" y="2542"/>
                  </a:cubicBezTo>
                  <a:cubicBezTo>
                    <a:pt x="11984" y="2614"/>
                    <a:pt x="11996" y="2705"/>
                    <a:pt x="12114" y="2766"/>
                  </a:cubicBezTo>
                  <a:cubicBezTo>
                    <a:pt x="12120" y="2769"/>
                    <a:pt x="12128" y="2774"/>
                    <a:pt x="12142" y="2781"/>
                  </a:cubicBezTo>
                  <a:cubicBezTo>
                    <a:pt x="12305" y="2880"/>
                    <a:pt x="12406" y="3059"/>
                    <a:pt x="12406" y="3251"/>
                  </a:cubicBezTo>
                  <a:cubicBezTo>
                    <a:pt x="12406" y="3552"/>
                    <a:pt x="12162" y="3797"/>
                    <a:pt x="11864" y="3797"/>
                  </a:cubicBezTo>
                  <a:lnTo>
                    <a:pt x="11188" y="3797"/>
                  </a:lnTo>
                  <a:cubicBezTo>
                    <a:pt x="11099" y="3797"/>
                    <a:pt x="11018" y="3857"/>
                    <a:pt x="10998" y="3944"/>
                  </a:cubicBezTo>
                  <a:cubicBezTo>
                    <a:pt x="10970" y="4070"/>
                    <a:pt x="11064" y="4180"/>
                    <a:pt x="11182" y="4180"/>
                  </a:cubicBezTo>
                  <a:lnTo>
                    <a:pt x="11863" y="4180"/>
                  </a:lnTo>
                  <a:cubicBezTo>
                    <a:pt x="11863" y="4180"/>
                    <a:pt x="12785" y="3769"/>
                    <a:pt x="12785" y="3262"/>
                  </a:cubicBezTo>
                  <a:cubicBezTo>
                    <a:pt x="12785" y="2952"/>
                    <a:pt x="12625" y="2659"/>
                    <a:pt x="12366" y="2492"/>
                  </a:cubicBezTo>
                  <a:cubicBezTo>
                    <a:pt x="12347" y="1869"/>
                    <a:pt x="11858" y="1356"/>
                    <a:pt x="11242" y="1301"/>
                  </a:cubicBezTo>
                  <a:cubicBezTo>
                    <a:pt x="11050" y="1010"/>
                    <a:pt x="10725" y="833"/>
                    <a:pt x="10372" y="833"/>
                  </a:cubicBezTo>
                  <a:cubicBezTo>
                    <a:pt x="10284" y="833"/>
                    <a:pt x="10195" y="844"/>
                    <a:pt x="10108" y="867"/>
                  </a:cubicBezTo>
                  <a:cubicBezTo>
                    <a:pt x="10106" y="864"/>
                    <a:pt x="10105" y="861"/>
                    <a:pt x="10103" y="858"/>
                  </a:cubicBezTo>
                  <a:cubicBezTo>
                    <a:pt x="9866" y="363"/>
                    <a:pt x="9356" y="43"/>
                    <a:pt x="8807" y="43"/>
                  </a:cubicBezTo>
                  <a:cubicBezTo>
                    <a:pt x="8014" y="43"/>
                    <a:pt x="7370" y="688"/>
                    <a:pt x="7370" y="1481"/>
                  </a:cubicBezTo>
                  <a:cubicBezTo>
                    <a:pt x="7370" y="1487"/>
                    <a:pt x="7370" y="1495"/>
                    <a:pt x="7370" y="1501"/>
                  </a:cubicBezTo>
                  <a:cubicBezTo>
                    <a:pt x="6957" y="1619"/>
                    <a:pt x="6661" y="1975"/>
                    <a:pt x="6620" y="2398"/>
                  </a:cubicBezTo>
                  <a:cubicBezTo>
                    <a:pt x="6430" y="2243"/>
                    <a:pt x="6191" y="2157"/>
                    <a:pt x="5944" y="2157"/>
                  </a:cubicBezTo>
                  <a:cubicBezTo>
                    <a:pt x="5924" y="2157"/>
                    <a:pt x="5904" y="2158"/>
                    <a:pt x="5884" y="2159"/>
                  </a:cubicBezTo>
                  <a:cubicBezTo>
                    <a:pt x="5683" y="1728"/>
                    <a:pt x="5253" y="1453"/>
                    <a:pt x="4775" y="1453"/>
                  </a:cubicBezTo>
                  <a:cubicBezTo>
                    <a:pt x="4753" y="1453"/>
                    <a:pt x="4732" y="1453"/>
                    <a:pt x="4710" y="1455"/>
                  </a:cubicBezTo>
                  <a:cubicBezTo>
                    <a:pt x="4580" y="1008"/>
                    <a:pt x="4168" y="692"/>
                    <a:pt x="3697" y="692"/>
                  </a:cubicBezTo>
                  <a:cubicBezTo>
                    <a:pt x="3677" y="692"/>
                    <a:pt x="3658" y="693"/>
                    <a:pt x="3638" y="694"/>
                  </a:cubicBezTo>
                  <a:cubicBezTo>
                    <a:pt x="3438" y="270"/>
                    <a:pt x="3015" y="1"/>
                    <a:pt x="254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71"/>
            <p:cNvSpPr/>
            <p:nvPr/>
          </p:nvSpPr>
          <p:spPr>
            <a:xfrm>
              <a:off x="3375896" y="2090401"/>
              <a:ext cx="23515" cy="19649"/>
            </a:xfrm>
            <a:custGeom>
              <a:avLst/>
              <a:gdLst/>
              <a:ahLst/>
              <a:cxnLst/>
              <a:rect l="l" t="t" r="r" b="b"/>
              <a:pathLst>
                <a:path w="815" h="681" extrusionOk="0">
                  <a:moveTo>
                    <a:pt x="610" y="1"/>
                  </a:moveTo>
                  <a:cubicBezTo>
                    <a:pt x="601" y="1"/>
                    <a:pt x="591" y="2"/>
                    <a:pt x="582" y="3"/>
                  </a:cubicBezTo>
                  <a:cubicBezTo>
                    <a:pt x="220" y="60"/>
                    <a:pt x="83" y="270"/>
                    <a:pt x="31" y="436"/>
                  </a:cubicBezTo>
                  <a:cubicBezTo>
                    <a:pt x="0" y="535"/>
                    <a:pt x="57" y="641"/>
                    <a:pt x="157" y="673"/>
                  </a:cubicBezTo>
                  <a:cubicBezTo>
                    <a:pt x="175" y="678"/>
                    <a:pt x="195" y="681"/>
                    <a:pt x="214" y="681"/>
                  </a:cubicBezTo>
                  <a:cubicBezTo>
                    <a:pt x="295" y="681"/>
                    <a:pt x="370" y="629"/>
                    <a:pt x="395" y="548"/>
                  </a:cubicBezTo>
                  <a:cubicBezTo>
                    <a:pt x="416" y="480"/>
                    <a:pt x="461" y="406"/>
                    <a:pt x="640" y="379"/>
                  </a:cubicBezTo>
                  <a:cubicBezTo>
                    <a:pt x="744" y="362"/>
                    <a:pt x="815" y="265"/>
                    <a:pt x="798" y="161"/>
                  </a:cubicBezTo>
                  <a:cubicBezTo>
                    <a:pt x="783" y="68"/>
                    <a:pt x="702" y="1"/>
                    <a:pt x="61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71"/>
            <p:cNvSpPr/>
            <p:nvPr/>
          </p:nvSpPr>
          <p:spPr>
            <a:xfrm>
              <a:off x="3254485" y="2113743"/>
              <a:ext cx="23053" cy="19302"/>
            </a:xfrm>
            <a:custGeom>
              <a:avLst/>
              <a:gdLst/>
              <a:ahLst/>
              <a:cxnLst/>
              <a:rect l="l" t="t" r="r" b="b"/>
              <a:pathLst>
                <a:path w="799" h="669" extrusionOk="0">
                  <a:moveTo>
                    <a:pt x="594" y="0"/>
                  </a:moveTo>
                  <a:cubicBezTo>
                    <a:pt x="584" y="0"/>
                    <a:pt x="575" y="1"/>
                    <a:pt x="565" y="2"/>
                  </a:cubicBezTo>
                  <a:cubicBezTo>
                    <a:pt x="311" y="44"/>
                    <a:pt x="107" y="202"/>
                    <a:pt x="35" y="418"/>
                  </a:cubicBezTo>
                  <a:cubicBezTo>
                    <a:pt x="1" y="516"/>
                    <a:pt x="55" y="625"/>
                    <a:pt x="153" y="659"/>
                  </a:cubicBezTo>
                  <a:cubicBezTo>
                    <a:pt x="174" y="665"/>
                    <a:pt x="194" y="668"/>
                    <a:pt x="214" y="668"/>
                  </a:cubicBezTo>
                  <a:cubicBezTo>
                    <a:pt x="294" y="668"/>
                    <a:pt x="367" y="619"/>
                    <a:pt x="394" y="539"/>
                  </a:cubicBezTo>
                  <a:cubicBezTo>
                    <a:pt x="421" y="458"/>
                    <a:pt x="510" y="397"/>
                    <a:pt x="624" y="378"/>
                  </a:cubicBezTo>
                  <a:cubicBezTo>
                    <a:pt x="728" y="361"/>
                    <a:pt x="799" y="265"/>
                    <a:pt x="782" y="160"/>
                  </a:cubicBezTo>
                  <a:cubicBezTo>
                    <a:pt x="768" y="67"/>
                    <a:pt x="685" y="0"/>
                    <a:pt x="59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71"/>
            <p:cNvSpPr/>
            <p:nvPr/>
          </p:nvSpPr>
          <p:spPr>
            <a:xfrm>
              <a:off x="3188788" y="2071590"/>
              <a:ext cx="20370" cy="21784"/>
            </a:xfrm>
            <a:custGeom>
              <a:avLst/>
              <a:gdLst/>
              <a:ahLst/>
              <a:cxnLst/>
              <a:rect l="l" t="t" r="r" b="b"/>
              <a:pathLst>
                <a:path w="706" h="755" extrusionOk="0">
                  <a:moveTo>
                    <a:pt x="491" y="1"/>
                  </a:moveTo>
                  <a:cubicBezTo>
                    <a:pt x="465" y="1"/>
                    <a:pt x="439" y="6"/>
                    <a:pt x="414" y="17"/>
                  </a:cubicBezTo>
                  <a:cubicBezTo>
                    <a:pt x="91" y="158"/>
                    <a:pt x="12" y="388"/>
                    <a:pt x="5" y="555"/>
                  </a:cubicBezTo>
                  <a:cubicBezTo>
                    <a:pt x="0" y="661"/>
                    <a:pt x="80" y="750"/>
                    <a:pt x="184" y="755"/>
                  </a:cubicBezTo>
                  <a:lnTo>
                    <a:pt x="195" y="755"/>
                  </a:lnTo>
                  <a:cubicBezTo>
                    <a:pt x="295" y="755"/>
                    <a:pt x="379" y="676"/>
                    <a:pt x="384" y="574"/>
                  </a:cubicBezTo>
                  <a:cubicBezTo>
                    <a:pt x="387" y="509"/>
                    <a:pt x="411" y="433"/>
                    <a:pt x="566" y="365"/>
                  </a:cubicBezTo>
                  <a:cubicBezTo>
                    <a:pt x="663" y="322"/>
                    <a:pt x="706" y="210"/>
                    <a:pt x="664" y="115"/>
                  </a:cubicBezTo>
                  <a:cubicBezTo>
                    <a:pt x="634" y="43"/>
                    <a:pt x="564" y="1"/>
                    <a:pt x="49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0" name="Google Shape;2320;p71"/>
          <p:cNvGrpSpPr/>
          <p:nvPr/>
        </p:nvGrpSpPr>
        <p:grpSpPr>
          <a:xfrm>
            <a:off x="3989541" y="2032062"/>
            <a:ext cx="373900" cy="373900"/>
            <a:chOff x="3963766" y="2032062"/>
            <a:chExt cx="373900" cy="373900"/>
          </a:xfrm>
        </p:grpSpPr>
        <p:sp>
          <p:nvSpPr>
            <p:cNvPr id="2321" name="Google Shape;2321;p71"/>
            <p:cNvSpPr/>
            <p:nvPr/>
          </p:nvSpPr>
          <p:spPr>
            <a:xfrm>
              <a:off x="4028367" y="2240059"/>
              <a:ext cx="120546" cy="46510"/>
            </a:xfrm>
            <a:custGeom>
              <a:avLst/>
              <a:gdLst/>
              <a:ahLst/>
              <a:cxnLst/>
              <a:rect l="l" t="t" r="r" b="b"/>
              <a:pathLst>
                <a:path w="4178" h="1612" extrusionOk="0">
                  <a:moveTo>
                    <a:pt x="1" y="1487"/>
                  </a:moveTo>
                  <a:cubicBezTo>
                    <a:pt x="1" y="1556"/>
                    <a:pt x="56" y="1611"/>
                    <a:pt x="125" y="1611"/>
                  </a:cubicBezTo>
                  <a:lnTo>
                    <a:pt x="2446" y="1611"/>
                  </a:lnTo>
                  <a:lnTo>
                    <a:pt x="3362" y="1611"/>
                  </a:lnTo>
                  <a:cubicBezTo>
                    <a:pt x="4119" y="1611"/>
                    <a:pt x="4178" y="42"/>
                    <a:pt x="3078" y="1"/>
                  </a:cubicBezTo>
                  <a:lnTo>
                    <a:pt x="990" y="18"/>
                  </a:lnTo>
                  <a:cubicBezTo>
                    <a:pt x="490" y="159"/>
                    <a:pt x="1" y="360"/>
                    <a:pt x="1" y="1079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71"/>
            <p:cNvSpPr/>
            <p:nvPr/>
          </p:nvSpPr>
          <p:spPr>
            <a:xfrm>
              <a:off x="4147066" y="2240290"/>
              <a:ext cx="133125" cy="46279"/>
            </a:xfrm>
            <a:custGeom>
              <a:avLst/>
              <a:gdLst/>
              <a:ahLst/>
              <a:cxnLst/>
              <a:rect l="l" t="t" r="r" b="b"/>
              <a:pathLst>
                <a:path w="4614" h="1604" extrusionOk="0">
                  <a:moveTo>
                    <a:pt x="2158" y="1585"/>
                  </a:moveTo>
                  <a:lnTo>
                    <a:pt x="4488" y="1585"/>
                  </a:lnTo>
                  <a:cubicBezTo>
                    <a:pt x="4557" y="1600"/>
                    <a:pt x="4613" y="1543"/>
                    <a:pt x="4610" y="1474"/>
                  </a:cubicBezTo>
                  <a:lnTo>
                    <a:pt x="4610" y="1065"/>
                  </a:lnTo>
                  <a:cubicBezTo>
                    <a:pt x="4613" y="344"/>
                    <a:pt x="4123" y="141"/>
                    <a:pt x="3621" y="0"/>
                  </a:cubicBezTo>
                  <a:lnTo>
                    <a:pt x="1523" y="148"/>
                  </a:lnTo>
                  <a:cubicBezTo>
                    <a:pt x="996" y="264"/>
                    <a:pt x="1" y="1600"/>
                    <a:pt x="1156" y="1603"/>
                  </a:cubicBezTo>
                  <a:lnTo>
                    <a:pt x="2158" y="1603"/>
                  </a:lnTo>
                  <a:lnTo>
                    <a:pt x="2158" y="1585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71"/>
            <p:cNvSpPr/>
            <p:nvPr/>
          </p:nvSpPr>
          <p:spPr>
            <a:xfrm>
              <a:off x="4056931" y="2225806"/>
              <a:ext cx="60475" cy="33902"/>
            </a:xfrm>
            <a:custGeom>
              <a:avLst/>
              <a:gdLst/>
              <a:ahLst/>
              <a:cxnLst/>
              <a:rect l="l" t="t" r="r" b="b"/>
              <a:pathLst>
                <a:path w="2096" h="1175" extrusionOk="0">
                  <a:moveTo>
                    <a:pt x="0" y="502"/>
                  </a:moveTo>
                  <a:lnTo>
                    <a:pt x="965" y="1067"/>
                  </a:lnTo>
                  <a:cubicBezTo>
                    <a:pt x="1128" y="1174"/>
                    <a:pt x="1221" y="1174"/>
                    <a:pt x="1385" y="1067"/>
                  </a:cubicBezTo>
                  <a:lnTo>
                    <a:pt x="2096" y="651"/>
                  </a:lnTo>
                  <a:cubicBezTo>
                    <a:pt x="1953" y="441"/>
                    <a:pt x="1855" y="214"/>
                    <a:pt x="1827" y="1"/>
                  </a:cubicBezTo>
                  <a:lnTo>
                    <a:pt x="566" y="25"/>
                  </a:lnTo>
                  <a:cubicBezTo>
                    <a:pt x="525" y="111"/>
                    <a:pt x="471" y="373"/>
                    <a:pt x="267" y="430"/>
                  </a:cubicBezTo>
                  <a:cubicBezTo>
                    <a:pt x="178" y="453"/>
                    <a:pt x="89" y="476"/>
                    <a:pt x="0" y="502"/>
                  </a:cubicBezTo>
                  <a:close/>
                </a:path>
              </a:pathLst>
            </a:custGeom>
            <a:solidFill>
              <a:srgbClr val="F5A96C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71"/>
            <p:cNvSpPr/>
            <p:nvPr/>
          </p:nvSpPr>
          <p:spPr>
            <a:xfrm>
              <a:off x="4190979" y="2220065"/>
              <a:ext cx="60533" cy="39643"/>
            </a:xfrm>
            <a:custGeom>
              <a:avLst/>
              <a:gdLst/>
              <a:ahLst/>
              <a:cxnLst/>
              <a:rect l="l" t="t" r="r" b="b"/>
              <a:pathLst>
                <a:path w="2098" h="1374" extrusionOk="0">
                  <a:moveTo>
                    <a:pt x="711" y="1266"/>
                  </a:moveTo>
                  <a:cubicBezTo>
                    <a:pt x="875" y="1373"/>
                    <a:pt x="968" y="1373"/>
                    <a:pt x="1133" y="1266"/>
                  </a:cubicBezTo>
                  <a:lnTo>
                    <a:pt x="2097" y="701"/>
                  </a:lnTo>
                  <a:cubicBezTo>
                    <a:pt x="2008" y="675"/>
                    <a:pt x="1918" y="652"/>
                    <a:pt x="1830" y="628"/>
                  </a:cubicBezTo>
                  <a:cubicBezTo>
                    <a:pt x="1626" y="572"/>
                    <a:pt x="1571" y="310"/>
                    <a:pt x="1530" y="224"/>
                  </a:cubicBezTo>
                  <a:cubicBezTo>
                    <a:pt x="1082" y="0"/>
                    <a:pt x="700" y="29"/>
                    <a:pt x="269" y="200"/>
                  </a:cubicBezTo>
                  <a:cubicBezTo>
                    <a:pt x="143" y="365"/>
                    <a:pt x="59" y="599"/>
                    <a:pt x="1" y="849"/>
                  </a:cubicBezTo>
                  <a:close/>
                </a:path>
              </a:pathLst>
            </a:custGeom>
            <a:solidFill>
              <a:srgbClr val="F5A96C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71"/>
            <p:cNvSpPr/>
            <p:nvPr/>
          </p:nvSpPr>
          <p:spPr>
            <a:xfrm>
              <a:off x="4046082" y="2147385"/>
              <a:ext cx="94694" cy="85086"/>
            </a:xfrm>
            <a:custGeom>
              <a:avLst/>
              <a:gdLst/>
              <a:ahLst/>
              <a:cxnLst/>
              <a:rect l="l" t="t" r="r" b="b"/>
              <a:pathLst>
                <a:path w="3282" h="2949" extrusionOk="0">
                  <a:moveTo>
                    <a:pt x="0" y="1352"/>
                  </a:moveTo>
                  <a:cubicBezTo>
                    <a:pt x="0" y="1843"/>
                    <a:pt x="409" y="2446"/>
                    <a:pt x="944" y="2743"/>
                  </a:cubicBezTo>
                  <a:cubicBezTo>
                    <a:pt x="1016" y="2783"/>
                    <a:pt x="1090" y="2817"/>
                    <a:pt x="1165" y="2846"/>
                  </a:cubicBezTo>
                  <a:cubicBezTo>
                    <a:pt x="1445" y="2949"/>
                    <a:pt x="1660" y="2949"/>
                    <a:pt x="1942" y="2846"/>
                  </a:cubicBezTo>
                  <a:cubicBezTo>
                    <a:pt x="2033" y="2812"/>
                    <a:pt x="2120" y="2769"/>
                    <a:pt x="2206" y="2719"/>
                  </a:cubicBezTo>
                  <a:cubicBezTo>
                    <a:pt x="2565" y="2444"/>
                    <a:pt x="3282" y="912"/>
                    <a:pt x="2872" y="617"/>
                  </a:cubicBezTo>
                  <a:cubicBezTo>
                    <a:pt x="2631" y="468"/>
                    <a:pt x="2639" y="131"/>
                    <a:pt x="2321" y="212"/>
                  </a:cubicBezTo>
                  <a:cubicBezTo>
                    <a:pt x="1987" y="300"/>
                    <a:pt x="1722" y="1"/>
                    <a:pt x="1596" y="1"/>
                  </a:cubicBezTo>
                  <a:cubicBezTo>
                    <a:pt x="1472" y="1"/>
                    <a:pt x="1384" y="223"/>
                    <a:pt x="1048" y="137"/>
                  </a:cubicBezTo>
                  <a:cubicBezTo>
                    <a:pt x="614" y="25"/>
                    <a:pt x="629" y="834"/>
                    <a:pt x="0" y="876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71"/>
            <p:cNvSpPr/>
            <p:nvPr/>
          </p:nvSpPr>
          <p:spPr>
            <a:xfrm>
              <a:off x="4046024" y="2122168"/>
              <a:ext cx="88866" cy="50521"/>
            </a:xfrm>
            <a:custGeom>
              <a:avLst/>
              <a:gdLst/>
              <a:ahLst/>
              <a:cxnLst/>
              <a:rect l="l" t="t" r="r" b="b"/>
              <a:pathLst>
                <a:path w="3080" h="1751" extrusionOk="0">
                  <a:moveTo>
                    <a:pt x="969" y="1339"/>
                  </a:moveTo>
                  <a:cubicBezTo>
                    <a:pt x="1305" y="1425"/>
                    <a:pt x="1428" y="1468"/>
                    <a:pt x="1553" y="1468"/>
                  </a:cubicBezTo>
                  <a:cubicBezTo>
                    <a:pt x="1678" y="1468"/>
                    <a:pt x="1802" y="1425"/>
                    <a:pt x="2136" y="1339"/>
                  </a:cubicBezTo>
                  <a:cubicBezTo>
                    <a:pt x="2454" y="1257"/>
                    <a:pt x="2489" y="1491"/>
                    <a:pt x="2730" y="1640"/>
                  </a:cubicBezTo>
                  <a:cubicBezTo>
                    <a:pt x="2837" y="1542"/>
                    <a:pt x="2955" y="1464"/>
                    <a:pt x="3080" y="1401"/>
                  </a:cubicBezTo>
                  <a:cubicBezTo>
                    <a:pt x="2940" y="479"/>
                    <a:pt x="2247" y="11"/>
                    <a:pt x="1553" y="0"/>
                  </a:cubicBezTo>
                  <a:cubicBezTo>
                    <a:pt x="777" y="13"/>
                    <a:pt x="1" y="597"/>
                    <a:pt x="1" y="1750"/>
                  </a:cubicBezTo>
                  <a:cubicBezTo>
                    <a:pt x="628" y="1708"/>
                    <a:pt x="535" y="1227"/>
                    <a:pt x="969" y="1339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71"/>
            <p:cNvSpPr/>
            <p:nvPr/>
          </p:nvSpPr>
          <p:spPr>
            <a:xfrm>
              <a:off x="4174995" y="2141384"/>
              <a:ext cx="87394" cy="91087"/>
            </a:xfrm>
            <a:custGeom>
              <a:avLst/>
              <a:gdLst/>
              <a:ahLst/>
              <a:cxnLst/>
              <a:rect l="l" t="t" r="r" b="b"/>
              <a:pathLst>
                <a:path w="3029" h="3157" extrusionOk="0">
                  <a:moveTo>
                    <a:pt x="825" y="2927"/>
                  </a:moveTo>
                  <a:cubicBezTo>
                    <a:pt x="909" y="2977"/>
                    <a:pt x="996" y="3020"/>
                    <a:pt x="1087" y="3054"/>
                  </a:cubicBezTo>
                  <a:cubicBezTo>
                    <a:pt x="1369" y="3157"/>
                    <a:pt x="1584" y="3157"/>
                    <a:pt x="1865" y="3054"/>
                  </a:cubicBezTo>
                  <a:cubicBezTo>
                    <a:pt x="1940" y="3025"/>
                    <a:pt x="2013" y="2991"/>
                    <a:pt x="2084" y="2951"/>
                  </a:cubicBezTo>
                  <a:cubicBezTo>
                    <a:pt x="2621" y="2654"/>
                    <a:pt x="3029" y="2051"/>
                    <a:pt x="3029" y="1560"/>
                  </a:cubicBezTo>
                  <a:lnTo>
                    <a:pt x="3029" y="1084"/>
                  </a:lnTo>
                  <a:cubicBezTo>
                    <a:pt x="2711" y="480"/>
                    <a:pt x="1545" y="0"/>
                    <a:pt x="1420" y="8"/>
                  </a:cubicBezTo>
                  <a:cubicBezTo>
                    <a:pt x="501" y="68"/>
                    <a:pt x="148" y="1215"/>
                    <a:pt x="298" y="974"/>
                  </a:cubicBezTo>
                  <a:cubicBezTo>
                    <a:pt x="1" y="1448"/>
                    <a:pt x="104" y="1813"/>
                    <a:pt x="298" y="2324"/>
                  </a:cubicBezTo>
                  <a:cubicBezTo>
                    <a:pt x="298" y="2324"/>
                    <a:pt x="829" y="2884"/>
                    <a:pt x="825" y="2927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71"/>
            <p:cNvSpPr/>
            <p:nvPr/>
          </p:nvSpPr>
          <p:spPr>
            <a:xfrm>
              <a:off x="4173495" y="2122168"/>
              <a:ext cx="88895" cy="50521"/>
            </a:xfrm>
            <a:custGeom>
              <a:avLst/>
              <a:gdLst/>
              <a:ahLst/>
              <a:cxnLst/>
              <a:rect l="l" t="t" r="r" b="b"/>
              <a:pathLst>
                <a:path w="3081" h="1751" extrusionOk="0">
                  <a:moveTo>
                    <a:pt x="1528" y="1468"/>
                  </a:moveTo>
                  <a:cubicBezTo>
                    <a:pt x="1653" y="1468"/>
                    <a:pt x="1777" y="1425"/>
                    <a:pt x="2113" y="1339"/>
                  </a:cubicBezTo>
                  <a:cubicBezTo>
                    <a:pt x="2545" y="1227"/>
                    <a:pt x="2453" y="1708"/>
                    <a:pt x="3081" y="1750"/>
                  </a:cubicBezTo>
                  <a:cubicBezTo>
                    <a:pt x="3081" y="597"/>
                    <a:pt x="2305" y="13"/>
                    <a:pt x="1528" y="0"/>
                  </a:cubicBezTo>
                  <a:cubicBezTo>
                    <a:pt x="835" y="11"/>
                    <a:pt x="140" y="479"/>
                    <a:pt x="1" y="1401"/>
                  </a:cubicBezTo>
                  <a:cubicBezTo>
                    <a:pt x="126" y="1464"/>
                    <a:pt x="245" y="1543"/>
                    <a:pt x="350" y="1640"/>
                  </a:cubicBezTo>
                  <a:cubicBezTo>
                    <a:pt x="591" y="1491"/>
                    <a:pt x="626" y="1257"/>
                    <a:pt x="944" y="1339"/>
                  </a:cubicBezTo>
                  <a:cubicBezTo>
                    <a:pt x="1280" y="1425"/>
                    <a:pt x="1404" y="1468"/>
                    <a:pt x="1528" y="1468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71"/>
            <p:cNvSpPr/>
            <p:nvPr/>
          </p:nvSpPr>
          <p:spPr>
            <a:xfrm>
              <a:off x="4120291" y="2249350"/>
              <a:ext cx="67832" cy="53377"/>
            </a:xfrm>
            <a:custGeom>
              <a:avLst/>
              <a:gdLst/>
              <a:ahLst/>
              <a:cxnLst/>
              <a:rect l="l" t="t" r="r" b="b"/>
              <a:pathLst>
                <a:path w="2351" h="1850" extrusionOk="0">
                  <a:moveTo>
                    <a:pt x="964" y="1743"/>
                  </a:moveTo>
                  <a:cubicBezTo>
                    <a:pt x="1128" y="1849"/>
                    <a:pt x="1222" y="1849"/>
                    <a:pt x="1386" y="1743"/>
                  </a:cubicBezTo>
                  <a:lnTo>
                    <a:pt x="2351" y="926"/>
                  </a:lnTo>
                  <a:cubicBezTo>
                    <a:pt x="2260" y="900"/>
                    <a:pt x="2171" y="877"/>
                    <a:pt x="2082" y="852"/>
                  </a:cubicBezTo>
                  <a:cubicBezTo>
                    <a:pt x="1880" y="797"/>
                    <a:pt x="1826" y="535"/>
                    <a:pt x="1783" y="449"/>
                  </a:cubicBezTo>
                  <a:cubicBezTo>
                    <a:pt x="1406" y="79"/>
                    <a:pt x="1045" y="1"/>
                    <a:pt x="567" y="449"/>
                  </a:cubicBezTo>
                  <a:cubicBezTo>
                    <a:pt x="525" y="533"/>
                    <a:pt x="472" y="797"/>
                    <a:pt x="268" y="852"/>
                  </a:cubicBezTo>
                  <a:cubicBezTo>
                    <a:pt x="180" y="877"/>
                    <a:pt x="90" y="900"/>
                    <a:pt x="1" y="926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71"/>
            <p:cNvSpPr/>
            <p:nvPr/>
          </p:nvSpPr>
          <p:spPr>
            <a:xfrm>
              <a:off x="4109154" y="2185326"/>
              <a:ext cx="89645" cy="82922"/>
            </a:xfrm>
            <a:custGeom>
              <a:avLst/>
              <a:gdLst/>
              <a:ahLst/>
              <a:cxnLst/>
              <a:rect l="l" t="t" r="r" b="b"/>
              <a:pathLst>
                <a:path w="3107" h="2874" extrusionOk="0">
                  <a:moveTo>
                    <a:pt x="945" y="2668"/>
                  </a:moveTo>
                  <a:cubicBezTo>
                    <a:pt x="1016" y="2708"/>
                    <a:pt x="1089" y="2741"/>
                    <a:pt x="1165" y="2770"/>
                  </a:cubicBezTo>
                  <a:cubicBezTo>
                    <a:pt x="1445" y="2873"/>
                    <a:pt x="1660" y="2873"/>
                    <a:pt x="1942" y="2770"/>
                  </a:cubicBezTo>
                  <a:cubicBezTo>
                    <a:pt x="2016" y="2741"/>
                    <a:pt x="2091" y="2708"/>
                    <a:pt x="2162" y="2668"/>
                  </a:cubicBezTo>
                  <a:cubicBezTo>
                    <a:pt x="2427" y="2520"/>
                    <a:pt x="2660" y="2300"/>
                    <a:pt x="2829" y="2054"/>
                  </a:cubicBezTo>
                  <a:cubicBezTo>
                    <a:pt x="2973" y="1844"/>
                    <a:pt x="3068" y="1617"/>
                    <a:pt x="3097" y="1404"/>
                  </a:cubicBezTo>
                  <a:cubicBezTo>
                    <a:pt x="3103" y="1361"/>
                    <a:pt x="3107" y="1318"/>
                    <a:pt x="3107" y="1276"/>
                  </a:cubicBezTo>
                  <a:lnTo>
                    <a:pt x="3107" y="523"/>
                  </a:lnTo>
                  <a:cubicBezTo>
                    <a:pt x="2478" y="480"/>
                    <a:pt x="2571" y="0"/>
                    <a:pt x="2137" y="112"/>
                  </a:cubicBezTo>
                  <a:cubicBezTo>
                    <a:pt x="1801" y="198"/>
                    <a:pt x="1677" y="241"/>
                    <a:pt x="1553" y="241"/>
                  </a:cubicBezTo>
                  <a:cubicBezTo>
                    <a:pt x="1428" y="241"/>
                    <a:pt x="1304" y="198"/>
                    <a:pt x="968" y="112"/>
                  </a:cubicBezTo>
                  <a:cubicBezTo>
                    <a:pt x="534" y="0"/>
                    <a:pt x="448" y="450"/>
                    <a:pt x="0" y="801"/>
                  </a:cubicBezTo>
                  <a:lnTo>
                    <a:pt x="0" y="1275"/>
                  </a:lnTo>
                  <a:cubicBezTo>
                    <a:pt x="0" y="1318"/>
                    <a:pt x="2" y="1361"/>
                    <a:pt x="8" y="1404"/>
                  </a:cubicBezTo>
                  <a:cubicBezTo>
                    <a:pt x="37" y="1617"/>
                    <a:pt x="134" y="1844"/>
                    <a:pt x="276" y="2054"/>
                  </a:cubicBezTo>
                  <a:cubicBezTo>
                    <a:pt x="445" y="2300"/>
                    <a:pt x="680" y="2520"/>
                    <a:pt x="945" y="266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71"/>
            <p:cNvSpPr/>
            <p:nvPr/>
          </p:nvSpPr>
          <p:spPr>
            <a:xfrm>
              <a:off x="4109413" y="2157916"/>
              <a:ext cx="89616" cy="50521"/>
            </a:xfrm>
            <a:custGeom>
              <a:avLst/>
              <a:gdLst/>
              <a:ahLst/>
              <a:cxnLst/>
              <a:rect l="l" t="t" r="r" b="b"/>
              <a:pathLst>
                <a:path w="3106" h="1751" extrusionOk="0">
                  <a:moveTo>
                    <a:pt x="1553" y="1469"/>
                  </a:moveTo>
                  <a:cubicBezTo>
                    <a:pt x="1677" y="1469"/>
                    <a:pt x="1801" y="1426"/>
                    <a:pt x="2137" y="1338"/>
                  </a:cubicBezTo>
                  <a:cubicBezTo>
                    <a:pt x="2570" y="1226"/>
                    <a:pt x="2476" y="1706"/>
                    <a:pt x="3105" y="1751"/>
                  </a:cubicBezTo>
                  <a:cubicBezTo>
                    <a:pt x="3105" y="1142"/>
                    <a:pt x="2889" y="692"/>
                    <a:pt x="2571" y="401"/>
                  </a:cubicBezTo>
                  <a:cubicBezTo>
                    <a:pt x="2466" y="304"/>
                    <a:pt x="2347" y="225"/>
                    <a:pt x="2222" y="162"/>
                  </a:cubicBezTo>
                  <a:cubicBezTo>
                    <a:pt x="2013" y="57"/>
                    <a:pt x="1781" y="4"/>
                    <a:pt x="1553" y="1"/>
                  </a:cubicBezTo>
                  <a:cubicBezTo>
                    <a:pt x="1323" y="4"/>
                    <a:pt x="1093" y="57"/>
                    <a:pt x="883" y="162"/>
                  </a:cubicBezTo>
                  <a:cubicBezTo>
                    <a:pt x="758" y="225"/>
                    <a:pt x="640" y="304"/>
                    <a:pt x="533" y="401"/>
                  </a:cubicBezTo>
                  <a:cubicBezTo>
                    <a:pt x="215" y="692"/>
                    <a:pt x="1" y="1142"/>
                    <a:pt x="1" y="1751"/>
                  </a:cubicBezTo>
                  <a:cubicBezTo>
                    <a:pt x="628" y="1706"/>
                    <a:pt x="534" y="1228"/>
                    <a:pt x="968" y="1338"/>
                  </a:cubicBezTo>
                  <a:cubicBezTo>
                    <a:pt x="1304" y="1426"/>
                    <a:pt x="1427" y="1469"/>
                    <a:pt x="1553" y="1469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71"/>
            <p:cNvSpPr/>
            <p:nvPr/>
          </p:nvSpPr>
          <p:spPr>
            <a:xfrm>
              <a:off x="3969248" y="2202926"/>
              <a:ext cx="32113" cy="32113"/>
            </a:xfrm>
            <a:custGeom>
              <a:avLst/>
              <a:gdLst/>
              <a:ahLst/>
              <a:cxnLst/>
              <a:rect l="l" t="t" r="r" b="b"/>
              <a:pathLst>
                <a:path w="1113" h="1113" extrusionOk="0">
                  <a:moveTo>
                    <a:pt x="557" y="1"/>
                  </a:moveTo>
                  <a:cubicBezTo>
                    <a:pt x="251" y="1"/>
                    <a:pt x="1" y="251"/>
                    <a:pt x="1" y="557"/>
                  </a:cubicBezTo>
                  <a:cubicBezTo>
                    <a:pt x="1" y="864"/>
                    <a:pt x="249" y="1113"/>
                    <a:pt x="557" y="1113"/>
                  </a:cubicBezTo>
                  <a:cubicBezTo>
                    <a:pt x="565" y="1113"/>
                    <a:pt x="574" y="1113"/>
                    <a:pt x="584" y="1113"/>
                  </a:cubicBezTo>
                  <a:cubicBezTo>
                    <a:pt x="878" y="1099"/>
                    <a:pt x="1113" y="855"/>
                    <a:pt x="1113" y="557"/>
                  </a:cubicBezTo>
                  <a:cubicBezTo>
                    <a:pt x="1113" y="258"/>
                    <a:pt x="878" y="16"/>
                    <a:pt x="584" y="2"/>
                  </a:cubicBezTo>
                  <a:cubicBezTo>
                    <a:pt x="574" y="1"/>
                    <a:pt x="565" y="1"/>
                    <a:pt x="557" y="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71"/>
            <p:cNvSpPr/>
            <p:nvPr/>
          </p:nvSpPr>
          <p:spPr>
            <a:xfrm>
              <a:off x="4134688" y="2037544"/>
              <a:ext cx="32113" cy="32055"/>
            </a:xfrm>
            <a:custGeom>
              <a:avLst/>
              <a:gdLst/>
              <a:ahLst/>
              <a:cxnLst/>
              <a:rect l="l" t="t" r="r" b="b"/>
              <a:pathLst>
                <a:path w="1113" h="1111" extrusionOk="0">
                  <a:moveTo>
                    <a:pt x="556" y="0"/>
                  </a:moveTo>
                  <a:cubicBezTo>
                    <a:pt x="249" y="0"/>
                    <a:pt x="0" y="249"/>
                    <a:pt x="0" y="556"/>
                  </a:cubicBezTo>
                  <a:cubicBezTo>
                    <a:pt x="0" y="565"/>
                    <a:pt x="0" y="574"/>
                    <a:pt x="0" y="583"/>
                  </a:cubicBezTo>
                  <a:cubicBezTo>
                    <a:pt x="14" y="876"/>
                    <a:pt x="258" y="1111"/>
                    <a:pt x="556" y="1111"/>
                  </a:cubicBezTo>
                  <a:cubicBezTo>
                    <a:pt x="853" y="1111"/>
                    <a:pt x="1097" y="876"/>
                    <a:pt x="1111" y="583"/>
                  </a:cubicBezTo>
                  <a:cubicBezTo>
                    <a:pt x="1111" y="574"/>
                    <a:pt x="1112" y="565"/>
                    <a:pt x="1112" y="556"/>
                  </a:cubicBezTo>
                  <a:cubicBezTo>
                    <a:pt x="1112" y="249"/>
                    <a:pt x="862" y="0"/>
                    <a:pt x="556" y="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71"/>
            <p:cNvSpPr/>
            <p:nvPr/>
          </p:nvSpPr>
          <p:spPr>
            <a:xfrm>
              <a:off x="4300071" y="2202926"/>
              <a:ext cx="32113" cy="32113"/>
            </a:xfrm>
            <a:custGeom>
              <a:avLst/>
              <a:gdLst/>
              <a:ahLst/>
              <a:cxnLst/>
              <a:rect l="l" t="t" r="r" b="b"/>
              <a:pathLst>
                <a:path w="1113" h="1113" extrusionOk="0">
                  <a:moveTo>
                    <a:pt x="531" y="2"/>
                  </a:moveTo>
                  <a:cubicBezTo>
                    <a:pt x="235" y="16"/>
                    <a:pt x="1" y="258"/>
                    <a:pt x="1" y="557"/>
                  </a:cubicBezTo>
                  <a:cubicBezTo>
                    <a:pt x="1" y="855"/>
                    <a:pt x="235" y="1099"/>
                    <a:pt x="531" y="1113"/>
                  </a:cubicBezTo>
                  <a:cubicBezTo>
                    <a:pt x="539" y="1113"/>
                    <a:pt x="548" y="1113"/>
                    <a:pt x="557" y="1113"/>
                  </a:cubicBezTo>
                  <a:cubicBezTo>
                    <a:pt x="864" y="1113"/>
                    <a:pt x="1113" y="864"/>
                    <a:pt x="1113" y="557"/>
                  </a:cubicBezTo>
                  <a:cubicBezTo>
                    <a:pt x="1113" y="251"/>
                    <a:pt x="864" y="1"/>
                    <a:pt x="557" y="1"/>
                  </a:cubicBezTo>
                  <a:cubicBezTo>
                    <a:pt x="548" y="1"/>
                    <a:pt x="539" y="1"/>
                    <a:pt x="531" y="2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71"/>
            <p:cNvSpPr/>
            <p:nvPr/>
          </p:nvSpPr>
          <p:spPr>
            <a:xfrm>
              <a:off x="4134688" y="2368366"/>
              <a:ext cx="32113" cy="32113"/>
            </a:xfrm>
            <a:custGeom>
              <a:avLst/>
              <a:gdLst/>
              <a:ahLst/>
              <a:cxnLst/>
              <a:rect l="l" t="t" r="r" b="b"/>
              <a:pathLst>
                <a:path w="1113" h="1113" extrusionOk="0">
                  <a:moveTo>
                    <a:pt x="556" y="0"/>
                  </a:moveTo>
                  <a:cubicBezTo>
                    <a:pt x="258" y="0"/>
                    <a:pt x="14" y="235"/>
                    <a:pt x="0" y="530"/>
                  </a:cubicBezTo>
                  <a:cubicBezTo>
                    <a:pt x="0" y="539"/>
                    <a:pt x="0" y="548"/>
                    <a:pt x="0" y="556"/>
                  </a:cubicBezTo>
                  <a:cubicBezTo>
                    <a:pt x="0" y="864"/>
                    <a:pt x="249" y="1113"/>
                    <a:pt x="556" y="1113"/>
                  </a:cubicBezTo>
                  <a:cubicBezTo>
                    <a:pt x="864" y="1113"/>
                    <a:pt x="1112" y="864"/>
                    <a:pt x="1112" y="556"/>
                  </a:cubicBezTo>
                  <a:cubicBezTo>
                    <a:pt x="1112" y="548"/>
                    <a:pt x="1111" y="539"/>
                    <a:pt x="1111" y="530"/>
                  </a:cubicBezTo>
                  <a:cubicBezTo>
                    <a:pt x="1097" y="235"/>
                    <a:pt x="853" y="0"/>
                    <a:pt x="556" y="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71"/>
            <p:cNvSpPr/>
            <p:nvPr/>
          </p:nvSpPr>
          <p:spPr>
            <a:xfrm>
              <a:off x="4091438" y="2275779"/>
              <a:ext cx="125076" cy="46193"/>
            </a:xfrm>
            <a:custGeom>
              <a:avLst/>
              <a:gdLst/>
              <a:ahLst/>
              <a:cxnLst/>
              <a:rect l="l" t="t" r="r" b="b"/>
              <a:pathLst>
                <a:path w="4335" h="1601" extrusionOk="0">
                  <a:moveTo>
                    <a:pt x="127" y="1600"/>
                  </a:moveTo>
                  <a:lnTo>
                    <a:pt x="4210" y="1600"/>
                  </a:lnTo>
                  <a:cubicBezTo>
                    <a:pt x="4279" y="1600"/>
                    <a:pt x="4334" y="1545"/>
                    <a:pt x="4334" y="1476"/>
                  </a:cubicBezTo>
                  <a:lnTo>
                    <a:pt x="4334" y="1067"/>
                  </a:lnTo>
                  <a:cubicBezTo>
                    <a:pt x="4334" y="738"/>
                    <a:pt x="4233" y="517"/>
                    <a:pt x="4076" y="361"/>
                  </a:cubicBezTo>
                  <a:cubicBezTo>
                    <a:pt x="3888" y="172"/>
                    <a:pt x="3616" y="77"/>
                    <a:pt x="3342" y="1"/>
                  </a:cubicBezTo>
                  <a:lnTo>
                    <a:pt x="2378" y="567"/>
                  </a:lnTo>
                  <a:cubicBezTo>
                    <a:pt x="2214" y="672"/>
                    <a:pt x="2121" y="672"/>
                    <a:pt x="1957" y="567"/>
                  </a:cubicBezTo>
                  <a:lnTo>
                    <a:pt x="993" y="1"/>
                  </a:lnTo>
                  <a:cubicBezTo>
                    <a:pt x="719" y="77"/>
                    <a:pt x="449" y="172"/>
                    <a:pt x="258" y="361"/>
                  </a:cubicBezTo>
                  <a:cubicBezTo>
                    <a:pt x="102" y="517"/>
                    <a:pt x="1" y="738"/>
                    <a:pt x="1" y="1067"/>
                  </a:cubicBezTo>
                  <a:lnTo>
                    <a:pt x="1" y="1476"/>
                  </a:lnTo>
                  <a:cubicBezTo>
                    <a:pt x="1" y="1545"/>
                    <a:pt x="58" y="1600"/>
                    <a:pt x="127" y="1600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71"/>
            <p:cNvSpPr/>
            <p:nvPr/>
          </p:nvSpPr>
          <p:spPr>
            <a:xfrm>
              <a:off x="3963766" y="2032062"/>
              <a:ext cx="373900" cy="373900"/>
            </a:xfrm>
            <a:custGeom>
              <a:avLst/>
              <a:gdLst/>
              <a:ahLst/>
              <a:cxnLst/>
              <a:rect l="l" t="t" r="r" b="b"/>
              <a:pathLst>
                <a:path w="12959" h="12959" extrusionOk="0">
                  <a:moveTo>
                    <a:pt x="6480" y="381"/>
                  </a:moveTo>
                  <a:cubicBezTo>
                    <a:pt x="6682" y="381"/>
                    <a:pt x="6846" y="545"/>
                    <a:pt x="6846" y="746"/>
                  </a:cubicBezTo>
                  <a:cubicBezTo>
                    <a:pt x="6846" y="948"/>
                    <a:pt x="6682" y="1112"/>
                    <a:pt x="6480" y="1112"/>
                  </a:cubicBezTo>
                  <a:cubicBezTo>
                    <a:pt x="6279" y="1112"/>
                    <a:pt x="6113" y="948"/>
                    <a:pt x="6113" y="746"/>
                  </a:cubicBezTo>
                  <a:cubicBezTo>
                    <a:pt x="6115" y="545"/>
                    <a:pt x="6279" y="381"/>
                    <a:pt x="6480" y="381"/>
                  </a:cubicBezTo>
                  <a:close/>
                  <a:moveTo>
                    <a:pt x="747" y="6113"/>
                  </a:moveTo>
                  <a:cubicBezTo>
                    <a:pt x="948" y="6113"/>
                    <a:pt x="1113" y="6277"/>
                    <a:pt x="1113" y="6479"/>
                  </a:cubicBezTo>
                  <a:cubicBezTo>
                    <a:pt x="1113" y="6682"/>
                    <a:pt x="948" y="6846"/>
                    <a:pt x="747" y="6846"/>
                  </a:cubicBezTo>
                  <a:cubicBezTo>
                    <a:pt x="545" y="6846"/>
                    <a:pt x="381" y="6682"/>
                    <a:pt x="381" y="6479"/>
                  </a:cubicBezTo>
                  <a:cubicBezTo>
                    <a:pt x="381" y="6277"/>
                    <a:pt x="545" y="6113"/>
                    <a:pt x="747" y="6113"/>
                  </a:cubicBezTo>
                  <a:close/>
                  <a:moveTo>
                    <a:pt x="12213" y="6113"/>
                  </a:moveTo>
                  <a:cubicBezTo>
                    <a:pt x="12414" y="6113"/>
                    <a:pt x="12580" y="6277"/>
                    <a:pt x="12580" y="6479"/>
                  </a:cubicBezTo>
                  <a:cubicBezTo>
                    <a:pt x="12580" y="6682"/>
                    <a:pt x="12414" y="6846"/>
                    <a:pt x="12213" y="6846"/>
                  </a:cubicBezTo>
                  <a:cubicBezTo>
                    <a:pt x="12011" y="6846"/>
                    <a:pt x="11847" y="6682"/>
                    <a:pt x="11847" y="6479"/>
                  </a:cubicBezTo>
                  <a:cubicBezTo>
                    <a:pt x="11847" y="6277"/>
                    <a:pt x="12011" y="6113"/>
                    <a:pt x="12213" y="6113"/>
                  </a:cubicBezTo>
                  <a:close/>
                  <a:moveTo>
                    <a:pt x="7188" y="980"/>
                  </a:moveTo>
                  <a:cubicBezTo>
                    <a:pt x="9682" y="1298"/>
                    <a:pt x="11660" y="3275"/>
                    <a:pt x="11979" y="5772"/>
                  </a:cubicBezTo>
                  <a:cubicBezTo>
                    <a:pt x="11683" y="5871"/>
                    <a:pt x="11468" y="6150"/>
                    <a:pt x="11468" y="6479"/>
                  </a:cubicBezTo>
                  <a:cubicBezTo>
                    <a:pt x="11468" y="6809"/>
                    <a:pt x="11683" y="7088"/>
                    <a:pt x="11979" y="7187"/>
                  </a:cubicBezTo>
                  <a:cubicBezTo>
                    <a:pt x="11660" y="9682"/>
                    <a:pt x="9682" y="11660"/>
                    <a:pt x="7188" y="11977"/>
                  </a:cubicBezTo>
                  <a:cubicBezTo>
                    <a:pt x="7089" y="11681"/>
                    <a:pt x="6809" y="11466"/>
                    <a:pt x="6480" y="11466"/>
                  </a:cubicBezTo>
                  <a:cubicBezTo>
                    <a:pt x="6151" y="11466"/>
                    <a:pt x="5871" y="11681"/>
                    <a:pt x="5773" y="11977"/>
                  </a:cubicBezTo>
                  <a:cubicBezTo>
                    <a:pt x="3277" y="11660"/>
                    <a:pt x="1300" y="9682"/>
                    <a:pt x="982" y="7187"/>
                  </a:cubicBezTo>
                  <a:cubicBezTo>
                    <a:pt x="1278" y="7088"/>
                    <a:pt x="1491" y="6809"/>
                    <a:pt x="1491" y="6479"/>
                  </a:cubicBezTo>
                  <a:cubicBezTo>
                    <a:pt x="1491" y="6150"/>
                    <a:pt x="1278" y="5871"/>
                    <a:pt x="982" y="5772"/>
                  </a:cubicBezTo>
                  <a:cubicBezTo>
                    <a:pt x="1300" y="3277"/>
                    <a:pt x="3275" y="1299"/>
                    <a:pt x="5773" y="980"/>
                  </a:cubicBezTo>
                  <a:cubicBezTo>
                    <a:pt x="5871" y="1276"/>
                    <a:pt x="6151" y="1491"/>
                    <a:pt x="6480" y="1491"/>
                  </a:cubicBezTo>
                  <a:cubicBezTo>
                    <a:pt x="6809" y="1491"/>
                    <a:pt x="7089" y="1276"/>
                    <a:pt x="7188" y="980"/>
                  </a:cubicBezTo>
                  <a:close/>
                  <a:moveTo>
                    <a:pt x="6480" y="11847"/>
                  </a:moveTo>
                  <a:cubicBezTo>
                    <a:pt x="6682" y="11847"/>
                    <a:pt x="6846" y="12011"/>
                    <a:pt x="6846" y="12212"/>
                  </a:cubicBezTo>
                  <a:cubicBezTo>
                    <a:pt x="6846" y="12414"/>
                    <a:pt x="6682" y="12578"/>
                    <a:pt x="6480" y="12578"/>
                  </a:cubicBezTo>
                  <a:cubicBezTo>
                    <a:pt x="6279" y="12578"/>
                    <a:pt x="6113" y="12414"/>
                    <a:pt x="6113" y="12212"/>
                  </a:cubicBezTo>
                  <a:cubicBezTo>
                    <a:pt x="6113" y="12011"/>
                    <a:pt x="6279" y="11847"/>
                    <a:pt x="6480" y="11847"/>
                  </a:cubicBezTo>
                  <a:close/>
                  <a:moveTo>
                    <a:pt x="6480" y="0"/>
                  </a:moveTo>
                  <a:cubicBezTo>
                    <a:pt x="6118" y="0"/>
                    <a:pt x="5815" y="259"/>
                    <a:pt x="5748" y="602"/>
                  </a:cubicBezTo>
                  <a:cubicBezTo>
                    <a:pt x="3062" y="933"/>
                    <a:pt x="933" y="3062"/>
                    <a:pt x="602" y="5748"/>
                  </a:cubicBezTo>
                  <a:cubicBezTo>
                    <a:pt x="260" y="5815"/>
                    <a:pt x="0" y="6117"/>
                    <a:pt x="0" y="6479"/>
                  </a:cubicBezTo>
                  <a:cubicBezTo>
                    <a:pt x="0" y="6841"/>
                    <a:pt x="260" y="7144"/>
                    <a:pt x="602" y="7211"/>
                  </a:cubicBezTo>
                  <a:cubicBezTo>
                    <a:pt x="933" y="9897"/>
                    <a:pt x="3062" y="12026"/>
                    <a:pt x="5748" y="12357"/>
                  </a:cubicBezTo>
                  <a:cubicBezTo>
                    <a:pt x="5815" y="12700"/>
                    <a:pt x="6118" y="12959"/>
                    <a:pt x="6480" y="12959"/>
                  </a:cubicBezTo>
                  <a:cubicBezTo>
                    <a:pt x="6842" y="12959"/>
                    <a:pt x="7144" y="12700"/>
                    <a:pt x="7211" y="12357"/>
                  </a:cubicBezTo>
                  <a:cubicBezTo>
                    <a:pt x="9897" y="12026"/>
                    <a:pt x="12026" y="9897"/>
                    <a:pt x="12358" y="7211"/>
                  </a:cubicBezTo>
                  <a:cubicBezTo>
                    <a:pt x="12700" y="7144"/>
                    <a:pt x="12959" y="6841"/>
                    <a:pt x="12959" y="6479"/>
                  </a:cubicBezTo>
                  <a:cubicBezTo>
                    <a:pt x="12959" y="6117"/>
                    <a:pt x="12700" y="5815"/>
                    <a:pt x="12358" y="5748"/>
                  </a:cubicBezTo>
                  <a:cubicBezTo>
                    <a:pt x="12026" y="3060"/>
                    <a:pt x="9897" y="931"/>
                    <a:pt x="7211" y="602"/>
                  </a:cubicBezTo>
                  <a:cubicBezTo>
                    <a:pt x="7144" y="259"/>
                    <a:pt x="6842" y="0"/>
                    <a:pt x="648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1"/>
            <p:cNvSpPr/>
            <p:nvPr/>
          </p:nvSpPr>
          <p:spPr>
            <a:xfrm>
              <a:off x="4022856" y="2116715"/>
              <a:ext cx="262789" cy="210796"/>
            </a:xfrm>
            <a:custGeom>
              <a:avLst/>
              <a:gdLst/>
              <a:ahLst/>
              <a:cxnLst/>
              <a:rect l="l" t="t" r="r" b="b"/>
              <a:pathLst>
                <a:path w="9108" h="7306" extrusionOk="0">
                  <a:moveTo>
                    <a:pt x="2356" y="379"/>
                  </a:moveTo>
                  <a:cubicBezTo>
                    <a:pt x="2901" y="389"/>
                    <a:pt x="3501" y="738"/>
                    <a:pt x="3671" y="1490"/>
                  </a:cubicBezTo>
                  <a:cubicBezTo>
                    <a:pt x="3623" y="1519"/>
                    <a:pt x="3576" y="1551"/>
                    <a:pt x="3531" y="1585"/>
                  </a:cubicBezTo>
                  <a:cubicBezTo>
                    <a:pt x="3514" y="1570"/>
                    <a:pt x="3498" y="1553"/>
                    <a:pt x="3481" y="1536"/>
                  </a:cubicBezTo>
                  <a:cubicBezTo>
                    <a:pt x="3389" y="1442"/>
                    <a:pt x="3270" y="1321"/>
                    <a:pt x="3061" y="1321"/>
                  </a:cubicBezTo>
                  <a:cubicBezTo>
                    <a:pt x="3010" y="1321"/>
                    <a:pt x="2955" y="1328"/>
                    <a:pt x="2893" y="1344"/>
                  </a:cubicBezTo>
                  <a:cubicBezTo>
                    <a:pt x="2815" y="1364"/>
                    <a:pt x="2747" y="1381"/>
                    <a:pt x="2689" y="1398"/>
                  </a:cubicBezTo>
                  <a:cubicBezTo>
                    <a:pt x="2514" y="1444"/>
                    <a:pt x="2427" y="1467"/>
                    <a:pt x="2356" y="1467"/>
                  </a:cubicBezTo>
                  <a:cubicBezTo>
                    <a:pt x="2286" y="1467"/>
                    <a:pt x="2198" y="1444"/>
                    <a:pt x="2026" y="1398"/>
                  </a:cubicBezTo>
                  <a:cubicBezTo>
                    <a:pt x="1967" y="1383"/>
                    <a:pt x="1899" y="1364"/>
                    <a:pt x="1819" y="1344"/>
                  </a:cubicBezTo>
                  <a:cubicBezTo>
                    <a:pt x="1758" y="1328"/>
                    <a:pt x="1702" y="1321"/>
                    <a:pt x="1652" y="1321"/>
                  </a:cubicBezTo>
                  <a:cubicBezTo>
                    <a:pt x="1442" y="1321"/>
                    <a:pt x="1324" y="1443"/>
                    <a:pt x="1232" y="1536"/>
                  </a:cubicBezTo>
                  <a:cubicBezTo>
                    <a:pt x="1166" y="1604"/>
                    <a:pt x="1105" y="1665"/>
                    <a:pt x="1006" y="1705"/>
                  </a:cubicBezTo>
                  <a:cubicBezTo>
                    <a:pt x="1102" y="812"/>
                    <a:pt x="1749" y="390"/>
                    <a:pt x="2356" y="379"/>
                  </a:cubicBezTo>
                  <a:close/>
                  <a:moveTo>
                    <a:pt x="6749" y="379"/>
                  </a:moveTo>
                  <a:cubicBezTo>
                    <a:pt x="7355" y="390"/>
                    <a:pt x="8004" y="812"/>
                    <a:pt x="8099" y="1705"/>
                  </a:cubicBezTo>
                  <a:cubicBezTo>
                    <a:pt x="8001" y="1665"/>
                    <a:pt x="7940" y="1604"/>
                    <a:pt x="7874" y="1536"/>
                  </a:cubicBezTo>
                  <a:cubicBezTo>
                    <a:pt x="7782" y="1443"/>
                    <a:pt x="7664" y="1321"/>
                    <a:pt x="7453" y="1321"/>
                  </a:cubicBezTo>
                  <a:cubicBezTo>
                    <a:pt x="7403" y="1321"/>
                    <a:pt x="7348" y="1328"/>
                    <a:pt x="7286" y="1344"/>
                  </a:cubicBezTo>
                  <a:cubicBezTo>
                    <a:pt x="7207" y="1364"/>
                    <a:pt x="7141" y="1383"/>
                    <a:pt x="7081" y="1398"/>
                  </a:cubicBezTo>
                  <a:cubicBezTo>
                    <a:pt x="6907" y="1444"/>
                    <a:pt x="6820" y="1467"/>
                    <a:pt x="6749" y="1467"/>
                  </a:cubicBezTo>
                  <a:cubicBezTo>
                    <a:pt x="6679" y="1467"/>
                    <a:pt x="6591" y="1444"/>
                    <a:pt x="6418" y="1398"/>
                  </a:cubicBezTo>
                  <a:cubicBezTo>
                    <a:pt x="6358" y="1383"/>
                    <a:pt x="6291" y="1364"/>
                    <a:pt x="6213" y="1344"/>
                  </a:cubicBezTo>
                  <a:cubicBezTo>
                    <a:pt x="6151" y="1328"/>
                    <a:pt x="6096" y="1321"/>
                    <a:pt x="6045" y="1321"/>
                  </a:cubicBezTo>
                  <a:cubicBezTo>
                    <a:pt x="5835" y="1321"/>
                    <a:pt x="5715" y="1443"/>
                    <a:pt x="5624" y="1536"/>
                  </a:cubicBezTo>
                  <a:cubicBezTo>
                    <a:pt x="5608" y="1553"/>
                    <a:pt x="5591" y="1570"/>
                    <a:pt x="5574" y="1585"/>
                  </a:cubicBezTo>
                  <a:cubicBezTo>
                    <a:pt x="5530" y="1551"/>
                    <a:pt x="5482" y="1519"/>
                    <a:pt x="5435" y="1490"/>
                  </a:cubicBezTo>
                  <a:cubicBezTo>
                    <a:pt x="5604" y="738"/>
                    <a:pt x="6203" y="389"/>
                    <a:pt x="6749" y="379"/>
                  </a:cubicBezTo>
                  <a:close/>
                  <a:moveTo>
                    <a:pt x="4553" y="1617"/>
                  </a:moveTo>
                  <a:cubicBezTo>
                    <a:pt x="5159" y="1630"/>
                    <a:pt x="5806" y="2050"/>
                    <a:pt x="5903" y="2944"/>
                  </a:cubicBezTo>
                  <a:cubicBezTo>
                    <a:pt x="5803" y="2904"/>
                    <a:pt x="5743" y="2843"/>
                    <a:pt x="5677" y="2775"/>
                  </a:cubicBezTo>
                  <a:cubicBezTo>
                    <a:pt x="5585" y="2682"/>
                    <a:pt x="5466" y="2561"/>
                    <a:pt x="5255" y="2561"/>
                  </a:cubicBezTo>
                  <a:cubicBezTo>
                    <a:pt x="5206" y="2561"/>
                    <a:pt x="5151" y="2567"/>
                    <a:pt x="5090" y="2584"/>
                  </a:cubicBezTo>
                  <a:cubicBezTo>
                    <a:pt x="5010" y="2604"/>
                    <a:pt x="4942" y="2621"/>
                    <a:pt x="4884" y="2637"/>
                  </a:cubicBezTo>
                  <a:cubicBezTo>
                    <a:pt x="4709" y="2683"/>
                    <a:pt x="4622" y="2706"/>
                    <a:pt x="4553" y="2706"/>
                  </a:cubicBezTo>
                  <a:cubicBezTo>
                    <a:pt x="4481" y="2706"/>
                    <a:pt x="4393" y="2683"/>
                    <a:pt x="4218" y="2637"/>
                  </a:cubicBezTo>
                  <a:cubicBezTo>
                    <a:pt x="4160" y="2621"/>
                    <a:pt x="4094" y="2604"/>
                    <a:pt x="4016" y="2584"/>
                  </a:cubicBezTo>
                  <a:cubicBezTo>
                    <a:pt x="3954" y="2568"/>
                    <a:pt x="3898" y="2561"/>
                    <a:pt x="3848" y="2561"/>
                  </a:cubicBezTo>
                  <a:cubicBezTo>
                    <a:pt x="3638" y="2561"/>
                    <a:pt x="3518" y="2682"/>
                    <a:pt x="3427" y="2775"/>
                  </a:cubicBezTo>
                  <a:cubicBezTo>
                    <a:pt x="3361" y="2843"/>
                    <a:pt x="3301" y="2904"/>
                    <a:pt x="3201" y="2944"/>
                  </a:cubicBezTo>
                  <a:cubicBezTo>
                    <a:pt x="3298" y="2050"/>
                    <a:pt x="3947" y="1630"/>
                    <a:pt x="4553" y="1617"/>
                  </a:cubicBezTo>
                  <a:close/>
                  <a:moveTo>
                    <a:pt x="3067" y="1698"/>
                  </a:moveTo>
                  <a:cubicBezTo>
                    <a:pt x="3118" y="1698"/>
                    <a:pt x="3147" y="1727"/>
                    <a:pt x="3218" y="1800"/>
                  </a:cubicBezTo>
                  <a:cubicBezTo>
                    <a:pt x="3234" y="1814"/>
                    <a:pt x="3247" y="1829"/>
                    <a:pt x="3264" y="1846"/>
                  </a:cubicBezTo>
                  <a:cubicBezTo>
                    <a:pt x="2973" y="2191"/>
                    <a:pt x="2818" y="2650"/>
                    <a:pt x="2818" y="3180"/>
                  </a:cubicBezTo>
                  <a:lnTo>
                    <a:pt x="2818" y="3656"/>
                  </a:lnTo>
                  <a:cubicBezTo>
                    <a:pt x="2818" y="3662"/>
                    <a:pt x="2820" y="3668"/>
                    <a:pt x="2820" y="3676"/>
                  </a:cubicBezTo>
                  <a:cubicBezTo>
                    <a:pt x="2775" y="3697"/>
                    <a:pt x="2731" y="3717"/>
                    <a:pt x="2688" y="3733"/>
                  </a:cubicBezTo>
                  <a:cubicBezTo>
                    <a:pt x="2568" y="3777"/>
                    <a:pt x="2466" y="3799"/>
                    <a:pt x="2363" y="3799"/>
                  </a:cubicBezTo>
                  <a:cubicBezTo>
                    <a:pt x="2261" y="3799"/>
                    <a:pt x="2159" y="3777"/>
                    <a:pt x="2040" y="3733"/>
                  </a:cubicBezTo>
                  <a:cubicBezTo>
                    <a:pt x="1977" y="3710"/>
                    <a:pt x="1916" y="3682"/>
                    <a:pt x="1855" y="3648"/>
                  </a:cubicBezTo>
                  <a:cubicBezTo>
                    <a:pt x="1849" y="3645"/>
                    <a:pt x="1842" y="3641"/>
                    <a:pt x="1836" y="3638"/>
                  </a:cubicBezTo>
                  <a:cubicBezTo>
                    <a:pt x="1370" y="3375"/>
                    <a:pt x="997" y="2849"/>
                    <a:pt x="997" y="2413"/>
                  </a:cubicBezTo>
                  <a:lnTo>
                    <a:pt x="997" y="2102"/>
                  </a:lnTo>
                  <a:cubicBezTo>
                    <a:pt x="1270" y="2042"/>
                    <a:pt x="1410" y="1900"/>
                    <a:pt x="1508" y="1800"/>
                  </a:cubicBezTo>
                  <a:cubicBezTo>
                    <a:pt x="1580" y="1727"/>
                    <a:pt x="1608" y="1698"/>
                    <a:pt x="1660" y="1698"/>
                  </a:cubicBezTo>
                  <a:cubicBezTo>
                    <a:pt x="1679" y="1698"/>
                    <a:pt x="1701" y="1702"/>
                    <a:pt x="1730" y="1709"/>
                  </a:cubicBezTo>
                  <a:cubicBezTo>
                    <a:pt x="1809" y="1729"/>
                    <a:pt x="1876" y="1748"/>
                    <a:pt x="1934" y="1763"/>
                  </a:cubicBezTo>
                  <a:cubicBezTo>
                    <a:pt x="2134" y="1815"/>
                    <a:pt x="2243" y="1844"/>
                    <a:pt x="2362" y="1844"/>
                  </a:cubicBezTo>
                  <a:cubicBezTo>
                    <a:pt x="2484" y="1844"/>
                    <a:pt x="2594" y="1815"/>
                    <a:pt x="2795" y="1762"/>
                  </a:cubicBezTo>
                  <a:cubicBezTo>
                    <a:pt x="2852" y="1746"/>
                    <a:pt x="2919" y="1729"/>
                    <a:pt x="2996" y="1709"/>
                  </a:cubicBezTo>
                  <a:cubicBezTo>
                    <a:pt x="3025" y="1702"/>
                    <a:pt x="3048" y="1698"/>
                    <a:pt x="3067" y="1698"/>
                  </a:cubicBezTo>
                  <a:close/>
                  <a:moveTo>
                    <a:pt x="7449" y="1698"/>
                  </a:moveTo>
                  <a:cubicBezTo>
                    <a:pt x="7500" y="1698"/>
                    <a:pt x="7529" y="1727"/>
                    <a:pt x="7601" y="1800"/>
                  </a:cubicBezTo>
                  <a:cubicBezTo>
                    <a:pt x="7699" y="1900"/>
                    <a:pt x="7839" y="2042"/>
                    <a:pt x="8112" y="2102"/>
                  </a:cubicBezTo>
                  <a:lnTo>
                    <a:pt x="8110" y="2413"/>
                  </a:lnTo>
                  <a:cubicBezTo>
                    <a:pt x="8110" y="2910"/>
                    <a:pt x="7624" y="3527"/>
                    <a:pt x="7068" y="3733"/>
                  </a:cubicBezTo>
                  <a:cubicBezTo>
                    <a:pt x="6949" y="3777"/>
                    <a:pt x="6846" y="3799"/>
                    <a:pt x="6744" y="3799"/>
                  </a:cubicBezTo>
                  <a:cubicBezTo>
                    <a:pt x="6642" y="3799"/>
                    <a:pt x="6540" y="3777"/>
                    <a:pt x="6421" y="3733"/>
                  </a:cubicBezTo>
                  <a:cubicBezTo>
                    <a:pt x="6377" y="3717"/>
                    <a:pt x="6332" y="3697"/>
                    <a:pt x="6289" y="3676"/>
                  </a:cubicBezTo>
                  <a:cubicBezTo>
                    <a:pt x="6289" y="3668"/>
                    <a:pt x="6289" y="3662"/>
                    <a:pt x="6289" y="3656"/>
                  </a:cubicBezTo>
                  <a:lnTo>
                    <a:pt x="6289" y="3180"/>
                  </a:lnTo>
                  <a:cubicBezTo>
                    <a:pt x="6289" y="2648"/>
                    <a:pt x="6136" y="2191"/>
                    <a:pt x="5843" y="1844"/>
                  </a:cubicBezTo>
                  <a:cubicBezTo>
                    <a:pt x="5860" y="1829"/>
                    <a:pt x="5874" y="1814"/>
                    <a:pt x="5887" y="1800"/>
                  </a:cubicBezTo>
                  <a:cubicBezTo>
                    <a:pt x="5959" y="1727"/>
                    <a:pt x="5988" y="1698"/>
                    <a:pt x="6040" y="1698"/>
                  </a:cubicBezTo>
                  <a:cubicBezTo>
                    <a:pt x="6060" y="1698"/>
                    <a:pt x="6082" y="1702"/>
                    <a:pt x="6111" y="1709"/>
                  </a:cubicBezTo>
                  <a:cubicBezTo>
                    <a:pt x="6190" y="1729"/>
                    <a:pt x="6257" y="1748"/>
                    <a:pt x="6314" y="1763"/>
                  </a:cubicBezTo>
                  <a:cubicBezTo>
                    <a:pt x="6515" y="1815"/>
                    <a:pt x="6624" y="1844"/>
                    <a:pt x="6745" y="1844"/>
                  </a:cubicBezTo>
                  <a:cubicBezTo>
                    <a:pt x="6864" y="1844"/>
                    <a:pt x="6975" y="1815"/>
                    <a:pt x="7176" y="1763"/>
                  </a:cubicBezTo>
                  <a:cubicBezTo>
                    <a:pt x="7233" y="1746"/>
                    <a:pt x="7300" y="1729"/>
                    <a:pt x="7378" y="1709"/>
                  </a:cubicBezTo>
                  <a:cubicBezTo>
                    <a:pt x="7407" y="1702"/>
                    <a:pt x="7429" y="1698"/>
                    <a:pt x="7449" y="1698"/>
                  </a:cubicBezTo>
                  <a:close/>
                  <a:moveTo>
                    <a:pt x="2879" y="4059"/>
                  </a:moveTo>
                  <a:cubicBezTo>
                    <a:pt x="2915" y="4162"/>
                    <a:pt x="2959" y="4265"/>
                    <a:pt x="3014" y="4365"/>
                  </a:cubicBezTo>
                  <a:lnTo>
                    <a:pt x="2471" y="4685"/>
                  </a:lnTo>
                  <a:cubicBezTo>
                    <a:pt x="2468" y="4685"/>
                    <a:pt x="2467" y="4687"/>
                    <a:pt x="2464" y="4688"/>
                  </a:cubicBezTo>
                  <a:cubicBezTo>
                    <a:pt x="2413" y="4721"/>
                    <a:pt x="2385" y="4738"/>
                    <a:pt x="2356" y="4738"/>
                  </a:cubicBezTo>
                  <a:cubicBezTo>
                    <a:pt x="2328" y="4738"/>
                    <a:pt x="2300" y="4721"/>
                    <a:pt x="2249" y="4688"/>
                  </a:cubicBezTo>
                  <a:cubicBezTo>
                    <a:pt x="2246" y="4687"/>
                    <a:pt x="2244" y="4685"/>
                    <a:pt x="2241" y="4684"/>
                  </a:cubicBezTo>
                  <a:lnTo>
                    <a:pt x="1637" y="4329"/>
                  </a:lnTo>
                  <a:cubicBezTo>
                    <a:pt x="1740" y="4260"/>
                    <a:pt x="1804" y="4156"/>
                    <a:pt x="1847" y="4065"/>
                  </a:cubicBezTo>
                  <a:cubicBezTo>
                    <a:pt x="1865" y="4073"/>
                    <a:pt x="1884" y="4079"/>
                    <a:pt x="1901" y="4087"/>
                  </a:cubicBezTo>
                  <a:cubicBezTo>
                    <a:pt x="2063" y="4146"/>
                    <a:pt x="2209" y="4176"/>
                    <a:pt x="2356" y="4176"/>
                  </a:cubicBezTo>
                  <a:cubicBezTo>
                    <a:pt x="2503" y="4176"/>
                    <a:pt x="2649" y="4146"/>
                    <a:pt x="2810" y="4087"/>
                  </a:cubicBezTo>
                  <a:cubicBezTo>
                    <a:pt x="2833" y="4078"/>
                    <a:pt x="2856" y="4069"/>
                    <a:pt x="2879" y="4059"/>
                  </a:cubicBezTo>
                  <a:close/>
                  <a:moveTo>
                    <a:pt x="6225" y="4059"/>
                  </a:moveTo>
                  <a:cubicBezTo>
                    <a:pt x="6248" y="4069"/>
                    <a:pt x="6271" y="4078"/>
                    <a:pt x="6294" y="4087"/>
                  </a:cubicBezTo>
                  <a:cubicBezTo>
                    <a:pt x="6455" y="4147"/>
                    <a:pt x="6602" y="4176"/>
                    <a:pt x="6749" y="4176"/>
                  </a:cubicBezTo>
                  <a:cubicBezTo>
                    <a:pt x="6895" y="4176"/>
                    <a:pt x="7042" y="4147"/>
                    <a:pt x="7203" y="4087"/>
                  </a:cubicBezTo>
                  <a:cubicBezTo>
                    <a:pt x="7222" y="4079"/>
                    <a:pt x="7240" y="4073"/>
                    <a:pt x="7257" y="4065"/>
                  </a:cubicBezTo>
                  <a:cubicBezTo>
                    <a:pt x="7300" y="4156"/>
                    <a:pt x="7366" y="4260"/>
                    <a:pt x="7469" y="4329"/>
                  </a:cubicBezTo>
                  <a:lnTo>
                    <a:pt x="6864" y="4685"/>
                  </a:lnTo>
                  <a:lnTo>
                    <a:pt x="6857" y="4690"/>
                  </a:lnTo>
                  <a:cubicBezTo>
                    <a:pt x="6806" y="4722"/>
                    <a:pt x="6778" y="4738"/>
                    <a:pt x="6749" y="4738"/>
                  </a:cubicBezTo>
                  <a:cubicBezTo>
                    <a:pt x="6721" y="4738"/>
                    <a:pt x="6693" y="4722"/>
                    <a:pt x="6642" y="4690"/>
                  </a:cubicBezTo>
                  <a:cubicBezTo>
                    <a:pt x="6639" y="4688"/>
                    <a:pt x="6637" y="4687"/>
                    <a:pt x="6634" y="4685"/>
                  </a:cubicBezTo>
                  <a:lnTo>
                    <a:pt x="6090" y="4366"/>
                  </a:lnTo>
                  <a:cubicBezTo>
                    <a:pt x="6145" y="4265"/>
                    <a:pt x="6191" y="4162"/>
                    <a:pt x="6225" y="4059"/>
                  </a:cubicBezTo>
                  <a:close/>
                  <a:moveTo>
                    <a:pt x="5246" y="2940"/>
                  </a:moveTo>
                  <a:cubicBezTo>
                    <a:pt x="5297" y="2940"/>
                    <a:pt x="5325" y="2970"/>
                    <a:pt x="5397" y="3042"/>
                  </a:cubicBezTo>
                  <a:cubicBezTo>
                    <a:pt x="5495" y="3142"/>
                    <a:pt x="5634" y="3283"/>
                    <a:pt x="5906" y="3343"/>
                  </a:cubicBezTo>
                  <a:lnTo>
                    <a:pt x="5906" y="3654"/>
                  </a:lnTo>
                  <a:cubicBezTo>
                    <a:pt x="5906" y="4148"/>
                    <a:pt x="5420" y="4763"/>
                    <a:pt x="4867" y="4969"/>
                  </a:cubicBezTo>
                  <a:cubicBezTo>
                    <a:pt x="4748" y="5013"/>
                    <a:pt x="4646" y="5035"/>
                    <a:pt x="4544" y="5035"/>
                  </a:cubicBezTo>
                  <a:cubicBezTo>
                    <a:pt x="4442" y="5035"/>
                    <a:pt x="4340" y="5013"/>
                    <a:pt x="4222" y="4969"/>
                  </a:cubicBezTo>
                  <a:cubicBezTo>
                    <a:pt x="3668" y="4763"/>
                    <a:pt x="3183" y="4150"/>
                    <a:pt x="3183" y="3654"/>
                  </a:cubicBezTo>
                  <a:lnTo>
                    <a:pt x="3183" y="3343"/>
                  </a:lnTo>
                  <a:cubicBezTo>
                    <a:pt x="3455" y="3283"/>
                    <a:pt x="3594" y="3142"/>
                    <a:pt x="3691" y="3042"/>
                  </a:cubicBezTo>
                  <a:cubicBezTo>
                    <a:pt x="3762" y="2970"/>
                    <a:pt x="3791" y="2940"/>
                    <a:pt x="3843" y="2940"/>
                  </a:cubicBezTo>
                  <a:cubicBezTo>
                    <a:pt x="3862" y="2940"/>
                    <a:pt x="3884" y="2944"/>
                    <a:pt x="3913" y="2952"/>
                  </a:cubicBezTo>
                  <a:cubicBezTo>
                    <a:pt x="3990" y="2972"/>
                    <a:pt x="4056" y="2989"/>
                    <a:pt x="4114" y="3004"/>
                  </a:cubicBezTo>
                  <a:cubicBezTo>
                    <a:pt x="4314" y="3058"/>
                    <a:pt x="4424" y="3087"/>
                    <a:pt x="4544" y="3087"/>
                  </a:cubicBezTo>
                  <a:cubicBezTo>
                    <a:pt x="4663" y="3087"/>
                    <a:pt x="4774" y="3058"/>
                    <a:pt x="4973" y="3004"/>
                  </a:cubicBezTo>
                  <a:cubicBezTo>
                    <a:pt x="5030" y="2989"/>
                    <a:pt x="5097" y="2972"/>
                    <a:pt x="5176" y="2952"/>
                  </a:cubicBezTo>
                  <a:cubicBezTo>
                    <a:pt x="5204" y="2944"/>
                    <a:pt x="5227" y="2940"/>
                    <a:pt x="5246" y="2940"/>
                  </a:cubicBezTo>
                  <a:close/>
                  <a:moveTo>
                    <a:pt x="1763" y="5695"/>
                  </a:moveTo>
                  <a:cubicBezTo>
                    <a:pt x="1763" y="5695"/>
                    <a:pt x="1764" y="5695"/>
                    <a:pt x="1765" y="5695"/>
                  </a:cubicBezTo>
                  <a:lnTo>
                    <a:pt x="1765" y="5695"/>
                  </a:lnTo>
                  <a:lnTo>
                    <a:pt x="1776" y="5695"/>
                  </a:lnTo>
                  <a:close/>
                  <a:moveTo>
                    <a:pt x="5061" y="5303"/>
                  </a:moveTo>
                  <a:cubicBezTo>
                    <a:pt x="5104" y="5395"/>
                    <a:pt x="5169" y="5498"/>
                    <a:pt x="5272" y="5569"/>
                  </a:cubicBezTo>
                  <a:lnTo>
                    <a:pt x="4666" y="5923"/>
                  </a:lnTo>
                  <a:lnTo>
                    <a:pt x="4659" y="5928"/>
                  </a:lnTo>
                  <a:cubicBezTo>
                    <a:pt x="4609" y="5961"/>
                    <a:pt x="4581" y="5977"/>
                    <a:pt x="4553" y="5977"/>
                  </a:cubicBezTo>
                  <a:cubicBezTo>
                    <a:pt x="4524" y="5977"/>
                    <a:pt x="4496" y="5961"/>
                    <a:pt x="4445" y="5928"/>
                  </a:cubicBezTo>
                  <a:cubicBezTo>
                    <a:pt x="4442" y="5926"/>
                    <a:pt x="4439" y="5925"/>
                    <a:pt x="4438" y="5923"/>
                  </a:cubicBezTo>
                  <a:lnTo>
                    <a:pt x="3832" y="5569"/>
                  </a:lnTo>
                  <a:cubicBezTo>
                    <a:pt x="3936" y="5498"/>
                    <a:pt x="4001" y="5395"/>
                    <a:pt x="4044" y="5303"/>
                  </a:cubicBezTo>
                  <a:cubicBezTo>
                    <a:pt x="4062" y="5311"/>
                    <a:pt x="4079" y="5319"/>
                    <a:pt x="4097" y="5325"/>
                  </a:cubicBezTo>
                  <a:cubicBezTo>
                    <a:pt x="4260" y="5385"/>
                    <a:pt x="4406" y="5415"/>
                    <a:pt x="4553" y="5415"/>
                  </a:cubicBezTo>
                  <a:cubicBezTo>
                    <a:pt x="4699" y="5415"/>
                    <a:pt x="4846" y="5385"/>
                    <a:pt x="5007" y="5325"/>
                  </a:cubicBezTo>
                  <a:cubicBezTo>
                    <a:pt x="5025" y="5319"/>
                    <a:pt x="5044" y="5311"/>
                    <a:pt x="5061" y="5303"/>
                  </a:cubicBezTo>
                  <a:close/>
                  <a:moveTo>
                    <a:pt x="2353" y="1"/>
                  </a:moveTo>
                  <a:cubicBezTo>
                    <a:pt x="1896" y="8"/>
                    <a:pt x="1471" y="186"/>
                    <a:pt x="1154" y="504"/>
                  </a:cubicBezTo>
                  <a:cubicBezTo>
                    <a:pt x="801" y="858"/>
                    <a:pt x="614" y="1355"/>
                    <a:pt x="614" y="1941"/>
                  </a:cubicBezTo>
                  <a:lnTo>
                    <a:pt x="614" y="2398"/>
                  </a:lnTo>
                  <a:cubicBezTo>
                    <a:pt x="614" y="2923"/>
                    <a:pt x="996" y="3527"/>
                    <a:pt x="1510" y="3877"/>
                  </a:cubicBezTo>
                  <a:cubicBezTo>
                    <a:pt x="1482" y="3941"/>
                    <a:pt x="1445" y="4007"/>
                    <a:pt x="1395" y="4021"/>
                  </a:cubicBezTo>
                  <a:cubicBezTo>
                    <a:pt x="1362" y="4030"/>
                    <a:pt x="1329" y="4039"/>
                    <a:pt x="1293" y="4049"/>
                  </a:cubicBezTo>
                  <a:cubicBezTo>
                    <a:pt x="747" y="4196"/>
                    <a:pt x="0" y="4397"/>
                    <a:pt x="0" y="5349"/>
                  </a:cubicBezTo>
                  <a:lnTo>
                    <a:pt x="0" y="5762"/>
                  </a:lnTo>
                  <a:cubicBezTo>
                    <a:pt x="0" y="5937"/>
                    <a:pt x="141" y="6078"/>
                    <a:pt x="315" y="6078"/>
                  </a:cubicBezTo>
                  <a:lnTo>
                    <a:pt x="1764" y="6076"/>
                  </a:lnTo>
                  <a:cubicBezTo>
                    <a:pt x="1888" y="6076"/>
                    <a:pt x="1985" y="5955"/>
                    <a:pt x="1942" y="5823"/>
                  </a:cubicBezTo>
                  <a:cubicBezTo>
                    <a:pt x="1918" y="5747"/>
                    <a:pt x="1845" y="5695"/>
                    <a:pt x="1765" y="5695"/>
                  </a:cubicBezTo>
                  <a:lnTo>
                    <a:pt x="1765" y="5695"/>
                  </a:lnTo>
                  <a:lnTo>
                    <a:pt x="384" y="5696"/>
                  </a:lnTo>
                  <a:lnTo>
                    <a:pt x="384" y="5354"/>
                  </a:lnTo>
                  <a:cubicBezTo>
                    <a:pt x="384" y="4826"/>
                    <a:pt x="674" y="4647"/>
                    <a:pt x="1164" y="4500"/>
                  </a:cubicBezTo>
                  <a:lnTo>
                    <a:pt x="2057" y="5018"/>
                  </a:lnTo>
                  <a:cubicBezTo>
                    <a:pt x="2168" y="5089"/>
                    <a:pt x="2268" y="5124"/>
                    <a:pt x="2367" y="5124"/>
                  </a:cubicBezTo>
                  <a:cubicBezTo>
                    <a:pt x="2467" y="5124"/>
                    <a:pt x="2566" y="5089"/>
                    <a:pt x="2678" y="5018"/>
                  </a:cubicBezTo>
                  <a:lnTo>
                    <a:pt x="3243" y="4690"/>
                  </a:lnTo>
                  <a:cubicBezTo>
                    <a:pt x="3379" y="4857"/>
                    <a:pt x="3544" y="5009"/>
                    <a:pt x="3725" y="5130"/>
                  </a:cubicBezTo>
                  <a:cubicBezTo>
                    <a:pt x="3697" y="5194"/>
                    <a:pt x="3660" y="5259"/>
                    <a:pt x="3609" y="5273"/>
                  </a:cubicBezTo>
                  <a:cubicBezTo>
                    <a:pt x="3576" y="5282"/>
                    <a:pt x="3542" y="5290"/>
                    <a:pt x="3508" y="5299"/>
                  </a:cubicBezTo>
                  <a:cubicBezTo>
                    <a:pt x="2958" y="5444"/>
                    <a:pt x="2204" y="5644"/>
                    <a:pt x="2204" y="6586"/>
                  </a:cubicBezTo>
                  <a:lnTo>
                    <a:pt x="2204" y="6992"/>
                  </a:lnTo>
                  <a:cubicBezTo>
                    <a:pt x="2204" y="7166"/>
                    <a:pt x="2347" y="7305"/>
                    <a:pt x="2522" y="7305"/>
                  </a:cubicBezTo>
                  <a:lnTo>
                    <a:pt x="4090" y="7305"/>
                  </a:lnTo>
                  <a:cubicBezTo>
                    <a:pt x="4179" y="7305"/>
                    <a:pt x="4261" y="7245"/>
                    <a:pt x="4280" y="7158"/>
                  </a:cubicBezTo>
                  <a:cubicBezTo>
                    <a:pt x="4307" y="7034"/>
                    <a:pt x="4215" y="6922"/>
                    <a:pt x="4096" y="6922"/>
                  </a:cubicBezTo>
                  <a:lnTo>
                    <a:pt x="2570" y="6922"/>
                  </a:lnTo>
                  <a:lnTo>
                    <a:pt x="2570" y="6573"/>
                  </a:lnTo>
                  <a:cubicBezTo>
                    <a:pt x="2570" y="6038"/>
                    <a:pt x="2858" y="5856"/>
                    <a:pt x="3347" y="5705"/>
                  </a:cubicBezTo>
                  <a:lnTo>
                    <a:pt x="4235" y="6231"/>
                  </a:lnTo>
                  <a:cubicBezTo>
                    <a:pt x="4346" y="6305"/>
                    <a:pt x="4445" y="6340"/>
                    <a:pt x="4544" y="6340"/>
                  </a:cubicBezTo>
                  <a:cubicBezTo>
                    <a:pt x="4643" y="6340"/>
                    <a:pt x="4743" y="6305"/>
                    <a:pt x="4854" y="6231"/>
                  </a:cubicBezTo>
                  <a:lnTo>
                    <a:pt x="5742" y="5705"/>
                  </a:lnTo>
                  <a:cubicBezTo>
                    <a:pt x="6231" y="5856"/>
                    <a:pt x="6519" y="6038"/>
                    <a:pt x="6519" y="6573"/>
                  </a:cubicBezTo>
                  <a:lnTo>
                    <a:pt x="6519" y="6922"/>
                  </a:lnTo>
                  <a:lnTo>
                    <a:pt x="5011" y="6922"/>
                  </a:lnTo>
                  <a:cubicBezTo>
                    <a:pt x="4921" y="6922"/>
                    <a:pt x="4840" y="6981"/>
                    <a:pt x="4821" y="7069"/>
                  </a:cubicBezTo>
                  <a:cubicBezTo>
                    <a:pt x="4792" y="7195"/>
                    <a:pt x="4886" y="7305"/>
                    <a:pt x="5005" y="7305"/>
                  </a:cubicBezTo>
                  <a:lnTo>
                    <a:pt x="6588" y="7305"/>
                  </a:lnTo>
                  <a:cubicBezTo>
                    <a:pt x="6762" y="7305"/>
                    <a:pt x="6903" y="7164"/>
                    <a:pt x="6903" y="6991"/>
                  </a:cubicBezTo>
                  <a:lnTo>
                    <a:pt x="6903" y="6584"/>
                  </a:lnTo>
                  <a:cubicBezTo>
                    <a:pt x="6903" y="5642"/>
                    <a:pt x="6150" y="5443"/>
                    <a:pt x="5601" y="5297"/>
                  </a:cubicBezTo>
                  <a:cubicBezTo>
                    <a:pt x="5567" y="5288"/>
                    <a:pt x="5533" y="5279"/>
                    <a:pt x="5499" y="5270"/>
                  </a:cubicBezTo>
                  <a:cubicBezTo>
                    <a:pt x="5449" y="5257"/>
                    <a:pt x="5412" y="5193"/>
                    <a:pt x="5384" y="5128"/>
                  </a:cubicBezTo>
                  <a:cubicBezTo>
                    <a:pt x="5565" y="5007"/>
                    <a:pt x="5729" y="4855"/>
                    <a:pt x="5867" y="4687"/>
                  </a:cubicBezTo>
                  <a:lnTo>
                    <a:pt x="6430" y="5015"/>
                  </a:lnTo>
                  <a:cubicBezTo>
                    <a:pt x="6542" y="5087"/>
                    <a:pt x="6642" y="5122"/>
                    <a:pt x="6740" y="5122"/>
                  </a:cubicBezTo>
                  <a:cubicBezTo>
                    <a:pt x="6840" y="5122"/>
                    <a:pt x="6940" y="5087"/>
                    <a:pt x="7052" y="5015"/>
                  </a:cubicBezTo>
                  <a:lnTo>
                    <a:pt x="7944" y="4497"/>
                  </a:lnTo>
                  <a:cubicBezTo>
                    <a:pt x="8435" y="4644"/>
                    <a:pt x="8724" y="4825"/>
                    <a:pt x="8724" y="5351"/>
                  </a:cubicBezTo>
                  <a:lnTo>
                    <a:pt x="8724" y="5695"/>
                  </a:lnTo>
                  <a:lnTo>
                    <a:pt x="7352" y="5695"/>
                  </a:lnTo>
                  <a:cubicBezTo>
                    <a:pt x="7262" y="5695"/>
                    <a:pt x="7180" y="5754"/>
                    <a:pt x="7161" y="5842"/>
                  </a:cubicBezTo>
                  <a:cubicBezTo>
                    <a:pt x="7133" y="5968"/>
                    <a:pt x="7226" y="6078"/>
                    <a:pt x="7346" y="6078"/>
                  </a:cubicBezTo>
                  <a:lnTo>
                    <a:pt x="8794" y="6078"/>
                  </a:lnTo>
                  <a:cubicBezTo>
                    <a:pt x="8967" y="6078"/>
                    <a:pt x="9107" y="5935"/>
                    <a:pt x="9107" y="5760"/>
                  </a:cubicBezTo>
                  <a:lnTo>
                    <a:pt x="9107" y="5346"/>
                  </a:lnTo>
                  <a:cubicBezTo>
                    <a:pt x="9107" y="4391"/>
                    <a:pt x="8358" y="4188"/>
                    <a:pt x="7812" y="4039"/>
                  </a:cubicBezTo>
                  <a:cubicBezTo>
                    <a:pt x="7779" y="4030"/>
                    <a:pt x="7745" y="4021"/>
                    <a:pt x="7713" y="4012"/>
                  </a:cubicBezTo>
                  <a:cubicBezTo>
                    <a:pt x="7662" y="3998"/>
                    <a:pt x="7625" y="3934"/>
                    <a:pt x="7598" y="3868"/>
                  </a:cubicBezTo>
                  <a:cubicBezTo>
                    <a:pt x="8112" y="3516"/>
                    <a:pt x="8493" y="2910"/>
                    <a:pt x="8493" y="2383"/>
                  </a:cubicBezTo>
                  <a:lnTo>
                    <a:pt x="8493" y="1941"/>
                  </a:lnTo>
                  <a:cubicBezTo>
                    <a:pt x="8493" y="1355"/>
                    <a:pt x="8306" y="858"/>
                    <a:pt x="7954" y="504"/>
                  </a:cubicBezTo>
                  <a:cubicBezTo>
                    <a:pt x="7636" y="186"/>
                    <a:pt x="7211" y="8"/>
                    <a:pt x="6754" y="1"/>
                  </a:cubicBezTo>
                  <a:lnTo>
                    <a:pt x="6748" y="1"/>
                  </a:lnTo>
                  <a:cubicBezTo>
                    <a:pt x="6068" y="11"/>
                    <a:pt x="5321" y="429"/>
                    <a:pt x="5085" y="1329"/>
                  </a:cubicBezTo>
                  <a:cubicBezTo>
                    <a:pt x="4916" y="1274"/>
                    <a:pt x="4740" y="1243"/>
                    <a:pt x="4557" y="1240"/>
                  </a:cubicBezTo>
                  <a:lnTo>
                    <a:pt x="4551" y="1240"/>
                  </a:lnTo>
                  <a:cubicBezTo>
                    <a:pt x="4369" y="1243"/>
                    <a:pt x="4191" y="1274"/>
                    <a:pt x="4024" y="1329"/>
                  </a:cubicBezTo>
                  <a:cubicBezTo>
                    <a:pt x="3786" y="429"/>
                    <a:pt x="3039" y="11"/>
                    <a:pt x="235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9" name="Google Shape;2339;p71"/>
          <p:cNvGrpSpPr/>
          <p:nvPr/>
        </p:nvGrpSpPr>
        <p:grpSpPr>
          <a:xfrm>
            <a:off x="4831370" y="2032783"/>
            <a:ext cx="317926" cy="374246"/>
            <a:chOff x="4805595" y="2032783"/>
            <a:chExt cx="317926" cy="374246"/>
          </a:xfrm>
        </p:grpSpPr>
        <p:sp>
          <p:nvSpPr>
            <p:cNvPr id="2340" name="Google Shape;2340;p71"/>
            <p:cNvSpPr/>
            <p:nvPr/>
          </p:nvSpPr>
          <p:spPr>
            <a:xfrm>
              <a:off x="4843248" y="2146981"/>
              <a:ext cx="35344" cy="37710"/>
            </a:xfrm>
            <a:custGeom>
              <a:avLst/>
              <a:gdLst/>
              <a:ahLst/>
              <a:cxnLst/>
              <a:rect l="l" t="t" r="r" b="b"/>
              <a:pathLst>
                <a:path w="1225" h="1307" extrusionOk="0">
                  <a:moveTo>
                    <a:pt x="0" y="288"/>
                  </a:moveTo>
                  <a:lnTo>
                    <a:pt x="0" y="573"/>
                  </a:lnTo>
                  <a:cubicBezTo>
                    <a:pt x="0" y="935"/>
                    <a:pt x="408" y="1306"/>
                    <a:pt x="767" y="1300"/>
                  </a:cubicBezTo>
                  <a:lnTo>
                    <a:pt x="1224" y="719"/>
                  </a:lnTo>
                  <a:lnTo>
                    <a:pt x="714" y="1"/>
                  </a:lnTo>
                  <a:lnTo>
                    <a:pt x="287" y="1"/>
                  </a:lnTo>
                  <a:cubicBezTo>
                    <a:pt x="129" y="1"/>
                    <a:pt x="0" y="130"/>
                    <a:pt x="0" y="288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71"/>
            <p:cNvSpPr/>
            <p:nvPr/>
          </p:nvSpPr>
          <p:spPr>
            <a:xfrm>
              <a:off x="5011833" y="2146981"/>
              <a:ext cx="36123" cy="37710"/>
            </a:xfrm>
            <a:custGeom>
              <a:avLst/>
              <a:gdLst/>
              <a:ahLst/>
              <a:cxnLst/>
              <a:rect l="l" t="t" r="r" b="b"/>
              <a:pathLst>
                <a:path w="1252" h="1307" extrusionOk="0">
                  <a:moveTo>
                    <a:pt x="538" y="1"/>
                  </a:moveTo>
                  <a:lnTo>
                    <a:pt x="0" y="547"/>
                  </a:lnTo>
                  <a:lnTo>
                    <a:pt x="485" y="1300"/>
                  </a:lnTo>
                  <a:cubicBezTo>
                    <a:pt x="845" y="1306"/>
                    <a:pt x="1252" y="935"/>
                    <a:pt x="1252" y="573"/>
                  </a:cubicBezTo>
                  <a:lnTo>
                    <a:pt x="1252" y="288"/>
                  </a:lnTo>
                  <a:cubicBezTo>
                    <a:pt x="1252" y="130"/>
                    <a:pt x="1123" y="1"/>
                    <a:pt x="965" y="1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71"/>
            <p:cNvSpPr/>
            <p:nvPr/>
          </p:nvSpPr>
          <p:spPr>
            <a:xfrm>
              <a:off x="4810616" y="2263113"/>
              <a:ext cx="270002" cy="138377"/>
            </a:xfrm>
            <a:custGeom>
              <a:avLst/>
              <a:gdLst/>
              <a:ahLst/>
              <a:cxnLst/>
              <a:rect l="l" t="t" r="r" b="b"/>
              <a:pathLst>
                <a:path w="9358" h="4796" extrusionOk="0">
                  <a:moveTo>
                    <a:pt x="2193" y="4796"/>
                  </a:moveTo>
                  <a:lnTo>
                    <a:pt x="4296" y="4796"/>
                  </a:lnTo>
                  <a:lnTo>
                    <a:pt x="7164" y="4796"/>
                  </a:lnTo>
                  <a:lnTo>
                    <a:pt x="9111" y="4796"/>
                  </a:lnTo>
                  <a:cubicBezTo>
                    <a:pt x="9298" y="4796"/>
                    <a:pt x="9358" y="4744"/>
                    <a:pt x="9333" y="4552"/>
                  </a:cubicBezTo>
                  <a:lnTo>
                    <a:pt x="9016" y="2107"/>
                  </a:lnTo>
                  <a:cubicBezTo>
                    <a:pt x="8818" y="570"/>
                    <a:pt x="7519" y="321"/>
                    <a:pt x="6463" y="35"/>
                  </a:cubicBezTo>
                  <a:cubicBezTo>
                    <a:pt x="6433" y="25"/>
                    <a:pt x="6403" y="15"/>
                    <a:pt x="6376" y="1"/>
                  </a:cubicBezTo>
                  <a:lnTo>
                    <a:pt x="2981" y="1"/>
                  </a:lnTo>
                  <a:cubicBezTo>
                    <a:pt x="2954" y="15"/>
                    <a:pt x="2926" y="25"/>
                    <a:pt x="2895" y="35"/>
                  </a:cubicBezTo>
                  <a:cubicBezTo>
                    <a:pt x="1840" y="321"/>
                    <a:pt x="541" y="570"/>
                    <a:pt x="341" y="2107"/>
                  </a:cubicBezTo>
                  <a:lnTo>
                    <a:pt x="25" y="4552"/>
                  </a:lnTo>
                  <a:cubicBezTo>
                    <a:pt x="1" y="4744"/>
                    <a:pt x="61" y="4796"/>
                    <a:pt x="246" y="4796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71"/>
            <p:cNvSpPr/>
            <p:nvPr/>
          </p:nvSpPr>
          <p:spPr>
            <a:xfrm>
              <a:off x="4864252" y="2079553"/>
              <a:ext cx="163276" cy="175135"/>
            </a:xfrm>
            <a:custGeom>
              <a:avLst/>
              <a:gdLst/>
              <a:ahLst/>
              <a:cxnLst/>
              <a:rect l="l" t="t" r="r" b="b"/>
              <a:pathLst>
                <a:path w="5659" h="6070" extrusionOk="0">
                  <a:moveTo>
                    <a:pt x="1" y="3209"/>
                  </a:moveTo>
                  <a:cubicBezTo>
                    <a:pt x="1" y="3350"/>
                    <a:pt x="19" y="3496"/>
                    <a:pt x="55" y="3645"/>
                  </a:cubicBezTo>
                  <a:cubicBezTo>
                    <a:pt x="231" y="4395"/>
                    <a:pt x="832" y="5199"/>
                    <a:pt x="1595" y="5669"/>
                  </a:cubicBezTo>
                  <a:cubicBezTo>
                    <a:pt x="1763" y="5772"/>
                    <a:pt x="1940" y="5861"/>
                    <a:pt x="2121" y="5927"/>
                  </a:cubicBezTo>
                  <a:cubicBezTo>
                    <a:pt x="2377" y="6022"/>
                    <a:pt x="2604" y="6070"/>
                    <a:pt x="2830" y="6070"/>
                  </a:cubicBezTo>
                  <a:cubicBezTo>
                    <a:pt x="3055" y="6070"/>
                    <a:pt x="3282" y="6022"/>
                    <a:pt x="3538" y="5927"/>
                  </a:cubicBezTo>
                  <a:cubicBezTo>
                    <a:pt x="3719" y="5860"/>
                    <a:pt x="3896" y="5772"/>
                    <a:pt x="4064" y="5669"/>
                  </a:cubicBezTo>
                  <a:cubicBezTo>
                    <a:pt x="4827" y="5199"/>
                    <a:pt x="5426" y="4395"/>
                    <a:pt x="5604" y="3645"/>
                  </a:cubicBezTo>
                  <a:cubicBezTo>
                    <a:pt x="5638" y="3496"/>
                    <a:pt x="5658" y="3350"/>
                    <a:pt x="5658" y="3209"/>
                  </a:cubicBezTo>
                  <a:lnTo>
                    <a:pt x="5658" y="2344"/>
                  </a:lnTo>
                  <a:cubicBezTo>
                    <a:pt x="1340" y="69"/>
                    <a:pt x="4363" y="0"/>
                    <a:pt x="1" y="2344"/>
                  </a:cubicBezTo>
                  <a:lnTo>
                    <a:pt x="1" y="3209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71"/>
            <p:cNvSpPr/>
            <p:nvPr/>
          </p:nvSpPr>
          <p:spPr>
            <a:xfrm>
              <a:off x="4896711" y="2243118"/>
              <a:ext cx="97839" cy="47607"/>
            </a:xfrm>
            <a:custGeom>
              <a:avLst/>
              <a:gdLst/>
              <a:ahLst/>
              <a:cxnLst/>
              <a:rect l="l" t="t" r="r" b="b"/>
              <a:pathLst>
                <a:path w="3391" h="1650" extrusionOk="0">
                  <a:moveTo>
                    <a:pt x="0" y="703"/>
                  </a:moveTo>
                  <a:lnTo>
                    <a:pt x="1277" y="1459"/>
                  </a:lnTo>
                  <a:cubicBezTo>
                    <a:pt x="1600" y="1649"/>
                    <a:pt x="1790" y="1649"/>
                    <a:pt x="2114" y="1459"/>
                  </a:cubicBezTo>
                  <a:lnTo>
                    <a:pt x="3390" y="703"/>
                  </a:lnTo>
                  <a:cubicBezTo>
                    <a:pt x="3088" y="557"/>
                    <a:pt x="3001" y="143"/>
                    <a:pt x="2930" y="0"/>
                  </a:cubicBezTo>
                  <a:cubicBezTo>
                    <a:pt x="2761" y="105"/>
                    <a:pt x="2587" y="192"/>
                    <a:pt x="2404" y="260"/>
                  </a:cubicBezTo>
                  <a:cubicBezTo>
                    <a:pt x="2148" y="355"/>
                    <a:pt x="1921" y="402"/>
                    <a:pt x="1695" y="402"/>
                  </a:cubicBezTo>
                  <a:cubicBezTo>
                    <a:pt x="1468" y="402"/>
                    <a:pt x="1243" y="355"/>
                    <a:pt x="987" y="260"/>
                  </a:cubicBezTo>
                  <a:cubicBezTo>
                    <a:pt x="804" y="192"/>
                    <a:pt x="628" y="105"/>
                    <a:pt x="461" y="0"/>
                  </a:cubicBezTo>
                  <a:cubicBezTo>
                    <a:pt x="390" y="143"/>
                    <a:pt x="301" y="559"/>
                    <a:pt x="0" y="70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71"/>
            <p:cNvSpPr/>
            <p:nvPr/>
          </p:nvSpPr>
          <p:spPr>
            <a:xfrm>
              <a:off x="4863964" y="2055201"/>
              <a:ext cx="163334" cy="91982"/>
            </a:xfrm>
            <a:custGeom>
              <a:avLst/>
              <a:gdLst/>
              <a:ahLst/>
              <a:cxnLst/>
              <a:rect l="l" t="t" r="r" b="b"/>
              <a:pathLst>
                <a:path w="5661" h="3188" extrusionOk="0">
                  <a:moveTo>
                    <a:pt x="2830" y="0"/>
                  </a:moveTo>
                  <a:cubicBezTo>
                    <a:pt x="1416" y="23"/>
                    <a:pt x="0" y="1088"/>
                    <a:pt x="0" y="3188"/>
                  </a:cubicBezTo>
                  <a:cubicBezTo>
                    <a:pt x="1146" y="3108"/>
                    <a:pt x="976" y="2234"/>
                    <a:pt x="1766" y="2438"/>
                  </a:cubicBezTo>
                  <a:cubicBezTo>
                    <a:pt x="2378" y="2596"/>
                    <a:pt x="2603" y="2674"/>
                    <a:pt x="2830" y="2674"/>
                  </a:cubicBezTo>
                  <a:cubicBezTo>
                    <a:pt x="3057" y="2674"/>
                    <a:pt x="3284" y="2596"/>
                    <a:pt x="3895" y="2438"/>
                  </a:cubicBezTo>
                  <a:cubicBezTo>
                    <a:pt x="4685" y="2234"/>
                    <a:pt x="4515" y="3108"/>
                    <a:pt x="5660" y="3188"/>
                  </a:cubicBezTo>
                  <a:cubicBezTo>
                    <a:pt x="5660" y="1510"/>
                    <a:pt x="4625" y="30"/>
                    <a:pt x="2830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71"/>
            <p:cNvSpPr/>
            <p:nvPr/>
          </p:nvSpPr>
          <p:spPr>
            <a:xfrm>
              <a:off x="5083906" y="2082813"/>
              <a:ext cx="39614" cy="37306"/>
            </a:xfrm>
            <a:custGeom>
              <a:avLst/>
              <a:gdLst/>
              <a:ahLst/>
              <a:cxnLst/>
              <a:rect l="l" t="t" r="r" b="b"/>
              <a:pathLst>
                <a:path w="1373" h="1293" extrusionOk="0">
                  <a:moveTo>
                    <a:pt x="200" y="1"/>
                  </a:moveTo>
                  <a:cubicBezTo>
                    <a:pt x="90" y="1"/>
                    <a:pt x="1" y="90"/>
                    <a:pt x="1" y="200"/>
                  </a:cubicBezTo>
                  <a:lnTo>
                    <a:pt x="1" y="1154"/>
                  </a:lnTo>
                  <a:cubicBezTo>
                    <a:pt x="1" y="1182"/>
                    <a:pt x="13" y="1208"/>
                    <a:pt x="35" y="1226"/>
                  </a:cubicBezTo>
                  <a:cubicBezTo>
                    <a:pt x="87" y="1273"/>
                    <a:pt x="142" y="1293"/>
                    <a:pt x="193" y="1293"/>
                  </a:cubicBezTo>
                  <a:cubicBezTo>
                    <a:pt x="299" y="1293"/>
                    <a:pt x="384" y="1206"/>
                    <a:pt x="384" y="1100"/>
                  </a:cubicBezTo>
                  <a:lnTo>
                    <a:pt x="384" y="396"/>
                  </a:lnTo>
                  <a:cubicBezTo>
                    <a:pt x="384" y="389"/>
                    <a:pt x="389" y="384"/>
                    <a:pt x="397" y="384"/>
                  </a:cubicBezTo>
                  <a:lnTo>
                    <a:pt x="1154" y="384"/>
                  </a:lnTo>
                  <a:cubicBezTo>
                    <a:pt x="1183" y="384"/>
                    <a:pt x="1210" y="370"/>
                    <a:pt x="1228" y="350"/>
                  </a:cubicBezTo>
                  <a:cubicBezTo>
                    <a:pt x="1372" y="188"/>
                    <a:pt x="1259" y="1"/>
                    <a:pt x="110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71"/>
            <p:cNvSpPr/>
            <p:nvPr/>
          </p:nvSpPr>
          <p:spPr>
            <a:xfrm>
              <a:off x="5031078" y="2082813"/>
              <a:ext cx="39586" cy="37335"/>
            </a:xfrm>
            <a:custGeom>
              <a:avLst/>
              <a:gdLst/>
              <a:ahLst/>
              <a:cxnLst/>
              <a:rect l="l" t="t" r="r" b="b"/>
              <a:pathLst>
                <a:path w="1372" h="1294" extrusionOk="0">
                  <a:moveTo>
                    <a:pt x="218" y="1"/>
                  </a:moveTo>
                  <a:cubicBezTo>
                    <a:pt x="189" y="1"/>
                    <a:pt x="163" y="13"/>
                    <a:pt x="145" y="34"/>
                  </a:cubicBezTo>
                  <a:cubicBezTo>
                    <a:pt x="0" y="197"/>
                    <a:pt x="114" y="384"/>
                    <a:pt x="270" y="384"/>
                  </a:cubicBezTo>
                  <a:lnTo>
                    <a:pt x="974" y="384"/>
                  </a:lnTo>
                  <a:cubicBezTo>
                    <a:pt x="982" y="384"/>
                    <a:pt x="988" y="389"/>
                    <a:pt x="988" y="396"/>
                  </a:cubicBezTo>
                  <a:lnTo>
                    <a:pt x="988" y="1154"/>
                  </a:lnTo>
                  <a:cubicBezTo>
                    <a:pt x="988" y="1182"/>
                    <a:pt x="1000" y="1208"/>
                    <a:pt x="1022" y="1228"/>
                  </a:cubicBezTo>
                  <a:cubicBezTo>
                    <a:pt x="1074" y="1274"/>
                    <a:pt x="1130" y="1293"/>
                    <a:pt x="1180" y="1293"/>
                  </a:cubicBezTo>
                  <a:cubicBezTo>
                    <a:pt x="1286" y="1293"/>
                    <a:pt x="1372" y="1208"/>
                    <a:pt x="1372" y="1102"/>
                  </a:cubicBezTo>
                  <a:lnTo>
                    <a:pt x="1372" y="200"/>
                  </a:lnTo>
                  <a:cubicBezTo>
                    <a:pt x="1372" y="90"/>
                    <a:pt x="1281" y="1"/>
                    <a:pt x="117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71"/>
            <p:cNvSpPr/>
            <p:nvPr/>
          </p:nvSpPr>
          <p:spPr>
            <a:xfrm>
              <a:off x="5031078" y="2032783"/>
              <a:ext cx="39586" cy="37306"/>
            </a:xfrm>
            <a:custGeom>
              <a:avLst/>
              <a:gdLst/>
              <a:ahLst/>
              <a:cxnLst/>
              <a:rect l="l" t="t" r="r" b="b"/>
              <a:pathLst>
                <a:path w="1372" h="1293" extrusionOk="0">
                  <a:moveTo>
                    <a:pt x="1180" y="1"/>
                  </a:moveTo>
                  <a:cubicBezTo>
                    <a:pt x="1074" y="1"/>
                    <a:pt x="988" y="87"/>
                    <a:pt x="988" y="193"/>
                  </a:cubicBezTo>
                  <a:lnTo>
                    <a:pt x="988" y="897"/>
                  </a:lnTo>
                  <a:cubicBezTo>
                    <a:pt x="988" y="903"/>
                    <a:pt x="982" y="909"/>
                    <a:pt x="974" y="909"/>
                  </a:cubicBezTo>
                  <a:lnTo>
                    <a:pt x="218" y="909"/>
                  </a:lnTo>
                  <a:cubicBezTo>
                    <a:pt x="189" y="909"/>
                    <a:pt x="163" y="922"/>
                    <a:pt x="145" y="943"/>
                  </a:cubicBezTo>
                  <a:cubicBezTo>
                    <a:pt x="0" y="1106"/>
                    <a:pt x="114" y="1293"/>
                    <a:pt x="270" y="1293"/>
                  </a:cubicBezTo>
                  <a:lnTo>
                    <a:pt x="1171" y="1293"/>
                  </a:lnTo>
                  <a:cubicBezTo>
                    <a:pt x="1281" y="1293"/>
                    <a:pt x="1372" y="1204"/>
                    <a:pt x="1372" y="1093"/>
                  </a:cubicBezTo>
                  <a:lnTo>
                    <a:pt x="1372" y="141"/>
                  </a:lnTo>
                  <a:cubicBezTo>
                    <a:pt x="1372" y="112"/>
                    <a:pt x="1359" y="86"/>
                    <a:pt x="1338" y="67"/>
                  </a:cubicBezTo>
                  <a:cubicBezTo>
                    <a:pt x="1285" y="21"/>
                    <a:pt x="1230" y="1"/>
                    <a:pt x="118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71"/>
            <p:cNvSpPr/>
            <p:nvPr/>
          </p:nvSpPr>
          <p:spPr>
            <a:xfrm>
              <a:off x="5083906" y="2032783"/>
              <a:ext cx="39614" cy="37306"/>
            </a:xfrm>
            <a:custGeom>
              <a:avLst/>
              <a:gdLst/>
              <a:ahLst/>
              <a:cxnLst/>
              <a:rect l="l" t="t" r="r" b="b"/>
              <a:pathLst>
                <a:path w="1373" h="1293" extrusionOk="0">
                  <a:moveTo>
                    <a:pt x="192" y="1"/>
                  </a:moveTo>
                  <a:cubicBezTo>
                    <a:pt x="87" y="1"/>
                    <a:pt x="1" y="87"/>
                    <a:pt x="1" y="193"/>
                  </a:cubicBezTo>
                  <a:lnTo>
                    <a:pt x="1" y="1093"/>
                  </a:lnTo>
                  <a:cubicBezTo>
                    <a:pt x="1" y="1204"/>
                    <a:pt x="90" y="1293"/>
                    <a:pt x="200" y="1293"/>
                  </a:cubicBezTo>
                  <a:lnTo>
                    <a:pt x="1154" y="1293"/>
                  </a:lnTo>
                  <a:cubicBezTo>
                    <a:pt x="1183" y="1293"/>
                    <a:pt x="1210" y="1281"/>
                    <a:pt x="1228" y="1259"/>
                  </a:cubicBezTo>
                  <a:cubicBezTo>
                    <a:pt x="1372" y="1097"/>
                    <a:pt x="1259" y="909"/>
                    <a:pt x="1102" y="909"/>
                  </a:cubicBezTo>
                  <a:lnTo>
                    <a:pt x="397" y="909"/>
                  </a:lnTo>
                  <a:cubicBezTo>
                    <a:pt x="390" y="909"/>
                    <a:pt x="384" y="903"/>
                    <a:pt x="384" y="897"/>
                  </a:cubicBezTo>
                  <a:lnTo>
                    <a:pt x="384" y="141"/>
                  </a:lnTo>
                  <a:cubicBezTo>
                    <a:pt x="384" y="112"/>
                    <a:pt x="372" y="86"/>
                    <a:pt x="351" y="67"/>
                  </a:cubicBezTo>
                  <a:cubicBezTo>
                    <a:pt x="298" y="21"/>
                    <a:pt x="243" y="1"/>
                    <a:pt x="19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71"/>
            <p:cNvSpPr/>
            <p:nvPr/>
          </p:nvSpPr>
          <p:spPr>
            <a:xfrm>
              <a:off x="4805595" y="2049633"/>
              <a:ext cx="280042" cy="357396"/>
            </a:xfrm>
            <a:custGeom>
              <a:avLst/>
              <a:gdLst/>
              <a:ahLst/>
              <a:cxnLst/>
              <a:rect l="l" t="t" r="r" b="b"/>
              <a:pathLst>
                <a:path w="9706" h="12387" extrusionOk="0">
                  <a:moveTo>
                    <a:pt x="1824" y="3567"/>
                  </a:moveTo>
                  <a:lnTo>
                    <a:pt x="1824" y="4241"/>
                  </a:lnTo>
                  <a:cubicBezTo>
                    <a:pt x="1824" y="4301"/>
                    <a:pt x="1827" y="4361"/>
                    <a:pt x="1832" y="4422"/>
                  </a:cubicBezTo>
                  <a:cubicBezTo>
                    <a:pt x="1775" y="4392"/>
                    <a:pt x="1718" y="4349"/>
                    <a:pt x="1667" y="4298"/>
                  </a:cubicBezTo>
                  <a:cubicBezTo>
                    <a:pt x="1562" y="4191"/>
                    <a:pt x="1497" y="4060"/>
                    <a:pt x="1497" y="3948"/>
                  </a:cubicBezTo>
                  <a:lnTo>
                    <a:pt x="1497" y="3665"/>
                  </a:lnTo>
                  <a:cubicBezTo>
                    <a:pt x="1497" y="3610"/>
                    <a:pt x="1540" y="3567"/>
                    <a:pt x="1592" y="3567"/>
                  </a:cubicBezTo>
                  <a:close/>
                  <a:moveTo>
                    <a:pt x="8113" y="3567"/>
                  </a:moveTo>
                  <a:cubicBezTo>
                    <a:pt x="8165" y="3567"/>
                    <a:pt x="8208" y="3610"/>
                    <a:pt x="8208" y="3665"/>
                  </a:cubicBezTo>
                  <a:lnTo>
                    <a:pt x="8208" y="3948"/>
                  </a:lnTo>
                  <a:cubicBezTo>
                    <a:pt x="8208" y="4060"/>
                    <a:pt x="8145" y="4191"/>
                    <a:pt x="8038" y="4298"/>
                  </a:cubicBezTo>
                  <a:cubicBezTo>
                    <a:pt x="7989" y="4349"/>
                    <a:pt x="7932" y="4392"/>
                    <a:pt x="7874" y="4424"/>
                  </a:cubicBezTo>
                  <a:cubicBezTo>
                    <a:pt x="7880" y="4363"/>
                    <a:pt x="7883" y="4301"/>
                    <a:pt x="7883" y="4241"/>
                  </a:cubicBezTo>
                  <a:lnTo>
                    <a:pt x="7883" y="3567"/>
                  </a:lnTo>
                  <a:close/>
                  <a:moveTo>
                    <a:pt x="6144" y="2793"/>
                  </a:moveTo>
                  <a:cubicBezTo>
                    <a:pt x="6300" y="2793"/>
                    <a:pt x="6384" y="2877"/>
                    <a:pt x="6528" y="3024"/>
                  </a:cubicBezTo>
                  <a:cubicBezTo>
                    <a:pt x="6715" y="3215"/>
                    <a:pt x="6967" y="3471"/>
                    <a:pt x="7499" y="3553"/>
                  </a:cubicBezTo>
                  <a:lnTo>
                    <a:pt x="7499" y="4246"/>
                  </a:lnTo>
                  <a:cubicBezTo>
                    <a:pt x="7499" y="4372"/>
                    <a:pt x="7482" y="4502"/>
                    <a:pt x="7452" y="4634"/>
                  </a:cubicBezTo>
                  <a:cubicBezTo>
                    <a:pt x="7452" y="4637"/>
                    <a:pt x="7450" y="4640"/>
                    <a:pt x="7450" y="4643"/>
                  </a:cubicBezTo>
                  <a:cubicBezTo>
                    <a:pt x="7245" y="5510"/>
                    <a:pt x="6424" y="6444"/>
                    <a:pt x="5505" y="6785"/>
                  </a:cubicBezTo>
                  <a:cubicBezTo>
                    <a:pt x="5264" y="6874"/>
                    <a:pt x="5060" y="6915"/>
                    <a:pt x="4863" y="6915"/>
                  </a:cubicBezTo>
                  <a:cubicBezTo>
                    <a:pt x="4665" y="6915"/>
                    <a:pt x="4461" y="6874"/>
                    <a:pt x="4220" y="6786"/>
                  </a:cubicBezTo>
                  <a:cubicBezTo>
                    <a:pt x="3301" y="6444"/>
                    <a:pt x="2479" y="5510"/>
                    <a:pt x="2275" y="4643"/>
                  </a:cubicBezTo>
                  <a:cubicBezTo>
                    <a:pt x="2275" y="4640"/>
                    <a:pt x="2273" y="4636"/>
                    <a:pt x="2273" y="4633"/>
                  </a:cubicBezTo>
                  <a:cubicBezTo>
                    <a:pt x="2243" y="4502"/>
                    <a:pt x="2226" y="4372"/>
                    <a:pt x="2226" y="4246"/>
                  </a:cubicBezTo>
                  <a:lnTo>
                    <a:pt x="2226" y="3553"/>
                  </a:lnTo>
                  <a:cubicBezTo>
                    <a:pt x="2756" y="3471"/>
                    <a:pt x="3008" y="3215"/>
                    <a:pt x="3197" y="3024"/>
                  </a:cubicBezTo>
                  <a:cubicBezTo>
                    <a:pt x="3341" y="2877"/>
                    <a:pt x="3424" y="2793"/>
                    <a:pt x="3580" y="2793"/>
                  </a:cubicBezTo>
                  <a:cubicBezTo>
                    <a:pt x="3629" y="2793"/>
                    <a:pt x="3685" y="2801"/>
                    <a:pt x="3752" y="2818"/>
                  </a:cubicBezTo>
                  <a:cubicBezTo>
                    <a:pt x="3895" y="2855"/>
                    <a:pt x="4017" y="2887"/>
                    <a:pt x="4123" y="2916"/>
                  </a:cubicBezTo>
                  <a:cubicBezTo>
                    <a:pt x="4484" y="3011"/>
                    <a:pt x="4665" y="3059"/>
                    <a:pt x="4863" y="3059"/>
                  </a:cubicBezTo>
                  <a:cubicBezTo>
                    <a:pt x="5060" y="3059"/>
                    <a:pt x="5241" y="3011"/>
                    <a:pt x="5602" y="2915"/>
                  </a:cubicBezTo>
                  <a:cubicBezTo>
                    <a:pt x="5709" y="2887"/>
                    <a:pt x="5830" y="2855"/>
                    <a:pt x="5973" y="2818"/>
                  </a:cubicBezTo>
                  <a:cubicBezTo>
                    <a:pt x="6040" y="2801"/>
                    <a:pt x="6095" y="2793"/>
                    <a:pt x="6144" y="2793"/>
                  </a:cubicBezTo>
                  <a:close/>
                  <a:moveTo>
                    <a:pt x="5991" y="6981"/>
                  </a:moveTo>
                  <a:cubicBezTo>
                    <a:pt x="6041" y="7104"/>
                    <a:pt x="6110" y="7257"/>
                    <a:pt x="6219" y="7384"/>
                  </a:cubicBezTo>
                  <a:lnTo>
                    <a:pt x="5175" y="8003"/>
                  </a:lnTo>
                  <a:cubicBezTo>
                    <a:pt x="5043" y="8080"/>
                    <a:pt x="4948" y="8119"/>
                    <a:pt x="4853" y="8119"/>
                  </a:cubicBezTo>
                  <a:cubicBezTo>
                    <a:pt x="4759" y="8119"/>
                    <a:pt x="4664" y="8080"/>
                    <a:pt x="4531" y="8003"/>
                  </a:cubicBezTo>
                  <a:lnTo>
                    <a:pt x="3488" y="7384"/>
                  </a:lnTo>
                  <a:cubicBezTo>
                    <a:pt x="3597" y="7256"/>
                    <a:pt x="3666" y="7104"/>
                    <a:pt x="3715" y="6981"/>
                  </a:cubicBezTo>
                  <a:cubicBezTo>
                    <a:pt x="3833" y="7044"/>
                    <a:pt x="3954" y="7099"/>
                    <a:pt x="4079" y="7144"/>
                  </a:cubicBezTo>
                  <a:cubicBezTo>
                    <a:pt x="4362" y="7249"/>
                    <a:pt x="4609" y="7299"/>
                    <a:pt x="4853" y="7299"/>
                  </a:cubicBezTo>
                  <a:cubicBezTo>
                    <a:pt x="5097" y="7299"/>
                    <a:pt x="5344" y="7249"/>
                    <a:pt x="5628" y="7144"/>
                  </a:cubicBezTo>
                  <a:cubicBezTo>
                    <a:pt x="5752" y="7099"/>
                    <a:pt x="5873" y="7044"/>
                    <a:pt x="5991" y="6981"/>
                  </a:cubicBezTo>
                  <a:close/>
                  <a:moveTo>
                    <a:pt x="4850" y="0"/>
                  </a:moveTo>
                  <a:cubicBezTo>
                    <a:pt x="4346" y="8"/>
                    <a:pt x="3850" y="141"/>
                    <a:pt x="3418" y="384"/>
                  </a:cubicBezTo>
                  <a:cubicBezTo>
                    <a:pt x="3327" y="434"/>
                    <a:pt x="3293" y="551"/>
                    <a:pt x="3345" y="641"/>
                  </a:cubicBezTo>
                  <a:cubicBezTo>
                    <a:pt x="3380" y="704"/>
                    <a:pt x="3445" y="739"/>
                    <a:pt x="3511" y="739"/>
                  </a:cubicBezTo>
                  <a:cubicBezTo>
                    <a:pt x="3543" y="739"/>
                    <a:pt x="3574" y="731"/>
                    <a:pt x="3603" y="715"/>
                  </a:cubicBezTo>
                  <a:cubicBezTo>
                    <a:pt x="3981" y="503"/>
                    <a:pt x="4412" y="387"/>
                    <a:pt x="4853" y="379"/>
                  </a:cubicBezTo>
                  <a:cubicBezTo>
                    <a:pt x="6573" y="408"/>
                    <a:pt x="7403" y="1801"/>
                    <a:pt x="7482" y="3157"/>
                  </a:cubicBezTo>
                  <a:cubicBezTo>
                    <a:pt x="7122" y="3086"/>
                    <a:pt x="6953" y="2915"/>
                    <a:pt x="6789" y="2747"/>
                  </a:cubicBezTo>
                  <a:cubicBezTo>
                    <a:pt x="6628" y="2584"/>
                    <a:pt x="6450" y="2403"/>
                    <a:pt x="6133" y="2403"/>
                  </a:cubicBezTo>
                  <a:cubicBezTo>
                    <a:pt x="6054" y="2403"/>
                    <a:pt x="5967" y="2414"/>
                    <a:pt x="5869" y="2439"/>
                  </a:cubicBezTo>
                  <a:cubicBezTo>
                    <a:pt x="5725" y="2477"/>
                    <a:pt x="5602" y="2510"/>
                    <a:pt x="5495" y="2539"/>
                  </a:cubicBezTo>
                  <a:cubicBezTo>
                    <a:pt x="5166" y="2626"/>
                    <a:pt x="5001" y="2669"/>
                    <a:pt x="4853" y="2669"/>
                  </a:cubicBezTo>
                  <a:cubicBezTo>
                    <a:pt x="4705" y="2669"/>
                    <a:pt x="4540" y="2626"/>
                    <a:pt x="4212" y="2539"/>
                  </a:cubicBezTo>
                  <a:cubicBezTo>
                    <a:pt x="4105" y="2510"/>
                    <a:pt x="3982" y="2477"/>
                    <a:pt x="3836" y="2441"/>
                  </a:cubicBezTo>
                  <a:cubicBezTo>
                    <a:pt x="3738" y="2415"/>
                    <a:pt x="3650" y="2404"/>
                    <a:pt x="3571" y="2404"/>
                  </a:cubicBezTo>
                  <a:cubicBezTo>
                    <a:pt x="3254" y="2404"/>
                    <a:pt x="3077" y="2584"/>
                    <a:pt x="2918" y="2747"/>
                  </a:cubicBezTo>
                  <a:cubicBezTo>
                    <a:pt x="2753" y="2915"/>
                    <a:pt x="2583" y="3088"/>
                    <a:pt x="2223" y="3157"/>
                  </a:cubicBezTo>
                  <a:cubicBezTo>
                    <a:pt x="2264" y="2341"/>
                    <a:pt x="2540" y="1651"/>
                    <a:pt x="3028" y="1154"/>
                  </a:cubicBezTo>
                  <a:cubicBezTo>
                    <a:pt x="3102" y="1080"/>
                    <a:pt x="3100" y="959"/>
                    <a:pt x="3026" y="887"/>
                  </a:cubicBezTo>
                  <a:cubicBezTo>
                    <a:pt x="2989" y="850"/>
                    <a:pt x="2941" y="832"/>
                    <a:pt x="2892" y="832"/>
                  </a:cubicBezTo>
                  <a:cubicBezTo>
                    <a:pt x="2844" y="832"/>
                    <a:pt x="2795" y="851"/>
                    <a:pt x="2758" y="888"/>
                  </a:cubicBezTo>
                  <a:cubicBezTo>
                    <a:pt x="2194" y="1464"/>
                    <a:pt x="1879" y="2254"/>
                    <a:pt x="1842" y="3183"/>
                  </a:cubicBezTo>
                  <a:lnTo>
                    <a:pt x="1591" y="3183"/>
                  </a:lnTo>
                  <a:cubicBezTo>
                    <a:pt x="1328" y="3183"/>
                    <a:pt x="1114" y="3398"/>
                    <a:pt x="1114" y="3660"/>
                  </a:cubicBezTo>
                  <a:lnTo>
                    <a:pt x="1114" y="3945"/>
                  </a:lnTo>
                  <a:cubicBezTo>
                    <a:pt x="1114" y="4159"/>
                    <a:pt x="1219" y="4386"/>
                    <a:pt x="1402" y="4565"/>
                  </a:cubicBezTo>
                  <a:cubicBezTo>
                    <a:pt x="1552" y="4714"/>
                    <a:pt x="1738" y="4814"/>
                    <a:pt x="1920" y="4849"/>
                  </a:cubicBezTo>
                  <a:cubicBezTo>
                    <a:pt x="2132" y="5573"/>
                    <a:pt x="2687" y="6303"/>
                    <a:pt x="3379" y="6776"/>
                  </a:cubicBezTo>
                  <a:cubicBezTo>
                    <a:pt x="3315" y="6950"/>
                    <a:pt x="3215" y="7199"/>
                    <a:pt x="3017" y="7253"/>
                  </a:cubicBezTo>
                  <a:cubicBezTo>
                    <a:pt x="2953" y="7271"/>
                    <a:pt x="2887" y="7288"/>
                    <a:pt x="2821" y="7305"/>
                  </a:cubicBezTo>
                  <a:cubicBezTo>
                    <a:pt x="2111" y="7495"/>
                    <a:pt x="1305" y="7708"/>
                    <a:pt x="796" y="8331"/>
                  </a:cubicBezTo>
                  <a:cubicBezTo>
                    <a:pt x="729" y="8412"/>
                    <a:pt x="741" y="8532"/>
                    <a:pt x="822" y="8598"/>
                  </a:cubicBezTo>
                  <a:cubicBezTo>
                    <a:pt x="857" y="8627"/>
                    <a:pt x="900" y="8641"/>
                    <a:pt x="942" y="8641"/>
                  </a:cubicBezTo>
                  <a:cubicBezTo>
                    <a:pt x="997" y="8641"/>
                    <a:pt x="1052" y="8618"/>
                    <a:pt x="1089" y="8572"/>
                  </a:cubicBezTo>
                  <a:cubicBezTo>
                    <a:pt x="1520" y="8044"/>
                    <a:pt x="2232" y="7855"/>
                    <a:pt x="2919" y="7673"/>
                  </a:cubicBezTo>
                  <a:cubicBezTo>
                    <a:pt x="2987" y="7654"/>
                    <a:pt x="3053" y="7638"/>
                    <a:pt x="3117" y="7619"/>
                  </a:cubicBezTo>
                  <a:cubicBezTo>
                    <a:pt x="3123" y="7618"/>
                    <a:pt x="3129" y="7616"/>
                    <a:pt x="3135" y="7613"/>
                  </a:cubicBezTo>
                  <a:lnTo>
                    <a:pt x="4335" y="8325"/>
                  </a:lnTo>
                  <a:cubicBezTo>
                    <a:pt x="4527" y="8437"/>
                    <a:pt x="4688" y="8493"/>
                    <a:pt x="4849" y="8493"/>
                  </a:cubicBezTo>
                  <a:cubicBezTo>
                    <a:pt x="5011" y="8493"/>
                    <a:pt x="5172" y="8437"/>
                    <a:pt x="5366" y="8323"/>
                  </a:cubicBezTo>
                  <a:lnTo>
                    <a:pt x="6564" y="7613"/>
                  </a:lnTo>
                  <a:cubicBezTo>
                    <a:pt x="6570" y="7616"/>
                    <a:pt x="6576" y="7618"/>
                    <a:pt x="6582" y="7619"/>
                  </a:cubicBezTo>
                  <a:cubicBezTo>
                    <a:pt x="6648" y="7638"/>
                    <a:pt x="6714" y="7654"/>
                    <a:pt x="6781" y="7673"/>
                  </a:cubicBezTo>
                  <a:cubicBezTo>
                    <a:pt x="7786" y="7940"/>
                    <a:pt x="8825" y="8216"/>
                    <a:pt x="8995" y="9530"/>
                  </a:cubicBezTo>
                  <a:lnTo>
                    <a:pt x="9311" y="11972"/>
                  </a:lnTo>
                  <a:cubicBezTo>
                    <a:pt x="9312" y="11985"/>
                    <a:pt x="9312" y="11994"/>
                    <a:pt x="9314" y="12002"/>
                  </a:cubicBezTo>
                  <a:cubicBezTo>
                    <a:pt x="9303" y="12002"/>
                    <a:pt x="9292" y="12003"/>
                    <a:pt x="9277" y="12003"/>
                  </a:cubicBezTo>
                  <a:lnTo>
                    <a:pt x="7518" y="12003"/>
                  </a:lnTo>
                  <a:lnTo>
                    <a:pt x="7518" y="10311"/>
                  </a:lnTo>
                  <a:cubicBezTo>
                    <a:pt x="7525" y="10205"/>
                    <a:pt x="7441" y="10121"/>
                    <a:pt x="7335" y="10121"/>
                  </a:cubicBezTo>
                  <a:cubicBezTo>
                    <a:pt x="7231" y="10121"/>
                    <a:pt x="7145" y="10205"/>
                    <a:pt x="7134" y="10311"/>
                  </a:cubicBezTo>
                  <a:lnTo>
                    <a:pt x="7134" y="12021"/>
                  </a:lnTo>
                  <a:lnTo>
                    <a:pt x="2571" y="12021"/>
                  </a:lnTo>
                  <a:lnTo>
                    <a:pt x="2571" y="10331"/>
                  </a:lnTo>
                  <a:cubicBezTo>
                    <a:pt x="2571" y="10242"/>
                    <a:pt x="2511" y="10161"/>
                    <a:pt x="2424" y="10141"/>
                  </a:cubicBezTo>
                  <a:cubicBezTo>
                    <a:pt x="2409" y="10138"/>
                    <a:pt x="2394" y="10136"/>
                    <a:pt x="2380" y="10136"/>
                  </a:cubicBezTo>
                  <a:cubicBezTo>
                    <a:pt x="2274" y="10136"/>
                    <a:pt x="2187" y="10221"/>
                    <a:pt x="2187" y="10325"/>
                  </a:cubicBezTo>
                  <a:lnTo>
                    <a:pt x="2187" y="12003"/>
                  </a:lnTo>
                  <a:lnTo>
                    <a:pt x="428" y="12003"/>
                  </a:lnTo>
                  <a:cubicBezTo>
                    <a:pt x="413" y="12006"/>
                    <a:pt x="402" y="12006"/>
                    <a:pt x="391" y="12006"/>
                  </a:cubicBezTo>
                  <a:cubicBezTo>
                    <a:pt x="393" y="11997"/>
                    <a:pt x="393" y="11988"/>
                    <a:pt x="394" y="11977"/>
                  </a:cubicBezTo>
                  <a:lnTo>
                    <a:pt x="710" y="9537"/>
                  </a:lnTo>
                  <a:cubicBezTo>
                    <a:pt x="721" y="9449"/>
                    <a:pt x="736" y="9365"/>
                    <a:pt x="756" y="9287"/>
                  </a:cubicBezTo>
                  <a:cubicBezTo>
                    <a:pt x="781" y="9185"/>
                    <a:pt x="718" y="9083"/>
                    <a:pt x="617" y="9058"/>
                  </a:cubicBezTo>
                  <a:cubicBezTo>
                    <a:pt x="601" y="9054"/>
                    <a:pt x="585" y="9052"/>
                    <a:pt x="570" y="9052"/>
                  </a:cubicBezTo>
                  <a:cubicBezTo>
                    <a:pt x="484" y="9052"/>
                    <a:pt x="407" y="9110"/>
                    <a:pt x="387" y="9196"/>
                  </a:cubicBezTo>
                  <a:cubicBezTo>
                    <a:pt x="364" y="9288"/>
                    <a:pt x="347" y="9386"/>
                    <a:pt x="333" y="9487"/>
                  </a:cubicBezTo>
                  <a:lnTo>
                    <a:pt x="18" y="11928"/>
                  </a:lnTo>
                  <a:cubicBezTo>
                    <a:pt x="6" y="12025"/>
                    <a:pt x="0" y="12164"/>
                    <a:pt x="92" y="12268"/>
                  </a:cubicBezTo>
                  <a:cubicBezTo>
                    <a:pt x="183" y="12373"/>
                    <a:pt x="319" y="12387"/>
                    <a:pt x="428" y="12387"/>
                  </a:cubicBezTo>
                  <a:lnTo>
                    <a:pt x="9279" y="12387"/>
                  </a:lnTo>
                  <a:cubicBezTo>
                    <a:pt x="9386" y="12387"/>
                    <a:pt x="9523" y="12373"/>
                    <a:pt x="9613" y="12268"/>
                  </a:cubicBezTo>
                  <a:cubicBezTo>
                    <a:pt x="9705" y="12164"/>
                    <a:pt x="9700" y="12025"/>
                    <a:pt x="9688" y="11928"/>
                  </a:cubicBezTo>
                  <a:lnTo>
                    <a:pt x="9372" y="9487"/>
                  </a:lnTo>
                  <a:cubicBezTo>
                    <a:pt x="9170" y="7921"/>
                    <a:pt x="7901" y="7582"/>
                    <a:pt x="6881" y="7312"/>
                  </a:cubicBezTo>
                  <a:cubicBezTo>
                    <a:pt x="6815" y="7294"/>
                    <a:pt x="6749" y="7277"/>
                    <a:pt x="6685" y="7259"/>
                  </a:cubicBezTo>
                  <a:cubicBezTo>
                    <a:pt x="6485" y="7205"/>
                    <a:pt x="6387" y="6957"/>
                    <a:pt x="6323" y="6782"/>
                  </a:cubicBezTo>
                  <a:cubicBezTo>
                    <a:pt x="7015" y="6309"/>
                    <a:pt x="7568" y="5581"/>
                    <a:pt x="7780" y="4857"/>
                  </a:cubicBezTo>
                  <a:cubicBezTo>
                    <a:pt x="7963" y="4821"/>
                    <a:pt x="8150" y="4722"/>
                    <a:pt x="8300" y="4573"/>
                  </a:cubicBezTo>
                  <a:cubicBezTo>
                    <a:pt x="8483" y="4393"/>
                    <a:pt x="8591" y="3953"/>
                    <a:pt x="8591" y="3953"/>
                  </a:cubicBezTo>
                  <a:lnTo>
                    <a:pt x="8591" y="3660"/>
                  </a:lnTo>
                  <a:cubicBezTo>
                    <a:pt x="8591" y="3396"/>
                    <a:pt x="8378" y="3183"/>
                    <a:pt x="8116" y="3183"/>
                  </a:cubicBezTo>
                  <a:lnTo>
                    <a:pt x="7875" y="3183"/>
                  </a:lnTo>
                  <a:cubicBezTo>
                    <a:pt x="7838" y="2364"/>
                    <a:pt x="7564" y="1611"/>
                    <a:pt x="7094" y="1043"/>
                  </a:cubicBezTo>
                  <a:cubicBezTo>
                    <a:pt x="6542" y="376"/>
                    <a:pt x="5772" y="14"/>
                    <a:pt x="486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71"/>
            <p:cNvSpPr/>
            <p:nvPr/>
          </p:nvSpPr>
          <p:spPr>
            <a:xfrm>
              <a:off x="4907993" y="2175978"/>
              <a:ext cx="11079" cy="17917"/>
            </a:xfrm>
            <a:custGeom>
              <a:avLst/>
              <a:gdLst/>
              <a:ahLst/>
              <a:cxnLst/>
              <a:rect l="l" t="t" r="r" b="b"/>
              <a:pathLst>
                <a:path w="384" h="621" extrusionOk="0">
                  <a:moveTo>
                    <a:pt x="191" y="0"/>
                  </a:moveTo>
                  <a:cubicBezTo>
                    <a:pt x="176" y="0"/>
                    <a:pt x="161" y="2"/>
                    <a:pt x="146" y="5"/>
                  </a:cubicBezTo>
                  <a:cubicBezTo>
                    <a:pt x="59" y="25"/>
                    <a:pt x="0" y="106"/>
                    <a:pt x="0" y="195"/>
                  </a:cubicBezTo>
                  <a:lnTo>
                    <a:pt x="0" y="425"/>
                  </a:lnTo>
                  <a:cubicBezTo>
                    <a:pt x="0" y="514"/>
                    <a:pt x="59" y="596"/>
                    <a:pt x="146" y="616"/>
                  </a:cubicBezTo>
                  <a:cubicBezTo>
                    <a:pt x="162" y="619"/>
                    <a:pt x="177" y="621"/>
                    <a:pt x="192" y="621"/>
                  </a:cubicBezTo>
                  <a:cubicBezTo>
                    <a:pt x="298" y="621"/>
                    <a:pt x="384" y="535"/>
                    <a:pt x="384" y="428"/>
                  </a:cubicBezTo>
                  <a:lnTo>
                    <a:pt x="384" y="192"/>
                  </a:lnTo>
                  <a:cubicBezTo>
                    <a:pt x="384" y="86"/>
                    <a:pt x="297" y="0"/>
                    <a:pt x="19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71"/>
            <p:cNvSpPr/>
            <p:nvPr/>
          </p:nvSpPr>
          <p:spPr>
            <a:xfrm>
              <a:off x="4971064" y="2175978"/>
              <a:ext cx="11079" cy="17917"/>
            </a:xfrm>
            <a:custGeom>
              <a:avLst/>
              <a:gdLst/>
              <a:ahLst/>
              <a:cxnLst/>
              <a:rect l="l" t="t" r="r" b="b"/>
              <a:pathLst>
                <a:path w="384" h="621" extrusionOk="0">
                  <a:moveTo>
                    <a:pt x="190" y="0"/>
                  </a:moveTo>
                  <a:cubicBezTo>
                    <a:pt x="176" y="0"/>
                    <a:pt x="161" y="2"/>
                    <a:pt x="146" y="5"/>
                  </a:cubicBezTo>
                  <a:cubicBezTo>
                    <a:pt x="59" y="25"/>
                    <a:pt x="0" y="106"/>
                    <a:pt x="0" y="195"/>
                  </a:cubicBezTo>
                  <a:lnTo>
                    <a:pt x="0" y="425"/>
                  </a:lnTo>
                  <a:cubicBezTo>
                    <a:pt x="0" y="514"/>
                    <a:pt x="59" y="596"/>
                    <a:pt x="146" y="616"/>
                  </a:cubicBezTo>
                  <a:cubicBezTo>
                    <a:pt x="162" y="619"/>
                    <a:pt x="177" y="621"/>
                    <a:pt x="192" y="621"/>
                  </a:cubicBezTo>
                  <a:cubicBezTo>
                    <a:pt x="298" y="621"/>
                    <a:pt x="384" y="535"/>
                    <a:pt x="384" y="428"/>
                  </a:cubicBezTo>
                  <a:lnTo>
                    <a:pt x="384" y="192"/>
                  </a:lnTo>
                  <a:cubicBezTo>
                    <a:pt x="384" y="86"/>
                    <a:pt x="297" y="0"/>
                    <a:pt x="19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71"/>
            <p:cNvSpPr/>
            <p:nvPr/>
          </p:nvSpPr>
          <p:spPr>
            <a:xfrm>
              <a:off x="4902915" y="2153358"/>
              <a:ext cx="32401" cy="19591"/>
            </a:xfrm>
            <a:custGeom>
              <a:avLst/>
              <a:gdLst/>
              <a:ahLst/>
              <a:cxnLst/>
              <a:rect l="l" t="t" r="r" b="b"/>
              <a:pathLst>
                <a:path w="1123" h="679" extrusionOk="0">
                  <a:moveTo>
                    <a:pt x="215" y="0"/>
                  </a:moveTo>
                  <a:cubicBezTo>
                    <a:pt x="142" y="0"/>
                    <a:pt x="72" y="42"/>
                    <a:pt x="42" y="114"/>
                  </a:cubicBezTo>
                  <a:cubicBezTo>
                    <a:pt x="0" y="211"/>
                    <a:pt x="45" y="323"/>
                    <a:pt x="140" y="364"/>
                  </a:cubicBezTo>
                  <a:lnTo>
                    <a:pt x="831" y="663"/>
                  </a:lnTo>
                  <a:cubicBezTo>
                    <a:pt x="856" y="674"/>
                    <a:pt x="881" y="679"/>
                    <a:pt x="907" y="679"/>
                  </a:cubicBezTo>
                  <a:cubicBezTo>
                    <a:pt x="980" y="679"/>
                    <a:pt x="1049" y="636"/>
                    <a:pt x="1080" y="565"/>
                  </a:cubicBezTo>
                  <a:cubicBezTo>
                    <a:pt x="1123" y="469"/>
                    <a:pt x="1078" y="357"/>
                    <a:pt x="982" y="315"/>
                  </a:cubicBezTo>
                  <a:lnTo>
                    <a:pt x="292" y="16"/>
                  </a:lnTo>
                  <a:cubicBezTo>
                    <a:pt x="267" y="5"/>
                    <a:pt x="241" y="0"/>
                    <a:pt x="21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71"/>
            <p:cNvSpPr/>
            <p:nvPr/>
          </p:nvSpPr>
          <p:spPr>
            <a:xfrm>
              <a:off x="4957734" y="2152521"/>
              <a:ext cx="32430" cy="19649"/>
            </a:xfrm>
            <a:custGeom>
              <a:avLst/>
              <a:gdLst/>
              <a:ahLst/>
              <a:cxnLst/>
              <a:rect l="l" t="t" r="r" b="b"/>
              <a:pathLst>
                <a:path w="1124" h="681" extrusionOk="0">
                  <a:moveTo>
                    <a:pt x="907" y="0"/>
                  </a:moveTo>
                  <a:cubicBezTo>
                    <a:pt x="882" y="0"/>
                    <a:pt x="857" y="5"/>
                    <a:pt x="832" y="16"/>
                  </a:cubicBezTo>
                  <a:lnTo>
                    <a:pt x="142" y="315"/>
                  </a:lnTo>
                  <a:cubicBezTo>
                    <a:pt x="45" y="356"/>
                    <a:pt x="1" y="468"/>
                    <a:pt x="42" y="565"/>
                  </a:cubicBezTo>
                  <a:cubicBezTo>
                    <a:pt x="73" y="637"/>
                    <a:pt x="143" y="680"/>
                    <a:pt x="217" y="680"/>
                  </a:cubicBezTo>
                  <a:cubicBezTo>
                    <a:pt x="241" y="680"/>
                    <a:pt x="268" y="674"/>
                    <a:pt x="292" y="663"/>
                  </a:cubicBezTo>
                  <a:lnTo>
                    <a:pt x="982" y="364"/>
                  </a:lnTo>
                  <a:cubicBezTo>
                    <a:pt x="1079" y="323"/>
                    <a:pt x="1123" y="211"/>
                    <a:pt x="1082" y="114"/>
                  </a:cubicBezTo>
                  <a:cubicBezTo>
                    <a:pt x="1051" y="43"/>
                    <a:pt x="981" y="0"/>
                    <a:pt x="90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71"/>
            <p:cNvSpPr/>
            <p:nvPr/>
          </p:nvSpPr>
          <p:spPr>
            <a:xfrm>
              <a:off x="4930123" y="2208899"/>
              <a:ext cx="32286" cy="15003"/>
            </a:xfrm>
            <a:custGeom>
              <a:avLst/>
              <a:gdLst/>
              <a:ahLst/>
              <a:cxnLst/>
              <a:rect l="l" t="t" r="r" b="b"/>
              <a:pathLst>
                <a:path w="1119" h="520" extrusionOk="0">
                  <a:moveTo>
                    <a:pt x="549" y="1"/>
                  </a:moveTo>
                  <a:cubicBezTo>
                    <a:pt x="374" y="1"/>
                    <a:pt x="203" y="65"/>
                    <a:pt x="74" y="194"/>
                  </a:cubicBezTo>
                  <a:cubicBezTo>
                    <a:pt x="0" y="269"/>
                    <a:pt x="0" y="389"/>
                    <a:pt x="74" y="462"/>
                  </a:cubicBezTo>
                  <a:cubicBezTo>
                    <a:pt x="111" y="500"/>
                    <a:pt x="160" y="519"/>
                    <a:pt x="209" y="519"/>
                  </a:cubicBezTo>
                  <a:cubicBezTo>
                    <a:pt x="258" y="519"/>
                    <a:pt x="306" y="501"/>
                    <a:pt x="343" y="464"/>
                  </a:cubicBezTo>
                  <a:cubicBezTo>
                    <a:pt x="401" y="406"/>
                    <a:pt x="474" y="380"/>
                    <a:pt x="547" y="380"/>
                  </a:cubicBezTo>
                  <a:cubicBezTo>
                    <a:pt x="632" y="380"/>
                    <a:pt x="718" y="415"/>
                    <a:pt x="781" y="472"/>
                  </a:cubicBezTo>
                  <a:cubicBezTo>
                    <a:pt x="818" y="502"/>
                    <a:pt x="863" y="519"/>
                    <a:pt x="907" y="519"/>
                  </a:cubicBezTo>
                  <a:cubicBezTo>
                    <a:pt x="959" y="519"/>
                    <a:pt x="1011" y="498"/>
                    <a:pt x="1050" y="455"/>
                  </a:cubicBezTo>
                  <a:cubicBezTo>
                    <a:pt x="1119" y="377"/>
                    <a:pt x="1111" y="257"/>
                    <a:pt x="1033" y="186"/>
                  </a:cubicBezTo>
                  <a:cubicBezTo>
                    <a:pt x="893" y="63"/>
                    <a:pt x="719" y="1"/>
                    <a:pt x="54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6" name="Google Shape;2356;p71"/>
          <p:cNvGrpSpPr/>
          <p:nvPr/>
        </p:nvGrpSpPr>
        <p:grpSpPr>
          <a:xfrm>
            <a:off x="5608859" y="2031802"/>
            <a:ext cx="382988" cy="373871"/>
            <a:chOff x="5583084" y="2031802"/>
            <a:chExt cx="382988" cy="373871"/>
          </a:xfrm>
        </p:grpSpPr>
        <p:sp>
          <p:nvSpPr>
            <p:cNvPr id="2357" name="Google Shape;2357;p71"/>
            <p:cNvSpPr/>
            <p:nvPr/>
          </p:nvSpPr>
          <p:spPr>
            <a:xfrm>
              <a:off x="5626160" y="2037140"/>
              <a:ext cx="296863" cy="167287"/>
            </a:xfrm>
            <a:custGeom>
              <a:avLst/>
              <a:gdLst/>
              <a:ahLst/>
              <a:cxnLst/>
              <a:rect l="l" t="t" r="r" b="b"/>
              <a:pathLst>
                <a:path w="10289" h="5798" extrusionOk="0">
                  <a:moveTo>
                    <a:pt x="5144" y="1"/>
                  </a:moveTo>
                  <a:cubicBezTo>
                    <a:pt x="2571" y="44"/>
                    <a:pt x="0" y="1978"/>
                    <a:pt x="0" y="5797"/>
                  </a:cubicBezTo>
                  <a:lnTo>
                    <a:pt x="10288" y="5797"/>
                  </a:lnTo>
                  <a:cubicBezTo>
                    <a:pt x="10288" y="1978"/>
                    <a:pt x="7716" y="44"/>
                    <a:pt x="5144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71"/>
            <p:cNvSpPr/>
            <p:nvPr/>
          </p:nvSpPr>
          <p:spPr>
            <a:xfrm>
              <a:off x="5902308" y="2204398"/>
              <a:ext cx="58253" cy="68496"/>
            </a:xfrm>
            <a:custGeom>
              <a:avLst/>
              <a:gdLst/>
              <a:ahLst/>
              <a:cxnLst/>
              <a:rect l="l" t="t" r="r" b="b"/>
              <a:pathLst>
                <a:path w="2019" h="2374" extrusionOk="0">
                  <a:moveTo>
                    <a:pt x="714" y="0"/>
                  </a:moveTo>
                  <a:lnTo>
                    <a:pt x="1" y="1026"/>
                  </a:lnTo>
                  <a:lnTo>
                    <a:pt x="616" y="2364"/>
                  </a:lnTo>
                  <a:cubicBezTo>
                    <a:pt x="1274" y="2373"/>
                    <a:pt x="2018" y="1700"/>
                    <a:pt x="2018" y="1039"/>
                  </a:cubicBezTo>
                  <a:lnTo>
                    <a:pt x="2018" y="523"/>
                  </a:lnTo>
                  <a:cubicBezTo>
                    <a:pt x="2018" y="235"/>
                    <a:pt x="1783" y="0"/>
                    <a:pt x="1497" y="0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71"/>
            <p:cNvSpPr/>
            <p:nvPr/>
          </p:nvSpPr>
          <p:spPr>
            <a:xfrm>
              <a:off x="5588767" y="2204398"/>
              <a:ext cx="62725" cy="68496"/>
            </a:xfrm>
            <a:custGeom>
              <a:avLst/>
              <a:gdLst/>
              <a:ahLst/>
              <a:cxnLst/>
              <a:rect l="l" t="t" r="r" b="b"/>
              <a:pathLst>
                <a:path w="2174" h="2374" extrusionOk="0">
                  <a:moveTo>
                    <a:pt x="0" y="523"/>
                  </a:moveTo>
                  <a:lnTo>
                    <a:pt x="0" y="1039"/>
                  </a:lnTo>
                  <a:cubicBezTo>
                    <a:pt x="0" y="1700"/>
                    <a:pt x="741" y="2373"/>
                    <a:pt x="1395" y="2364"/>
                  </a:cubicBezTo>
                  <a:lnTo>
                    <a:pt x="2174" y="1181"/>
                  </a:lnTo>
                  <a:lnTo>
                    <a:pt x="1298" y="0"/>
                  </a:lnTo>
                  <a:lnTo>
                    <a:pt x="592" y="0"/>
                  </a:lnTo>
                  <a:cubicBezTo>
                    <a:pt x="302" y="0"/>
                    <a:pt x="37" y="235"/>
                    <a:pt x="0" y="523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71"/>
            <p:cNvSpPr/>
            <p:nvPr/>
          </p:nvSpPr>
          <p:spPr>
            <a:xfrm>
              <a:off x="5625843" y="2154512"/>
              <a:ext cx="297094" cy="245737"/>
            </a:xfrm>
            <a:custGeom>
              <a:avLst/>
              <a:gdLst/>
              <a:ahLst/>
              <a:cxnLst/>
              <a:rect l="l" t="t" r="r" b="b"/>
              <a:pathLst>
                <a:path w="10297" h="8517" extrusionOk="0">
                  <a:moveTo>
                    <a:pt x="3211" y="370"/>
                  </a:moveTo>
                  <a:cubicBezTo>
                    <a:pt x="1774" y="1"/>
                    <a:pt x="2084" y="1590"/>
                    <a:pt x="1" y="1735"/>
                  </a:cubicBezTo>
                  <a:lnTo>
                    <a:pt x="1" y="3309"/>
                  </a:lnTo>
                  <a:cubicBezTo>
                    <a:pt x="1" y="3565"/>
                    <a:pt x="34" y="3832"/>
                    <a:pt x="97" y="4102"/>
                  </a:cubicBezTo>
                  <a:cubicBezTo>
                    <a:pt x="490" y="5770"/>
                    <a:pt x="2032" y="7581"/>
                    <a:pt x="3858" y="8259"/>
                  </a:cubicBezTo>
                  <a:cubicBezTo>
                    <a:pt x="4325" y="8431"/>
                    <a:pt x="4737" y="8517"/>
                    <a:pt x="5148" y="8517"/>
                  </a:cubicBezTo>
                  <a:cubicBezTo>
                    <a:pt x="5560" y="8517"/>
                    <a:pt x="5972" y="8431"/>
                    <a:pt x="6438" y="8259"/>
                  </a:cubicBezTo>
                  <a:cubicBezTo>
                    <a:pt x="8265" y="7581"/>
                    <a:pt x="9807" y="5770"/>
                    <a:pt x="10200" y="4102"/>
                  </a:cubicBezTo>
                  <a:cubicBezTo>
                    <a:pt x="10262" y="3832"/>
                    <a:pt x="10296" y="3567"/>
                    <a:pt x="10296" y="3309"/>
                  </a:cubicBezTo>
                  <a:lnTo>
                    <a:pt x="10296" y="1735"/>
                  </a:lnTo>
                  <a:cubicBezTo>
                    <a:pt x="8213" y="1590"/>
                    <a:pt x="8523" y="1"/>
                    <a:pt x="7086" y="370"/>
                  </a:cubicBezTo>
                  <a:cubicBezTo>
                    <a:pt x="5974" y="656"/>
                    <a:pt x="5561" y="800"/>
                    <a:pt x="5148" y="800"/>
                  </a:cubicBezTo>
                  <a:cubicBezTo>
                    <a:pt x="4736" y="800"/>
                    <a:pt x="4323" y="656"/>
                    <a:pt x="3211" y="370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71"/>
            <p:cNvSpPr/>
            <p:nvPr/>
          </p:nvSpPr>
          <p:spPr>
            <a:xfrm>
              <a:off x="5714507" y="2296755"/>
              <a:ext cx="121181" cy="23255"/>
            </a:xfrm>
            <a:custGeom>
              <a:avLst/>
              <a:gdLst/>
              <a:ahLst/>
              <a:cxnLst/>
              <a:rect l="l" t="t" r="r" b="b"/>
              <a:pathLst>
                <a:path w="4200" h="806" extrusionOk="0">
                  <a:moveTo>
                    <a:pt x="3939" y="1"/>
                  </a:moveTo>
                  <a:lnTo>
                    <a:pt x="262" y="1"/>
                  </a:lnTo>
                  <a:cubicBezTo>
                    <a:pt x="118" y="1"/>
                    <a:pt x="0" y="117"/>
                    <a:pt x="0" y="260"/>
                  </a:cubicBezTo>
                  <a:cubicBezTo>
                    <a:pt x="0" y="448"/>
                    <a:pt x="26" y="631"/>
                    <a:pt x="72" y="806"/>
                  </a:cubicBezTo>
                  <a:lnTo>
                    <a:pt x="4128" y="806"/>
                  </a:lnTo>
                  <a:cubicBezTo>
                    <a:pt x="4175" y="633"/>
                    <a:pt x="4200" y="448"/>
                    <a:pt x="4200" y="260"/>
                  </a:cubicBezTo>
                  <a:cubicBezTo>
                    <a:pt x="4200" y="119"/>
                    <a:pt x="4082" y="1"/>
                    <a:pt x="3939" y="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71"/>
            <p:cNvSpPr/>
            <p:nvPr/>
          </p:nvSpPr>
          <p:spPr>
            <a:xfrm>
              <a:off x="5716209" y="2319981"/>
              <a:ext cx="117776" cy="45125"/>
            </a:xfrm>
            <a:custGeom>
              <a:avLst/>
              <a:gdLst/>
              <a:ahLst/>
              <a:cxnLst/>
              <a:rect l="l" t="t" r="r" b="b"/>
              <a:pathLst>
                <a:path w="4082" h="1564" extrusionOk="0">
                  <a:moveTo>
                    <a:pt x="4081" y="1"/>
                  </a:moveTo>
                  <a:lnTo>
                    <a:pt x="1" y="1"/>
                  </a:lnTo>
                  <a:cubicBezTo>
                    <a:pt x="242" y="901"/>
                    <a:pt x="1064" y="1564"/>
                    <a:pt x="2041" y="1564"/>
                  </a:cubicBezTo>
                  <a:cubicBezTo>
                    <a:pt x="3018" y="1564"/>
                    <a:pt x="3840" y="901"/>
                    <a:pt x="4081" y="1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71"/>
            <p:cNvSpPr/>
            <p:nvPr/>
          </p:nvSpPr>
          <p:spPr>
            <a:xfrm>
              <a:off x="5804988" y="2207312"/>
              <a:ext cx="65668" cy="58195"/>
            </a:xfrm>
            <a:custGeom>
              <a:avLst/>
              <a:gdLst/>
              <a:ahLst/>
              <a:cxnLst/>
              <a:rect l="l" t="t" r="r" b="b"/>
              <a:pathLst>
                <a:path w="2276" h="2017" extrusionOk="0">
                  <a:moveTo>
                    <a:pt x="1138" y="2016"/>
                  </a:moveTo>
                  <a:cubicBezTo>
                    <a:pt x="1122" y="2015"/>
                    <a:pt x="1107" y="2002"/>
                    <a:pt x="1075" y="1978"/>
                  </a:cubicBezTo>
                  <a:lnTo>
                    <a:pt x="346" y="1254"/>
                  </a:lnTo>
                  <a:lnTo>
                    <a:pt x="246" y="1156"/>
                  </a:lnTo>
                  <a:cubicBezTo>
                    <a:pt x="1" y="901"/>
                    <a:pt x="1" y="487"/>
                    <a:pt x="246" y="232"/>
                  </a:cubicBezTo>
                  <a:cubicBezTo>
                    <a:pt x="469" y="1"/>
                    <a:pt x="829" y="59"/>
                    <a:pt x="1067" y="274"/>
                  </a:cubicBezTo>
                  <a:cubicBezTo>
                    <a:pt x="1110" y="313"/>
                    <a:pt x="1127" y="333"/>
                    <a:pt x="1138" y="333"/>
                  </a:cubicBezTo>
                  <a:cubicBezTo>
                    <a:pt x="1150" y="333"/>
                    <a:pt x="1165" y="313"/>
                    <a:pt x="1210" y="274"/>
                  </a:cubicBezTo>
                  <a:cubicBezTo>
                    <a:pt x="1447" y="59"/>
                    <a:pt x="1806" y="1"/>
                    <a:pt x="2030" y="232"/>
                  </a:cubicBezTo>
                  <a:cubicBezTo>
                    <a:pt x="2276" y="487"/>
                    <a:pt x="2276" y="901"/>
                    <a:pt x="2030" y="1156"/>
                  </a:cubicBezTo>
                  <a:lnTo>
                    <a:pt x="1931" y="1254"/>
                  </a:lnTo>
                  <a:lnTo>
                    <a:pt x="1200" y="1978"/>
                  </a:lnTo>
                  <a:cubicBezTo>
                    <a:pt x="1170" y="2002"/>
                    <a:pt x="1153" y="2015"/>
                    <a:pt x="1138" y="2016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71"/>
            <p:cNvSpPr/>
            <p:nvPr/>
          </p:nvSpPr>
          <p:spPr>
            <a:xfrm>
              <a:off x="5679047" y="2207312"/>
              <a:ext cx="65611" cy="58195"/>
            </a:xfrm>
            <a:custGeom>
              <a:avLst/>
              <a:gdLst/>
              <a:ahLst/>
              <a:cxnLst/>
              <a:rect l="l" t="t" r="r" b="b"/>
              <a:pathLst>
                <a:path w="2274" h="2017" extrusionOk="0">
                  <a:moveTo>
                    <a:pt x="1137" y="2016"/>
                  </a:moveTo>
                  <a:cubicBezTo>
                    <a:pt x="1122" y="2015"/>
                    <a:pt x="1106" y="2002"/>
                    <a:pt x="1074" y="1978"/>
                  </a:cubicBezTo>
                  <a:lnTo>
                    <a:pt x="346" y="1254"/>
                  </a:lnTo>
                  <a:lnTo>
                    <a:pt x="246" y="1156"/>
                  </a:lnTo>
                  <a:cubicBezTo>
                    <a:pt x="0" y="901"/>
                    <a:pt x="0" y="487"/>
                    <a:pt x="246" y="232"/>
                  </a:cubicBezTo>
                  <a:cubicBezTo>
                    <a:pt x="468" y="1"/>
                    <a:pt x="827" y="59"/>
                    <a:pt x="1066" y="274"/>
                  </a:cubicBezTo>
                  <a:cubicBezTo>
                    <a:pt x="1109" y="313"/>
                    <a:pt x="1125" y="333"/>
                    <a:pt x="1137" y="333"/>
                  </a:cubicBezTo>
                  <a:cubicBezTo>
                    <a:pt x="1149" y="333"/>
                    <a:pt x="1165" y="313"/>
                    <a:pt x="1209" y="274"/>
                  </a:cubicBezTo>
                  <a:cubicBezTo>
                    <a:pt x="1447" y="59"/>
                    <a:pt x="1806" y="1"/>
                    <a:pt x="2030" y="232"/>
                  </a:cubicBezTo>
                  <a:cubicBezTo>
                    <a:pt x="2274" y="487"/>
                    <a:pt x="2274" y="901"/>
                    <a:pt x="2030" y="1156"/>
                  </a:cubicBezTo>
                  <a:lnTo>
                    <a:pt x="1930" y="1254"/>
                  </a:lnTo>
                  <a:lnTo>
                    <a:pt x="1200" y="1978"/>
                  </a:lnTo>
                  <a:cubicBezTo>
                    <a:pt x="1169" y="2002"/>
                    <a:pt x="1154" y="2015"/>
                    <a:pt x="1137" y="2016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71"/>
            <p:cNvSpPr/>
            <p:nvPr/>
          </p:nvSpPr>
          <p:spPr>
            <a:xfrm>
              <a:off x="5708505" y="2291215"/>
              <a:ext cx="133154" cy="79748"/>
            </a:xfrm>
            <a:custGeom>
              <a:avLst/>
              <a:gdLst/>
              <a:ahLst/>
              <a:cxnLst/>
              <a:rect l="l" t="t" r="r" b="b"/>
              <a:pathLst>
                <a:path w="4615" h="2764" extrusionOk="0">
                  <a:moveTo>
                    <a:pt x="4161" y="384"/>
                  </a:moveTo>
                  <a:cubicBezTo>
                    <a:pt x="4198" y="384"/>
                    <a:pt x="4228" y="415"/>
                    <a:pt x="4228" y="452"/>
                  </a:cubicBezTo>
                  <a:cubicBezTo>
                    <a:pt x="4228" y="573"/>
                    <a:pt x="4216" y="691"/>
                    <a:pt x="4195" y="806"/>
                  </a:cubicBezTo>
                  <a:lnTo>
                    <a:pt x="421" y="806"/>
                  </a:lnTo>
                  <a:cubicBezTo>
                    <a:pt x="400" y="691"/>
                    <a:pt x="388" y="573"/>
                    <a:pt x="388" y="452"/>
                  </a:cubicBezTo>
                  <a:cubicBezTo>
                    <a:pt x="388" y="415"/>
                    <a:pt x="418" y="384"/>
                    <a:pt x="455" y="384"/>
                  </a:cubicBezTo>
                  <a:close/>
                  <a:moveTo>
                    <a:pt x="4075" y="1190"/>
                  </a:moveTo>
                  <a:cubicBezTo>
                    <a:pt x="3785" y="1880"/>
                    <a:pt x="3103" y="2363"/>
                    <a:pt x="2308" y="2363"/>
                  </a:cubicBezTo>
                  <a:cubicBezTo>
                    <a:pt x="1513" y="2363"/>
                    <a:pt x="831" y="1880"/>
                    <a:pt x="539" y="1190"/>
                  </a:cubicBezTo>
                  <a:close/>
                  <a:moveTo>
                    <a:pt x="457" y="1"/>
                  </a:moveTo>
                  <a:cubicBezTo>
                    <a:pt x="205" y="1"/>
                    <a:pt x="1" y="206"/>
                    <a:pt x="1" y="456"/>
                  </a:cubicBezTo>
                  <a:cubicBezTo>
                    <a:pt x="1" y="667"/>
                    <a:pt x="29" y="869"/>
                    <a:pt x="81" y="1061"/>
                  </a:cubicBezTo>
                  <a:cubicBezTo>
                    <a:pt x="82" y="1062"/>
                    <a:pt x="82" y="1064"/>
                    <a:pt x="82" y="1064"/>
                  </a:cubicBezTo>
                  <a:cubicBezTo>
                    <a:pt x="349" y="2042"/>
                    <a:pt x="1246" y="2763"/>
                    <a:pt x="2308" y="2763"/>
                  </a:cubicBezTo>
                  <a:cubicBezTo>
                    <a:pt x="3366" y="2763"/>
                    <a:pt x="4261" y="2046"/>
                    <a:pt x="4531" y="1072"/>
                  </a:cubicBezTo>
                  <a:cubicBezTo>
                    <a:pt x="4535" y="1062"/>
                    <a:pt x="4537" y="1052"/>
                    <a:pt x="4540" y="1041"/>
                  </a:cubicBezTo>
                  <a:cubicBezTo>
                    <a:pt x="4589" y="854"/>
                    <a:pt x="4615" y="659"/>
                    <a:pt x="4615" y="456"/>
                  </a:cubicBezTo>
                  <a:cubicBezTo>
                    <a:pt x="4615" y="205"/>
                    <a:pt x="4411" y="1"/>
                    <a:pt x="415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71"/>
            <p:cNvSpPr/>
            <p:nvPr/>
          </p:nvSpPr>
          <p:spPr>
            <a:xfrm>
              <a:off x="5583084" y="2031802"/>
              <a:ext cx="382988" cy="373871"/>
            </a:xfrm>
            <a:custGeom>
              <a:avLst/>
              <a:gdLst/>
              <a:ahLst/>
              <a:cxnLst/>
              <a:rect l="l" t="t" r="r" b="b"/>
              <a:pathLst>
                <a:path w="13274" h="12958" extrusionOk="0">
                  <a:moveTo>
                    <a:pt x="1291" y="6192"/>
                  </a:moveTo>
                  <a:lnTo>
                    <a:pt x="1291" y="7570"/>
                  </a:lnTo>
                  <a:cubicBezTo>
                    <a:pt x="1291" y="7754"/>
                    <a:pt x="1306" y="7943"/>
                    <a:pt x="1338" y="8134"/>
                  </a:cubicBezTo>
                  <a:cubicBezTo>
                    <a:pt x="1133" y="8079"/>
                    <a:pt x="921" y="7955"/>
                    <a:pt x="748" y="7782"/>
                  </a:cubicBezTo>
                  <a:cubicBezTo>
                    <a:pt x="519" y="7555"/>
                    <a:pt x="389" y="7283"/>
                    <a:pt x="389" y="7038"/>
                  </a:cubicBezTo>
                  <a:lnTo>
                    <a:pt x="389" y="6521"/>
                  </a:lnTo>
                  <a:cubicBezTo>
                    <a:pt x="389" y="6340"/>
                    <a:pt x="536" y="6192"/>
                    <a:pt x="717" y="6192"/>
                  </a:cubicBezTo>
                  <a:close/>
                  <a:moveTo>
                    <a:pt x="12544" y="6194"/>
                  </a:moveTo>
                  <a:cubicBezTo>
                    <a:pt x="12725" y="6194"/>
                    <a:pt x="12872" y="6340"/>
                    <a:pt x="12872" y="6521"/>
                  </a:cubicBezTo>
                  <a:lnTo>
                    <a:pt x="12872" y="7038"/>
                  </a:lnTo>
                  <a:cubicBezTo>
                    <a:pt x="12872" y="7283"/>
                    <a:pt x="12742" y="7555"/>
                    <a:pt x="12513" y="7782"/>
                  </a:cubicBezTo>
                  <a:cubicBezTo>
                    <a:pt x="12340" y="7955"/>
                    <a:pt x="12126" y="8079"/>
                    <a:pt x="11922" y="8136"/>
                  </a:cubicBezTo>
                  <a:cubicBezTo>
                    <a:pt x="11953" y="7943"/>
                    <a:pt x="11970" y="7754"/>
                    <a:pt x="11970" y="7571"/>
                  </a:cubicBezTo>
                  <a:lnTo>
                    <a:pt x="11970" y="6194"/>
                  </a:lnTo>
                  <a:close/>
                  <a:moveTo>
                    <a:pt x="6633" y="0"/>
                  </a:moveTo>
                  <a:cubicBezTo>
                    <a:pt x="5235" y="23"/>
                    <a:pt x="3931" y="569"/>
                    <a:pt x="2963" y="1539"/>
                  </a:cubicBezTo>
                  <a:cubicBezTo>
                    <a:pt x="1912" y="2591"/>
                    <a:pt x="1340" y="4059"/>
                    <a:pt x="1300" y="5809"/>
                  </a:cubicBezTo>
                  <a:lnTo>
                    <a:pt x="717" y="5809"/>
                  </a:lnTo>
                  <a:cubicBezTo>
                    <a:pt x="709" y="5809"/>
                    <a:pt x="701" y="5809"/>
                    <a:pt x="693" y="5809"/>
                  </a:cubicBezTo>
                  <a:cubicBezTo>
                    <a:pt x="310" y="5809"/>
                    <a:pt x="1" y="6125"/>
                    <a:pt x="5" y="6513"/>
                  </a:cubicBezTo>
                  <a:lnTo>
                    <a:pt x="5" y="7030"/>
                  </a:lnTo>
                  <a:cubicBezTo>
                    <a:pt x="1" y="7378"/>
                    <a:pt x="174" y="7749"/>
                    <a:pt x="478" y="8048"/>
                  </a:cubicBezTo>
                  <a:cubicBezTo>
                    <a:pt x="756" y="8323"/>
                    <a:pt x="1105" y="8501"/>
                    <a:pt x="1437" y="8541"/>
                  </a:cubicBezTo>
                  <a:cubicBezTo>
                    <a:pt x="1587" y="9092"/>
                    <a:pt x="1854" y="9661"/>
                    <a:pt x="2223" y="10208"/>
                  </a:cubicBezTo>
                  <a:cubicBezTo>
                    <a:pt x="2262" y="10265"/>
                    <a:pt x="2323" y="10294"/>
                    <a:pt x="2385" y="10294"/>
                  </a:cubicBezTo>
                  <a:cubicBezTo>
                    <a:pt x="2423" y="10294"/>
                    <a:pt x="2461" y="10283"/>
                    <a:pt x="2493" y="10262"/>
                  </a:cubicBezTo>
                  <a:cubicBezTo>
                    <a:pt x="2582" y="10201"/>
                    <a:pt x="2607" y="10081"/>
                    <a:pt x="2546" y="9992"/>
                  </a:cubicBezTo>
                  <a:cubicBezTo>
                    <a:pt x="1992" y="9171"/>
                    <a:pt x="1693" y="7562"/>
                    <a:pt x="1693" y="7562"/>
                  </a:cubicBezTo>
                  <a:lnTo>
                    <a:pt x="1693" y="6166"/>
                  </a:lnTo>
                  <a:cubicBezTo>
                    <a:pt x="2697" y="6050"/>
                    <a:pt x="3142" y="5597"/>
                    <a:pt x="3503" y="5229"/>
                  </a:cubicBezTo>
                  <a:cubicBezTo>
                    <a:pt x="3773" y="4954"/>
                    <a:pt x="3960" y="4763"/>
                    <a:pt x="4309" y="4763"/>
                  </a:cubicBezTo>
                  <a:cubicBezTo>
                    <a:pt x="4410" y="4763"/>
                    <a:pt x="4524" y="4779"/>
                    <a:pt x="4658" y="4813"/>
                  </a:cubicBezTo>
                  <a:cubicBezTo>
                    <a:pt x="4836" y="4859"/>
                    <a:pt x="4995" y="4901"/>
                    <a:pt x="5138" y="4939"/>
                  </a:cubicBezTo>
                  <a:cubicBezTo>
                    <a:pt x="5155" y="4944"/>
                    <a:pt x="5172" y="4946"/>
                    <a:pt x="5190" y="4946"/>
                  </a:cubicBezTo>
                  <a:cubicBezTo>
                    <a:pt x="5267" y="4946"/>
                    <a:pt x="5340" y="4903"/>
                    <a:pt x="5371" y="4829"/>
                  </a:cubicBezTo>
                  <a:cubicBezTo>
                    <a:pt x="5419" y="4718"/>
                    <a:pt x="5356" y="4594"/>
                    <a:pt x="5242" y="4565"/>
                  </a:cubicBezTo>
                  <a:cubicBezTo>
                    <a:pt x="5100" y="4527"/>
                    <a:pt x="4935" y="4484"/>
                    <a:pt x="4754" y="4438"/>
                  </a:cubicBezTo>
                  <a:cubicBezTo>
                    <a:pt x="4586" y="4394"/>
                    <a:pt x="4438" y="4375"/>
                    <a:pt x="4306" y="4375"/>
                  </a:cubicBezTo>
                  <a:cubicBezTo>
                    <a:pt x="3797" y="4375"/>
                    <a:pt x="3517" y="4660"/>
                    <a:pt x="3225" y="4958"/>
                  </a:cubicBezTo>
                  <a:cubicBezTo>
                    <a:pt x="2898" y="5291"/>
                    <a:pt x="2532" y="5666"/>
                    <a:pt x="1696" y="5774"/>
                  </a:cubicBezTo>
                  <a:cubicBezTo>
                    <a:pt x="1791" y="2132"/>
                    <a:pt x="4302" y="430"/>
                    <a:pt x="6640" y="391"/>
                  </a:cubicBezTo>
                  <a:cubicBezTo>
                    <a:pt x="8977" y="430"/>
                    <a:pt x="11490" y="2132"/>
                    <a:pt x="11583" y="5774"/>
                  </a:cubicBezTo>
                  <a:cubicBezTo>
                    <a:pt x="10749" y="5666"/>
                    <a:pt x="10381" y="5291"/>
                    <a:pt x="10054" y="4958"/>
                  </a:cubicBezTo>
                  <a:cubicBezTo>
                    <a:pt x="9762" y="4660"/>
                    <a:pt x="9484" y="4375"/>
                    <a:pt x="8975" y="4375"/>
                  </a:cubicBezTo>
                  <a:cubicBezTo>
                    <a:pt x="8842" y="4375"/>
                    <a:pt x="8694" y="4394"/>
                    <a:pt x="8526" y="4438"/>
                  </a:cubicBezTo>
                  <a:cubicBezTo>
                    <a:pt x="8263" y="4505"/>
                    <a:pt x="8042" y="4563"/>
                    <a:pt x="7845" y="4616"/>
                  </a:cubicBezTo>
                  <a:cubicBezTo>
                    <a:pt x="7236" y="4778"/>
                    <a:pt x="6930" y="4859"/>
                    <a:pt x="6640" y="4859"/>
                  </a:cubicBezTo>
                  <a:cubicBezTo>
                    <a:pt x="6489" y="4859"/>
                    <a:pt x="6330" y="4838"/>
                    <a:pt x="6107" y="4787"/>
                  </a:cubicBezTo>
                  <a:cubicBezTo>
                    <a:pt x="6093" y="4784"/>
                    <a:pt x="6079" y="4783"/>
                    <a:pt x="6065" y="4783"/>
                  </a:cubicBezTo>
                  <a:cubicBezTo>
                    <a:pt x="5970" y="4783"/>
                    <a:pt x="5884" y="4851"/>
                    <a:pt x="5871" y="4952"/>
                  </a:cubicBezTo>
                  <a:cubicBezTo>
                    <a:pt x="5857" y="5053"/>
                    <a:pt x="5928" y="5146"/>
                    <a:pt x="6026" y="5168"/>
                  </a:cubicBezTo>
                  <a:cubicBezTo>
                    <a:pt x="6276" y="5225"/>
                    <a:pt x="6460" y="5249"/>
                    <a:pt x="6640" y="5249"/>
                  </a:cubicBezTo>
                  <a:cubicBezTo>
                    <a:pt x="6980" y="5249"/>
                    <a:pt x="7304" y="5163"/>
                    <a:pt x="7947" y="4991"/>
                  </a:cubicBezTo>
                  <a:cubicBezTo>
                    <a:pt x="8141" y="4939"/>
                    <a:pt x="8362" y="4881"/>
                    <a:pt x="8623" y="4813"/>
                  </a:cubicBezTo>
                  <a:cubicBezTo>
                    <a:pt x="8756" y="4779"/>
                    <a:pt x="8870" y="4763"/>
                    <a:pt x="8971" y="4763"/>
                  </a:cubicBezTo>
                  <a:cubicBezTo>
                    <a:pt x="9319" y="4763"/>
                    <a:pt x="9506" y="4954"/>
                    <a:pt x="9776" y="5229"/>
                  </a:cubicBezTo>
                  <a:cubicBezTo>
                    <a:pt x="10137" y="5597"/>
                    <a:pt x="10582" y="6050"/>
                    <a:pt x="11587" y="6166"/>
                  </a:cubicBezTo>
                  <a:lnTo>
                    <a:pt x="11587" y="7558"/>
                  </a:lnTo>
                  <a:cubicBezTo>
                    <a:pt x="11587" y="8404"/>
                    <a:pt x="11189" y="9408"/>
                    <a:pt x="10494" y="10308"/>
                  </a:cubicBezTo>
                  <a:cubicBezTo>
                    <a:pt x="9775" y="11242"/>
                    <a:pt x="8838" y="11957"/>
                    <a:pt x="7856" y="12320"/>
                  </a:cubicBezTo>
                  <a:cubicBezTo>
                    <a:pt x="7402" y="12489"/>
                    <a:pt x="7014" y="12567"/>
                    <a:pt x="6635" y="12567"/>
                  </a:cubicBezTo>
                  <a:cubicBezTo>
                    <a:pt x="6255" y="12567"/>
                    <a:pt x="5867" y="12489"/>
                    <a:pt x="5412" y="12320"/>
                  </a:cubicBezTo>
                  <a:cubicBezTo>
                    <a:pt x="4570" y="12009"/>
                    <a:pt x="3767" y="11443"/>
                    <a:pt x="3089" y="10685"/>
                  </a:cubicBezTo>
                  <a:cubicBezTo>
                    <a:pt x="3049" y="10641"/>
                    <a:pt x="2993" y="10618"/>
                    <a:pt x="2937" y="10618"/>
                  </a:cubicBezTo>
                  <a:cubicBezTo>
                    <a:pt x="2895" y="10618"/>
                    <a:pt x="2853" y="10631"/>
                    <a:pt x="2819" y="10658"/>
                  </a:cubicBezTo>
                  <a:cubicBezTo>
                    <a:pt x="2730" y="10728"/>
                    <a:pt x="2719" y="10857"/>
                    <a:pt x="2794" y="10941"/>
                  </a:cubicBezTo>
                  <a:cubicBezTo>
                    <a:pt x="3515" y="11747"/>
                    <a:pt x="4374" y="12351"/>
                    <a:pt x="5278" y="12686"/>
                  </a:cubicBezTo>
                  <a:cubicBezTo>
                    <a:pt x="5776" y="12871"/>
                    <a:pt x="6207" y="12957"/>
                    <a:pt x="6633" y="12957"/>
                  </a:cubicBezTo>
                  <a:cubicBezTo>
                    <a:pt x="7061" y="12957"/>
                    <a:pt x="7492" y="12871"/>
                    <a:pt x="7991" y="12686"/>
                  </a:cubicBezTo>
                  <a:cubicBezTo>
                    <a:pt x="9040" y="12297"/>
                    <a:pt x="10039" y="11537"/>
                    <a:pt x="10803" y="10546"/>
                  </a:cubicBezTo>
                  <a:cubicBezTo>
                    <a:pt x="11298" y="9901"/>
                    <a:pt x="11652" y="9205"/>
                    <a:pt x="11835" y="8536"/>
                  </a:cubicBezTo>
                  <a:cubicBezTo>
                    <a:pt x="12168" y="8496"/>
                    <a:pt x="12518" y="8318"/>
                    <a:pt x="12797" y="8044"/>
                  </a:cubicBezTo>
                  <a:cubicBezTo>
                    <a:pt x="13100" y="7745"/>
                    <a:pt x="13274" y="7374"/>
                    <a:pt x="13274" y="7024"/>
                  </a:cubicBezTo>
                  <a:lnTo>
                    <a:pt x="13274" y="6508"/>
                  </a:lnTo>
                  <a:cubicBezTo>
                    <a:pt x="13274" y="6113"/>
                    <a:pt x="12952" y="5791"/>
                    <a:pt x="12556" y="5791"/>
                  </a:cubicBezTo>
                  <a:lnTo>
                    <a:pt x="11973" y="5791"/>
                  </a:lnTo>
                  <a:cubicBezTo>
                    <a:pt x="11973" y="5791"/>
                    <a:pt x="11361" y="2591"/>
                    <a:pt x="10312" y="1539"/>
                  </a:cubicBezTo>
                  <a:cubicBezTo>
                    <a:pt x="9344" y="569"/>
                    <a:pt x="8040" y="23"/>
                    <a:pt x="664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1"/>
            <p:cNvSpPr/>
            <p:nvPr/>
          </p:nvSpPr>
          <p:spPr>
            <a:xfrm>
              <a:off x="5798900" y="2204109"/>
              <a:ext cx="77873" cy="66996"/>
            </a:xfrm>
            <a:custGeom>
              <a:avLst/>
              <a:gdLst/>
              <a:ahLst/>
              <a:cxnLst/>
              <a:rect l="l" t="t" r="r" b="b"/>
              <a:pathLst>
                <a:path w="2699" h="2322" extrusionOk="0">
                  <a:moveTo>
                    <a:pt x="1883" y="389"/>
                  </a:moveTo>
                  <a:cubicBezTo>
                    <a:pt x="1963" y="389"/>
                    <a:pt x="2040" y="416"/>
                    <a:pt x="2100" y="478"/>
                  </a:cubicBezTo>
                  <a:cubicBezTo>
                    <a:pt x="2273" y="659"/>
                    <a:pt x="2275" y="951"/>
                    <a:pt x="2102" y="1130"/>
                  </a:cubicBezTo>
                  <a:lnTo>
                    <a:pt x="1349" y="1877"/>
                  </a:lnTo>
                  <a:lnTo>
                    <a:pt x="595" y="1130"/>
                  </a:lnTo>
                  <a:cubicBezTo>
                    <a:pt x="424" y="951"/>
                    <a:pt x="424" y="658"/>
                    <a:pt x="597" y="478"/>
                  </a:cubicBezTo>
                  <a:cubicBezTo>
                    <a:pt x="657" y="416"/>
                    <a:pt x="734" y="389"/>
                    <a:pt x="814" y="389"/>
                  </a:cubicBezTo>
                  <a:cubicBezTo>
                    <a:pt x="931" y="389"/>
                    <a:pt x="1056" y="446"/>
                    <a:pt x="1148" y="529"/>
                  </a:cubicBezTo>
                  <a:cubicBezTo>
                    <a:pt x="1160" y="541"/>
                    <a:pt x="1171" y="550"/>
                    <a:pt x="1178" y="558"/>
                  </a:cubicBezTo>
                  <a:cubicBezTo>
                    <a:pt x="1212" y="590"/>
                    <a:pt x="1263" y="639"/>
                    <a:pt x="1349" y="639"/>
                  </a:cubicBezTo>
                  <a:cubicBezTo>
                    <a:pt x="1434" y="639"/>
                    <a:pt x="1487" y="590"/>
                    <a:pt x="1520" y="558"/>
                  </a:cubicBezTo>
                  <a:cubicBezTo>
                    <a:pt x="1528" y="550"/>
                    <a:pt x="1537" y="540"/>
                    <a:pt x="1549" y="529"/>
                  </a:cubicBezTo>
                  <a:cubicBezTo>
                    <a:pt x="1642" y="446"/>
                    <a:pt x="1767" y="389"/>
                    <a:pt x="1883" y="389"/>
                  </a:cubicBezTo>
                  <a:close/>
                  <a:moveTo>
                    <a:pt x="816" y="0"/>
                  </a:moveTo>
                  <a:cubicBezTo>
                    <a:pt x="630" y="0"/>
                    <a:pt x="452" y="69"/>
                    <a:pt x="318" y="208"/>
                  </a:cubicBezTo>
                  <a:cubicBezTo>
                    <a:pt x="0" y="538"/>
                    <a:pt x="0" y="1073"/>
                    <a:pt x="318" y="1402"/>
                  </a:cubicBezTo>
                  <a:cubicBezTo>
                    <a:pt x="318" y="1403"/>
                    <a:pt x="319" y="1403"/>
                    <a:pt x="319" y="1405"/>
                  </a:cubicBezTo>
                  <a:lnTo>
                    <a:pt x="1149" y="2227"/>
                  </a:lnTo>
                  <a:cubicBezTo>
                    <a:pt x="1154" y="2231"/>
                    <a:pt x="1160" y="2236"/>
                    <a:pt x="1166" y="2241"/>
                  </a:cubicBezTo>
                  <a:lnTo>
                    <a:pt x="1172" y="2247"/>
                  </a:lnTo>
                  <a:cubicBezTo>
                    <a:pt x="1212" y="2279"/>
                    <a:pt x="1263" y="2317"/>
                    <a:pt x="1339" y="2322"/>
                  </a:cubicBezTo>
                  <a:lnTo>
                    <a:pt x="1358" y="2322"/>
                  </a:lnTo>
                  <a:cubicBezTo>
                    <a:pt x="1434" y="2317"/>
                    <a:pt x="1484" y="2279"/>
                    <a:pt x="1523" y="2247"/>
                  </a:cubicBezTo>
                  <a:lnTo>
                    <a:pt x="1531" y="2241"/>
                  </a:lnTo>
                  <a:cubicBezTo>
                    <a:pt x="1537" y="2236"/>
                    <a:pt x="1543" y="2231"/>
                    <a:pt x="1548" y="2227"/>
                  </a:cubicBezTo>
                  <a:lnTo>
                    <a:pt x="2378" y="1405"/>
                  </a:lnTo>
                  <a:cubicBezTo>
                    <a:pt x="2379" y="1403"/>
                    <a:pt x="2379" y="1403"/>
                    <a:pt x="2381" y="1402"/>
                  </a:cubicBezTo>
                  <a:cubicBezTo>
                    <a:pt x="2698" y="1073"/>
                    <a:pt x="2698" y="538"/>
                    <a:pt x="2381" y="208"/>
                  </a:cubicBezTo>
                  <a:cubicBezTo>
                    <a:pt x="2246" y="69"/>
                    <a:pt x="2068" y="0"/>
                    <a:pt x="1881" y="0"/>
                  </a:cubicBezTo>
                  <a:cubicBezTo>
                    <a:pt x="1701" y="0"/>
                    <a:pt x="1513" y="64"/>
                    <a:pt x="1349" y="191"/>
                  </a:cubicBezTo>
                  <a:cubicBezTo>
                    <a:pt x="1184" y="64"/>
                    <a:pt x="996" y="0"/>
                    <a:pt x="81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1"/>
            <p:cNvSpPr/>
            <p:nvPr/>
          </p:nvSpPr>
          <p:spPr>
            <a:xfrm>
              <a:off x="5672930" y="2204109"/>
              <a:ext cx="77844" cy="66996"/>
            </a:xfrm>
            <a:custGeom>
              <a:avLst/>
              <a:gdLst/>
              <a:ahLst/>
              <a:cxnLst/>
              <a:rect l="l" t="t" r="r" b="b"/>
              <a:pathLst>
                <a:path w="2698" h="2322" extrusionOk="0">
                  <a:moveTo>
                    <a:pt x="1884" y="389"/>
                  </a:moveTo>
                  <a:cubicBezTo>
                    <a:pt x="1964" y="389"/>
                    <a:pt x="2040" y="416"/>
                    <a:pt x="2101" y="478"/>
                  </a:cubicBezTo>
                  <a:cubicBezTo>
                    <a:pt x="2274" y="658"/>
                    <a:pt x="2275" y="951"/>
                    <a:pt x="2102" y="1130"/>
                  </a:cubicBezTo>
                  <a:lnTo>
                    <a:pt x="1349" y="1877"/>
                  </a:lnTo>
                  <a:lnTo>
                    <a:pt x="596" y="1130"/>
                  </a:lnTo>
                  <a:cubicBezTo>
                    <a:pt x="424" y="951"/>
                    <a:pt x="424" y="658"/>
                    <a:pt x="597" y="478"/>
                  </a:cubicBezTo>
                  <a:cubicBezTo>
                    <a:pt x="658" y="416"/>
                    <a:pt x="734" y="389"/>
                    <a:pt x="814" y="389"/>
                  </a:cubicBezTo>
                  <a:cubicBezTo>
                    <a:pt x="932" y="389"/>
                    <a:pt x="1056" y="446"/>
                    <a:pt x="1148" y="529"/>
                  </a:cubicBezTo>
                  <a:cubicBezTo>
                    <a:pt x="1159" y="540"/>
                    <a:pt x="1168" y="549"/>
                    <a:pt x="1176" y="555"/>
                  </a:cubicBezTo>
                  <a:cubicBezTo>
                    <a:pt x="1211" y="589"/>
                    <a:pt x="1263" y="639"/>
                    <a:pt x="1349" y="639"/>
                  </a:cubicBezTo>
                  <a:cubicBezTo>
                    <a:pt x="1436" y="639"/>
                    <a:pt x="1489" y="589"/>
                    <a:pt x="1521" y="558"/>
                  </a:cubicBezTo>
                  <a:cubicBezTo>
                    <a:pt x="1528" y="550"/>
                    <a:pt x="1538" y="541"/>
                    <a:pt x="1550" y="529"/>
                  </a:cubicBezTo>
                  <a:cubicBezTo>
                    <a:pt x="1643" y="446"/>
                    <a:pt x="1767" y="389"/>
                    <a:pt x="1884" y="389"/>
                  </a:cubicBezTo>
                  <a:close/>
                  <a:moveTo>
                    <a:pt x="816" y="0"/>
                  </a:moveTo>
                  <a:cubicBezTo>
                    <a:pt x="630" y="0"/>
                    <a:pt x="452" y="69"/>
                    <a:pt x="318" y="208"/>
                  </a:cubicBezTo>
                  <a:cubicBezTo>
                    <a:pt x="1" y="538"/>
                    <a:pt x="1" y="1073"/>
                    <a:pt x="318" y="1402"/>
                  </a:cubicBezTo>
                  <a:cubicBezTo>
                    <a:pt x="318" y="1403"/>
                    <a:pt x="320" y="1403"/>
                    <a:pt x="321" y="1405"/>
                  </a:cubicBezTo>
                  <a:lnTo>
                    <a:pt x="1150" y="2227"/>
                  </a:lnTo>
                  <a:cubicBezTo>
                    <a:pt x="1156" y="2231"/>
                    <a:pt x="1160" y="2236"/>
                    <a:pt x="1166" y="2241"/>
                  </a:cubicBezTo>
                  <a:lnTo>
                    <a:pt x="1174" y="2247"/>
                  </a:lnTo>
                  <a:cubicBezTo>
                    <a:pt x="1214" y="2277"/>
                    <a:pt x="1263" y="2317"/>
                    <a:pt x="1340" y="2322"/>
                  </a:cubicBezTo>
                  <a:lnTo>
                    <a:pt x="1358" y="2322"/>
                  </a:lnTo>
                  <a:cubicBezTo>
                    <a:pt x="1435" y="2317"/>
                    <a:pt x="1484" y="2279"/>
                    <a:pt x="1525" y="2247"/>
                  </a:cubicBezTo>
                  <a:lnTo>
                    <a:pt x="1532" y="2241"/>
                  </a:lnTo>
                  <a:cubicBezTo>
                    <a:pt x="1538" y="2236"/>
                    <a:pt x="1544" y="2231"/>
                    <a:pt x="1548" y="2227"/>
                  </a:cubicBezTo>
                  <a:lnTo>
                    <a:pt x="2378" y="1405"/>
                  </a:lnTo>
                  <a:cubicBezTo>
                    <a:pt x="2378" y="1403"/>
                    <a:pt x="2380" y="1403"/>
                    <a:pt x="2380" y="1402"/>
                  </a:cubicBezTo>
                  <a:cubicBezTo>
                    <a:pt x="2697" y="1073"/>
                    <a:pt x="2697" y="538"/>
                    <a:pt x="2380" y="208"/>
                  </a:cubicBezTo>
                  <a:cubicBezTo>
                    <a:pt x="2246" y="69"/>
                    <a:pt x="2068" y="0"/>
                    <a:pt x="1882" y="0"/>
                  </a:cubicBezTo>
                  <a:cubicBezTo>
                    <a:pt x="1702" y="0"/>
                    <a:pt x="1514" y="64"/>
                    <a:pt x="1349" y="191"/>
                  </a:cubicBezTo>
                  <a:cubicBezTo>
                    <a:pt x="1184" y="64"/>
                    <a:pt x="996" y="0"/>
                    <a:pt x="81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9" name="Google Shape;2369;p71"/>
          <p:cNvGrpSpPr/>
          <p:nvPr/>
        </p:nvGrpSpPr>
        <p:grpSpPr>
          <a:xfrm>
            <a:off x="6424317" y="2032927"/>
            <a:ext cx="371591" cy="369197"/>
            <a:chOff x="6398542" y="2032927"/>
            <a:chExt cx="371591" cy="369197"/>
          </a:xfrm>
        </p:grpSpPr>
        <p:sp>
          <p:nvSpPr>
            <p:cNvPr id="2370" name="Google Shape;2370;p71"/>
            <p:cNvSpPr/>
            <p:nvPr/>
          </p:nvSpPr>
          <p:spPr>
            <a:xfrm>
              <a:off x="6454025" y="2303073"/>
              <a:ext cx="43798" cy="43798"/>
            </a:xfrm>
            <a:custGeom>
              <a:avLst/>
              <a:gdLst/>
              <a:ahLst/>
              <a:cxnLst/>
              <a:rect l="l" t="t" r="r" b="b"/>
              <a:pathLst>
                <a:path w="1518" h="1518" extrusionOk="0">
                  <a:moveTo>
                    <a:pt x="1" y="759"/>
                  </a:moveTo>
                  <a:cubicBezTo>
                    <a:pt x="1" y="1177"/>
                    <a:pt x="340" y="1518"/>
                    <a:pt x="759" y="1518"/>
                  </a:cubicBezTo>
                  <a:cubicBezTo>
                    <a:pt x="1177" y="1518"/>
                    <a:pt x="1518" y="1179"/>
                    <a:pt x="1518" y="759"/>
                  </a:cubicBezTo>
                  <a:cubicBezTo>
                    <a:pt x="1518" y="340"/>
                    <a:pt x="1177" y="1"/>
                    <a:pt x="759" y="1"/>
                  </a:cubicBezTo>
                  <a:cubicBezTo>
                    <a:pt x="340" y="1"/>
                    <a:pt x="1" y="340"/>
                    <a:pt x="1" y="759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1"/>
            <p:cNvSpPr/>
            <p:nvPr/>
          </p:nvSpPr>
          <p:spPr>
            <a:xfrm>
              <a:off x="6675439" y="2081630"/>
              <a:ext cx="43798" cy="43798"/>
            </a:xfrm>
            <a:custGeom>
              <a:avLst/>
              <a:gdLst/>
              <a:ahLst/>
              <a:cxnLst/>
              <a:rect l="l" t="t" r="r" b="b"/>
              <a:pathLst>
                <a:path w="1518" h="1518" extrusionOk="0">
                  <a:moveTo>
                    <a:pt x="1" y="760"/>
                  </a:moveTo>
                  <a:cubicBezTo>
                    <a:pt x="1" y="1178"/>
                    <a:pt x="341" y="1517"/>
                    <a:pt x="760" y="1517"/>
                  </a:cubicBezTo>
                  <a:cubicBezTo>
                    <a:pt x="1179" y="1517"/>
                    <a:pt x="1518" y="1178"/>
                    <a:pt x="1518" y="760"/>
                  </a:cubicBezTo>
                  <a:cubicBezTo>
                    <a:pt x="1518" y="341"/>
                    <a:pt x="1179" y="0"/>
                    <a:pt x="760" y="0"/>
                  </a:cubicBezTo>
                  <a:cubicBezTo>
                    <a:pt x="341" y="0"/>
                    <a:pt x="1" y="341"/>
                    <a:pt x="1" y="76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1"/>
            <p:cNvSpPr/>
            <p:nvPr/>
          </p:nvSpPr>
          <p:spPr>
            <a:xfrm>
              <a:off x="6403216" y="2038554"/>
              <a:ext cx="186618" cy="186676"/>
            </a:xfrm>
            <a:custGeom>
              <a:avLst/>
              <a:gdLst/>
              <a:ahLst/>
              <a:cxnLst/>
              <a:rect l="l" t="t" r="r" b="b"/>
              <a:pathLst>
                <a:path w="6468" h="6470" extrusionOk="0">
                  <a:moveTo>
                    <a:pt x="3234" y="6469"/>
                  </a:moveTo>
                  <a:cubicBezTo>
                    <a:pt x="5015" y="6469"/>
                    <a:pt x="6468" y="5015"/>
                    <a:pt x="6468" y="3234"/>
                  </a:cubicBezTo>
                  <a:cubicBezTo>
                    <a:pt x="6468" y="1453"/>
                    <a:pt x="5015" y="1"/>
                    <a:pt x="3234" y="1"/>
                  </a:cubicBezTo>
                  <a:cubicBezTo>
                    <a:pt x="1453" y="1"/>
                    <a:pt x="1" y="1453"/>
                    <a:pt x="1" y="3234"/>
                  </a:cubicBezTo>
                  <a:cubicBezTo>
                    <a:pt x="1" y="5015"/>
                    <a:pt x="1453" y="6469"/>
                    <a:pt x="3234" y="6469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1"/>
            <p:cNvSpPr/>
            <p:nvPr/>
          </p:nvSpPr>
          <p:spPr>
            <a:xfrm>
              <a:off x="6440984" y="2173150"/>
              <a:ext cx="110678" cy="52021"/>
            </a:xfrm>
            <a:custGeom>
              <a:avLst/>
              <a:gdLst/>
              <a:ahLst/>
              <a:cxnLst/>
              <a:rect l="l" t="t" r="r" b="b"/>
              <a:pathLst>
                <a:path w="3836" h="1803" extrusionOk="0">
                  <a:moveTo>
                    <a:pt x="0" y="942"/>
                  </a:moveTo>
                  <a:lnTo>
                    <a:pt x="0" y="1171"/>
                  </a:lnTo>
                  <a:cubicBezTo>
                    <a:pt x="536" y="1568"/>
                    <a:pt x="1198" y="1803"/>
                    <a:pt x="1918" y="1803"/>
                  </a:cubicBezTo>
                  <a:cubicBezTo>
                    <a:pt x="2634" y="1803"/>
                    <a:pt x="3298" y="1568"/>
                    <a:pt x="3835" y="1171"/>
                  </a:cubicBezTo>
                  <a:lnTo>
                    <a:pt x="3835" y="942"/>
                  </a:lnTo>
                  <a:cubicBezTo>
                    <a:pt x="3835" y="304"/>
                    <a:pt x="3401" y="125"/>
                    <a:pt x="2956" y="0"/>
                  </a:cubicBezTo>
                  <a:lnTo>
                    <a:pt x="2103" y="500"/>
                  </a:lnTo>
                  <a:cubicBezTo>
                    <a:pt x="1959" y="594"/>
                    <a:pt x="1876" y="594"/>
                    <a:pt x="1731" y="500"/>
                  </a:cubicBezTo>
                  <a:lnTo>
                    <a:pt x="878" y="0"/>
                  </a:lnTo>
                  <a:cubicBezTo>
                    <a:pt x="433" y="125"/>
                    <a:pt x="0" y="304"/>
                    <a:pt x="0" y="94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1"/>
            <p:cNvSpPr/>
            <p:nvPr/>
          </p:nvSpPr>
          <p:spPr>
            <a:xfrm>
              <a:off x="6466518" y="2160917"/>
              <a:ext cx="60042" cy="29372"/>
            </a:xfrm>
            <a:custGeom>
              <a:avLst/>
              <a:gdLst/>
              <a:ahLst/>
              <a:cxnLst/>
              <a:rect l="l" t="t" r="r" b="b"/>
              <a:pathLst>
                <a:path w="2081" h="1018" extrusionOk="0">
                  <a:moveTo>
                    <a:pt x="0" y="423"/>
                  </a:moveTo>
                  <a:lnTo>
                    <a:pt x="853" y="924"/>
                  </a:lnTo>
                  <a:cubicBezTo>
                    <a:pt x="999" y="1018"/>
                    <a:pt x="1082" y="1018"/>
                    <a:pt x="1226" y="924"/>
                  </a:cubicBezTo>
                  <a:lnTo>
                    <a:pt x="2080" y="423"/>
                  </a:lnTo>
                  <a:cubicBezTo>
                    <a:pt x="2002" y="401"/>
                    <a:pt x="1922" y="380"/>
                    <a:pt x="1844" y="358"/>
                  </a:cubicBezTo>
                  <a:cubicBezTo>
                    <a:pt x="1665" y="309"/>
                    <a:pt x="1616" y="76"/>
                    <a:pt x="1579" y="1"/>
                  </a:cubicBezTo>
                  <a:cubicBezTo>
                    <a:pt x="1516" y="36"/>
                    <a:pt x="1451" y="67"/>
                    <a:pt x="1384" y="91"/>
                  </a:cubicBezTo>
                  <a:cubicBezTo>
                    <a:pt x="1135" y="184"/>
                    <a:pt x="945" y="184"/>
                    <a:pt x="695" y="91"/>
                  </a:cubicBezTo>
                  <a:cubicBezTo>
                    <a:pt x="629" y="67"/>
                    <a:pt x="565" y="36"/>
                    <a:pt x="500" y="1"/>
                  </a:cubicBezTo>
                  <a:cubicBezTo>
                    <a:pt x="465" y="76"/>
                    <a:pt x="416" y="309"/>
                    <a:pt x="235" y="358"/>
                  </a:cubicBezTo>
                  <a:cubicBezTo>
                    <a:pt x="158" y="380"/>
                    <a:pt x="79" y="401"/>
                    <a:pt x="0" y="42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1"/>
            <p:cNvSpPr/>
            <p:nvPr/>
          </p:nvSpPr>
          <p:spPr>
            <a:xfrm>
              <a:off x="6456997" y="2099980"/>
              <a:ext cx="79171" cy="66390"/>
            </a:xfrm>
            <a:custGeom>
              <a:avLst/>
              <a:gdLst/>
              <a:ahLst/>
              <a:cxnLst/>
              <a:rect l="l" t="t" r="r" b="b"/>
              <a:pathLst>
                <a:path w="2744" h="2301" extrusionOk="0">
                  <a:moveTo>
                    <a:pt x="1" y="886"/>
                  </a:moveTo>
                  <a:cubicBezTo>
                    <a:pt x="1" y="1321"/>
                    <a:pt x="361" y="1855"/>
                    <a:pt x="833" y="2119"/>
                  </a:cubicBezTo>
                  <a:cubicBezTo>
                    <a:pt x="896" y="2153"/>
                    <a:pt x="961" y="2184"/>
                    <a:pt x="1028" y="2208"/>
                  </a:cubicBezTo>
                  <a:cubicBezTo>
                    <a:pt x="1277" y="2300"/>
                    <a:pt x="1467" y="2300"/>
                    <a:pt x="1714" y="2208"/>
                  </a:cubicBezTo>
                  <a:cubicBezTo>
                    <a:pt x="1781" y="2184"/>
                    <a:pt x="1846" y="2153"/>
                    <a:pt x="1909" y="2119"/>
                  </a:cubicBezTo>
                  <a:cubicBezTo>
                    <a:pt x="2381" y="1855"/>
                    <a:pt x="2743" y="1321"/>
                    <a:pt x="2743" y="886"/>
                  </a:cubicBezTo>
                  <a:lnTo>
                    <a:pt x="2743" y="466"/>
                  </a:lnTo>
                  <a:cubicBezTo>
                    <a:pt x="2188" y="427"/>
                    <a:pt x="2271" y="1"/>
                    <a:pt x="1887" y="101"/>
                  </a:cubicBezTo>
                  <a:cubicBezTo>
                    <a:pt x="1591" y="177"/>
                    <a:pt x="1482" y="216"/>
                    <a:pt x="1372" y="216"/>
                  </a:cubicBezTo>
                  <a:cubicBezTo>
                    <a:pt x="1261" y="216"/>
                    <a:pt x="1153" y="177"/>
                    <a:pt x="855" y="101"/>
                  </a:cubicBezTo>
                  <a:cubicBezTo>
                    <a:pt x="473" y="1"/>
                    <a:pt x="556" y="427"/>
                    <a:pt x="1" y="46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1"/>
            <p:cNvSpPr/>
            <p:nvPr/>
          </p:nvSpPr>
          <p:spPr>
            <a:xfrm>
              <a:off x="6456853" y="2068531"/>
              <a:ext cx="79402" cy="44721"/>
            </a:xfrm>
            <a:custGeom>
              <a:avLst/>
              <a:gdLst/>
              <a:ahLst/>
              <a:cxnLst/>
              <a:rect l="l" t="t" r="r" b="b"/>
              <a:pathLst>
                <a:path w="2752" h="1550" extrusionOk="0">
                  <a:moveTo>
                    <a:pt x="1375" y="0"/>
                  </a:moveTo>
                  <a:cubicBezTo>
                    <a:pt x="688" y="11"/>
                    <a:pt x="1" y="528"/>
                    <a:pt x="1" y="1549"/>
                  </a:cubicBezTo>
                  <a:cubicBezTo>
                    <a:pt x="558" y="1511"/>
                    <a:pt x="475" y="1086"/>
                    <a:pt x="858" y="1184"/>
                  </a:cubicBezTo>
                  <a:cubicBezTo>
                    <a:pt x="1154" y="1261"/>
                    <a:pt x="1265" y="1301"/>
                    <a:pt x="1375" y="1301"/>
                  </a:cubicBezTo>
                  <a:cubicBezTo>
                    <a:pt x="1486" y="1301"/>
                    <a:pt x="1596" y="1261"/>
                    <a:pt x="1892" y="1184"/>
                  </a:cubicBezTo>
                  <a:cubicBezTo>
                    <a:pt x="2277" y="1086"/>
                    <a:pt x="2194" y="1511"/>
                    <a:pt x="2751" y="1549"/>
                  </a:cubicBezTo>
                  <a:cubicBezTo>
                    <a:pt x="2751" y="528"/>
                    <a:pt x="2063" y="11"/>
                    <a:pt x="1375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1"/>
            <p:cNvSpPr/>
            <p:nvPr/>
          </p:nvSpPr>
          <p:spPr>
            <a:xfrm>
              <a:off x="6576591" y="2210197"/>
              <a:ext cx="186618" cy="186647"/>
            </a:xfrm>
            <a:custGeom>
              <a:avLst/>
              <a:gdLst/>
              <a:ahLst/>
              <a:cxnLst/>
              <a:rect l="l" t="t" r="r" b="b"/>
              <a:pathLst>
                <a:path w="6468" h="6469" extrusionOk="0">
                  <a:moveTo>
                    <a:pt x="3234" y="6469"/>
                  </a:moveTo>
                  <a:cubicBezTo>
                    <a:pt x="5015" y="6469"/>
                    <a:pt x="6467" y="5015"/>
                    <a:pt x="6467" y="3234"/>
                  </a:cubicBezTo>
                  <a:cubicBezTo>
                    <a:pt x="6467" y="1453"/>
                    <a:pt x="5015" y="0"/>
                    <a:pt x="3234" y="0"/>
                  </a:cubicBezTo>
                  <a:cubicBezTo>
                    <a:pt x="1451" y="0"/>
                    <a:pt x="0" y="1453"/>
                    <a:pt x="0" y="3234"/>
                  </a:cubicBezTo>
                  <a:cubicBezTo>
                    <a:pt x="0" y="5015"/>
                    <a:pt x="1451" y="6469"/>
                    <a:pt x="3234" y="6469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1"/>
            <p:cNvSpPr/>
            <p:nvPr/>
          </p:nvSpPr>
          <p:spPr>
            <a:xfrm>
              <a:off x="6614676" y="2344765"/>
              <a:ext cx="110678" cy="52050"/>
            </a:xfrm>
            <a:custGeom>
              <a:avLst/>
              <a:gdLst/>
              <a:ahLst/>
              <a:cxnLst/>
              <a:rect l="l" t="t" r="r" b="b"/>
              <a:pathLst>
                <a:path w="3836" h="1804" extrusionOk="0">
                  <a:moveTo>
                    <a:pt x="1" y="943"/>
                  </a:moveTo>
                  <a:lnTo>
                    <a:pt x="1" y="1171"/>
                  </a:lnTo>
                  <a:cubicBezTo>
                    <a:pt x="536" y="1569"/>
                    <a:pt x="1199" y="1803"/>
                    <a:pt x="1918" y="1803"/>
                  </a:cubicBezTo>
                  <a:cubicBezTo>
                    <a:pt x="2635" y="1803"/>
                    <a:pt x="3299" y="1569"/>
                    <a:pt x="3836" y="1171"/>
                  </a:cubicBezTo>
                  <a:lnTo>
                    <a:pt x="3836" y="943"/>
                  </a:lnTo>
                  <a:cubicBezTo>
                    <a:pt x="3836" y="305"/>
                    <a:pt x="3402" y="125"/>
                    <a:pt x="2957" y="1"/>
                  </a:cubicBezTo>
                  <a:lnTo>
                    <a:pt x="2104" y="501"/>
                  </a:lnTo>
                  <a:cubicBezTo>
                    <a:pt x="1960" y="595"/>
                    <a:pt x="1877" y="595"/>
                    <a:pt x="1731" y="501"/>
                  </a:cubicBezTo>
                  <a:lnTo>
                    <a:pt x="878" y="1"/>
                  </a:lnTo>
                  <a:cubicBezTo>
                    <a:pt x="433" y="125"/>
                    <a:pt x="1" y="305"/>
                    <a:pt x="1" y="943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1"/>
            <p:cNvSpPr/>
            <p:nvPr/>
          </p:nvSpPr>
          <p:spPr>
            <a:xfrm>
              <a:off x="6639835" y="2332560"/>
              <a:ext cx="60071" cy="29372"/>
            </a:xfrm>
            <a:custGeom>
              <a:avLst/>
              <a:gdLst/>
              <a:ahLst/>
              <a:cxnLst/>
              <a:rect l="l" t="t" r="r" b="b"/>
              <a:pathLst>
                <a:path w="2082" h="1018" extrusionOk="0">
                  <a:moveTo>
                    <a:pt x="0" y="422"/>
                  </a:moveTo>
                  <a:lnTo>
                    <a:pt x="855" y="924"/>
                  </a:lnTo>
                  <a:cubicBezTo>
                    <a:pt x="1000" y="1018"/>
                    <a:pt x="1083" y="1018"/>
                    <a:pt x="1227" y="924"/>
                  </a:cubicBezTo>
                  <a:lnTo>
                    <a:pt x="2082" y="422"/>
                  </a:lnTo>
                  <a:cubicBezTo>
                    <a:pt x="2002" y="401"/>
                    <a:pt x="1924" y="379"/>
                    <a:pt x="1845" y="358"/>
                  </a:cubicBezTo>
                  <a:cubicBezTo>
                    <a:pt x="1664" y="309"/>
                    <a:pt x="1617" y="76"/>
                    <a:pt x="1580" y="1"/>
                  </a:cubicBezTo>
                  <a:cubicBezTo>
                    <a:pt x="1517" y="36"/>
                    <a:pt x="1453" y="66"/>
                    <a:pt x="1385" y="91"/>
                  </a:cubicBezTo>
                  <a:cubicBezTo>
                    <a:pt x="1137" y="183"/>
                    <a:pt x="947" y="183"/>
                    <a:pt x="697" y="91"/>
                  </a:cubicBezTo>
                  <a:cubicBezTo>
                    <a:pt x="631" y="66"/>
                    <a:pt x="565" y="36"/>
                    <a:pt x="502" y="1"/>
                  </a:cubicBezTo>
                  <a:cubicBezTo>
                    <a:pt x="465" y="76"/>
                    <a:pt x="417" y="309"/>
                    <a:pt x="236" y="358"/>
                  </a:cubicBezTo>
                  <a:cubicBezTo>
                    <a:pt x="160" y="379"/>
                    <a:pt x="80" y="401"/>
                    <a:pt x="0" y="42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1"/>
            <p:cNvSpPr/>
            <p:nvPr/>
          </p:nvSpPr>
          <p:spPr>
            <a:xfrm>
              <a:off x="6630170" y="2271480"/>
              <a:ext cx="79114" cy="66418"/>
            </a:xfrm>
            <a:custGeom>
              <a:avLst/>
              <a:gdLst/>
              <a:ahLst/>
              <a:cxnLst/>
              <a:rect l="l" t="t" r="r" b="b"/>
              <a:pathLst>
                <a:path w="2742" h="2302" extrusionOk="0">
                  <a:moveTo>
                    <a:pt x="1" y="886"/>
                  </a:moveTo>
                  <a:cubicBezTo>
                    <a:pt x="1" y="1321"/>
                    <a:pt x="360" y="1855"/>
                    <a:pt x="834" y="2119"/>
                  </a:cubicBezTo>
                  <a:cubicBezTo>
                    <a:pt x="897" y="2153"/>
                    <a:pt x="961" y="2183"/>
                    <a:pt x="1027" y="2208"/>
                  </a:cubicBezTo>
                  <a:cubicBezTo>
                    <a:pt x="1275" y="2302"/>
                    <a:pt x="1466" y="2302"/>
                    <a:pt x="1714" y="2208"/>
                  </a:cubicBezTo>
                  <a:cubicBezTo>
                    <a:pt x="1780" y="2183"/>
                    <a:pt x="1845" y="2153"/>
                    <a:pt x="1909" y="2119"/>
                  </a:cubicBezTo>
                  <a:cubicBezTo>
                    <a:pt x="2381" y="1855"/>
                    <a:pt x="2742" y="1321"/>
                    <a:pt x="2742" y="886"/>
                  </a:cubicBezTo>
                  <a:lnTo>
                    <a:pt x="2742" y="465"/>
                  </a:lnTo>
                  <a:cubicBezTo>
                    <a:pt x="2187" y="427"/>
                    <a:pt x="2269" y="1"/>
                    <a:pt x="1886" y="100"/>
                  </a:cubicBezTo>
                  <a:cubicBezTo>
                    <a:pt x="1591" y="177"/>
                    <a:pt x="1481" y="215"/>
                    <a:pt x="1371" y="215"/>
                  </a:cubicBezTo>
                  <a:cubicBezTo>
                    <a:pt x="1262" y="215"/>
                    <a:pt x="1151" y="177"/>
                    <a:pt x="855" y="100"/>
                  </a:cubicBezTo>
                  <a:cubicBezTo>
                    <a:pt x="472" y="1"/>
                    <a:pt x="554" y="427"/>
                    <a:pt x="1" y="465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1"/>
            <p:cNvSpPr/>
            <p:nvPr/>
          </p:nvSpPr>
          <p:spPr>
            <a:xfrm>
              <a:off x="6630170" y="2240146"/>
              <a:ext cx="79402" cy="44721"/>
            </a:xfrm>
            <a:custGeom>
              <a:avLst/>
              <a:gdLst/>
              <a:ahLst/>
              <a:cxnLst/>
              <a:rect l="l" t="t" r="r" b="b"/>
              <a:pathLst>
                <a:path w="2752" h="1550" extrusionOk="0">
                  <a:moveTo>
                    <a:pt x="1377" y="1"/>
                  </a:moveTo>
                  <a:cubicBezTo>
                    <a:pt x="689" y="11"/>
                    <a:pt x="1" y="528"/>
                    <a:pt x="1" y="1550"/>
                  </a:cubicBezTo>
                  <a:cubicBezTo>
                    <a:pt x="558" y="1512"/>
                    <a:pt x="475" y="1087"/>
                    <a:pt x="858" y="1185"/>
                  </a:cubicBezTo>
                  <a:cubicBezTo>
                    <a:pt x="1156" y="1262"/>
                    <a:pt x="1266" y="1301"/>
                    <a:pt x="1377" y="1301"/>
                  </a:cubicBezTo>
                  <a:cubicBezTo>
                    <a:pt x="1486" y="1301"/>
                    <a:pt x="1596" y="1262"/>
                    <a:pt x="1894" y="1185"/>
                  </a:cubicBezTo>
                  <a:cubicBezTo>
                    <a:pt x="2277" y="1087"/>
                    <a:pt x="2194" y="1512"/>
                    <a:pt x="2751" y="1550"/>
                  </a:cubicBezTo>
                  <a:cubicBezTo>
                    <a:pt x="2751" y="528"/>
                    <a:pt x="2064" y="11"/>
                    <a:pt x="1377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1"/>
            <p:cNvSpPr/>
            <p:nvPr/>
          </p:nvSpPr>
          <p:spPr>
            <a:xfrm>
              <a:off x="6661475" y="2240146"/>
              <a:ext cx="48097" cy="44721"/>
            </a:xfrm>
            <a:custGeom>
              <a:avLst/>
              <a:gdLst/>
              <a:ahLst/>
              <a:cxnLst/>
              <a:rect l="l" t="t" r="r" b="b"/>
              <a:pathLst>
                <a:path w="1667" h="1550" extrusionOk="0">
                  <a:moveTo>
                    <a:pt x="0" y="36"/>
                  </a:moveTo>
                  <a:cubicBezTo>
                    <a:pt x="437" y="189"/>
                    <a:pt x="807" y="568"/>
                    <a:pt x="908" y="1171"/>
                  </a:cubicBezTo>
                  <a:cubicBezTo>
                    <a:pt x="1183" y="1165"/>
                    <a:pt x="1163" y="1515"/>
                    <a:pt x="1666" y="1550"/>
                  </a:cubicBezTo>
                  <a:cubicBezTo>
                    <a:pt x="1666" y="528"/>
                    <a:pt x="979" y="11"/>
                    <a:pt x="292" y="1"/>
                  </a:cubicBezTo>
                  <a:cubicBezTo>
                    <a:pt x="193" y="2"/>
                    <a:pt x="95" y="13"/>
                    <a:pt x="0" y="36"/>
                  </a:cubicBezTo>
                  <a:close/>
                </a:path>
              </a:pathLst>
            </a:custGeom>
            <a:solidFill>
              <a:srgbClr val="49679B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1"/>
            <p:cNvSpPr/>
            <p:nvPr/>
          </p:nvSpPr>
          <p:spPr>
            <a:xfrm>
              <a:off x="6398542" y="2032927"/>
              <a:ext cx="371591" cy="369197"/>
            </a:xfrm>
            <a:custGeom>
              <a:avLst/>
              <a:gdLst/>
              <a:ahLst/>
              <a:cxnLst/>
              <a:rect l="l" t="t" r="r" b="b"/>
              <a:pathLst>
                <a:path w="12879" h="12796" extrusionOk="0">
                  <a:moveTo>
                    <a:pt x="3396" y="1423"/>
                  </a:moveTo>
                  <a:cubicBezTo>
                    <a:pt x="3916" y="1432"/>
                    <a:pt x="4472" y="1788"/>
                    <a:pt x="4568" y="2543"/>
                  </a:cubicBezTo>
                  <a:cubicBezTo>
                    <a:pt x="4501" y="2509"/>
                    <a:pt x="4456" y="2463"/>
                    <a:pt x="4407" y="2412"/>
                  </a:cubicBezTo>
                  <a:cubicBezTo>
                    <a:pt x="4323" y="2326"/>
                    <a:pt x="4214" y="2216"/>
                    <a:pt x="4021" y="2216"/>
                  </a:cubicBezTo>
                  <a:cubicBezTo>
                    <a:pt x="3973" y="2216"/>
                    <a:pt x="3922" y="2222"/>
                    <a:pt x="3866" y="2236"/>
                  </a:cubicBezTo>
                  <a:cubicBezTo>
                    <a:pt x="3797" y="2254"/>
                    <a:pt x="3737" y="2271"/>
                    <a:pt x="3685" y="2285"/>
                  </a:cubicBezTo>
                  <a:cubicBezTo>
                    <a:pt x="3533" y="2325"/>
                    <a:pt x="3456" y="2346"/>
                    <a:pt x="3396" y="2346"/>
                  </a:cubicBezTo>
                  <a:cubicBezTo>
                    <a:pt x="3336" y="2346"/>
                    <a:pt x="3260" y="2325"/>
                    <a:pt x="3108" y="2285"/>
                  </a:cubicBezTo>
                  <a:cubicBezTo>
                    <a:pt x="3056" y="2271"/>
                    <a:pt x="2996" y="2254"/>
                    <a:pt x="2925" y="2236"/>
                  </a:cubicBezTo>
                  <a:cubicBezTo>
                    <a:pt x="2869" y="2221"/>
                    <a:pt x="2819" y="2215"/>
                    <a:pt x="2773" y="2215"/>
                  </a:cubicBezTo>
                  <a:cubicBezTo>
                    <a:pt x="2579" y="2215"/>
                    <a:pt x="2470" y="2327"/>
                    <a:pt x="2385" y="2412"/>
                  </a:cubicBezTo>
                  <a:cubicBezTo>
                    <a:pt x="2336" y="2463"/>
                    <a:pt x="2292" y="2509"/>
                    <a:pt x="2224" y="2543"/>
                  </a:cubicBezTo>
                  <a:cubicBezTo>
                    <a:pt x="2323" y="1788"/>
                    <a:pt x="2876" y="1432"/>
                    <a:pt x="3396" y="1423"/>
                  </a:cubicBezTo>
                  <a:close/>
                  <a:moveTo>
                    <a:pt x="10357" y="1877"/>
                  </a:moveTo>
                  <a:cubicBezTo>
                    <a:pt x="10670" y="1877"/>
                    <a:pt x="10926" y="2133"/>
                    <a:pt x="10926" y="2448"/>
                  </a:cubicBezTo>
                  <a:cubicBezTo>
                    <a:pt x="10926" y="2762"/>
                    <a:pt x="10670" y="3017"/>
                    <a:pt x="10357" y="3017"/>
                  </a:cubicBezTo>
                  <a:cubicBezTo>
                    <a:pt x="10043" y="3017"/>
                    <a:pt x="9787" y="2762"/>
                    <a:pt x="9787" y="2448"/>
                  </a:cubicBezTo>
                  <a:cubicBezTo>
                    <a:pt x="9787" y="2133"/>
                    <a:pt x="10043" y="1877"/>
                    <a:pt x="10357" y="1877"/>
                  </a:cubicBezTo>
                  <a:close/>
                  <a:moveTo>
                    <a:pt x="4009" y="2590"/>
                  </a:moveTo>
                  <a:cubicBezTo>
                    <a:pt x="4048" y="2590"/>
                    <a:pt x="4070" y="2612"/>
                    <a:pt x="4131" y="2675"/>
                  </a:cubicBezTo>
                  <a:cubicBezTo>
                    <a:pt x="4217" y="2763"/>
                    <a:pt x="4340" y="2888"/>
                    <a:pt x="4576" y="2944"/>
                  </a:cubicBezTo>
                  <a:lnTo>
                    <a:pt x="4576" y="3204"/>
                  </a:lnTo>
                  <a:cubicBezTo>
                    <a:pt x="4576" y="3629"/>
                    <a:pt x="4143" y="4176"/>
                    <a:pt x="3666" y="4353"/>
                  </a:cubicBezTo>
                  <a:cubicBezTo>
                    <a:pt x="3564" y="4390"/>
                    <a:pt x="3476" y="4409"/>
                    <a:pt x="3388" y="4409"/>
                  </a:cubicBezTo>
                  <a:cubicBezTo>
                    <a:pt x="3300" y="4409"/>
                    <a:pt x="3211" y="4390"/>
                    <a:pt x="3108" y="4353"/>
                  </a:cubicBezTo>
                  <a:cubicBezTo>
                    <a:pt x="2632" y="4176"/>
                    <a:pt x="2200" y="3629"/>
                    <a:pt x="2200" y="3204"/>
                  </a:cubicBezTo>
                  <a:lnTo>
                    <a:pt x="2200" y="2944"/>
                  </a:lnTo>
                  <a:cubicBezTo>
                    <a:pt x="2436" y="2888"/>
                    <a:pt x="2559" y="2763"/>
                    <a:pt x="2645" y="2675"/>
                  </a:cubicBezTo>
                  <a:cubicBezTo>
                    <a:pt x="2706" y="2612"/>
                    <a:pt x="2728" y="2590"/>
                    <a:pt x="2766" y="2590"/>
                  </a:cubicBezTo>
                  <a:cubicBezTo>
                    <a:pt x="2781" y="2590"/>
                    <a:pt x="2799" y="2593"/>
                    <a:pt x="2823" y="2599"/>
                  </a:cubicBezTo>
                  <a:cubicBezTo>
                    <a:pt x="2892" y="2618"/>
                    <a:pt x="2950" y="2633"/>
                    <a:pt x="3001" y="2647"/>
                  </a:cubicBezTo>
                  <a:cubicBezTo>
                    <a:pt x="3180" y="2694"/>
                    <a:pt x="3278" y="2721"/>
                    <a:pt x="3389" y="2721"/>
                  </a:cubicBezTo>
                  <a:cubicBezTo>
                    <a:pt x="3498" y="2721"/>
                    <a:pt x="3596" y="2694"/>
                    <a:pt x="3775" y="2647"/>
                  </a:cubicBezTo>
                  <a:cubicBezTo>
                    <a:pt x="3826" y="2633"/>
                    <a:pt x="3884" y="2618"/>
                    <a:pt x="3952" y="2599"/>
                  </a:cubicBezTo>
                  <a:cubicBezTo>
                    <a:pt x="3976" y="2593"/>
                    <a:pt x="3994" y="2590"/>
                    <a:pt x="4009" y="2590"/>
                  </a:cubicBezTo>
                  <a:close/>
                  <a:moveTo>
                    <a:pt x="3837" y="4692"/>
                  </a:moveTo>
                  <a:cubicBezTo>
                    <a:pt x="3872" y="4762"/>
                    <a:pt x="3922" y="4840"/>
                    <a:pt x="3996" y="4899"/>
                  </a:cubicBezTo>
                  <a:lnTo>
                    <a:pt x="3487" y="5198"/>
                  </a:lnTo>
                  <a:cubicBezTo>
                    <a:pt x="3485" y="5199"/>
                    <a:pt x="3482" y="5201"/>
                    <a:pt x="3481" y="5202"/>
                  </a:cubicBezTo>
                  <a:cubicBezTo>
                    <a:pt x="3439" y="5229"/>
                    <a:pt x="3418" y="5243"/>
                    <a:pt x="3396" y="5243"/>
                  </a:cubicBezTo>
                  <a:cubicBezTo>
                    <a:pt x="3375" y="5243"/>
                    <a:pt x="3353" y="5229"/>
                    <a:pt x="3312" y="5202"/>
                  </a:cubicBezTo>
                  <a:cubicBezTo>
                    <a:pt x="3309" y="5201"/>
                    <a:pt x="3307" y="5199"/>
                    <a:pt x="3304" y="5198"/>
                  </a:cubicBezTo>
                  <a:lnTo>
                    <a:pt x="2797" y="4899"/>
                  </a:lnTo>
                  <a:cubicBezTo>
                    <a:pt x="2870" y="4840"/>
                    <a:pt x="2921" y="4764"/>
                    <a:pt x="2956" y="4692"/>
                  </a:cubicBezTo>
                  <a:cubicBezTo>
                    <a:pt x="2967" y="4696"/>
                    <a:pt x="2976" y="4699"/>
                    <a:pt x="2987" y="4704"/>
                  </a:cubicBezTo>
                  <a:cubicBezTo>
                    <a:pt x="3132" y="4758"/>
                    <a:pt x="3264" y="4785"/>
                    <a:pt x="3396" y="4785"/>
                  </a:cubicBezTo>
                  <a:cubicBezTo>
                    <a:pt x="3528" y="4785"/>
                    <a:pt x="3660" y="4758"/>
                    <a:pt x="3806" y="4704"/>
                  </a:cubicBezTo>
                  <a:cubicBezTo>
                    <a:pt x="3817" y="4701"/>
                    <a:pt x="3826" y="4696"/>
                    <a:pt x="3837" y="4692"/>
                  </a:cubicBezTo>
                  <a:close/>
                  <a:moveTo>
                    <a:pt x="4464" y="5061"/>
                  </a:moveTo>
                  <a:cubicBezTo>
                    <a:pt x="4884" y="5189"/>
                    <a:pt x="5133" y="5340"/>
                    <a:pt x="5133" y="5802"/>
                  </a:cubicBezTo>
                  <a:lnTo>
                    <a:pt x="5133" y="5934"/>
                  </a:lnTo>
                  <a:cubicBezTo>
                    <a:pt x="4640" y="6276"/>
                    <a:pt x="4042" y="6477"/>
                    <a:pt x="3398" y="6477"/>
                  </a:cubicBezTo>
                  <a:cubicBezTo>
                    <a:pt x="2754" y="6477"/>
                    <a:pt x="2155" y="6276"/>
                    <a:pt x="1663" y="5934"/>
                  </a:cubicBezTo>
                  <a:lnTo>
                    <a:pt x="1663" y="5802"/>
                  </a:lnTo>
                  <a:cubicBezTo>
                    <a:pt x="1663" y="5340"/>
                    <a:pt x="1911" y="5189"/>
                    <a:pt x="2330" y="5061"/>
                  </a:cubicBezTo>
                  <a:lnTo>
                    <a:pt x="3111" y="5520"/>
                  </a:lnTo>
                  <a:cubicBezTo>
                    <a:pt x="3214" y="5586"/>
                    <a:pt x="3306" y="5618"/>
                    <a:pt x="3398" y="5618"/>
                  </a:cubicBezTo>
                  <a:cubicBezTo>
                    <a:pt x="3488" y="5618"/>
                    <a:pt x="3580" y="5586"/>
                    <a:pt x="3683" y="5520"/>
                  </a:cubicBezTo>
                  <a:lnTo>
                    <a:pt x="4464" y="5061"/>
                  </a:lnTo>
                  <a:close/>
                  <a:moveTo>
                    <a:pt x="9405" y="7371"/>
                  </a:moveTo>
                  <a:cubicBezTo>
                    <a:pt x="9923" y="7381"/>
                    <a:pt x="10478" y="7736"/>
                    <a:pt x="10575" y="8491"/>
                  </a:cubicBezTo>
                  <a:cubicBezTo>
                    <a:pt x="10509" y="8457"/>
                    <a:pt x="10463" y="8411"/>
                    <a:pt x="10416" y="8361"/>
                  </a:cubicBezTo>
                  <a:cubicBezTo>
                    <a:pt x="10331" y="8275"/>
                    <a:pt x="10222" y="8164"/>
                    <a:pt x="10028" y="8164"/>
                  </a:cubicBezTo>
                  <a:cubicBezTo>
                    <a:pt x="9981" y="8164"/>
                    <a:pt x="9931" y="8170"/>
                    <a:pt x="9874" y="8184"/>
                  </a:cubicBezTo>
                  <a:cubicBezTo>
                    <a:pt x="9805" y="8203"/>
                    <a:pt x="9747" y="8218"/>
                    <a:pt x="9695" y="8232"/>
                  </a:cubicBezTo>
                  <a:cubicBezTo>
                    <a:pt x="9541" y="8273"/>
                    <a:pt x="9464" y="8295"/>
                    <a:pt x="9405" y="8295"/>
                  </a:cubicBezTo>
                  <a:cubicBezTo>
                    <a:pt x="9345" y="8295"/>
                    <a:pt x="9268" y="8273"/>
                    <a:pt x="9116" y="8233"/>
                  </a:cubicBezTo>
                  <a:cubicBezTo>
                    <a:pt x="9064" y="8220"/>
                    <a:pt x="9004" y="8203"/>
                    <a:pt x="8934" y="8184"/>
                  </a:cubicBezTo>
                  <a:cubicBezTo>
                    <a:pt x="8877" y="8170"/>
                    <a:pt x="8826" y="8164"/>
                    <a:pt x="8780" y="8164"/>
                  </a:cubicBezTo>
                  <a:cubicBezTo>
                    <a:pt x="8586" y="8164"/>
                    <a:pt x="8478" y="8275"/>
                    <a:pt x="8394" y="8361"/>
                  </a:cubicBezTo>
                  <a:cubicBezTo>
                    <a:pt x="8345" y="8411"/>
                    <a:pt x="8299" y="8457"/>
                    <a:pt x="8233" y="8491"/>
                  </a:cubicBezTo>
                  <a:cubicBezTo>
                    <a:pt x="8329" y="7736"/>
                    <a:pt x="8885" y="7381"/>
                    <a:pt x="9405" y="7371"/>
                  </a:cubicBezTo>
                  <a:close/>
                  <a:moveTo>
                    <a:pt x="10030" y="8538"/>
                  </a:moveTo>
                  <a:cubicBezTo>
                    <a:pt x="10068" y="8538"/>
                    <a:pt x="10090" y="8561"/>
                    <a:pt x="10152" y="8623"/>
                  </a:cubicBezTo>
                  <a:cubicBezTo>
                    <a:pt x="10239" y="8710"/>
                    <a:pt x="10362" y="8836"/>
                    <a:pt x="10598" y="8893"/>
                  </a:cubicBezTo>
                  <a:lnTo>
                    <a:pt x="10598" y="9152"/>
                  </a:lnTo>
                  <a:cubicBezTo>
                    <a:pt x="10598" y="9577"/>
                    <a:pt x="10164" y="10125"/>
                    <a:pt x="9688" y="10301"/>
                  </a:cubicBezTo>
                  <a:cubicBezTo>
                    <a:pt x="9585" y="10339"/>
                    <a:pt x="9497" y="10358"/>
                    <a:pt x="9409" y="10358"/>
                  </a:cubicBezTo>
                  <a:cubicBezTo>
                    <a:pt x="9321" y="10358"/>
                    <a:pt x="9233" y="10339"/>
                    <a:pt x="9130" y="10301"/>
                  </a:cubicBezTo>
                  <a:cubicBezTo>
                    <a:pt x="8653" y="10125"/>
                    <a:pt x="8220" y="9577"/>
                    <a:pt x="8220" y="9152"/>
                  </a:cubicBezTo>
                  <a:lnTo>
                    <a:pt x="8220" y="8893"/>
                  </a:lnTo>
                  <a:cubicBezTo>
                    <a:pt x="8457" y="8836"/>
                    <a:pt x="8579" y="8710"/>
                    <a:pt x="8665" y="8623"/>
                  </a:cubicBezTo>
                  <a:cubicBezTo>
                    <a:pt x="8727" y="8561"/>
                    <a:pt x="8749" y="8538"/>
                    <a:pt x="8787" y="8538"/>
                  </a:cubicBezTo>
                  <a:cubicBezTo>
                    <a:pt x="8802" y="8538"/>
                    <a:pt x="8820" y="8542"/>
                    <a:pt x="8843" y="8548"/>
                  </a:cubicBezTo>
                  <a:cubicBezTo>
                    <a:pt x="8912" y="8566"/>
                    <a:pt x="8971" y="8582"/>
                    <a:pt x="9023" y="8595"/>
                  </a:cubicBezTo>
                  <a:cubicBezTo>
                    <a:pt x="9201" y="8643"/>
                    <a:pt x="9299" y="8669"/>
                    <a:pt x="9409" y="8669"/>
                  </a:cubicBezTo>
                  <a:cubicBezTo>
                    <a:pt x="9518" y="8669"/>
                    <a:pt x="9618" y="8643"/>
                    <a:pt x="9797" y="8594"/>
                  </a:cubicBezTo>
                  <a:cubicBezTo>
                    <a:pt x="9848" y="8582"/>
                    <a:pt x="9906" y="8565"/>
                    <a:pt x="9974" y="8548"/>
                  </a:cubicBezTo>
                  <a:cubicBezTo>
                    <a:pt x="9997" y="8542"/>
                    <a:pt x="10015" y="8538"/>
                    <a:pt x="10030" y="8538"/>
                  </a:cubicBezTo>
                  <a:close/>
                  <a:moveTo>
                    <a:pt x="2682" y="9553"/>
                  </a:moveTo>
                  <a:cubicBezTo>
                    <a:pt x="2996" y="9553"/>
                    <a:pt x="3252" y="9807"/>
                    <a:pt x="3252" y="10122"/>
                  </a:cubicBezTo>
                  <a:cubicBezTo>
                    <a:pt x="3252" y="10436"/>
                    <a:pt x="2996" y="10692"/>
                    <a:pt x="2682" y="10692"/>
                  </a:cubicBezTo>
                  <a:cubicBezTo>
                    <a:pt x="2367" y="10692"/>
                    <a:pt x="2112" y="10436"/>
                    <a:pt x="2112" y="10122"/>
                  </a:cubicBezTo>
                  <a:cubicBezTo>
                    <a:pt x="2112" y="9807"/>
                    <a:pt x="2367" y="9553"/>
                    <a:pt x="2682" y="9553"/>
                  </a:cubicBezTo>
                  <a:close/>
                  <a:moveTo>
                    <a:pt x="9845" y="10640"/>
                  </a:moveTo>
                  <a:cubicBezTo>
                    <a:pt x="9879" y="10711"/>
                    <a:pt x="9929" y="10789"/>
                    <a:pt x="10004" y="10847"/>
                  </a:cubicBezTo>
                  <a:lnTo>
                    <a:pt x="9495" y="11146"/>
                  </a:lnTo>
                  <a:cubicBezTo>
                    <a:pt x="9494" y="11148"/>
                    <a:pt x="9491" y="11149"/>
                    <a:pt x="9487" y="11151"/>
                  </a:cubicBezTo>
                  <a:cubicBezTo>
                    <a:pt x="9447" y="11178"/>
                    <a:pt x="9426" y="11191"/>
                    <a:pt x="9404" y="11191"/>
                  </a:cubicBezTo>
                  <a:cubicBezTo>
                    <a:pt x="9383" y="11191"/>
                    <a:pt x="9362" y="11178"/>
                    <a:pt x="9320" y="11151"/>
                  </a:cubicBezTo>
                  <a:cubicBezTo>
                    <a:pt x="9317" y="11149"/>
                    <a:pt x="9316" y="11148"/>
                    <a:pt x="9313" y="11146"/>
                  </a:cubicBezTo>
                  <a:lnTo>
                    <a:pt x="8803" y="10847"/>
                  </a:lnTo>
                  <a:cubicBezTo>
                    <a:pt x="8879" y="10789"/>
                    <a:pt x="8929" y="10711"/>
                    <a:pt x="8964" y="10640"/>
                  </a:cubicBezTo>
                  <a:cubicBezTo>
                    <a:pt x="8974" y="10645"/>
                    <a:pt x="8984" y="10648"/>
                    <a:pt x="8995" y="10652"/>
                  </a:cubicBezTo>
                  <a:cubicBezTo>
                    <a:pt x="9141" y="10706"/>
                    <a:pt x="9273" y="10734"/>
                    <a:pt x="9405" y="10734"/>
                  </a:cubicBezTo>
                  <a:cubicBezTo>
                    <a:pt x="9537" y="10734"/>
                    <a:pt x="9668" y="10706"/>
                    <a:pt x="9814" y="10652"/>
                  </a:cubicBezTo>
                  <a:cubicBezTo>
                    <a:pt x="9823" y="10648"/>
                    <a:pt x="9834" y="10645"/>
                    <a:pt x="9845" y="10640"/>
                  </a:cubicBezTo>
                  <a:close/>
                  <a:moveTo>
                    <a:pt x="9411" y="2635"/>
                  </a:moveTo>
                  <a:cubicBezTo>
                    <a:pt x="9487" y="3006"/>
                    <a:pt x="9782" y="3299"/>
                    <a:pt x="10156" y="3374"/>
                  </a:cubicBezTo>
                  <a:lnTo>
                    <a:pt x="10156" y="6041"/>
                  </a:lnTo>
                  <a:cubicBezTo>
                    <a:pt x="9909" y="5986"/>
                    <a:pt x="9652" y="5956"/>
                    <a:pt x="9386" y="5956"/>
                  </a:cubicBezTo>
                  <a:cubicBezTo>
                    <a:pt x="8655" y="5956"/>
                    <a:pt x="7957" y="6180"/>
                    <a:pt x="7365" y="6604"/>
                  </a:cubicBezTo>
                  <a:cubicBezTo>
                    <a:pt x="7283" y="6663"/>
                    <a:pt x="7256" y="6778"/>
                    <a:pt x="7311" y="6862"/>
                  </a:cubicBezTo>
                  <a:cubicBezTo>
                    <a:pt x="7348" y="6919"/>
                    <a:pt x="7409" y="6949"/>
                    <a:pt x="7471" y="6949"/>
                  </a:cubicBezTo>
                  <a:cubicBezTo>
                    <a:pt x="7510" y="6949"/>
                    <a:pt x="7549" y="6937"/>
                    <a:pt x="7582" y="6913"/>
                  </a:cubicBezTo>
                  <a:cubicBezTo>
                    <a:pt x="8110" y="6534"/>
                    <a:pt x="8733" y="6333"/>
                    <a:pt x="9386" y="6333"/>
                  </a:cubicBezTo>
                  <a:cubicBezTo>
                    <a:pt x="11080" y="6333"/>
                    <a:pt x="12457" y="7698"/>
                    <a:pt x="12457" y="9378"/>
                  </a:cubicBezTo>
                  <a:cubicBezTo>
                    <a:pt x="12456" y="10244"/>
                    <a:pt x="12089" y="11027"/>
                    <a:pt x="11502" y="11582"/>
                  </a:cubicBezTo>
                  <a:cubicBezTo>
                    <a:pt x="11428" y="10948"/>
                    <a:pt x="10926" y="10749"/>
                    <a:pt x="10491" y="10626"/>
                  </a:cubicBezTo>
                  <a:cubicBezTo>
                    <a:pt x="10488" y="10626"/>
                    <a:pt x="10277" y="10570"/>
                    <a:pt x="10245" y="10560"/>
                  </a:cubicBezTo>
                  <a:cubicBezTo>
                    <a:pt x="10213" y="10553"/>
                    <a:pt x="10185" y="10508"/>
                    <a:pt x="10164" y="10461"/>
                  </a:cubicBezTo>
                  <a:cubicBezTo>
                    <a:pt x="10621" y="10148"/>
                    <a:pt x="10962" y="9617"/>
                    <a:pt x="10962" y="9152"/>
                  </a:cubicBezTo>
                  <a:lnTo>
                    <a:pt x="10962" y="8732"/>
                  </a:lnTo>
                  <a:cubicBezTo>
                    <a:pt x="10962" y="8207"/>
                    <a:pt x="10794" y="7763"/>
                    <a:pt x="10477" y="7445"/>
                  </a:cubicBezTo>
                  <a:cubicBezTo>
                    <a:pt x="10193" y="7161"/>
                    <a:pt x="9811" y="7000"/>
                    <a:pt x="9402" y="6994"/>
                  </a:cubicBezTo>
                  <a:lnTo>
                    <a:pt x="9397" y="6994"/>
                  </a:lnTo>
                  <a:cubicBezTo>
                    <a:pt x="8986" y="7000"/>
                    <a:pt x="8604" y="7161"/>
                    <a:pt x="8320" y="7445"/>
                  </a:cubicBezTo>
                  <a:cubicBezTo>
                    <a:pt x="8004" y="7763"/>
                    <a:pt x="7837" y="8207"/>
                    <a:pt x="7837" y="8732"/>
                  </a:cubicBezTo>
                  <a:lnTo>
                    <a:pt x="7837" y="9158"/>
                  </a:lnTo>
                  <a:cubicBezTo>
                    <a:pt x="7837" y="9623"/>
                    <a:pt x="8173" y="10154"/>
                    <a:pt x="8627" y="10468"/>
                  </a:cubicBezTo>
                  <a:cubicBezTo>
                    <a:pt x="8605" y="10516"/>
                    <a:pt x="8578" y="10560"/>
                    <a:pt x="8544" y="10568"/>
                  </a:cubicBezTo>
                  <a:cubicBezTo>
                    <a:pt x="8515" y="10577"/>
                    <a:pt x="8306" y="10634"/>
                    <a:pt x="8302" y="10636"/>
                  </a:cubicBezTo>
                  <a:cubicBezTo>
                    <a:pt x="7871" y="10757"/>
                    <a:pt x="7375" y="10958"/>
                    <a:pt x="7302" y="11591"/>
                  </a:cubicBezTo>
                  <a:cubicBezTo>
                    <a:pt x="6719" y="11036"/>
                    <a:pt x="6355" y="10252"/>
                    <a:pt x="6355" y="9384"/>
                  </a:cubicBezTo>
                  <a:cubicBezTo>
                    <a:pt x="6355" y="8689"/>
                    <a:pt x="6595" y="8009"/>
                    <a:pt x="7029" y="7471"/>
                  </a:cubicBezTo>
                  <a:cubicBezTo>
                    <a:pt x="7093" y="7391"/>
                    <a:pt x="7081" y="7272"/>
                    <a:pt x="7001" y="7207"/>
                  </a:cubicBezTo>
                  <a:cubicBezTo>
                    <a:pt x="6966" y="7179"/>
                    <a:pt x="6924" y="7165"/>
                    <a:pt x="6882" y="7165"/>
                  </a:cubicBezTo>
                  <a:cubicBezTo>
                    <a:pt x="6827" y="7165"/>
                    <a:pt x="6773" y="7189"/>
                    <a:pt x="6736" y="7235"/>
                  </a:cubicBezTo>
                  <a:cubicBezTo>
                    <a:pt x="6248" y="7841"/>
                    <a:pt x="5979" y="8603"/>
                    <a:pt x="5979" y="9384"/>
                  </a:cubicBezTo>
                  <a:cubicBezTo>
                    <a:pt x="5979" y="9573"/>
                    <a:pt x="5995" y="9758"/>
                    <a:pt x="6025" y="9939"/>
                  </a:cubicBezTo>
                  <a:lnTo>
                    <a:pt x="3610" y="9939"/>
                  </a:lnTo>
                  <a:cubicBezTo>
                    <a:pt x="3534" y="9568"/>
                    <a:pt x="3241" y="9275"/>
                    <a:pt x="2870" y="9200"/>
                  </a:cubicBezTo>
                  <a:lnTo>
                    <a:pt x="2870" y="6815"/>
                  </a:lnTo>
                  <a:cubicBezTo>
                    <a:pt x="3042" y="6841"/>
                    <a:pt x="3217" y="6854"/>
                    <a:pt x="3396" y="6854"/>
                  </a:cubicBezTo>
                  <a:cubicBezTo>
                    <a:pt x="5282" y="6854"/>
                    <a:pt x="6814" y="5319"/>
                    <a:pt x="6814" y="3429"/>
                  </a:cubicBezTo>
                  <a:cubicBezTo>
                    <a:pt x="6814" y="3156"/>
                    <a:pt x="6782" y="2889"/>
                    <a:pt x="6722" y="2635"/>
                  </a:cubicBezTo>
                  <a:close/>
                  <a:moveTo>
                    <a:pt x="10465" y="11007"/>
                  </a:moveTo>
                  <a:cubicBezTo>
                    <a:pt x="10885" y="11133"/>
                    <a:pt x="11133" y="11284"/>
                    <a:pt x="11133" y="11746"/>
                  </a:cubicBezTo>
                  <a:lnTo>
                    <a:pt x="11133" y="11876"/>
                  </a:lnTo>
                  <a:cubicBezTo>
                    <a:pt x="10641" y="12219"/>
                    <a:pt x="10043" y="12418"/>
                    <a:pt x="9399" y="12418"/>
                  </a:cubicBezTo>
                  <a:cubicBezTo>
                    <a:pt x="8754" y="12418"/>
                    <a:pt x="8156" y="12219"/>
                    <a:pt x="7664" y="11876"/>
                  </a:cubicBezTo>
                  <a:lnTo>
                    <a:pt x="7664" y="11746"/>
                  </a:lnTo>
                  <a:cubicBezTo>
                    <a:pt x="7664" y="11284"/>
                    <a:pt x="7912" y="11133"/>
                    <a:pt x="8331" y="11007"/>
                  </a:cubicBezTo>
                  <a:lnTo>
                    <a:pt x="9113" y="11464"/>
                  </a:lnTo>
                  <a:cubicBezTo>
                    <a:pt x="9216" y="11530"/>
                    <a:pt x="9306" y="11562"/>
                    <a:pt x="9399" y="11562"/>
                  </a:cubicBezTo>
                  <a:cubicBezTo>
                    <a:pt x="9491" y="11562"/>
                    <a:pt x="9581" y="11530"/>
                    <a:pt x="9684" y="11464"/>
                  </a:cubicBezTo>
                  <a:lnTo>
                    <a:pt x="10465" y="11007"/>
                  </a:lnTo>
                  <a:close/>
                  <a:moveTo>
                    <a:pt x="3398" y="1"/>
                  </a:moveTo>
                  <a:cubicBezTo>
                    <a:pt x="2669" y="1"/>
                    <a:pt x="1974" y="226"/>
                    <a:pt x="1387" y="653"/>
                  </a:cubicBezTo>
                  <a:cubicBezTo>
                    <a:pt x="1303" y="714"/>
                    <a:pt x="1284" y="832"/>
                    <a:pt x="1345" y="917"/>
                  </a:cubicBezTo>
                  <a:cubicBezTo>
                    <a:pt x="1382" y="967"/>
                    <a:pt x="1440" y="994"/>
                    <a:pt x="1498" y="994"/>
                  </a:cubicBezTo>
                  <a:cubicBezTo>
                    <a:pt x="1536" y="994"/>
                    <a:pt x="1575" y="983"/>
                    <a:pt x="1608" y="958"/>
                  </a:cubicBezTo>
                  <a:cubicBezTo>
                    <a:pt x="2131" y="578"/>
                    <a:pt x="2749" y="377"/>
                    <a:pt x="3398" y="377"/>
                  </a:cubicBezTo>
                  <a:cubicBezTo>
                    <a:pt x="4717" y="377"/>
                    <a:pt x="5843" y="1220"/>
                    <a:pt x="6265" y="2397"/>
                  </a:cubicBezTo>
                  <a:cubicBezTo>
                    <a:pt x="6262" y="2411"/>
                    <a:pt x="6259" y="2425"/>
                    <a:pt x="6259" y="2440"/>
                  </a:cubicBezTo>
                  <a:cubicBezTo>
                    <a:pt x="6259" y="2495"/>
                    <a:pt x="6285" y="2546"/>
                    <a:pt x="6323" y="2581"/>
                  </a:cubicBezTo>
                  <a:cubicBezTo>
                    <a:pt x="6400" y="2848"/>
                    <a:pt x="6441" y="3130"/>
                    <a:pt x="6441" y="3422"/>
                  </a:cubicBezTo>
                  <a:cubicBezTo>
                    <a:pt x="6441" y="4288"/>
                    <a:pt x="6078" y="5072"/>
                    <a:pt x="5495" y="5627"/>
                  </a:cubicBezTo>
                  <a:cubicBezTo>
                    <a:pt x="5421" y="4994"/>
                    <a:pt x="4924" y="4794"/>
                    <a:pt x="4493" y="4672"/>
                  </a:cubicBezTo>
                  <a:cubicBezTo>
                    <a:pt x="4490" y="4670"/>
                    <a:pt x="4485" y="4669"/>
                    <a:pt x="4481" y="4669"/>
                  </a:cubicBezTo>
                  <a:cubicBezTo>
                    <a:pt x="4433" y="4655"/>
                    <a:pt x="4387" y="4643"/>
                    <a:pt x="4343" y="4630"/>
                  </a:cubicBezTo>
                  <a:cubicBezTo>
                    <a:pt x="4312" y="4621"/>
                    <a:pt x="4281" y="4613"/>
                    <a:pt x="4251" y="4606"/>
                  </a:cubicBezTo>
                  <a:cubicBezTo>
                    <a:pt x="4218" y="4597"/>
                    <a:pt x="4191" y="4552"/>
                    <a:pt x="4169" y="4506"/>
                  </a:cubicBezTo>
                  <a:cubicBezTo>
                    <a:pt x="4623" y="4192"/>
                    <a:pt x="4959" y="3661"/>
                    <a:pt x="4959" y="3198"/>
                  </a:cubicBezTo>
                  <a:lnTo>
                    <a:pt x="4959" y="2776"/>
                  </a:lnTo>
                  <a:cubicBezTo>
                    <a:pt x="4959" y="2253"/>
                    <a:pt x="4792" y="1808"/>
                    <a:pt x="4476" y="1489"/>
                  </a:cubicBezTo>
                  <a:cubicBezTo>
                    <a:pt x="4192" y="1205"/>
                    <a:pt x="3810" y="1046"/>
                    <a:pt x="3401" y="1038"/>
                  </a:cubicBezTo>
                  <a:lnTo>
                    <a:pt x="3395" y="1038"/>
                  </a:lnTo>
                  <a:cubicBezTo>
                    <a:pt x="2985" y="1046"/>
                    <a:pt x="2603" y="1205"/>
                    <a:pt x="2320" y="1489"/>
                  </a:cubicBezTo>
                  <a:cubicBezTo>
                    <a:pt x="2002" y="1808"/>
                    <a:pt x="1835" y="2253"/>
                    <a:pt x="1835" y="2776"/>
                  </a:cubicBezTo>
                  <a:lnTo>
                    <a:pt x="1835" y="3205"/>
                  </a:lnTo>
                  <a:cubicBezTo>
                    <a:pt x="1835" y="3669"/>
                    <a:pt x="2168" y="4201"/>
                    <a:pt x="2616" y="4514"/>
                  </a:cubicBezTo>
                  <a:cubicBezTo>
                    <a:pt x="2594" y="4561"/>
                    <a:pt x="2566" y="4604"/>
                    <a:pt x="2534" y="4613"/>
                  </a:cubicBezTo>
                  <a:cubicBezTo>
                    <a:pt x="2505" y="4621"/>
                    <a:pt x="2474" y="4630"/>
                    <a:pt x="2444" y="4638"/>
                  </a:cubicBezTo>
                  <a:cubicBezTo>
                    <a:pt x="2399" y="4650"/>
                    <a:pt x="2353" y="4662"/>
                    <a:pt x="2306" y="4676"/>
                  </a:cubicBezTo>
                  <a:cubicBezTo>
                    <a:pt x="2303" y="4676"/>
                    <a:pt x="2300" y="4678"/>
                    <a:pt x="2295" y="4679"/>
                  </a:cubicBezTo>
                  <a:cubicBezTo>
                    <a:pt x="1870" y="4802"/>
                    <a:pt x="1379" y="5001"/>
                    <a:pt x="1306" y="5635"/>
                  </a:cubicBezTo>
                  <a:cubicBezTo>
                    <a:pt x="730" y="5080"/>
                    <a:pt x="371" y="4296"/>
                    <a:pt x="371" y="3429"/>
                  </a:cubicBezTo>
                  <a:cubicBezTo>
                    <a:pt x="371" y="2737"/>
                    <a:pt x="608" y="2059"/>
                    <a:pt x="1034" y="1523"/>
                  </a:cubicBezTo>
                  <a:cubicBezTo>
                    <a:pt x="1088" y="1454"/>
                    <a:pt x="1094" y="1357"/>
                    <a:pt x="1040" y="1288"/>
                  </a:cubicBezTo>
                  <a:cubicBezTo>
                    <a:pt x="1002" y="1237"/>
                    <a:pt x="947" y="1213"/>
                    <a:pt x="893" y="1213"/>
                  </a:cubicBezTo>
                  <a:cubicBezTo>
                    <a:pt x="838" y="1213"/>
                    <a:pt x="784" y="1237"/>
                    <a:pt x="747" y="1283"/>
                  </a:cubicBezTo>
                  <a:cubicBezTo>
                    <a:pt x="266" y="1888"/>
                    <a:pt x="0" y="2650"/>
                    <a:pt x="0" y="3429"/>
                  </a:cubicBezTo>
                  <a:cubicBezTo>
                    <a:pt x="0" y="5005"/>
                    <a:pt x="1056" y="6334"/>
                    <a:pt x="2487" y="6730"/>
                  </a:cubicBezTo>
                  <a:lnTo>
                    <a:pt x="2487" y="9189"/>
                  </a:lnTo>
                  <a:cubicBezTo>
                    <a:pt x="2054" y="9277"/>
                    <a:pt x="1729" y="9658"/>
                    <a:pt x="1729" y="10116"/>
                  </a:cubicBezTo>
                  <a:cubicBezTo>
                    <a:pt x="1729" y="10639"/>
                    <a:pt x="2152" y="11064"/>
                    <a:pt x="2675" y="11064"/>
                  </a:cubicBezTo>
                  <a:cubicBezTo>
                    <a:pt x="3132" y="11064"/>
                    <a:pt x="3516" y="10737"/>
                    <a:pt x="3602" y="10304"/>
                  </a:cubicBezTo>
                  <a:lnTo>
                    <a:pt x="6105" y="10304"/>
                  </a:lnTo>
                  <a:cubicBezTo>
                    <a:pt x="6513" y="11741"/>
                    <a:pt x="7835" y="12796"/>
                    <a:pt x="9401" y="12796"/>
                  </a:cubicBezTo>
                  <a:cubicBezTo>
                    <a:pt x="9421" y="12796"/>
                    <a:pt x="9441" y="12796"/>
                    <a:pt x="9461" y="12795"/>
                  </a:cubicBezTo>
                  <a:cubicBezTo>
                    <a:pt x="11268" y="12763"/>
                    <a:pt x="12749" y="11315"/>
                    <a:pt x="12819" y="9508"/>
                  </a:cubicBezTo>
                  <a:cubicBezTo>
                    <a:pt x="12879" y="7962"/>
                    <a:pt x="11908" y="6630"/>
                    <a:pt x="10540" y="6146"/>
                  </a:cubicBezTo>
                  <a:lnTo>
                    <a:pt x="10540" y="3368"/>
                  </a:lnTo>
                  <a:cubicBezTo>
                    <a:pt x="10998" y="3274"/>
                    <a:pt x="11337" y="2849"/>
                    <a:pt x="11294" y="2355"/>
                  </a:cubicBezTo>
                  <a:cubicBezTo>
                    <a:pt x="11256" y="1901"/>
                    <a:pt x="10889" y="1536"/>
                    <a:pt x="10435" y="1496"/>
                  </a:cubicBezTo>
                  <a:cubicBezTo>
                    <a:pt x="10407" y="1494"/>
                    <a:pt x="10379" y="1493"/>
                    <a:pt x="10351" y="1493"/>
                  </a:cubicBezTo>
                  <a:cubicBezTo>
                    <a:pt x="9894" y="1493"/>
                    <a:pt x="9511" y="1819"/>
                    <a:pt x="9423" y="2251"/>
                  </a:cubicBezTo>
                  <a:lnTo>
                    <a:pt x="6611" y="2251"/>
                  </a:lnTo>
                  <a:cubicBezTo>
                    <a:pt x="6133" y="940"/>
                    <a:pt x="4872" y="1"/>
                    <a:pt x="339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84" name="Google Shape;2384;p71"/>
          <p:cNvGrpSpPr/>
          <p:nvPr/>
        </p:nvGrpSpPr>
        <p:grpSpPr>
          <a:xfrm>
            <a:off x="7229359" y="2018905"/>
            <a:ext cx="359242" cy="387374"/>
            <a:chOff x="7203584" y="2018905"/>
            <a:chExt cx="359242" cy="387374"/>
          </a:xfrm>
        </p:grpSpPr>
        <p:sp>
          <p:nvSpPr>
            <p:cNvPr id="2385" name="Google Shape;2385;p71"/>
            <p:cNvSpPr/>
            <p:nvPr/>
          </p:nvSpPr>
          <p:spPr>
            <a:xfrm>
              <a:off x="7209095" y="2219343"/>
              <a:ext cx="53723" cy="65899"/>
            </a:xfrm>
            <a:custGeom>
              <a:avLst/>
              <a:gdLst/>
              <a:ahLst/>
              <a:cxnLst/>
              <a:rect l="l" t="t" r="r" b="b"/>
              <a:pathLst>
                <a:path w="1862" h="2284" extrusionOk="0">
                  <a:moveTo>
                    <a:pt x="1" y="1015"/>
                  </a:moveTo>
                  <a:cubicBezTo>
                    <a:pt x="1" y="1584"/>
                    <a:pt x="562" y="2161"/>
                    <a:pt x="1131" y="2283"/>
                  </a:cubicBezTo>
                  <a:cubicBezTo>
                    <a:pt x="1430" y="1953"/>
                    <a:pt x="1862" y="1443"/>
                    <a:pt x="1816" y="1443"/>
                  </a:cubicBezTo>
                  <a:lnTo>
                    <a:pt x="1019" y="1"/>
                  </a:lnTo>
                  <a:lnTo>
                    <a:pt x="512" y="1"/>
                  </a:lnTo>
                  <a:cubicBezTo>
                    <a:pt x="231" y="1"/>
                    <a:pt x="1" y="231"/>
                    <a:pt x="1" y="512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71"/>
            <p:cNvSpPr/>
            <p:nvPr/>
          </p:nvSpPr>
          <p:spPr>
            <a:xfrm>
              <a:off x="7500448" y="2219343"/>
              <a:ext cx="42817" cy="65928"/>
            </a:xfrm>
            <a:custGeom>
              <a:avLst/>
              <a:gdLst/>
              <a:ahLst/>
              <a:cxnLst/>
              <a:rect l="l" t="t" r="r" b="b"/>
              <a:pathLst>
                <a:path w="1484" h="2285" extrusionOk="0">
                  <a:moveTo>
                    <a:pt x="1" y="1088"/>
                  </a:moveTo>
                  <a:cubicBezTo>
                    <a:pt x="1" y="1088"/>
                    <a:pt x="80" y="2127"/>
                    <a:pt x="353" y="2285"/>
                  </a:cubicBezTo>
                  <a:cubicBezTo>
                    <a:pt x="923" y="2161"/>
                    <a:pt x="1484" y="1584"/>
                    <a:pt x="1484" y="1015"/>
                  </a:cubicBezTo>
                  <a:lnTo>
                    <a:pt x="1484" y="512"/>
                  </a:lnTo>
                  <a:cubicBezTo>
                    <a:pt x="1484" y="231"/>
                    <a:pt x="1255" y="1"/>
                    <a:pt x="975" y="1"/>
                  </a:cubicBezTo>
                  <a:lnTo>
                    <a:pt x="465" y="1"/>
                  </a:ln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71"/>
            <p:cNvSpPr/>
            <p:nvPr/>
          </p:nvSpPr>
          <p:spPr>
            <a:xfrm>
              <a:off x="7238438" y="2100471"/>
              <a:ext cx="275541" cy="302663"/>
            </a:xfrm>
            <a:custGeom>
              <a:avLst/>
              <a:gdLst/>
              <a:ahLst/>
              <a:cxnLst/>
              <a:rect l="l" t="t" r="r" b="b"/>
              <a:pathLst>
                <a:path w="9550" h="10490" extrusionOk="0">
                  <a:moveTo>
                    <a:pt x="1" y="4118"/>
                  </a:moveTo>
                  <a:lnTo>
                    <a:pt x="4633" y="1"/>
                  </a:lnTo>
                  <a:lnTo>
                    <a:pt x="9549" y="4118"/>
                  </a:lnTo>
                  <a:lnTo>
                    <a:pt x="9549" y="5578"/>
                  </a:lnTo>
                  <a:cubicBezTo>
                    <a:pt x="9549" y="7291"/>
                    <a:pt x="7939" y="9440"/>
                    <a:pt x="5971" y="10169"/>
                  </a:cubicBezTo>
                  <a:cubicBezTo>
                    <a:pt x="5106" y="10490"/>
                    <a:pt x="4443" y="10490"/>
                    <a:pt x="3579" y="10169"/>
                  </a:cubicBezTo>
                  <a:cubicBezTo>
                    <a:pt x="1610" y="9440"/>
                    <a:pt x="1" y="7291"/>
                    <a:pt x="1" y="5578"/>
                  </a:cubicBezTo>
                  <a:lnTo>
                    <a:pt x="1" y="4118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71"/>
            <p:cNvSpPr/>
            <p:nvPr/>
          </p:nvSpPr>
          <p:spPr>
            <a:xfrm>
              <a:off x="7236591" y="2018905"/>
              <a:ext cx="322629" cy="200438"/>
            </a:xfrm>
            <a:custGeom>
              <a:avLst/>
              <a:gdLst/>
              <a:ahLst/>
              <a:cxnLst/>
              <a:rect l="l" t="t" r="r" b="b"/>
              <a:pathLst>
                <a:path w="11182" h="6947" extrusionOk="0">
                  <a:moveTo>
                    <a:pt x="9613" y="6946"/>
                  </a:moveTo>
                  <a:cubicBezTo>
                    <a:pt x="6981" y="6508"/>
                    <a:pt x="6475" y="6508"/>
                    <a:pt x="3551" y="5185"/>
                  </a:cubicBezTo>
                  <a:cubicBezTo>
                    <a:pt x="3047" y="4958"/>
                    <a:pt x="2742" y="5204"/>
                    <a:pt x="2479" y="5449"/>
                  </a:cubicBezTo>
                  <a:cubicBezTo>
                    <a:pt x="2090" y="5813"/>
                    <a:pt x="1221" y="6865"/>
                    <a:pt x="69" y="6946"/>
                  </a:cubicBezTo>
                  <a:cubicBezTo>
                    <a:pt x="71" y="5464"/>
                    <a:pt x="0" y="4420"/>
                    <a:pt x="886" y="3642"/>
                  </a:cubicBezTo>
                  <a:cubicBezTo>
                    <a:pt x="1059" y="3490"/>
                    <a:pt x="1267" y="3349"/>
                    <a:pt x="1521" y="3217"/>
                  </a:cubicBezTo>
                  <a:cubicBezTo>
                    <a:pt x="1694" y="3127"/>
                    <a:pt x="1645" y="3154"/>
                    <a:pt x="1685" y="2975"/>
                  </a:cubicBezTo>
                  <a:cubicBezTo>
                    <a:pt x="1764" y="2619"/>
                    <a:pt x="1883" y="2328"/>
                    <a:pt x="2031" y="2088"/>
                  </a:cubicBezTo>
                  <a:cubicBezTo>
                    <a:pt x="3344" y="1"/>
                    <a:pt x="7138" y="1981"/>
                    <a:pt x="10005" y="967"/>
                  </a:cubicBezTo>
                  <a:cubicBezTo>
                    <a:pt x="11055" y="596"/>
                    <a:pt x="10905" y="329"/>
                    <a:pt x="11019" y="1568"/>
                  </a:cubicBezTo>
                  <a:cubicBezTo>
                    <a:pt x="11181" y="3361"/>
                    <a:pt x="11035" y="5696"/>
                    <a:pt x="9613" y="6946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71"/>
            <p:cNvSpPr/>
            <p:nvPr/>
          </p:nvSpPr>
          <p:spPr>
            <a:xfrm>
              <a:off x="7274388" y="2233741"/>
              <a:ext cx="86327" cy="50348"/>
            </a:xfrm>
            <a:custGeom>
              <a:avLst/>
              <a:gdLst/>
              <a:ahLst/>
              <a:cxnLst/>
              <a:rect l="l" t="t" r="r" b="b"/>
              <a:pathLst>
                <a:path w="2992" h="1745" extrusionOk="0">
                  <a:moveTo>
                    <a:pt x="0" y="560"/>
                  </a:moveTo>
                  <a:lnTo>
                    <a:pt x="0" y="1497"/>
                  </a:lnTo>
                  <a:cubicBezTo>
                    <a:pt x="0" y="1634"/>
                    <a:pt x="112" y="1744"/>
                    <a:pt x="249" y="1744"/>
                  </a:cubicBezTo>
                  <a:lnTo>
                    <a:pt x="1677" y="1744"/>
                  </a:lnTo>
                  <a:cubicBezTo>
                    <a:pt x="2900" y="1744"/>
                    <a:pt x="2985" y="947"/>
                    <a:pt x="2992" y="445"/>
                  </a:cubicBezTo>
                  <a:lnTo>
                    <a:pt x="2992" y="322"/>
                  </a:lnTo>
                  <a:lnTo>
                    <a:pt x="2992" y="247"/>
                  </a:lnTo>
                  <a:cubicBezTo>
                    <a:pt x="2992" y="111"/>
                    <a:pt x="2880" y="0"/>
                    <a:pt x="2743" y="0"/>
                  </a:cubicBezTo>
                  <a:lnTo>
                    <a:pt x="249" y="0"/>
                  </a:lnTo>
                  <a:cubicBezTo>
                    <a:pt x="112" y="0"/>
                    <a:pt x="0" y="111"/>
                    <a:pt x="0" y="247"/>
                  </a:cubicBezTo>
                  <a:lnTo>
                    <a:pt x="0" y="560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71"/>
            <p:cNvSpPr/>
            <p:nvPr/>
          </p:nvSpPr>
          <p:spPr>
            <a:xfrm>
              <a:off x="7391674" y="2233741"/>
              <a:ext cx="86327" cy="50376"/>
            </a:xfrm>
            <a:custGeom>
              <a:avLst/>
              <a:gdLst/>
              <a:ahLst/>
              <a:cxnLst/>
              <a:rect l="l" t="t" r="r" b="b"/>
              <a:pathLst>
                <a:path w="2992" h="1746" extrusionOk="0">
                  <a:moveTo>
                    <a:pt x="2" y="445"/>
                  </a:moveTo>
                  <a:cubicBezTo>
                    <a:pt x="6" y="947"/>
                    <a:pt x="92" y="1746"/>
                    <a:pt x="1315" y="1746"/>
                  </a:cubicBezTo>
                  <a:lnTo>
                    <a:pt x="2743" y="1746"/>
                  </a:lnTo>
                  <a:cubicBezTo>
                    <a:pt x="2879" y="1746"/>
                    <a:pt x="2991" y="1634"/>
                    <a:pt x="2991" y="1496"/>
                  </a:cubicBezTo>
                  <a:lnTo>
                    <a:pt x="2991" y="560"/>
                  </a:lnTo>
                  <a:lnTo>
                    <a:pt x="2991" y="249"/>
                  </a:lnTo>
                  <a:cubicBezTo>
                    <a:pt x="2991" y="112"/>
                    <a:pt x="2879" y="0"/>
                    <a:pt x="2743" y="0"/>
                  </a:cubicBezTo>
                  <a:lnTo>
                    <a:pt x="250" y="0"/>
                  </a:lnTo>
                  <a:cubicBezTo>
                    <a:pt x="112" y="0"/>
                    <a:pt x="0" y="112"/>
                    <a:pt x="0" y="249"/>
                  </a:cubicBezTo>
                  <a:lnTo>
                    <a:pt x="0" y="322"/>
                  </a:lnTo>
                  <a:cubicBezTo>
                    <a:pt x="0" y="361"/>
                    <a:pt x="0" y="402"/>
                    <a:pt x="2" y="445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71"/>
            <p:cNvSpPr/>
            <p:nvPr/>
          </p:nvSpPr>
          <p:spPr>
            <a:xfrm>
              <a:off x="7401772" y="2171679"/>
              <a:ext cx="83268" cy="83297"/>
            </a:xfrm>
            <a:custGeom>
              <a:avLst/>
              <a:gdLst/>
              <a:ahLst/>
              <a:cxnLst/>
              <a:rect l="l" t="t" r="r" b="b"/>
              <a:pathLst>
                <a:path w="2886" h="2887" extrusionOk="0">
                  <a:moveTo>
                    <a:pt x="973" y="975"/>
                  </a:moveTo>
                  <a:lnTo>
                    <a:pt x="97" y="1394"/>
                  </a:lnTo>
                  <a:cubicBezTo>
                    <a:pt x="0" y="1433"/>
                    <a:pt x="0" y="1453"/>
                    <a:pt x="97" y="1493"/>
                  </a:cubicBezTo>
                  <a:lnTo>
                    <a:pt x="973" y="1914"/>
                  </a:lnTo>
                  <a:lnTo>
                    <a:pt x="1393" y="2789"/>
                  </a:lnTo>
                  <a:cubicBezTo>
                    <a:pt x="1433" y="2886"/>
                    <a:pt x="1453" y="2886"/>
                    <a:pt x="1493" y="2789"/>
                  </a:cubicBezTo>
                  <a:lnTo>
                    <a:pt x="1913" y="1914"/>
                  </a:lnTo>
                  <a:lnTo>
                    <a:pt x="2789" y="1493"/>
                  </a:lnTo>
                  <a:cubicBezTo>
                    <a:pt x="2885" y="1453"/>
                    <a:pt x="2885" y="1433"/>
                    <a:pt x="2789" y="1394"/>
                  </a:cubicBezTo>
                  <a:lnTo>
                    <a:pt x="1913" y="975"/>
                  </a:lnTo>
                  <a:lnTo>
                    <a:pt x="1493" y="97"/>
                  </a:lnTo>
                  <a:cubicBezTo>
                    <a:pt x="1454" y="1"/>
                    <a:pt x="1433" y="1"/>
                    <a:pt x="1393" y="97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71"/>
            <p:cNvSpPr/>
            <p:nvPr/>
          </p:nvSpPr>
          <p:spPr>
            <a:xfrm>
              <a:off x="7341038" y="2329762"/>
              <a:ext cx="70400" cy="23111"/>
            </a:xfrm>
            <a:custGeom>
              <a:avLst/>
              <a:gdLst/>
              <a:ahLst/>
              <a:cxnLst/>
              <a:rect l="l" t="t" r="r" b="b"/>
              <a:pathLst>
                <a:path w="2440" h="801" extrusionOk="0">
                  <a:moveTo>
                    <a:pt x="210" y="1"/>
                  </a:moveTo>
                  <a:cubicBezTo>
                    <a:pt x="161" y="1"/>
                    <a:pt x="112" y="19"/>
                    <a:pt x="76" y="56"/>
                  </a:cubicBezTo>
                  <a:cubicBezTo>
                    <a:pt x="2" y="130"/>
                    <a:pt x="0" y="249"/>
                    <a:pt x="76" y="325"/>
                  </a:cubicBezTo>
                  <a:cubicBezTo>
                    <a:pt x="381" y="631"/>
                    <a:pt x="787" y="800"/>
                    <a:pt x="1220" y="800"/>
                  </a:cubicBezTo>
                  <a:cubicBezTo>
                    <a:pt x="1654" y="800"/>
                    <a:pt x="2061" y="631"/>
                    <a:pt x="2366" y="325"/>
                  </a:cubicBezTo>
                  <a:cubicBezTo>
                    <a:pt x="2439" y="249"/>
                    <a:pt x="2439" y="130"/>
                    <a:pt x="2366" y="56"/>
                  </a:cubicBezTo>
                  <a:cubicBezTo>
                    <a:pt x="2329" y="19"/>
                    <a:pt x="2280" y="1"/>
                    <a:pt x="2232" y="1"/>
                  </a:cubicBezTo>
                  <a:cubicBezTo>
                    <a:pt x="2183" y="1"/>
                    <a:pt x="2134" y="19"/>
                    <a:pt x="2097" y="56"/>
                  </a:cubicBezTo>
                  <a:cubicBezTo>
                    <a:pt x="1863" y="291"/>
                    <a:pt x="1551" y="420"/>
                    <a:pt x="1220" y="420"/>
                  </a:cubicBezTo>
                  <a:cubicBezTo>
                    <a:pt x="890" y="420"/>
                    <a:pt x="579" y="291"/>
                    <a:pt x="344" y="56"/>
                  </a:cubicBezTo>
                  <a:cubicBezTo>
                    <a:pt x="307" y="19"/>
                    <a:pt x="259" y="1"/>
                    <a:pt x="21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71"/>
            <p:cNvSpPr/>
            <p:nvPr/>
          </p:nvSpPr>
          <p:spPr>
            <a:xfrm>
              <a:off x="7203584" y="2032379"/>
              <a:ext cx="359242" cy="373900"/>
            </a:xfrm>
            <a:custGeom>
              <a:avLst/>
              <a:gdLst/>
              <a:ahLst/>
              <a:cxnLst/>
              <a:rect l="l" t="t" r="r" b="b"/>
              <a:pathLst>
                <a:path w="12451" h="12959" extrusionOk="0">
                  <a:moveTo>
                    <a:pt x="4315" y="4818"/>
                  </a:moveTo>
                  <a:cubicBezTo>
                    <a:pt x="4404" y="4818"/>
                    <a:pt x="4503" y="4840"/>
                    <a:pt x="4617" y="4892"/>
                  </a:cubicBezTo>
                  <a:cubicBezTo>
                    <a:pt x="5728" y="5393"/>
                    <a:pt x="6489" y="5705"/>
                    <a:pt x="7150" y="5924"/>
                  </a:cubicBezTo>
                  <a:lnTo>
                    <a:pt x="6889" y="6048"/>
                  </a:lnTo>
                  <a:cubicBezTo>
                    <a:pt x="6834" y="6071"/>
                    <a:pt x="6703" y="6130"/>
                    <a:pt x="6703" y="6272"/>
                  </a:cubicBezTo>
                  <a:cubicBezTo>
                    <a:pt x="6703" y="6415"/>
                    <a:pt x="6834" y="6473"/>
                    <a:pt x="6889" y="6495"/>
                  </a:cubicBezTo>
                  <a:lnTo>
                    <a:pt x="7484" y="6788"/>
                  </a:lnTo>
                  <a:lnTo>
                    <a:pt x="6763" y="6788"/>
                  </a:lnTo>
                  <a:cubicBezTo>
                    <a:pt x="6758" y="6787"/>
                    <a:pt x="6753" y="6787"/>
                    <a:pt x="6747" y="6787"/>
                  </a:cubicBezTo>
                  <a:cubicBezTo>
                    <a:pt x="6546" y="6787"/>
                    <a:pt x="6380" y="6931"/>
                    <a:pt x="6335" y="7120"/>
                  </a:cubicBezTo>
                  <a:cubicBezTo>
                    <a:pt x="6221" y="7082"/>
                    <a:pt x="6103" y="7063"/>
                    <a:pt x="5985" y="7063"/>
                  </a:cubicBezTo>
                  <a:cubicBezTo>
                    <a:pt x="5867" y="7063"/>
                    <a:pt x="5748" y="7082"/>
                    <a:pt x="5634" y="7120"/>
                  </a:cubicBezTo>
                  <a:cubicBezTo>
                    <a:pt x="5590" y="6926"/>
                    <a:pt x="5415" y="6780"/>
                    <a:pt x="5208" y="6769"/>
                  </a:cubicBezTo>
                  <a:lnTo>
                    <a:pt x="2712" y="6769"/>
                  </a:lnTo>
                  <a:cubicBezTo>
                    <a:pt x="2470" y="6780"/>
                    <a:pt x="2273" y="6978"/>
                    <a:pt x="2263" y="7219"/>
                  </a:cubicBezTo>
                  <a:lnTo>
                    <a:pt x="2263" y="7254"/>
                  </a:lnTo>
                  <a:lnTo>
                    <a:pt x="1401" y="6910"/>
                  </a:lnTo>
                  <a:lnTo>
                    <a:pt x="1401" y="6648"/>
                  </a:lnTo>
                  <a:cubicBezTo>
                    <a:pt x="2381" y="6501"/>
                    <a:pt x="3146" y="5731"/>
                    <a:pt x="3567" y="5304"/>
                  </a:cubicBezTo>
                  <a:cubicBezTo>
                    <a:pt x="3639" y="5232"/>
                    <a:pt x="3701" y="5169"/>
                    <a:pt x="3754" y="5122"/>
                  </a:cubicBezTo>
                  <a:cubicBezTo>
                    <a:pt x="3938" y="4948"/>
                    <a:pt x="4099" y="4818"/>
                    <a:pt x="4315" y="4818"/>
                  </a:cubicBezTo>
                  <a:close/>
                  <a:moveTo>
                    <a:pt x="9728" y="6508"/>
                  </a:moveTo>
                  <a:cubicBezTo>
                    <a:pt x="9851" y="6528"/>
                    <a:pt x="9978" y="6550"/>
                    <a:pt x="10112" y="6571"/>
                  </a:cubicBezTo>
                  <a:cubicBezTo>
                    <a:pt x="10256" y="6596"/>
                    <a:pt x="10406" y="6620"/>
                    <a:pt x="10566" y="6646"/>
                  </a:cubicBezTo>
                  <a:lnTo>
                    <a:pt x="10566" y="6916"/>
                  </a:lnTo>
                  <a:lnTo>
                    <a:pt x="9702" y="7260"/>
                  </a:lnTo>
                  <a:lnTo>
                    <a:pt x="9702" y="7226"/>
                  </a:lnTo>
                  <a:cubicBezTo>
                    <a:pt x="9702" y="6984"/>
                    <a:pt x="9506" y="6788"/>
                    <a:pt x="9263" y="6788"/>
                  </a:cubicBezTo>
                  <a:lnTo>
                    <a:pt x="9150" y="6788"/>
                  </a:lnTo>
                  <a:lnTo>
                    <a:pt x="9728" y="6508"/>
                  </a:lnTo>
                  <a:close/>
                  <a:moveTo>
                    <a:pt x="8312" y="5261"/>
                  </a:moveTo>
                  <a:lnTo>
                    <a:pt x="8612" y="5884"/>
                  </a:lnTo>
                  <a:cubicBezTo>
                    <a:pt x="8630" y="5922"/>
                    <a:pt x="8661" y="5955"/>
                    <a:pt x="8701" y="5973"/>
                  </a:cubicBezTo>
                  <a:lnTo>
                    <a:pt x="9322" y="6272"/>
                  </a:lnTo>
                  <a:lnTo>
                    <a:pt x="8701" y="6570"/>
                  </a:lnTo>
                  <a:cubicBezTo>
                    <a:pt x="8661" y="6588"/>
                    <a:pt x="8630" y="6620"/>
                    <a:pt x="8612" y="6659"/>
                  </a:cubicBezTo>
                  <a:lnTo>
                    <a:pt x="8553" y="6780"/>
                  </a:lnTo>
                  <a:lnTo>
                    <a:pt x="8371" y="7160"/>
                  </a:lnTo>
                  <a:lnTo>
                    <a:pt x="8312" y="7281"/>
                  </a:lnTo>
                  <a:lnTo>
                    <a:pt x="8254" y="7160"/>
                  </a:lnTo>
                  <a:lnTo>
                    <a:pt x="8072" y="6780"/>
                  </a:lnTo>
                  <a:lnTo>
                    <a:pt x="8013" y="6659"/>
                  </a:lnTo>
                  <a:cubicBezTo>
                    <a:pt x="7995" y="6620"/>
                    <a:pt x="7963" y="6588"/>
                    <a:pt x="7924" y="6570"/>
                  </a:cubicBezTo>
                  <a:lnTo>
                    <a:pt x="7302" y="6272"/>
                  </a:lnTo>
                  <a:lnTo>
                    <a:pt x="7924" y="5973"/>
                  </a:lnTo>
                  <a:cubicBezTo>
                    <a:pt x="7963" y="5955"/>
                    <a:pt x="7995" y="5924"/>
                    <a:pt x="8013" y="5884"/>
                  </a:cubicBezTo>
                  <a:lnTo>
                    <a:pt x="8312" y="5261"/>
                  </a:lnTo>
                  <a:close/>
                  <a:moveTo>
                    <a:pt x="1017" y="6673"/>
                  </a:moveTo>
                  <a:lnTo>
                    <a:pt x="1017" y="7943"/>
                  </a:lnTo>
                  <a:cubicBezTo>
                    <a:pt x="1017" y="8113"/>
                    <a:pt x="1032" y="8289"/>
                    <a:pt x="1062" y="8470"/>
                  </a:cubicBezTo>
                  <a:cubicBezTo>
                    <a:pt x="681" y="8266"/>
                    <a:pt x="384" y="7863"/>
                    <a:pt x="384" y="7498"/>
                  </a:cubicBezTo>
                  <a:lnTo>
                    <a:pt x="384" y="6993"/>
                  </a:lnTo>
                  <a:cubicBezTo>
                    <a:pt x="384" y="6817"/>
                    <a:pt x="528" y="6673"/>
                    <a:pt x="704" y="6673"/>
                  </a:cubicBezTo>
                  <a:close/>
                  <a:moveTo>
                    <a:pt x="11261" y="6673"/>
                  </a:moveTo>
                  <a:cubicBezTo>
                    <a:pt x="11439" y="6673"/>
                    <a:pt x="11581" y="6815"/>
                    <a:pt x="11581" y="6993"/>
                  </a:cubicBezTo>
                  <a:lnTo>
                    <a:pt x="11581" y="7496"/>
                  </a:lnTo>
                  <a:cubicBezTo>
                    <a:pt x="11581" y="7863"/>
                    <a:pt x="11284" y="8266"/>
                    <a:pt x="10903" y="8470"/>
                  </a:cubicBezTo>
                  <a:cubicBezTo>
                    <a:pt x="10932" y="8289"/>
                    <a:pt x="10949" y="8113"/>
                    <a:pt x="10949" y="7943"/>
                  </a:cubicBezTo>
                  <a:lnTo>
                    <a:pt x="10949" y="6673"/>
                  </a:lnTo>
                  <a:close/>
                  <a:moveTo>
                    <a:pt x="7832" y="7151"/>
                  </a:moveTo>
                  <a:lnTo>
                    <a:pt x="8088" y="7693"/>
                  </a:lnTo>
                  <a:cubicBezTo>
                    <a:pt x="8111" y="7749"/>
                    <a:pt x="8168" y="7880"/>
                    <a:pt x="8312" y="7880"/>
                  </a:cubicBezTo>
                  <a:cubicBezTo>
                    <a:pt x="8385" y="7880"/>
                    <a:pt x="8434" y="7847"/>
                    <a:pt x="8469" y="7808"/>
                  </a:cubicBezTo>
                  <a:cubicBezTo>
                    <a:pt x="8504" y="7768"/>
                    <a:pt x="8524" y="7722"/>
                    <a:pt x="8535" y="7693"/>
                  </a:cubicBezTo>
                  <a:lnTo>
                    <a:pt x="8791" y="7171"/>
                  </a:lnTo>
                  <a:lnTo>
                    <a:pt x="9260" y="7171"/>
                  </a:lnTo>
                  <a:cubicBezTo>
                    <a:pt x="9293" y="7171"/>
                    <a:pt x="9320" y="7197"/>
                    <a:pt x="9320" y="7229"/>
                  </a:cubicBezTo>
                  <a:lnTo>
                    <a:pt x="9320" y="7535"/>
                  </a:lnTo>
                  <a:lnTo>
                    <a:pt x="9320" y="7539"/>
                  </a:lnTo>
                  <a:lnTo>
                    <a:pt x="9320" y="8473"/>
                  </a:lnTo>
                  <a:cubicBezTo>
                    <a:pt x="9319" y="8506"/>
                    <a:pt x="9291" y="8532"/>
                    <a:pt x="9260" y="8532"/>
                  </a:cubicBezTo>
                  <a:lnTo>
                    <a:pt x="7834" y="8532"/>
                  </a:lnTo>
                  <a:cubicBezTo>
                    <a:pt x="7334" y="8532"/>
                    <a:pt x="7012" y="8394"/>
                    <a:pt x="6851" y="8108"/>
                  </a:cubicBezTo>
                  <a:cubicBezTo>
                    <a:pt x="6733" y="7898"/>
                    <a:pt x="6714" y="7642"/>
                    <a:pt x="6713" y="7430"/>
                  </a:cubicBezTo>
                  <a:cubicBezTo>
                    <a:pt x="6713" y="7427"/>
                    <a:pt x="6713" y="7424"/>
                    <a:pt x="6713" y="7420"/>
                  </a:cubicBezTo>
                  <a:cubicBezTo>
                    <a:pt x="6711" y="7384"/>
                    <a:pt x="6711" y="7350"/>
                    <a:pt x="6711" y="7318"/>
                  </a:cubicBezTo>
                  <a:lnTo>
                    <a:pt x="6711" y="7219"/>
                  </a:lnTo>
                  <a:cubicBezTo>
                    <a:pt x="6711" y="7219"/>
                    <a:pt x="6731" y="7160"/>
                    <a:pt x="6763" y="7151"/>
                  </a:cubicBezTo>
                  <a:close/>
                  <a:moveTo>
                    <a:pt x="5196" y="7151"/>
                  </a:moveTo>
                  <a:cubicBezTo>
                    <a:pt x="5228" y="7151"/>
                    <a:pt x="5254" y="7179"/>
                    <a:pt x="5254" y="7211"/>
                  </a:cubicBezTo>
                  <a:lnTo>
                    <a:pt x="5254" y="7301"/>
                  </a:lnTo>
                  <a:cubicBezTo>
                    <a:pt x="5254" y="7533"/>
                    <a:pt x="5254" y="7851"/>
                    <a:pt x="5114" y="8102"/>
                  </a:cubicBezTo>
                  <a:cubicBezTo>
                    <a:pt x="4953" y="8392"/>
                    <a:pt x="4631" y="8533"/>
                    <a:pt x="4131" y="8533"/>
                  </a:cubicBezTo>
                  <a:lnTo>
                    <a:pt x="2704" y="8533"/>
                  </a:lnTo>
                  <a:cubicBezTo>
                    <a:pt x="2674" y="8533"/>
                    <a:pt x="2646" y="8506"/>
                    <a:pt x="2646" y="8473"/>
                  </a:cubicBezTo>
                  <a:lnTo>
                    <a:pt x="2646" y="7211"/>
                  </a:lnTo>
                  <a:cubicBezTo>
                    <a:pt x="2646" y="7179"/>
                    <a:pt x="2672" y="7151"/>
                    <a:pt x="2704" y="7151"/>
                  </a:cubicBezTo>
                  <a:close/>
                  <a:moveTo>
                    <a:pt x="11971" y="0"/>
                  </a:moveTo>
                  <a:cubicBezTo>
                    <a:pt x="11865" y="0"/>
                    <a:pt x="11745" y="53"/>
                    <a:pt x="11580" y="124"/>
                  </a:cubicBezTo>
                  <a:cubicBezTo>
                    <a:pt x="11452" y="179"/>
                    <a:pt x="11294" y="248"/>
                    <a:pt x="11086" y="322"/>
                  </a:cubicBezTo>
                  <a:cubicBezTo>
                    <a:pt x="10431" y="553"/>
                    <a:pt x="9714" y="621"/>
                    <a:pt x="9021" y="621"/>
                  </a:cubicBezTo>
                  <a:cubicBezTo>
                    <a:pt x="8673" y="621"/>
                    <a:pt x="8331" y="604"/>
                    <a:pt x="8006" y="581"/>
                  </a:cubicBezTo>
                  <a:cubicBezTo>
                    <a:pt x="8002" y="581"/>
                    <a:pt x="7998" y="581"/>
                    <a:pt x="7994" y="581"/>
                  </a:cubicBezTo>
                  <a:cubicBezTo>
                    <a:pt x="7895" y="581"/>
                    <a:pt x="7811" y="657"/>
                    <a:pt x="7803" y="758"/>
                  </a:cubicBezTo>
                  <a:cubicBezTo>
                    <a:pt x="7797" y="862"/>
                    <a:pt x="7875" y="954"/>
                    <a:pt x="7980" y="960"/>
                  </a:cubicBezTo>
                  <a:cubicBezTo>
                    <a:pt x="8313" y="983"/>
                    <a:pt x="8665" y="1001"/>
                    <a:pt x="9024" y="1001"/>
                  </a:cubicBezTo>
                  <a:cubicBezTo>
                    <a:pt x="9752" y="1001"/>
                    <a:pt x="10510" y="928"/>
                    <a:pt x="11212" y="680"/>
                  </a:cubicBezTo>
                  <a:cubicBezTo>
                    <a:pt x="11434" y="601"/>
                    <a:pt x="11606" y="526"/>
                    <a:pt x="11732" y="472"/>
                  </a:cubicBezTo>
                  <a:cubicBezTo>
                    <a:pt x="11793" y="445"/>
                    <a:pt x="11859" y="417"/>
                    <a:pt x="11908" y="399"/>
                  </a:cubicBezTo>
                  <a:cubicBezTo>
                    <a:pt x="11922" y="480"/>
                    <a:pt x="11932" y="621"/>
                    <a:pt x="11943" y="768"/>
                  </a:cubicBezTo>
                  <a:cubicBezTo>
                    <a:pt x="11952" y="870"/>
                    <a:pt x="11962" y="985"/>
                    <a:pt x="11974" y="1118"/>
                  </a:cubicBezTo>
                  <a:cubicBezTo>
                    <a:pt x="12098" y="2494"/>
                    <a:pt x="12095" y="4973"/>
                    <a:pt x="10698" y="6277"/>
                  </a:cubicBezTo>
                  <a:cubicBezTo>
                    <a:pt x="10512" y="6246"/>
                    <a:pt x="10337" y="6217"/>
                    <a:pt x="10170" y="6189"/>
                  </a:cubicBezTo>
                  <a:cubicBezTo>
                    <a:pt x="10069" y="6172"/>
                    <a:pt x="9969" y="6157"/>
                    <a:pt x="9874" y="6142"/>
                  </a:cubicBezTo>
                  <a:cubicBezTo>
                    <a:pt x="9831" y="6090"/>
                    <a:pt x="9770" y="6062"/>
                    <a:pt x="9734" y="6048"/>
                  </a:cubicBezTo>
                  <a:lnTo>
                    <a:pt x="8924" y="5660"/>
                  </a:lnTo>
                  <a:lnTo>
                    <a:pt x="8535" y="4850"/>
                  </a:lnTo>
                  <a:cubicBezTo>
                    <a:pt x="8512" y="4793"/>
                    <a:pt x="8455" y="4663"/>
                    <a:pt x="8311" y="4663"/>
                  </a:cubicBezTo>
                  <a:cubicBezTo>
                    <a:pt x="8168" y="4663"/>
                    <a:pt x="8111" y="4793"/>
                    <a:pt x="8088" y="4850"/>
                  </a:cubicBezTo>
                  <a:lnTo>
                    <a:pt x="7699" y="5660"/>
                  </a:lnTo>
                  <a:lnTo>
                    <a:pt x="7653" y="5682"/>
                  </a:lnTo>
                  <a:cubicBezTo>
                    <a:pt x="6910" y="5465"/>
                    <a:pt x="6093" y="5143"/>
                    <a:pt x="4774" y="4546"/>
                  </a:cubicBezTo>
                  <a:cubicBezTo>
                    <a:pt x="4606" y="4471"/>
                    <a:pt x="4454" y="4440"/>
                    <a:pt x="4317" y="4440"/>
                  </a:cubicBezTo>
                  <a:cubicBezTo>
                    <a:pt x="3925" y="4440"/>
                    <a:pt x="3657" y="4691"/>
                    <a:pt x="3493" y="4844"/>
                  </a:cubicBezTo>
                  <a:cubicBezTo>
                    <a:pt x="3436" y="4898"/>
                    <a:pt x="3372" y="4962"/>
                    <a:pt x="3297" y="5037"/>
                  </a:cubicBezTo>
                  <a:cubicBezTo>
                    <a:pt x="2890" y="5448"/>
                    <a:pt x="2227" y="6116"/>
                    <a:pt x="1402" y="6264"/>
                  </a:cubicBezTo>
                  <a:cubicBezTo>
                    <a:pt x="1402" y="6234"/>
                    <a:pt x="1402" y="6203"/>
                    <a:pt x="1402" y="6172"/>
                  </a:cubicBezTo>
                  <a:cubicBezTo>
                    <a:pt x="1399" y="4855"/>
                    <a:pt x="1396" y="3985"/>
                    <a:pt x="2154" y="3319"/>
                  </a:cubicBezTo>
                  <a:cubicBezTo>
                    <a:pt x="2319" y="3175"/>
                    <a:pt x="2520" y="3040"/>
                    <a:pt x="2752" y="2919"/>
                  </a:cubicBezTo>
                  <a:lnTo>
                    <a:pt x="2761" y="2914"/>
                  </a:lnTo>
                  <a:cubicBezTo>
                    <a:pt x="2908" y="2838"/>
                    <a:pt x="2974" y="2796"/>
                    <a:pt x="2999" y="2631"/>
                  </a:cubicBezTo>
                  <a:cubicBezTo>
                    <a:pt x="3002" y="2609"/>
                    <a:pt x="3007" y="2585"/>
                    <a:pt x="3014" y="2551"/>
                  </a:cubicBezTo>
                  <a:cubicBezTo>
                    <a:pt x="3086" y="2227"/>
                    <a:pt x="3195" y="1950"/>
                    <a:pt x="3336" y="1724"/>
                  </a:cubicBezTo>
                  <a:cubicBezTo>
                    <a:pt x="3798" y="990"/>
                    <a:pt x="4631" y="807"/>
                    <a:pt x="5614" y="807"/>
                  </a:cubicBezTo>
                  <a:cubicBezTo>
                    <a:pt x="6092" y="807"/>
                    <a:pt x="6606" y="850"/>
                    <a:pt x="7130" y="894"/>
                  </a:cubicBezTo>
                  <a:cubicBezTo>
                    <a:pt x="7135" y="895"/>
                    <a:pt x="7139" y="895"/>
                    <a:pt x="7144" y="895"/>
                  </a:cubicBezTo>
                  <a:cubicBezTo>
                    <a:pt x="7242" y="895"/>
                    <a:pt x="7327" y="820"/>
                    <a:pt x="7335" y="721"/>
                  </a:cubicBezTo>
                  <a:cubicBezTo>
                    <a:pt x="7345" y="617"/>
                    <a:pt x="7266" y="525"/>
                    <a:pt x="7162" y="515"/>
                  </a:cubicBezTo>
                  <a:cubicBezTo>
                    <a:pt x="6642" y="472"/>
                    <a:pt x="6111" y="427"/>
                    <a:pt x="5607" y="427"/>
                  </a:cubicBezTo>
                  <a:cubicBezTo>
                    <a:pt x="5317" y="427"/>
                    <a:pt x="5037" y="441"/>
                    <a:pt x="4772" y="480"/>
                  </a:cubicBezTo>
                  <a:cubicBezTo>
                    <a:pt x="3955" y="600"/>
                    <a:pt x="3379" y="940"/>
                    <a:pt x="3014" y="1522"/>
                  </a:cubicBezTo>
                  <a:cubicBezTo>
                    <a:pt x="2850" y="1784"/>
                    <a:pt x="2724" y="2103"/>
                    <a:pt x="2643" y="2468"/>
                  </a:cubicBezTo>
                  <a:cubicBezTo>
                    <a:pt x="2635" y="2505"/>
                    <a:pt x="2629" y="2532"/>
                    <a:pt x="2626" y="2555"/>
                  </a:cubicBezTo>
                  <a:cubicBezTo>
                    <a:pt x="2614" y="2562"/>
                    <a:pt x="2600" y="2569"/>
                    <a:pt x="2586" y="2577"/>
                  </a:cubicBezTo>
                  <a:lnTo>
                    <a:pt x="2577" y="2582"/>
                  </a:lnTo>
                  <a:cubicBezTo>
                    <a:pt x="2318" y="2717"/>
                    <a:pt x="2091" y="2868"/>
                    <a:pt x="1904" y="3033"/>
                  </a:cubicBezTo>
                  <a:cubicBezTo>
                    <a:pt x="1016" y="3813"/>
                    <a:pt x="1019" y="4855"/>
                    <a:pt x="1022" y="6174"/>
                  </a:cubicBezTo>
                  <a:cubicBezTo>
                    <a:pt x="1022" y="6212"/>
                    <a:pt x="1022" y="6289"/>
                    <a:pt x="1022" y="6289"/>
                  </a:cubicBezTo>
                  <a:lnTo>
                    <a:pt x="701" y="6289"/>
                  </a:lnTo>
                  <a:cubicBezTo>
                    <a:pt x="315" y="6289"/>
                    <a:pt x="0" y="6603"/>
                    <a:pt x="0" y="6988"/>
                  </a:cubicBezTo>
                  <a:lnTo>
                    <a:pt x="0" y="7493"/>
                  </a:lnTo>
                  <a:cubicBezTo>
                    <a:pt x="0" y="7811"/>
                    <a:pt x="143" y="8140"/>
                    <a:pt x="402" y="8423"/>
                  </a:cubicBezTo>
                  <a:cubicBezTo>
                    <a:pt x="617" y="8656"/>
                    <a:pt x="890" y="8832"/>
                    <a:pt x="1169" y="8918"/>
                  </a:cubicBezTo>
                  <a:cubicBezTo>
                    <a:pt x="1253" y="9210"/>
                    <a:pt x="1373" y="9507"/>
                    <a:pt x="1526" y="9805"/>
                  </a:cubicBezTo>
                  <a:cubicBezTo>
                    <a:pt x="1560" y="9869"/>
                    <a:pt x="1626" y="9908"/>
                    <a:pt x="1695" y="9908"/>
                  </a:cubicBezTo>
                  <a:cubicBezTo>
                    <a:pt x="1733" y="9908"/>
                    <a:pt x="1773" y="9895"/>
                    <a:pt x="1809" y="9869"/>
                  </a:cubicBezTo>
                  <a:cubicBezTo>
                    <a:pt x="1884" y="9814"/>
                    <a:pt x="1904" y="9710"/>
                    <a:pt x="1861" y="9625"/>
                  </a:cubicBezTo>
                  <a:cubicBezTo>
                    <a:pt x="1559" y="9041"/>
                    <a:pt x="1399" y="8456"/>
                    <a:pt x="1399" y="7940"/>
                  </a:cubicBezTo>
                  <a:lnTo>
                    <a:pt x="1399" y="7301"/>
                  </a:lnTo>
                  <a:lnTo>
                    <a:pt x="2263" y="7645"/>
                  </a:lnTo>
                  <a:lnTo>
                    <a:pt x="2263" y="8458"/>
                  </a:lnTo>
                  <a:cubicBezTo>
                    <a:pt x="2263" y="8700"/>
                    <a:pt x="2457" y="8897"/>
                    <a:pt x="2697" y="8897"/>
                  </a:cubicBezTo>
                  <a:lnTo>
                    <a:pt x="4140" y="8897"/>
                  </a:lnTo>
                  <a:cubicBezTo>
                    <a:pt x="4140" y="8897"/>
                    <a:pt x="5225" y="8705"/>
                    <a:pt x="5456" y="8292"/>
                  </a:cubicBezTo>
                  <a:cubicBezTo>
                    <a:pt x="5597" y="8041"/>
                    <a:pt x="5633" y="7762"/>
                    <a:pt x="5642" y="7528"/>
                  </a:cubicBezTo>
                  <a:cubicBezTo>
                    <a:pt x="5752" y="7471"/>
                    <a:pt x="5869" y="7442"/>
                    <a:pt x="5985" y="7442"/>
                  </a:cubicBezTo>
                  <a:cubicBezTo>
                    <a:pt x="6101" y="7442"/>
                    <a:pt x="6217" y="7470"/>
                    <a:pt x="6326" y="7527"/>
                  </a:cubicBezTo>
                  <a:cubicBezTo>
                    <a:pt x="6335" y="7760"/>
                    <a:pt x="6370" y="8041"/>
                    <a:pt x="6512" y="8292"/>
                  </a:cubicBezTo>
                  <a:cubicBezTo>
                    <a:pt x="6743" y="8705"/>
                    <a:pt x="7187" y="8914"/>
                    <a:pt x="7828" y="8917"/>
                  </a:cubicBezTo>
                  <a:lnTo>
                    <a:pt x="9257" y="8917"/>
                  </a:lnTo>
                  <a:cubicBezTo>
                    <a:pt x="9500" y="8914"/>
                    <a:pt x="9696" y="8717"/>
                    <a:pt x="9702" y="8475"/>
                  </a:cubicBezTo>
                  <a:lnTo>
                    <a:pt x="9702" y="7662"/>
                  </a:lnTo>
                  <a:lnTo>
                    <a:pt x="10564" y="7318"/>
                  </a:lnTo>
                  <a:lnTo>
                    <a:pt x="10564" y="7938"/>
                  </a:lnTo>
                  <a:cubicBezTo>
                    <a:pt x="10564" y="7938"/>
                    <a:pt x="10198" y="9651"/>
                    <a:pt x="9555" y="10486"/>
                  </a:cubicBezTo>
                  <a:cubicBezTo>
                    <a:pt x="8889" y="11351"/>
                    <a:pt x="8023" y="12012"/>
                    <a:pt x="7113" y="12350"/>
                  </a:cubicBezTo>
                  <a:cubicBezTo>
                    <a:pt x="6702" y="12502"/>
                    <a:pt x="6343" y="12578"/>
                    <a:pt x="5985" y="12578"/>
                  </a:cubicBezTo>
                  <a:cubicBezTo>
                    <a:pt x="5626" y="12578"/>
                    <a:pt x="5267" y="12502"/>
                    <a:pt x="4855" y="12350"/>
                  </a:cubicBezTo>
                  <a:cubicBezTo>
                    <a:pt x="3898" y="11994"/>
                    <a:pt x="2964" y="11257"/>
                    <a:pt x="2295" y="10328"/>
                  </a:cubicBezTo>
                  <a:cubicBezTo>
                    <a:pt x="2259" y="10276"/>
                    <a:pt x="2201" y="10249"/>
                    <a:pt x="2142" y="10249"/>
                  </a:cubicBezTo>
                  <a:cubicBezTo>
                    <a:pt x="2104" y="10249"/>
                    <a:pt x="2065" y="10261"/>
                    <a:pt x="2031" y="10285"/>
                  </a:cubicBezTo>
                  <a:cubicBezTo>
                    <a:pt x="1945" y="10346"/>
                    <a:pt x="1927" y="10464"/>
                    <a:pt x="1987" y="10549"/>
                  </a:cubicBezTo>
                  <a:cubicBezTo>
                    <a:pt x="2698" y="11540"/>
                    <a:pt x="3697" y="12325"/>
                    <a:pt x="4723" y="12705"/>
                  </a:cubicBezTo>
                  <a:cubicBezTo>
                    <a:pt x="5177" y="12874"/>
                    <a:pt x="5581" y="12958"/>
                    <a:pt x="5984" y="12958"/>
                  </a:cubicBezTo>
                  <a:cubicBezTo>
                    <a:pt x="6387" y="12958"/>
                    <a:pt x="6791" y="12874"/>
                    <a:pt x="7245" y="12705"/>
                  </a:cubicBezTo>
                  <a:cubicBezTo>
                    <a:pt x="8220" y="12343"/>
                    <a:pt x="9147" y="11638"/>
                    <a:pt x="9856" y="10717"/>
                  </a:cubicBezTo>
                  <a:cubicBezTo>
                    <a:pt x="10300" y="10141"/>
                    <a:pt x="10623" y="9518"/>
                    <a:pt x="10796" y="8918"/>
                  </a:cubicBezTo>
                  <a:cubicBezTo>
                    <a:pt x="11075" y="8832"/>
                    <a:pt x="11348" y="8656"/>
                    <a:pt x="11563" y="8423"/>
                  </a:cubicBezTo>
                  <a:cubicBezTo>
                    <a:pt x="11822" y="8140"/>
                    <a:pt x="11965" y="7809"/>
                    <a:pt x="11965" y="7493"/>
                  </a:cubicBezTo>
                  <a:lnTo>
                    <a:pt x="11965" y="6988"/>
                  </a:lnTo>
                  <a:cubicBezTo>
                    <a:pt x="11965" y="6603"/>
                    <a:pt x="11650" y="6289"/>
                    <a:pt x="11265" y="6271"/>
                  </a:cubicBezTo>
                  <a:lnTo>
                    <a:pt x="11212" y="6271"/>
                  </a:lnTo>
                  <a:cubicBezTo>
                    <a:pt x="11707" y="5720"/>
                    <a:pt x="12052" y="4962"/>
                    <a:pt x="12239" y="4031"/>
                  </a:cubicBezTo>
                  <a:cubicBezTo>
                    <a:pt x="12414" y="3171"/>
                    <a:pt x="12451" y="2178"/>
                    <a:pt x="12351" y="1084"/>
                  </a:cubicBezTo>
                  <a:cubicBezTo>
                    <a:pt x="12339" y="953"/>
                    <a:pt x="12330" y="839"/>
                    <a:pt x="12322" y="739"/>
                  </a:cubicBezTo>
                  <a:cubicBezTo>
                    <a:pt x="12288" y="311"/>
                    <a:pt x="12275" y="135"/>
                    <a:pt x="12118" y="41"/>
                  </a:cubicBezTo>
                  <a:cubicBezTo>
                    <a:pt x="12070" y="13"/>
                    <a:pt x="12022" y="0"/>
                    <a:pt x="1197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4" name="Google Shape;2394;p71"/>
          <p:cNvGrpSpPr/>
          <p:nvPr/>
        </p:nvGrpSpPr>
        <p:grpSpPr>
          <a:xfrm>
            <a:off x="8016859" y="2033331"/>
            <a:ext cx="374534" cy="369543"/>
            <a:chOff x="7991084" y="2033331"/>
            <a:chExt cx="374534" cy="369543"/>
          </a:xfrm>
        </p:grpSpPr>
        <p:sp>
          <p:nvSpPr>
            <p:cNvPr id="2395" name="Google Shape;2395;p71"/>
            <p:cNvSpPr/>
            <p:nvPr/>
          </p:nvSpPr>
          <p:spPr>
            <a:xfrm>
              <a:off x="8087394" y="2038813"/>
              <a:ext cx="185031" cy="185002"/>
            </a:xfrm>
            <a:custGeom>
              <a:avLst/>
              <a:gdLst/>
              <a:ahLst/>
              <a:cxnLst/>
              <a:rect l="l" t="t" r="r" b="b"/>
              <a:pathLst>
                <a:path w="6413" h="6412" extrusionOk="0">
                  <a:moveTo>
                    <a:pt x="3206" y="6411"/>
                  </a:moveTo>
                  <a:cubicBezTo>
                    <a:pt x="4972" y="6411"/>
                    <a:pt x="6412" y="4971"/>
                    <a:pt x="6412" y="3207"/>
                  </a:cubicBezTo>
                  <a:cubicBezTo>
                    <a:pt x="6412" y="1440"/>
                    <a:pt x="4972" y="1"/>
                    <a:pt x="3206" y="1"/>
                  </a:cubicBezTo>
                  <a:cubicBezTo>
                    <a:pt x="1439" y="1"/>
                    <a:pt x="0" y="1440"/>
                    <a:pt x="0" y="3207"/>
                  </a:cubicBezTo>
                  <a:cubicBezTo>
                    <a:pt x="0" y="4971"/>
                    <a:pt x="1439" y="6411"/>
                    <a:pt x="3206" y="641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71"/>
            <p:cNvSpPr/>
            <p:nvPr/>
          </p:nvSpPr>
          <p:spPr>
            <a:xfrm>
              <a:off x="8125018" y="2172141"/>
              <a:ext cx="110130" cy="51761"/>
            </a:xfrm>
            <a:custGeom>
              <a:avLst/>
              <a:gdLst/>
              <a:ahLst/>
              <a:cxnLst/>
              <a:rect l="l" t="t" r="r" b="b"/>
              <a:pathLst>
                <a:path w="3817" h="1794" extrusionOk="0">
                  <a:moveTo>
                    <a:pt x="0" y="937"/>
                  </a:moveTo>
                  <a:lnTo>
                    <a:pt x="0" y="1166"/>
                  </a:lnTo>
                  <a:cubicBezTo>
                    <a:pt x="534" y="1560"/>
                    <a:pt x="1194" y="1793"/>
                    <a:pt x="1908" y="1793"/>
                  </a:cubicBezTo>
                  <a:cubicBezTo>
                    <a:pt x="2623" y="1793"/>
                    <a:pt x="3283" y="1560"/>
                    <a:pt x="3817" y="1166"/>
                  </a:cubicBezTo>
                  <a:lnTo>
                    <a:pt x="3817" y="937"/>
                  </a:lnTo>
                  <a:cubicBezTo>
                    <a:pt x="3817" y="302"/>
                    <a:pt x="3384" y="124"/>
                    <a:pt x="2942" y="0"/>
                  </a:cubicBezTo>
                  <a:lnTo>
                    <a:pt x="2094" y="499"/>
                  </a:lnTo>
                  <a:cubicBezTo>
                    <a:pt x="1950" y="591"/>
                    <a:pt x="1867" y="591"/>
                    <a:pt x="1723" y="499"/>
                  </a:cubicBezTo>
                  <a:lnTo>
                    <a:pt x="875" y="0"/>
                  </a:lnTo>
                  <a:cubicBezTo>
                    <a:pt x="433" y="124"/>
                    <a:pt x="0" y="302"/>
                    <a:pt x="0" y="937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71"/>
            <p:cNvSpPr/>
            <p:nvPr/>
          </p:nvSpPr>
          <p:spPr>
            <a:xfrm>
              <a:off x="8150119" y="2160138"/>
              <a:ext cx="59552" cy="29112"/>
            </a:xfrm>
            <a:custGeom>
              <a:avLst/>
              <a:gdLst/>
              <a:ahLst/>
              <a:cxnLst/>
              <a:rect l="l" t="t" r="r" b="b"/>
              <a:pathLst>
                <a:path w="2064" h="1009" extrusionOk="0">
                  <a:moveTo>
                    <a:pt x="0" y="418"/>
                  </a:moveTo>
                  <a:lnTo>
                    <a:pt x="847" y="915"/>
                  </a:lnTo>
                  <a:cubicBezTo>
                    <a:pt x="991" y="1008"/>
                    <a:pt x="1074" y="1008"/>
                    <a:pt x="1216" y="915"/>
                  </a:cubicBezTo>
                  <a:lnTo>
                    <a:pt x="2063" y="418"/>
                  </a:lnTo>
                  <a:cubicBezTo>
                    <a:pt x="1985" y="396"/>
                    <a:pt x="1907" y="375"/>
                    <a:pt x="1828" y="355"/>
                  </a:cubicBezTo>
                  <a:cubicBezTo>
                    <a:pt x="1649" y="306"/>
                    <a:pt x="1603" y="76"/>
                    <a:pt x="1566" y="0"/>
                  </a:cubicBezTo>
                  <a:cubicBezTo>
                    <a:pt x="1503" y="34"/>
                    <a:pt x="1439" y="65"/>
                    <a:pt x="1373" y="89"/>
                  </a:cubicBezTo>
                  <a:cubicBezTo>
                    <a:pt x="1126" y="181"/>
                    <a:pt x="937" y="181"/>
                    <a:pt x="690" y="89"/>
                  </a:cubicBezTo>
                  <a:cubicBezTo>
                    <a:pt x="624" y="65"/>
                    <a:pt x="560" y="34"/>
                    <a:pt x="497" y="0"/>
                  </a:cubicBezTo>
                  <a:cubicBezTo>
                    <a:pt x="460" y="76"/>
                    <a:pt x="414" y="306"/>
                    <a:pt x="235" y="355"/>
                  </a:cubicBezTo>
                  <a:cubicBezTo>
                    <a:pt x="156" y="375"/>
                    <a:pt x="78" y="396"/>
                    <a:pt x="0" y="418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71"/>
            <p:cNvSpPr/>
            <p:nvPr/>
          </p:nvSpPr>
          <p:spPr>
            <a:xfrm>
              <a:off x="8140511" y="2099317"/>
              <a:ext cx="78565" cy="65813"/>
            </a:xfrm>
            <a:custGeom>
              <a:avLst/>
              <a:gdLst/>
              <a:ahLst/>
              <a:cxnLst/>
              <a:rect l="l" t="t" r="r" b="b"/>
              <a:pathLst>
                <a:path w="2723" h="2281" extrusionOk="0">
                  <a:moveTo>
                    <a:pt x="0" y="878"/>
                  </a:moveTo>
                  <a:cubicBezTo>
                    <a:pt x="0" y="1309"/>
                    <a:pt x="359" y="1838"/>
                    <a:pt x="828" y="2099"/>
                  </a:cubicBezTo>
                  <a:cubicBezTo>
                    <a:pt x="891" y="2134"/>
                    <a:pt x="956" y="2165"/>
                    <a:pt x="1022" y="2190"/>
                  </a:cubicBezTo>
                  <a:cubicBezTo>
                    <a:pt x="1267" y="2280"/>
                    <a:pt x="1457" y="2280"/>
                    <a:pt x="1703" y="2190"/>
                  </a:cubicBezTo>
                  <a:cubicBezTo>
                    <a:pt x="1769" y="2165"/>
                    <a:pt x="1833" y="2134"/>
                    <a:pt x="1896" y="2099"/>
                  </a:cubicBezTo>
                  <a:cubicBezTo>
                    <a:pt x="2365" y="1838"/>
                    <a:pt x="2723" y="1309"/>
                    <a:pt x="2723" y="878"/>
                  </a:cubicBezTo>
                  <a:lnTo>
                    <a:pt x="2723" y="461"/>
                  </a:lnTo>
                  <a:cubicBezTo>
                    <a:pt x="2172" y="423"/>
                    <a:pt x="2255" y="1"/>
                    <a:pt x="1875" y="99"/>
                  </a:cubicBezTo>
                  <a:cubicBezTo>
                    <a:pt x="1580" y="176"/>
                    <a:pt x="1471" y="214"/>
                    <a:pt x="1362" y="214"/>
                  </a:cubicBezTo>
                  <a:cubicBezTo>
                    <a:pt x="1253" y="214"/>
                    <a:pt x="1144" y="176"/>
                    <a:pt x="850" y="99"/>
                  </a:cubicBezTo>
                  <a:cubicBezTo>
                    <a:pt x="470" y="1"/>
                    <a:pt x="551" y="423"/>
                    <a:pt x="0" y="46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71"/>
            <p:cNvSpPr/>
            <p:nvPr/>
          </p:nvSpPr>
          <p:spPr>
            <a:xfrm>
              <a:off x="8140540" y="2068531"/>
              <a:ext cx="78681" cy="44317"/>
            </a:xfrm>
            <a:custGeom>
              <a:avLst/>
              <a:gdLst/>
              <a:ahLst/>
              <a:cxnLst/>
              <a:rect l="l" t="t" r="r" b="b"/>
              <a:pathLst>
                <a:path w="2727" h="1536" extrusionOk="0">
                  <a:moveTo>
                    <a:pt x="1364" y="0"/>
                  </a:moveTo>
                  <a:cubicBezTo>
                    <a:pt x="682" y="11"/>
                    <a:pt x="1" y="523"/>
                    <a:pt x="1" y="1536"/>
                  </a:cubicBezTo>
                  <a:cubicBezTo>
                    <a:pt x="551" y="1497"/>
                    <a:pt x="470" y="1075"/>
                    <a:pt x="850" y="1174"/>
                  </a:cubicBezTo>
                  <a:cubicBezTo>
                    <a:pt x="1145" y="1250"/>
                    <a:pt x="1254" y="1289"/>
                    <a:pt x="1364" y="1289"/>
                  </a:cubicBezTo>
                  <a:cubicBezTo>
                    <a:pt x="1473" y="1289"/>
                    <a:pt x="1582" y="1250"/>
                    <a:pt x="1877" y="1174"/>
                  </a:cubicBezTo>
                  <a:cubicBezTo>
                    <a:pt x="2257" y="1075"/>
                    <a:pt x="2176" y="1497"/>
                    <a:pt x="2726" y="1536"/>
                  </a:cubicBezTo>
                  <a:cubicBezTo>
                    <a:pt x="2726" y="523"/>
                    <a:pt x="2045" y="11"/>
                    <a:pt x="1364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71"/>
            <p:cNvSpPr/>
            <p:nvPr/>
          </p:nvSpPr>
          <p:spPr>
            <a:xfrm>
              <a:off x="7996566" y="2289772"/>
              <a:ext cx="106177" cy="106119"/>
            </a:xfrm>
            <a:custGeom>
              <a:avLst/>
              <a:gdLst/>
              <a:ahLst/>
              <a:cxnLst/>
              <a:rect l="l" t="t" r="r" b="b"/>
              <a:pathLst>
                <a:path w="3680" h="3678" extrusionOk="0">
                  <a:moveTo>
                    <a:pt x="1840" y="3677"/>
                  </a:moveTo>
                  <a:cubicBezTo>
                    <a:pt x="2852" y="3677"/>
                    <a:pt x="3679" y="2852"/>
                    <a:pt x="3679" y="1839"/>
                  </a:cubicBezTo>
                  <a:cubicBezTo>
                    <a:pt x="3679" y="825"/>
                    <a:pt x="2852" y="0"/>
                    <a:pt x="1840" y="0"/>
                  </a:cubicBezTo>
                  <a:cubicBezTo>
                    <a:pt x="828" y="0"/>
                    <a:pt x="1" y="825"/>
                    <a:pt x="1" y="1839"/>
                  </a:cubicBezTo>
                  <a:cubicBezTo>
                    <a:pt x="1" y="2852"/>
                    <a:pt x="826" y="3677"/>
                    <a:pt x="1840" y="3677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71"/>
            <p:cNvSpPr/>
            <p:nvPr/>
          </p:nvSpPr>
          <p:spPr>
            <a:xfrm>
              <a:off x="8015436" y="2351978"/>
              <a:ext cx="68438" cy="43712"/>
            </a:xfrm>
            <a:custGeom>
              <a:avLst/>
              <a:gdLst/>
              <a:ahLst/>
              <a:cxnLst/>
              <a:rect l="l" t="t" r="r" b="b"/>
              <a:pathLst>
                <a:path w="2372" h="1515" extrusionOk="0">
                  <a:moveTo>
                    <a:pt x="698" y="1"/>
                  </a:moveTo>
                  <a:cubicBezTo>
                    <a:pt x="287" y="188"/>
                    <a:pt x="0" y="602"/>
                    <a:pt x="0" y="1082"/>
                  </a:cubicBezTo>
                  <a:cubicBezTo>
                    <a:pt x="319" y="1352"/>
                    <a:pt x="734" y="1515"/>
                    <a:pt x="1186" y="1515"/>
                  </a:cubicBezTo>
                  <a:cubicBezTo>
                    <a:pt x="1637" y="1515"/>
                    <a:pt x="2051" y="1352"/>
                    <a:pt x="2372" y="1082"/>
                  </a:cubicBezTo>
                  <a:cubicBezTo>
                    <a:pt x="2372" y="602"/>
                    <a:pt x="2083" y="188"/>
                    <a:pt x="1672" y="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71"/>
            <p:cNvSpPr/>
            <p:nvPr/>
          </p:nvSpPr>
          <p:spPr>
            <a:xfrm>
              <a:off x="8027237" y="2312335"/>
              <a:ext cx="44837" cy="44808"/>
            </a:xfrm>
            <a:custGeom>
              <a:avLst/>
              <a:gdLst/>
              <a:ahLst/>
              <a:cxnLst/>
              <a:rect l="l" t="t" r="r" b="b"/>
              <a:pathLst>
                <a:path w="1554" h="1553" extrusionOk="0">
                  <a:moveTo>
                    <a:pt x="1" y="777"/>
                  </a:moveTo>
                  <a:cubicBezTo>
                    <a:pt x="1" y="1021"/>
                    <a:pt x="113" y="1238"/>
                    <a:pt x="289" y="1381"/>
                  </a:cubicBezTo>
                  <a:cubicBezTo>
                    <a:pt x="423" y="1488"/>
                    <a:pt x="593" y="1553"/>
                    <a:pt x="777" y="1553"/>
                  </a:cubicBezTo>
                  <a:cubicBezTo>
                    <a:pt x="961" y="1553"/>
                    <a:pt x="1130" y="1488"/>
                    <a:pt x="1263" y="1381"/>
                  </a:cubicBezTo>
                  <a:cubicBezTo>
                    <a:pt x="1440" y="1238"/>
                    <a:pt x="1553" y="1021"/>
                    <a:pt x="1553" y="777"/>
                  </a:cubicBezTo>
                  <a:cubicBezTo>
                    <a:pt x="1553" y="347"/>
                    <a:pt x="1205" y="1"/>
                    <a:pt x="777" y="1"/>
                  </a:cubicBezTo>
                  <a:cubicBezTo>
                    <a:pt x="349" y="1"/>
                    <a:pt x="1" y="347"/>
                    <a:pt x="1" y="777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71"/>
            <p:cNvSpPr/>
            <p:nvPr/>
          </p:nvSpPr>
          <p:spPr>
            <a:xfrm>
              <a:off x="8126835" y="2289772"/>
              <a:ext cx="106091" cy="106148"/>
            </a:xfrm>
            <a:custGeom>
              <a:avLst/>
              <a:gdLst/>
              <a:ahLst/>
              <a:cxnLst/>
              <a:rect l="l" t="t" r="r" b="b"/>
              <a:pathLst>
                <a:path w="3677" h="3679" extrusionOk="0">
                  <a:moveTo>
                    <a:pt x="1839" y="3679"/>
                  </a:moveTo>
                  <a:cubicBezTo>
                    <a:pt x="2852" y="3679"/>
                    <a:pt x="3677" y="2852"/>
                    <a:pt x="3677" y="1839"/>
                  </a:cubicBezTo>
                  <a:cubicBezTo>
                    <a:pt x="3677" y="827"/>
                    <a:pt x="2852" y="0"/>
                    <a:pt x="1839" y="0"/>
                  </a:cubicBezTo>
                  <a:cubicBezTo>
                    <a:pt x="825" y="0"/>
                    <a:pt x="0" y="827"/>
                    <a:pt x="0" y="1839"/>
                  </a:cubicBezTo>
                  <a:cubicBezTo>
                    <a:pt x="0" y="2852"/>
                    <a:pt x="825" y="3679"/>
                    <a:pt x="1839" y="3679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71"/>
            <p:cNvSpPr/>
            <p:nvPr/>
          </p:nvSpPr>
          <p:spPr>
            <a:xfrm>
              <a:off x="8145647" y="2351978"/>
              <a:ext cx="68438" cy="43769"/>
            </a:xfrm>
            <a:custGeom>
              <a:avLst/>
              <a:gdLst/>
              <a:ahLst/>
              <a:cxnLst/>
              <a:rect l="l" t="t" r="r" b="b"/>
              <a:pathLst>
                <a:path w="2372" h="1517" extrusionOk="0">
                  <a:moveTo>
                    <a:pt x="700" y="1"/>
                  </a:moveTo>
                  <a:cubicBezTo>
                    <a:pt x="288" y="188"/>
                    <a:pt x="0" y="602"/>
                    <a:pt x="0" y="1082"/>
                  </a:cubicBezTo>
                  <a:cubicBezTo>
                    <a:pt x="321" y="1352"/>
                    <a:pt x="735" y="1516"/>
                    <a:pt x="1187" y="1516"/>
                  </a:cubicBezTo>
                  <a:cubicBezTo>
                    <a:pt x="1638" y="1516"/>
                    <a:pt x="2052" y="1352"/>
                    <a:pt x="2372" y="1082"/>
                  </a:cubicBezTo>
                  <a:cubicBezTo>
                    <a:pt x="2372" y="602"/>
                    <a:pt x="2085" y="188"/>
                    <a:pt x="1674" y="1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71"/>
            <p:cNvSpPr/>
            <p:nvPr/>
          </p:nvSpPr>
          <p:spPr>
            <a:xfrm>
              <a:off x="8157506" y="2312393"/>
              <a:ext cx="44808" cy="44750"/>
            </a:xfrm>
            <a:custGeom>
              <a:avLst/>
              <a:gdLst/>
              <a:ahLst/>
              <a:cxnLst/>
              <a:rect l="l" t="t" r="r" b="b"/>
              <a:pathLst>
                <a:path w="1553" h="1551" extrusionOk="0">
                  <a:moveTo>
                    <a:pt x="0" y="775"/>
                  </a:moveTo>
                  <a:cubicBezTo>
                    <a:pt x="0" y="1020"/>
                    <a:pt x="112" y="1238"/>
                    <a:pt x="289" y="1381"/>
                  </a:cubicBezTo>
                  <a:cubicBezTo>
                    <a:pt x="422" y="1488"/>
                    <a:pt x="592" y="1551"/>
                    <a:pt x="776" y="1551"/>
                  </a:cubicBezTo>
                  <a:cubicBezTo>
                    <a:pt x="959" y="1551"/>
                    <a:pt x="1129" y="1488"/>
                    <a:pt x="1263" y="1381"/>
                  </a:cubicBezTo>
                  <a:cubicBezTo>
                    <a:pt x="1439" y="1238"/>
                    <a:pt x="1552" y="1020"/>
                    <a:pt x="1552" y="775"/>
                  </a:cubicBezTo>
                  <a:cubicBezTo>
                    <a:pt x="1552" y="347"/>
                    <a:pt x="1204" y="0"/>
                    <a:pt x="776" y="0"/>
                  </a:cubicBezTo>
                  <a:cubicBezTo>
                    <a:pt x="347" y="0"/>
                    <a:pt x="0" y="347"/>
                    <a:pt x="0" y="775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71"/>
            <p:cNvSpPr/>
            <p:nvPr/>
          </p:nvSpPr>
          <p:spPr>
            <a:xfrm>
              <a:off x="8253411" y="2289772"/>
              <a:ext cx="106091" cy="106119"/>
            </a:xfrm>
            <a:custGeom>
              <a:avLst/>
              <a:gdLst/>
              <a:ahLst/>
              <a:cxnLst/>
              <a:rect l="l" t="t" r="r" b="b"/>
              <a:pathLst>
                <a:path w="3677" h="3678" extrusionOk="0">
                  <a:moveTo>
                    <a:pt x="1838" y="3677"/>
                  </a:moveTo>
                  <a:cubicBezTo>
                    <a:pt x="2852" y="3677"/>
                    <a:pt x="3677" y="2852"/>
                    <a:pt x="3677" y="1839"/>
                  </a:cubicBezTo>
                  <a:cubicBezTo>
                    <a:pt x="3677" y="825"/>
                    <a:pt x="2852" y="0"/>
                    <a:pt x="1838" y="0"/>
                  </a:cubicBezTo>
                  <a:cubicBezTo>
                    <a:pt x="825" y="0"/>
                    <a:pt x="0" y="825"/>
                    <a:pt x="0" y="1839"/>
                  </a:cubicBezTo>
                  <a:cubicBezTo>
                    <a:pt x="0" y="2852"/>
                    <a:pt x="825" y="3677"/>
                    <a:pt x="1838" y="3677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71"/>
            <p:cNvSpPr/>
            <p:nvPr/>
          </p:nvSpPr>
          <p:spPr>
            <a:xfrm>
              <a:off x="8272223" y="2351978"/>
              <a:ext cx="68438" cy="43712"/>
            </a:xfrm>
            <a:custGeom>
              <a:avLst/>
              <a:gdLst/>
              <a:ahLst/>
              <a:cxnLst/>
              <a:rect l="l" t="t" r="r" b="b"/>
              <a:pathLst>
                <a:path w="2372" h="1515" extrusionOk="0">
                  <a:moveTo>
                    <a:pt x="700" y="1"/>
                  </a:moveTo>
                  <a:cubicBezTo>
                    <a:pt x="288" y="188"/>
                    <a:pt x="0" y="602"/>
                    <a:pt x="0" y="1082"/>
                  </a:cubicBezTo>
                  <a:cubicBezTo>
                    <a:pt x="321" y="1352"/>
                    <a:pt x="735" y="1515"/>
                    <a:pt x="1186" y="1515"/>
                  </a:cubicBezTo>
                  <a:cubicBezTo>
                    <a:pt x="1638" y="1515"/>
                    <a:pt x="2052" y="1352"/>
                    <a:pt x="2372" y="1082"/>
                  </a:cubicBezTo>
                  <a:cubicBezTo>
                    <a:pt x="2372" y="602"/>
                    <a:pt x="2085" y="188"/>
                    <a:pt x="1674" y="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71"/>
            <p:cNvSpPr/>
            <p:nvPr/>
          </p:nvSpPr>
          <p:spPr>
            <a:xfrm>
              <a:off x="8284024" y="2312335"/>
              <a:ext cx="44866" cy="44808"/>
            </a:xfrm>
            <a:custGeom>
              <a:avLst/>
              <a:gdLst/>
              <a:ahLst/>
              <a:cxnLst/>
              <a:rect l="l" t="t" r="r" b="b"/>
              <a:pathLst>
                <a:path w="1555" h="1553" extrusionOk="0">
                  <a:moveTo>
                    <a:pt x="1" y="777"/>
                  </a:moveTo>
                  <a:cubicBezTo>
                    <a:pt x="1" y="1021"/>
                    <a:pt x="114" y="1238"/>
                    <a:pt x="291" y="1381"/>
                  </a:cubicBezTo>
                  <a:cubicBezTo>
                    <a:pt x="424" y="1488"/>
                    <a:pt x="594" y="1553"/>
                    <a:pt x="777" y="1553"/>
                  </a:cubicBezTo>
                  <a:cubicBezTo>
                    <a:pt x="962" y="1553"/>
                    <a:pt x="1131" y="1488"/>
                    <a:pt x="1265" y="1381"/>
                  </a:cubicBezTo>
                  <a:cubicBezTo>
                    <a:pt x="1441" y="1238"/>
                    <a:pt x="1554" y="1021"/>
                    <a:pt x="1554" y="777"/>
                  </a:cubicBezTo>
                  <a:cubicBezTo>
                    <a:pt x="1554" y="347"/>
                    <a:pt x="1206" y="1"/>
                    <a:pt x="777" y="1"/>
                  </a:cubicBezTo>
                  <a:cubicBezTo>
                    <a:pt x="349" y="1"/>
                    <a:pt x="1" y="347"/>
                    <a:pt x="1" y="777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71"/>
            <p:cNvSpPr/>
            <p:nvPr/>
          </p:nvSpPr>
          <p:spPr>
            <a:xfrm>
              <a:off x="7991084" y="2033331"/>
              <a:ext cx="374534" cy="369543"/>
            </a:xfrm>
            <a:custGeom>
              <a:avLst/>
              <a:gdLst/>
              <a:ahLst/>
              <a:cxnLst/>
              <a:rect l="l" t="t" r="r" b="b"/>
              <a:pathLst>
                <a:path w="12981" h="12808" extrusionOk="0">
                  <a:moveTo>
                    <a:pt x="6544" y="1409"/>
                  </a:moveTo>
                  <a:cubicBezTo>
                    <a:pt x="7057" y="1418"/>
                    <a:pt x="7603" y="1769"/>
                    <a:pt x="7701" y="2512"/>
                  </a:cubicBezTo>
                  <a:cubicBezTo>
                    <a:pt x="7638" y="2478"/>
                    <a:pt x="7595" y="2434"/>
                    <a:pt x="7548" y="2386"/>
                  </a:cubicBezTo>
                  <a:cubicBezTo>
                    <a:pt x="7464" y="2300"/>
                    <a:pt x="7355" y="2189"/>
                    <a:pt x="7162" y="2189"/>
                  </a:cubicBezTo>
                  <a:cubicBezTo>
                    <a:pt x="7116" y="2189"/>
                    <a:pt x="7065" y="2195"/>
                    <a:pt x="7009" y="2210"/>
                  </a:cubicBezTo>
                  <a:cubicBezTo>
                    <a:pt x="6940" y="2228"/>
                    <a:pt x="6882" y="2243"/>
                    <a:pt x="6831" y="2257"/>
                  </a:cubicBezTo>
                  <a:cubicBezTo>
                    <a:pt x="6679" y="2299"/>
                    <a:pt x="6603" y="2318"/>
                    <a:pt x="6544" y="2318"/>
                  </a:cubicBezTo>
                  <a:cubicBezTo>
                    <a:pt x="6485" y="2318"/>
                    <a:pt x="6409" y="2299"/>
                    <a:pt x="6259" y="2259"/>
                  </a:cubicBezTo>
                  <a:cubicBezTo>
                    <a:pt x="6207" y="2245"/>
                    <a:pt x="6149" y="2228"/>
                    <a:pt x="6078" y="2210"/>
                  </a:cubicBezTo>
                  <a:cubicBezTo>
                    <a:pt x="6022" y="2195"/>
                    <a:pt x="5971" y="2189"/>
                    <a:pt x="5925" y="2189"/>
                  </a:cubicBezTo>
                  <a:cubicBezTo>
                    <a:pt x="5732" y="2189"/>
                    <a:pt x="5623" y="2300"/>
                    <a:pt x="5540" y="2386"/>
                  </a:cubicBezTo>
                  <a:cubicBezTo>
                    <a:pt x="5492" y="2434"/>
                    <a:pt x="5449" y="2478"/>
                    <a:pt x="5386" y="2512"/>
                  </a:cubicBezTo>
                  <a:cubicBezTo>
                    <a:pt x="5484" y="1769"/>
                    <a:pt x="6032" y="1420"/>
                    <a:pt x="6544" y="1409"/>
                  </a:cubicBezTo>
                  <a:close/>
                  <a:moveTo>
                    <a:pt x="7156" y="2571"/>
                  </a:moveTo>
                  <a:cubicBezTo>
                    <a:pt x="7191" y="2571"/>
                    <a:pt x="7212" y="2593"/>
                    <a:pt x="7273" y="2654"/>
                  </a:cubicBezTo>
                  <a:cubicBezTo>
                    <a:pt x="7357" y="2742"/>
                    <a:pt x="7478" y="2865"/>
                    <a:pt x="7712" y="2920"/>
                  </a:cubicBezTo>
                  <a:lnTo>
                    <a:pt x="7712" y="3174"/>
                  </a:lnTo>
                  <a:cubicBezTo>
                    <a:pt x="7712" y="3592"/>
                    <a:pt x="7284" y="4130"/>
                    <a:pt x="6816" y="4303"/>
                  </a:cubicBezTo>
                  <a:cubicBezTo>
                    <a:pt x="6715" y="4341"/>
                    <a:pt x="6628" y="4360"/>
                    <a:pt x="6541" y="4360"/>
                  </a:cubicBezTo>
                  <a:cubicBezTo>
                    <a:pt x="6455" y="4360"/>
                    <a:pt x="6368" y="4341"/>
                    <a:pt x="6267" y="4303"/>
                  </a:cubicBezTo>
                  <a:cubicBezTo>
                    <a:pt x="5799" y="4130"/>
                    <a:pt x="5371" y="3592"/>
                    <a:pt x="5371" y="3174"/>
                  </a:cubicBezTo>
                  <a:lnTo>
                    <a:pt x="5371" y="2920"/>
                  </a:lnTo>
                  <a:cubicBezTo>
                    <a:pt x="5604" y="2865"/>
                    <a:pt x="5725" y="2742"/>
                    <a:pt x="5810" y="2654"/>
                  </a:cubicBezTo>
                  <a:cubicBezTo>
                    <a:pt x="5870" y="2593"/>
                    <a:pt x="5891" y="2571"/>
                    <a:pt x="5927" y="2571"/>
                  </a:cubicBezTo>
                  <a:cubicBezTo>
                    <a:pt x="5942" y="2571"/>
                    <a:pt x="5959" y="2574"/>
                    <a:pt x="5983" y="2581"/>
                  </a:cubicBezTo>
                  <a:cubicBezTo>
                    <a:pt x="6050" y="2598"/>
                    <a:pt x="6109" y="2615"/>
                    <a:pt x="6159" y="2627"/>
                  </a:cubicBezTo>
                  <a:cubicBezTo>
                    <a:pt x="6336" y="2674"/>
                    <a:pt x="6432" y="2700"/>
                    <a:pt x="6541" y="2700"/>
                  </a:cubicBezTo>
                  <a:cubicBezTo>
                    <a:pt x="6650" y="2700"/>
                    <a:pt x="6748" y="2674"/>
                    <a:pt x="6926" y="2627"/>
                  </a:cubicBezTo>
                  <a:cubicBezTo>
                    <a:pt x="6975" y="2613"/>
                    <a:pt x="7034" y="2598"/>
                    <a:pt x="7100" y="2581"/>
                  </a:cubicBezTo>
                  <a:cubicBezTo>
                    <a:pt x="7123" y="2574"/>
                    <a:pt x="7141" y="2571"/>
                    <a:pt x="7156" y="2571"/>
                  </a:cubicBezTo>
                  <a:close/>
                  <a:moveTo>
                    <a:pt x="6978" y="4652"/>
                  </a:moveTo>
                  <a:cubicBezTo>
                    <a:pt x="7012" y="4721"/>
                    <a:pt x="7061" y="4794"/>
                    <a:pt x="7133" y="4852"/>
                  </a:cubicBezTo>
                  <a:lnTo>
                    <a:pt x="6632" y="5147"/>
                  </a:lnTo>
                  <a:cubicBezTo>
                    <a:pt x="6630" y="5147"/>
                    <a:pt x="6627" y="5149"/>
                    <a:pt x="6626" y="5150"/>
                  </a:cubicBezTo>
                  <a:cubicBezTo>
                    <a:pt x="6585" y="5177"/>
                    <a:pt x="6564" y="5190"/>
                    <a:pt x="6544" y="5190"/>
                  </a:cubicBezTo>
                  <a:cubicBezTo>
                    <a:pt x="6523" y="5190"/>
                    <a:pt x="6502" y="5177"/>
                    <a:pt x="6461" y="5150"/>
                  </a:cubicBezTo>
                  <a:cubicBezTo>
                    <a:pt x="6460" y="5149"/>
                    <a:pt x="6457" y="5147"/>
                    <a:pt x="6455" y="5147"/>
                  </a:cubicBezTo>
                  <a:lnTo>
                    <a:pt x="5954" y="4852"/>
                  </a:lnTo>
                  <a:cubicBezTo>
                    <a:pt x="6026" y="4794"/>
                    <a:pt x="6075" y="4721"/>
                    <a:pt x="6109" y="4652"/>
                  </a:cubicBezTo>
                  <a:cubicBezTo>
                    <a:pt x="6118" y="4655"/>
                    <a:pt x="6127" y="4659"/>
                    <a:pt x="6136" y="4662"/>
                  </a:cubicBezTo>
                  <a:cubicBezTo>
                    <a:pt x="6280" y="4716"/>
                    <a:pt x="6412" y="4744"/>
                    <a:pt x="6544" y="4744"/>
                  </a:cubicBezTo>
                  <a:cubicBezTo>
                    <a:pt x="6675" y="4744"/>
                    <a:pt x="6807" y="4716"/>
                    <a:pt x="6951" y="4662"/>
                  </a:cubicBezTo>
                  <a:cubicBezTo>
                    <a:pt x="6960" y="4659"/>
                    <a:pt x="6969" y="4655"/>
                    <a:pt x="6978" y="4652"/>
                  </a:cubicBezTo>
                  <a:close/>
                  <a:moveTo>
                    <a:pt x="7609" y="5024"/>
                  </a:moveTo>
                  <a:cubicBezTo>
                    <a:pt x="8021" y="5149"/>
                    <a:pt x="8267" y="5299"/>
                    <a:pt x="8267" y="5753"/>
                  </a:cubicBezTo>
                  <a:lnTo>
                    <a:pt x="8267" y="5882"/>
                  </a:lnTo>
                  <a:cubicBezTo>
                    <a:pt x="7779" y="6219"/>
                    <a:pt x="7187" y="6417"/>
                    <a:pt x="6550" y="6417"/>
                  </a:cubicBezTo>
                  <a:cubicBezTo>
                    <a:pt x="5914" y="6417"/>
                    <a:pt x="5322" y="6219"/>
                    <a:pt x="4834" y="5882"/>
                  </a:cubicBezTo>
                  <a:lnTo>
                    <a:pt x="4834" y="5753"/>
                  </a:lnTo>
                  <a:cubicBezTo>
                    <a:pt x="4834" y="5299"/>
                    <a:pt x="5079" y="5149"/>
                    <a:pt x="5494" y="5024"/>
                  </a:cubicBezTo>
                  <a:lnTo>
                    <a:pt x="6265" y="5477"/>
                  </a:lnTo>
                  <a:cubicBezTo>
                    <a:pt x="6368" y="5543"/>
                    <a:pt x="6460" y="5575"/>
                    <a:pt x="6550" y="5575"/>
                  </a:cubicBezTo>
                  <a:cubicBezTo>
                    <a:pt x="6642" y="5575"/>
                    <a:pt x="6733" y="5543"/>
                    <a:pt x="6836" y="5477"/>
                  </a:cubicBezTo>
                  <a:lnTo>
                    <a:pt x="7609" y="5024"/>
                  </a:lnTo>
                  <a:close/>
                  <a:moveTo>
                    <a:pt x="2030" y="9861"/>
                  </a:moveTo>
                  <a:cubicBezTo>
                    <a:pt x="2354" y="9861"/>
                    <a:pt x="2616" y="10123"/>
                    <a:pt x="2616" y="10447"/>
                  </a:cubicBezTo>
                  <a:cubicBezTo>
                    <a:pt x="2616" y="10770"/>
                    <a:pt x="2354" y="11033"/>
                    <a:pt x="2030" y="11033"/>
                  </a:cubicBezTo>
                  <a:cubicBezTo>
                    <a:pt x="1706" y="11033"/>
                    <a:pt x="1444" y="10770"/>
                    <a:pt x="1444" y="10447"/>
                  </a:cubicBezTo>
                  <a:cubicBezTo>
                    <a:pt x="1444" y="10123"/>
                    <a:pt x="1706" y="9861"/>
                    <a:pt x="2030" y="9861"/>
                  </a:cubicBezTo>
                  <a:close/>
                  <a:moveTo>
                    <a:pt x="10930" y="9861"/>
                  </a:moveTo>
                  <a:cubicBezTo>
                    <a:pt x="11253" y="9861"/>
                    <a:pt x="11517" y="10123"/>
                    <a:pt x="11517" y="10447"/>
                  </a:cubicBezTo>
                  <a:cubicBezTo>
                    <a:pt x="11517" y="10770"/>
                    <a:pt x="11253" y="11033"/>
                    <a:pt x="10930" y="11033"/>
                  </a:cubicBezTo>
                  <a:cubicBezTo>
                    <a:pt x="10608" y="11033"/>
                    <a:pt x="10344" y="10770"/>
                    <a:pt x="10344" y="10447"/>
                  </a:cubicBezTo>
                  <a:cubicBezTo>
                    <a:pt x="10344" y="10123"/>
                    <a:pt x="10608" y="9861"/>
                    <a:pt x="10930" y="9861"/>
                  </a:cubicBezTo>
                  <a:close/>
                  <a:moveTo>
                    <a:pt x="6544" y="9861"/>
                  </a:moveTo>
                  <a:cubicBezTo>
                    <a:pt x="6866" y="9861"/>
                    <a:pt x="7130" y="10125"/>
                    <a:pt x="7130" y="10447"/>
                  </a:cubicBezTo>
                  <a:cubicBezTo>
                    <a:pt x="7130" y="10770"/>
                    <a:pt x="6866" y="11034"/>
                    <a:pt x="6544" y="11034"/>
                  </a:cubicBezTo>
                  <a:cubicBezTo>
                    <a:pt x="6221" y="11034"/>
                    <a:pt x="5957" y="10770"/>
                    <a:pt x="5957" y="10447"/>
                  </a:cubicBezTo>
                  <a:cubicBezTo>
                    <a:pt x="5958" y="10125"/>
                    <a:pt x="6221" y="9861"/>
                    <a:pt x="6544" y="9861"/>
                  </a:cubicBezTo>
                  <a:close/>
                  <a:moveTo>
                    <a:pt x="2030" y="9078"/>
                  </a:moveTo>
                  <a:cubicBezTo>
                    <a:pt x="2940" y="9078"/>
                    <a:pt x="3679" y="9818"/>
                    <a:pt x="3679" y="10727"/>
                  </a:cubicBezTo>
                  <a:cubicBezTo>
                    <a:pt x="3679" y="11100"/>
                    <a:pt x="3553" y="11445"/>
                    <a:pt x="3343" y="11723"/>
                  </a:cubicBezTo>
                  <a:cubicBezTo>
                    <a:pt x="3253" y="11435"/>
                    <a:pt x="3068" y="11181"/>
                    <a:pt x="2817" y="11005"/>
                  </a:cubicBezTo>
                  <a:cubicBezTo>
                    <a:pt x="2929" y="10847"/>
                    <a:pt x="2996" y="10655"/>
                    <a:pt x="2996" y="10447"/>
                  </a:cubicBezTo>
                  <a:cubicBezTo>
                    <a:pt x="2996" y="9914"/>
                    <a:pt x="2562" y="9480"/>
                    <a:pt x="2030" y="9480"/>
                  </a:cubicBezTo>
                  <a:cubicBezTo>
                    <a:pt x="1498" y="9480"/>
                    <a:pt x="1064" y="9914"/>
                    <a:pt x="1064" y="10447"/>
                  </a:cubicBezTo>
                  <a:cubicBezTo>
                    <a:pt x="1064" y="10655"/>
                    <a:pt x="1130" y="10847"/>
                    <a:pt x="1243" y="11005"/>
                  </a:cubicBezTo>
                  <a:cubicBezTo>
                    <a:pt x="992" y="11180"/>
                    <a:pt x="807" y="11435"/>
                    <a:pt x="717" y="11723"/>
                  </a:cubicBezTo>
                  <a:cubicBezTo>
                    <a:pt x="507" y="11445"/>
                    <a:pt x="381" y="11100"/>
                    <a:pt x="381" y="10727"/>
                  </a:cubicBezTo>
                  <a:cubicBezTo>
                    <a:pt x="381" y="9818"/>
                    <a:pt x="1120" y="9078"/>
                    <a:pt x="2030" y="9078"/>
                  </a:cubicBezTo>
                  <a:close/>
                  <a:moveTo>
                    <a:pt x="10930" y="9078"/>
                  </a:moveTo>
                  <a:cubicBezTo>
                    <a:pt x="11839" y="9078"/>
                    <a:pt x="12579" y="9818"/>
                    <a:pt x="12579" y="10727"/>
                  </a:cubicBezTo>
                  <a:cubicBezTo>
                    <a:pt x="12579" y="11100"/>
                    <a:pt x="12455" y="11445"/>
                    <a:pt x="12243" y="11723"/>
                  </a:cubicBezTo>
                  <a:cubicBezTo>
                    <a:pt x="12152" y="11435"/>
                    <a:pt x="11968" y="11180"/>
                    <a:pt x="11718" y="11005"/>
                  </a:cubicBezTo>
                  <a:cubicBezTo>
                    <a:pt x="11830" y="10847"/>
                    <a:pt x="11896" y="10654"/>
                    <a:pt x="11896" y="10447"/>
                  </a:cubicBezTo>
                  <a:cubicBezTo>
                    <a:pt x="11896" y="9914"/>
                    <a:pt x="11464" y="9480"/>
                    <a:pt x="10930" y="9480"/>
                  </a:cubicBezTo>
                  <a:cubicBezTo>
                    <a:pt x="10398" y="9480"/>
                    <a:pt x="9965" y="9914"/>
                    <a:pt x="9965" y="10447"/>
                  </a:cubicBezTo>
                  <a:cubicBezTo>
                    <a:pt x="9965" y="10655"/>
                    <a:pt x="10031" y="10847"/>
                    <a:pt x="10143" y="11005"/>
                  </a:cubicBezTo>
                  <a:cubicBezTo>
                    <a:pt x="9893" y="11181"/>
                    <a:pt x="9709" y="11435"/>
                    <a:pt x="9618" y="11723"/>
                  </a:cubicBezTo>
                  <a:cubicBezTo>
                    <a:pt x="9407" y="11445"/>
                    <a:pt x="9282" y="11100"/>
                    <a:pt x="9282" y="10727"/>
                  </a:cubicBezTo>
                  <a:cubicBezTo>
                    <a:pt x="9282" y="9818"/>
                    <a:pt x="10022" y="9078"/>
                    <a:pt x="10930" y="9078"/>
                  </a:cubicBezTo>
                  <a:close/>
                  <a:moveTo>
                    <a:pt x="2530" y="11272"/>
                  </a:moveTo>
                  <a:cubicBezTo>
                    <a:pt x="2809" y="11436"/>
                    <a:pt x="2993" y="11723"/>
                    <a:pt x="3022" y="12043"/>
                  </a:cubicBezTo>
                  <a:cubicBezTo>
                    <a:pt x="2746" y="12251"/>
                    <a:pt x="2403" y="12375"/>
                    <a:pt x="2030" y="12375"/>
                  </a:cubicBezTo>
                  <a:cubicBezTo>
                    <a:pt x="1659" y="12375"/>
                    <a:pt x="1315" y="12251"/>
                    <a:pt x="1038" y="12043"/>
                  </a:cubicBezTo>
                  <a:cubicBezTo>
                    <a:pt x="1067" y="11723"/>
                    <a:pt x="1251" y="11435"/>
                    <a:pt x="1530" y="11272"/>
                  </a:cubicBezTo>
                  <a:cubicBezTo>
                    <a:pt x="1676" y="11361"/>
                    <a:pt x="1847" y="11413"/>
                    <a:pt x="2030" y="11413"/>
                  </a:cubicBezTo>
                  <a:cubicBezTo>
                    <a:pt x="2213" y="11413"/>
                    <a:pt x="2384" y="11361"/>
                    <a:pt x="2530" y="11272"/>
                  </a:cubicBezTo>
                  <a:close/>
                  <a:moveTo>
                    <a:pt x="11431" y="11272"/>
                  </a:moveTo>
                  <a:cubicBezTo>
                    <a:pt x="11709" y="11435"/>
                    <a:pt x="11893" y="11723"/>
                    <a:pt x="11922" y="12043"/>
                  </a:cubicBezTo>
                  <a:cubicBezTo>
                    <a:pt x="11646" y="12251"/>
                    <a:pt x="11303" y="12375"/>
                    <a:pt x="10930" y="12375"/>
                  </a:cubicBezTo>
                  <a:cubicBezTo>
                    <a:pt x="10559" y="12375"/>
                    <a:pt x="10215" y="12251"/>
                    <a:pt x="9939" y="12043"/>
                  </a:cubicBezTo>
                  <a:cubicBezTo>
                    <a:pt x="9968" y="11723"/>
                    <a:pt x="10152" y="11435"/>
                    <a:pt x="10430" y="11272"/>
                  </a:cubicBezTo>
                  <a:cubicBezTo>
                    <a:pt x="10575" y="11361"/>
                    <a:pt x="10747" y="11413"/>
                    <a:pt x="10930" y="11413"/>
                  </a:cubicBezTo>
                  <a:cubicBezTo>
                    <a:pt x="11114" y="11413"/>
                    <a:pt x="11284" y="11361"/>
                    <a:pt x="11431" y="11272"/>
                  </a:cubicBezTo>
                  <a:close/>
                  <a:moveTo>
                    <a:pt x="7044" y="11273"/>
                  </a:moveTo>
                  <a:cubicBezTo>
                    <a:pt x="7322" y="11436"/>
                    <a:pt x="7506" y="11724"/>
                    <a:pt x="7535" y="12045"/>
                  </a:cubicBezTo>
                  <a:cubicBezTo>
                    <a:pt x="7259" y="12252"/>
                    <a:pt x="6916" y="12376"/>
                    <a:pt x="6544" y="12376"/>
                  </a:cubicBezTo>
                  <a:cubicBezTo>
                    <a:pt x="6172" y="12376"/>
                    <a:pt x="5828" y="12252"/>
                    <a:pt x="5552" y="12043"/>
                  </a:cubicBezTo>
                  <a:cubicBezTo>
                    <a:pt x="5581" y="11724"/>
                    <a:pt x="5765" y="11436"/>
                    <a:pt x="6043" y="11273"/>
                  </a:cubicBezTo>
                  <a:cubicBezTo>
                    <a:pt x="6190" y="11362"/>
                    <a:pt x="6360" y="11413"/>
                    <a:pt x="6544" y="11413"/>
                  </a:cubicBezTo>
                  <a:cubicBezTo>
                    <a:pt x="6727" y="11413"/>
                    <a:pt x="6899" y="11362"/>
                    <a:pt x="7044" y="11273"/>
                  </a:cubicBezTo>
                  <a:close/>
                  <a:moveTo>
                    <a:pt x="6543" y="1"/>
                  </a:moveTo>
                  <a:cubicBezTo>
                    <a:pt x="5951" y="1"/>
                    <a:pt x="5368" y="156"/>
                    <a:pt x="4855" y="450"/>
                  </a:cubicBezTo>
                  <a:cubicBezTo>
                    <a:pt x="4360" y="735"/>
                    <a:pt x="3941" y="1143"/>
                    <a:pt x="3644" y="1633"/>
                  </a:cubicBezTo>
                  <a:cubicBezTo>
                    <a:pt x="3588" y="1722"/>
                    <a:pt x="3618" y="1838"/>
                    <a:pt x="3707" y="1894"/>
                  </a:cubicBezTo>
                  <a:cubicBezTo>
                    <a:pt x="3737" y="1912"/>
                    <a:pt x="3771" y="1921"/>
                    <a:pt x="3805" y="1921"/>
                  </a:cubicBezTo>
                  <a:cubicBezTo>
                    <a:pt x="3869" y="1921"/>
                    <a:pt x="3932" y="1889"/>
                    <a:pt x="3967" y="1829"/>
                  </a:cubicBezTo>
                  <a:cubicBezTo>
                    <a:pt x="4520" y="923"/>
                    <a:pt x="5483" y="380"/>
                    <a:pt x="6543" y="380"/>
                  </a:cubicBezTo>
                  <a:cubicBezTo>
                    <a:pt x="8206" y="380"/>
                    <a:pt x="9557" y="1733"/>
                    <a:pt x="9557" y="3397"/>
                  </a:cubicBezTo>
                  <a:cubicBezTo>
                    <a:pt x="9557" y="4253"/>
                    <a:pt x="9198" y="5026"/>
                    <a:pt x="8624" y="5577"/>
                  </a:cubicBezTo>
                  <a:cubicBezTo>
                    <a:pt x="8548" y="4951"/>
                    <a:pt x="8055" y="4753"/>
                    <a:pt x="7629" y="4632"/>
                  </a:cubicBezTo>
                  <a:cubicBezTo>
                    <a:pt x="7626" y="4630"/>
                    <a:pt x="7419" y="4575"/>
                    <a:pt x="7388" y="4566"/>
                  </a:cubicBezTo>
                  <a:cubicBezTo>
                    <a:pt x="7359" y="4558"/>
                    <a:pt x="7333" y="4517"/>
                    <a:pt x="7311" y="4471"/>
                  </a:cubicBezTo>
                  <a:cubicBezTo>
                    <a:pt x="7761" y="4159"/>
                    <a:pt x="8094" y="3633"/>
                    <a:pt x="8094" y="3173"/>
                  </a:cubicBezTo>
                  <a:lnTo>
                    <a:pt x="8094" y="2756"/>
                  </a:lnTo>
                  <a:cubicBezTo>
                    <a:pt x="8094" y="2236"/>
                    <a:pt x="7928" y="1794"/>
                    <a:pt x="7612" y="1478"/>
                  </a:cubicBezTo>
                  <a:cubicBezTo>
                    <a:pt x="7331" y="1196"/>
                    <a:pt x="6951" y="1036"/>
                    <a:pt x="6544" y="1030"/>
                  </a:cubicBezTo>
                  <a:lnTo>
                    <a:pt x="6538" y="1030"/>
                  </a:lnTo>
                  <a:cubicBezTo>
                    <a:pt x="6132" y="1036"/>
                    <a:pt x="5751" y="1196"/>
                    <a:pt x="5469" y="1478"/>
                  </a:cubicBezTo>
                  <a:cubicBezTo>
                    <a:pt x="5155" y="1794"/>
                    <a:pt x="4987" y="2236"/>
                    <a:pt x="4987" y="2756"/>
                  </a:cubicBezTo>
                  <a:lnTo>
                    <a:pt x="4987" y="3173"/>
                  </a:lnTo>
                  <a:cubicBezTo>
                    <a:pt x="4987" y="3633"/>
                    <a:pt x="5320" y="4159"/>
                    <a:pt x="5770" y="4471"/>
                  </a:cubicBezTo>
                  <a:cubicBezTo>
                    <a:pt x="5750" y="4517"/>
                    <a:pt x="5722" y="4558"/>
                    <a:pt x="5691" y="4566"/>
                  </a:cubicBezTo>
                  <a:cubicBezTo>
                    <a:pt x="5662" y="4575"/>
                    <a:pt x="5457" y="4630"/>
                    <a:pt x="5452" y="4632"/>
                  </a:cubicBezTo>
                  <a:cubicBezTo>
                    <a:pt x="5027" y="4753"/>
                    <a:pt x="4535" y="4949"/>
                    <a:pt x="4458" y="5575"/>
                  </a:cubicBezTo>
                  <a:cubicBezTo>
                    <a:pt x="3885" y="5026"/>
                    <a:pt x="3527" y="4251"/>
                    <a:pt x="3527" y="3397"/>
                  </a:cubicBezTo>
                  <a:cubicBezTo>
                    <a:pt x="3527" y="3128"/>
                    <a:pt x="3562" y="2863"/>
                    <a:pt x="3630" y="2607"/>
                  </a:cubicBezTo>
                  <a:cubicBezTo>
                    <a:pt x="3657" y="2506"/>
                    <a:pt x="3598" y="2403"/>
                    <a:pt x="3496" y="2375"/>
                  </a:cubicBezTo>
                  <a:cubicBezTo>
                    <a:pt x="3480" y="2371"/>
                    <a:pt x="3463" y="2368"/>
                    <a:pt x="3447" y="2368"/>
                  </a:cubicBezTo>
                  <a:cubicBezTo>
                    <a:pt x="3364" y="2368"/>
                    <a:pt x="3288" y="2424"/>
                    <a:pt x="3265" y="2509"/>
                  </a:cubicBezTo>
                  <a:cubicBezTo>
                    <a:pt x="3187" y="2796"/>
                    <a:pt x="3148" y="3095"/>
                    <a:pt x="3148" y="3395"/>
                  </a:cubicBezTo>
                  <a:cubicBezTo>
                    <a:pt x="3148" y="5204"/>
                    <a:pt x="4567" y="6687"/>
                    <a:pt x="6350" y="6785"/>
                  </a:cubicBezTo>
                  <a:lnTo>
                    <a:pt x="6350" y="7555"/>
                  </a:lnTo>
                  <a:lnTo>
                    <a:pt x="2145" y="7555"/>
                  </a:lnTo>
                  <a:cubicBezTo>
                    <a:pt x="2145" y="7555"/>
                    <a:pt x="1840" y="7692"/>
                    <a:pt x="1843" y="7861"/>
                  </a:cubicBezTo>
                  <a:lnTo>
                    <a:pt x="1843" y="8707"/>
                  </a:lnTo>
                  <a:cubicBezTo>
                    <a:pt x="811" y="8804"/>
                    <a:pt x="1" y="9672"/>
                    <a:pt x="1" y="10726"/>
                  </a:cubicBezTo>
                  <a:cubicBezTo>
                    <a:pt x="1" y="11844"/>
                    <a:pt x="912" y="12754"/>
                    <a:pt x="2030" y="12754"/>
                  </a:cubicBezTo>
                  <a:cubicBezTo>
                    <a:pt x="3148" y="12754"/>
                    <a:pt x="4058" y="11844"/>
                    <a:pt x="4058" y="10726"/>
                  </a:cubicBezTo>
                  <a:cubicBezTo>
                    <a:pt x="4058" y="9672"/>
                    <a:pt x="3249" y="8804"/>
                    <a:pt x="2226" y="8707"/>
                  </a:cubicBezTo>
                  <a:lnTo>
                    <a:pt x="2226" y="7919"/>
                  </a:lnTo>
                  <a:lnTo>
                    <a:pt x="6350" y="7919"/>
                  </a:lnTo>
                  <a:lnTo>
                    <a:pt x="6350" y="8707"/>
                  </a:lnTo>
                  <a:cubicBezTo>
                    <a:pt x="5986" y="8741"/>
                    <a:pt x="5639" y="8873"/>
                    <a:pt x="5340" y="9094"/>
                  </a:cubicBezTo>
                  <a:cubicBezTo>
                    <a:pt x="5256" y="9157"/>
                    <a:pt x="5237" y="9275"/>
                    <a:pt x="5300" y="9359"/>
                  </a:cubicBezTo>
                  <a:cubicBezTo>
                    <a:pt x="5337" y="9410"/>
                    <a:pt x="5395" y="9436"/>
                    <a:pt x="5453" y="9436"/>
                  </a:cubicBezTo>
                  <a:cubicBezTo>
                    <a:pt x="5492" y="9436"/>
                    <a:pt x="5532" y="9424"/>
                    <a:pt x="5566" y="9399"/>
                  </a:cubicBezTo>
                  <a:cubicBezTo>
                    <a:pt x="5849" y="9189"/>
                    <a:pt x="6188" y="9078"/>
                    <a:pt x="6543" y="9078"/>
                  </a:cubicBezTo>
                  <a:cubicBezTo>
                    <a:pt x="7452" y="9078"/>
                    <a:pt x="8192" y="9818"/>
                    <a:pt x="8192" y="10727"/>
                  </a:cubicBezTo>
                  <a:cubicBezTo>
                    <a:pt x="8192" y="11102"/>
                    <a:pt x="8066" y="11447"/>
                    <a:pt x="7856" y="11724"/>
                  </a:cubicBezTo>
                  <a:cubicBezTo>
                    <a:pt x="7765" y="11435"/>
                    <a:pt x="7581" y="11181"/>
                    <a:pt x="7331" y="11005"/>
                  </a:cubicBezTo>
                  <a:cubicBezTo>
                    <a:pt x="7443" y="10849"/>
                    <a:pt x="7509" y="10655"/>
                    <a:pt x="7509" y="10447"/>
                  </a:cubicBezTo>
                  <a:cubicBezTo>
                    <a:pt x="7509" y="9914"/>
                    <a:pt x="7077" y="9482"/>
                    <a:pt x="6543" y="9482"/>
                  </a:cubicBezTo>
                  <a:cubicBezTo>
                    <a:pt x="6011" y="9482"/>
                    <a:pt x="5578" y="9914"/>
                    <a:pt x="5578" y="10447"/>
                  </a:cubicBezTo>
                  <a:cubicBezTo>
                    <a:pt x="5578" y="10655"/>
                    <a:pt x="5644" y="10847"/>
                    <a:pt x="5756" y="11005"/>
                  </a:cubicBezTo>
                  <a:cubicBezTo>
                    <a:pt x="5506" y="11181"/>
                    <a:pt x="5320" y="11435"/>
                    <a:pt x="5230" y="11723"/>
                  </a:cubicBezTo>
                  <a:cubicBezTo>
                    <a:pt x="5020" y="11447"/>
                    <a:pt x="4894" y="11102"/>
                    <a:pt x="4894" y="10727"/>
                  </a:cubicBezTo>
                  <a:cubicBezTo>
                    <a:pt x="4894" y="10470"/>
                    <a:pt x="4951" y="10224"/>
                    <a:pt x="5063" y="9997"/>
                  </a:cubicBezTo>
                  <a:cubicBezTo>
                    <a:pt x="5110" y="9904"/>
                    <a:pt x="5072" y="9790"/>
                    <a:pt x="4977" y="9744"/>
                  </a:cubicBezTo>
                  <a:cubicBezTo>
                    <a:pt x="4950" y="9730"/>
                    <a:pt x="4921" y="9724"/>
                    <a:pt x="4893" y="9724"/>
                  </a:cubicBezTo>
                  <a:cubicBezTo>
                    <a:pt x="4823" y="9724"/>
                    <a:pt x="4756" y="9763"/>
                    <a:pt x="4724" y="9830"/>
                  </a:cubicBezTo>
                  <a:cubicBezTo>
                    <a:pt x="4587" y="10106"/>
                    <a:pt x="4515" y="10416"/>
                    <a:pt x="4515" y="10727"/>
                  </a:cubicBezTo>
                  <a:cubicBezTo>
                    <a:pt x="4515" y="11846"/>
                    <a:pt x="5425" y="12755"/>
                    <a:pt x="6543" y="12755"/>
                  </a:cubicBezTo>
                  <a:cubicBezTo>
                    <a:pt x="7661" y="12755"/>
                    <a:pt x="8571" y="11846"/>
                    <a:pt x="8571" y="10727"/>
                  </a:cubicBezTo>
                  <a:cubicBezTo>
                    <a:pt x="8571" y="9672"/>
                    <a:pt x="7762" y="8804"/>
                    <a:pt x="6731" y="8707"/>
                  </a:cubicBezTo>
                  <a:lnTo>
                    <a:pt x="6731" y="7939"/>
                  </a:lnTo>
                  <a:lnTo>
                    <a:pt x="10740" y="7939"/>
                  </a:lnTo>
                  <a:lnTo>
                    <a:pt x="10740" y="8719"/>
                  </a:lnTo>
                  <a:cubicBezTo>
                    <a:pt x="9284" y="8854"/>
                    <a:pt x="8264" y="10520"/>
                    <a:pt x="9313" y="12090"/>
                  </a:cubicBezTo>
                  <a:cubicBezTo>
                    <a:pt x="9387" y="12201"/>
                    <a:pt x="9482" y="12298"/>
                    <a:pt x="9594" y="12372"/>
                  </a:cubicBezTo>
                  <a:cubicBezTo>
                    <a:pt x="10044" y="12675"/>
                    <a:pt x="10503" y="12807"/>
                    <a:pt x="10932" y="12807"/>
                  </a:cubicBezTo>
                  <a:cubicBezTo>
                    <a:pt x="12062" y="12807"/>
                    <a:pt x="12981" y="11888"/>
                    <a:pt x="12981" y="10758"/>
                  </a:cubicBezTo>
                  <a:cubicBezTo>
                    <a:pt x="12981" y="9694"/>
                    <a:pt x="12165" y="8816"/>
                    <a:pt x="11123" y="8719"/>
                  </a:cubicBezTo>
                  <a:lnTo>
                    <a:pt x="11123" y="7707"/>
                  </a:lnTo>
                  <a:cubicBezTo>
                    <a:pt x="11123" y="7624"/>
                    <a:pt x="11056" y="7555"/>
                    <a:pt x="10971" y="7555"/>
                  </a:cubicBezTo>
                  <a:lnTo>
                    <a:pt x="6733" y="7555"/>
                  </a:lnTo>
                  <a:lnTo>
                    <a:pt x="6733" y="6787"/>
                  </a:lnTo>
                  <a:cubicBezTo>
                    <a:pt x="8515" y="6687"/>
                    <a:pt x="9936" y="5205"/>
                    <a:pt x="9936" y="3397"/>
                  </a:cubicBezTo>
                  <a:cubicBezTo>
                    <a:pt x="9936" y="1524"/>
                    <a:pt x="8414" y="1"/>
                    <a:pt x="654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0" name="Google Shape;2410;p71"/>
          <p:cNvGrpSpPr/>
          <p:nvPr/>
        </p:nvGrpSpPr>
        <p:grpSpPr>
          <a:xfrm>
            <a:off x="751309" y="2630866"/>
            <a:ext cx="374909" cy="373900"/>
            <a:chOff x="725534" y="2630866"/>
            <a:chExt cx="374909" cy="373900"/>
          </a:xfrm>
        </p:grpSpPr>
        <p:sp>
          <p:nvSpPr>
            <p:cNvPr id="2411" name="Google Shape;2411;p71"/>
            <p:cNvSpPr/>
            <p:nvPr/>
          </p:nvSpPr>
          <p:spPr>
            <a:xfrm>
              <a:off x="823171" y="2720425"/>
              <a:ext cx="185377" cy="185926"/>
            </a:xfrm>
            <a:custGeom>
              <a:avLst/>
              <a:gdLst/>
              <a:ahLst/>
              <a:cxnLst/>
              <a:rect l="l" t="t" r="r" b="b"/>
              <a:pathLst>
                <a:path w="6425" h="6444" extrusionOk="0">
                  <a:moveTo>
                    <a:pt x="659" y="1194"/>
                  </a:moveTo>
                  <a:cubicBezTo>
                    <a:pt x="561" y="1292"/>
                    <a:pt x="561" y="1455"/>
                    <a:pt x="659" y="1553"/>
                  </a:cubicBezTo>
                  <a:lnTo>
                    <a:pt x="849" y="1740"/>
                  </a:lnTo>
                  <a:cubicBezTo>
                    <a:pt x="680" y="2003"/>
                    <a:pt x="556" y="2295"/>
                    <a:pt x="485" y="2608"/>
                  </a:cubicBezTo>
                  <a:lnTo>
                    <a:pt x="255" y="2608"/>
                  </a:lnTo>
                  <a:cubicBezTo>
                    <a:pt x="116" y="2608"/>
                    <a:pt x="1" y="2722"/>
                    <a:pt x="1" y="2862"/>
                  </a:cubicBezTo>
                  <a:lnTo>
                    <a:pt x="1" y="3579"/>
                  </a:lnTo>
                  <a:cubicBezTo>
                    <a:pt x="1" y="3720"/>
                    <a:pt x="117" y="3836"/>
                    <a:pt x="257" y="3836"/>
                  </a:cubicBezTo>
                  <a:lnTo>
                    <a:pt x="485" y="3836"/>
                  </a:lnTo>
                  <a:cubicBezTo>
                    <a:pt x="556" y="4148"/>
                    <a:pt x="680" y="4440"/>
                    <a:pt x="849" y="4704"/>
                  </a:cubicBezTo>
                  <a:lnTo>
                    <a:pt x="659" y="4891"/>
                  </a:lnTo>
                  <a:cubicBezTo>
                    <a:pt x="561" y="4989"/>
                    <a:pt x="561" y="5152"/>
                    <a:pt x="659" y="5250"/>
                  </a:cubicBezTo>
                  <a:lnTo>
                    <a:pt x="1165" y="5751"/>
                  </a:lnTo>
                  <a:cubicBezTo>
                    <a:pt x="1265" y="5851"/>
                    <a:pt x="1427" y="5851"/>
                    <a:pt x="1527" y="5751"/>
                  </a:cubicBezTo>
                  <a:lnTo>
                    <a:pt x="1716" y="5564"/>
                  </a:lnTo>
                  <a:cubicBezTo>
                    <a:pt x="1981" y="5730"/>
                    <a:pt x="2276" y="5854"/>
                    <a:pt x="2590" y="5925"/>
                  </a:cubicBezTo>
                  <a:lnTo>
                    <a:pt x="2590" y="6189"/>
                  </a:lnTo>
                  <a:cubicBezTo>
                    <a:pt x="2590" y="6328"/>
                    <a:pt x="2705" y="6443"/>
                    <a:pt x="2846" y="6443"/>
                  </a:cubicBezTo>
                  <a:lnTo>
                    <a:pt x="3562" y="6443"/>
                  </a:lnTo>
                  <a:cubicBezTo>
                    <a:pt x="3702" y="6443"/>
                    <a:pt x="3817" y="6328"/>
                    <a:pt x="3817" y="6189"/>
                  </a:cubicBezTo>
                  <a:lnTo>
                    <a:pt x="3817" y="5940"/>
                  </a:lnTo>
                  <a:cubicBezTo>
                    <a:pt x="4130" y="5868"/>
                    <a:pt x="4423" y="5745"/>
                    <a:pt x="4685" y="5577"/>
                  </a:cubicBezTo>
                  <a:lnTo>
                    <a:pt x="4872" y="5765"/>
                  </a:lnTo>
                  <a:cubicBezTo>
                    <a:pt x="4971" y="5865"/>
                    <a:pt x="5133" y="5865"/>
                    <a:pt x="5233" y="5765"/>
                  </a:cubicBezTo>
                  <a:lnTo>
                    <a:pt x="5736" y="5259"/>
                  </a:lnTo>
                  <a:cubicBezTo>
                    <a:pt x="5833" y="5161"/>
                    <a:pt x="5833" y="5000"/>
                    <a:pt x="5736" y="4902"/>
                  </a:cubicBezTo>
                  <a:lnTo>
                    <a:pt x="5546" y="4710"/>
                  </a:lnTo>
                  <a:cubicBezTo>
                    <a:pt x="5711" y="4445"/>
                    <a:pt x="5836" y="4150"/>
                    <a:pt x="5906" y="3836"/>
                  </a:cubicBezTo>
                  <a:lnTo>
                    <a:pt x="6172" y="3836"/>
                  </a:lnTo>
                  <a:cubicBezTo>
                    <a:pt x="6311" y="3836"/>
                    <a:pt x="6425" y="3720"/>
                    <a:pt x="6425" y="3579"/>
                  </a:cubicBezTo>
                  <a:lnTo>
                    <a:pt x="6425" y="2862"/>
                  </a:lnTo>
                  <a:cubicBezTo>
                    <a:pt x="6425" y="2722"/>
                    <a:pt x="6310" y="2608"/>
                    <a:pt x="6170" y="2608"/>
                  </a:cubicBezTo>
                  <a:lnTo>
                    <a:pt x="5922" y="2608"/>
                  </a:lnTo>
                  <a:cubicBezTo>
                    <a:pt x="5851" y="2295"/>
                    <a:pt x="5727" y="2003"/>
                    <a:pt x="5560" y="1740"/>
                  </a:cubicBezTo>
                  <a:lnTo>
                    <a:pt x="5748" y="1553"/>
                  </a:lnTo>
                  <a:cubicBezTo>
                    <a:pt x="5848" y="1455"/>
                    <a:pt x="5848" y="1292"/>
                    <a:pt x="5748" y="1194"/>
                  </a:cubicBezTo>
                  <a:lnTo>
                    <a:pt x="5242" y="691"/>
                  </a:lnTo>
                  <a:cubicBezTo>
                    <a:pt x="5142" y="593"/>
                    <a:pt x="4980" y="593"/>
                    <a:pt x="4880" y="691"/>
                  </a:cubicBezTo>
                  <a:lnTo>
                    <a:pt x="4691" y="880"/>
                  </a:lnTo>
                  <a:cubicBezTo>
                    <a:pt x="4428" y="712"/>
                    <a:pt x="4132" y="590"/>
                    <a:pt x="3817" y="519"/>
                  </a:cubicBezTo>
                  <a:lnTo>
                    <a:pt x="3817" y="254"/>
                  </a:lnTo>
                  <a:cubicBezTo>
                    <a:pt x="3817" y="116"/>
                    <a:pt x="3702" y="1"/>
                    <a:pt x="3561" y="1"/>
                  </a:cubicBezTo>
                  <a:lnTo>
                    <a:pt x="2843" y="1"/>
                  </a:lnTo>
                  <a:cubicBezTo>
                    <a:pt x="2703" y="1"/>
                    <a:pt x="2590" y="114"/>
                    <a:pt x="2590" y="254"/>
                  </a:cubicBezTo>
                  <a:lnTo>
                    <a:pt x="2590" y="519"/>
                  </a:lnTo>
                  <a:cubicBezTo>
                    <a:pt x="2276" y="590"/>
                    <a:pt x="1979" y="712"/>
                    <a:pt x="1716" y="880"/>
                  </a:cubicBezTo>
                  <a:lnTo>
                    <a:pt x="1527" y="691"/>
                  </a:lnTo>
                  <a:cubicBezTo>
                    <a:pt x="1427" y="593"/>
                    <a:pt x="1265" y="593"/>
                    <a:pt x="1165" y="691"/>
                  </a:cubicBezTo>
                  <a:close/>
                  <a:moveTo>
                    <a:pt x="2056" y="4383"/>
                  </a:moveTo>
                  <a:cubicBezTo>
                    <a:pt x="1418" y="3745"/>
                    <a:pt x="1418" y="2710"/>
                    <a:pt x="2056" y="2070"/>
                  </a:cubicBezTo>
                  <a:cubicBezTo>
                    <a:pt x="2375" y="1751"/>
                    <a:pt x="2794" y="1591"/>
                    <a:pt x="3213" y="1591"/>
                  </a:cubicBezTo>
                  <a:cubicBezTo>
                    <a:pt x="3631" y="1591"/>
                    <a:pt x="4049" y="1751"/>
                    <a:pt x="4369" y="2070"/>
                  </a:cubicBezTo>
                  <a:cubicBezTo>
                    <a:pt x="5007" y="2710"/>
                    <a:pt x="5007" y="3745"/>
                    <a:pt x="4369" y="4383"/>
                  </a:cubicBezTo>
                  <a:cubicBezTo>
                    <a:pt x="4049" y="4702"/>
                    <a:pt x="3631" y="4862"/>
                    <a:pt x="3213" y="4862"/>
                  </a:cubicBezTo>
                  <a:cubicBezTo>
                    <a:pt x="2794" y="4862"/>
                    <a:pt x="2375" y="4702"/>
                    <a:pt x="2056" y="438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71"/>
            <p:cNvSpPr/>
            <p:nvPr/>
          </p:nvSpPr>
          <p:spPr>
            <a:xfrm>
              <a:off x="986851" y="2636348"/>
              <a:ext cx="106177" cy="106206"/>
            </a:xfrm>
            <a:custGeom>
              <a:avLst/>
              <a:gdLst/>
              <a:ahLst/>
              <a:cxnLst/>
              <a:rect l="l" t="t" r="r" b="b"/>
              <a:pathLst>
                <a:path w="3680" h="3681" extrusionOk="0">
                  <a:moveTo>
                    <a:pt x="1841" y="3680"/>
                  </a:moveTo>
                  <a:cubicBezTo>
                    <a:pt x="2853" y="3680"/>
                    <a:pt x="3680" y="2853"/>
                    <a:pt x="3680" y="1841"/>
                  </a:cubicBezTo>
                  <a:cubicBezTo>
                    <a:pt x="3680" y="827"/>
                    <a:pt x="2853" y="0"/>
                    <a:pt x="1841" y="0"/>
                  </a:cubicBezTo>
                  <a:cubicBezTo>
                    <a:pt x="827" y="0"/>
                    <a:pt x="0" y="826"/>
                    <a:pt x="0" y="1841"/>
                  </a:cubicBezTo>
                  <a:cubicBezTo>
                    <a:pt x="0" y="2853"/>
                    <a:pt x="825" y="3680"/>
                    <a:pt x="1841" y="3680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71"/>
            <p:cNvSpPr/>
            <p:nvPr/>
          </p:nvSpPr>
          <p:spPr>
            <a:xfrm>
              <a:off x="1005692" y="2698843"/>
              <a:ext cx="68496" cy="43798"/>
            </a:xfrm>
            <a:custGeom>
              <a:avLst/>
              <a:gdLst/>
              <a:ahLst/>
              <a:cxnLst/>
              <a:rect l="l" t="t" r="r" b="b"/>
              <a:pathLst>
                <a:path w="2374" h="1518" extrusionOk="0">
                  <a:moveTo>
                    <a:pt x="700" y="0"/>
                  </a:moveTo>
                  <a:cubicBezTo>
                    <a:pt x="289" y="187"/>
                    <a:pt x="1" y="603"/>
                    <a:pt x="1" y="1083"/>
                  </a:cubicBezTo>
                  <a:cubicBezTo>
                    <a:pt x="320" y="1353"/>
                    <a:pt x="735" y="1517"/>
                    <a:pt x="1188" y="1517"/>
                  </a:cubicBezTo>
                  <a:cubicBezTo>
                    <a:pt x="1639" y="1517"/>
                    <a:pt x="2054" y="1353"/>
                    <a:pt x="2374" y="1083"/>
                  </a:cubicBezTo>
                  <a:cubicBezTo>
                    <a:pt x="2374" y="603"/>
                    <a:pt x="2085" y="187"/>
                    <a:pt x="1674" y="0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71"/>
            <p:cNvSpPr/>
            <p:nvPr/>
          </p:nvSpPr>
          <p:spPr>
            <a:xfrm>
              <a:off x="1017522" y="2658911"/>
              <a:ext cx="44837" cy="44866"/>
            </a:xfrm>
            <a:custGeom>
              <a:avLst/>
              <a:gdLst/>
              <a:ahLst/>
              <a:cxnLst/>
              <a:rect l="l" t="t" r="r" b="b"/>
              <a:pathLst>
                <a:path w="1554" h="1555" extrusionOk="0">
                  <a:moveTo>
                    <a:pt x="0" y="778"/>
                  </a:moveTo>
                  <a:cubicBezTo>
                    <a:pt x="0" y="1022"/>
                    <a:pt x="114" y="1240"/>
                    <a:pt x="290" y="1383"/>
                  </a:cubicBezTo>
                  <a:cubicBezTo>
                    <a:pt x="424" y="1490"/>
                    <a:pt x="592" y="1554"/>
                    <a:pt x="778" y="1554"/>
                  </a:cubicBezTo>
                  <a:cubicBezTo>
                    <a:pt x="962" y="1554"/>
                    <a:pt x="1131" y="1490"/>
                    <a:pt x="1264" y="1383"/>
                  </a:cubicBezTo>
                  <a:cubicBezTo>
                    <a:pt x="1440" y="1240"/>
                    <a:pt x="1554" y="1022"/>
                    <a:pt x="1554" y="778"/>
                  </a:cubicBezTo>
                  <a:cubicBezTo>
                    <a:pt x="1554" y="349"/>
                    <a:pt x="1206" y="1"/>
                    <a:pt x="778" y="1"/>
                  </a:cubicBezTo>
                  <a:cubicBezTo>
                    <a:pt x="348" y="1"/>
                    <a:pt x="0" y="349"/>
                    <a:pt x="0" y="77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71"/>
            <p:cNvSpPr/>
            <p:nvPr/>
          </p:nvSpPr>
          <p:spPr>
            <a:xfrm>
              <a:off x="731997" y="2636348"/>
              <a:ext cx="106264" cy="106206"/>
            </a:xfrm>
            <a:custGeom>
              <a:avLst/>
              <a:gdLst/>
              <a:ahLst/>
              <a:cxnLst/>
              <a:rect l="l" t="t" r="r" b="b"/>
              <a:pathLst>
                <a:path w="3683" h="3681" extrusionOk="0">
                  <a:moveTo>
                    <a:pt x="1842" y="3680"/>
                  </a:moveTo>
                  <a:cubicBezTo>
                    <a:pt x="2855" y="3680"/>
                    <a:pt x="3682" y="2853"/>
                    <a:pt x="3682" y="1841"/>
                  </a:cubicBezTo>
                  <a:cubicBezTo>
                    <a:pt x="3682" y="827"/>
                    <a:pt x="2855" y="0"/>
                    <a:pt x="1842" y="0"/>
                  </a:cubicBezTo>
                  <a:cubicBezTo>
                    <a:pt x="828" y="0"/>
                    <a:pt x="1" y="826"/>
                    <a:pt x="1" y="1841"/>
                  </a:cubicBezTo>
                  <a:cubicBezTo>
                    <a:pt x="1" y="2853"/>
                    <a:pt x="828" y="3680"/>
                    <a:pt x="1842" y="3680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71"/>
            <p:cNvSpPr/>
            <p:nvPr/>
          </p:nvSpPr>
          <p:spPr>
            <a:xfrm>
              <a:off x="750867" y="2698843"/>
              <a:ext cx="68525" cy="43798"/>
            </a:xfrm>
            <a:custGeom>
              <a:avLst/>
              <a:gdLst/>
              <a:ahLst/>
              <a:cxnLst/>
              <a:rect l="l" t="t" r="r" b="b"/>
              <a:pathLst>
                <a:path w="2375" h="1518" extrusionOk="0">
                  <a:moveTo>
                    <a:pt x="700" y="0"/>
                  </a:moveTo>
                  <a:cubicBezTo>
                    <a:pt x="289" y="187"/>
                    <a:pt x="0" y="603"/>
                    <a:pt x="0" y="1083"/>
                  </a:cubicBezTo>
                  <a:cubicBezTo>
                    <a:pt x="321" y="1353"/>
                    <a:pt x="735" y="1517"/>
                    <a:pt x="1188" y="1517"/>
                  </a:cubicBezTo>
                  <a:cubicBezTo>
                    <a:pt x="1640" y="1517"/>
                    <a:pt x="2053" y="1353"/>
                    <a:pt x="2375" y="1083"/>
                  </a:cubicBezTo>
                  <a:cubicBezTo>
                    <a:pt x="2375" y="603"/>
                    <a:pt x="2086" y="187"/>
                    <a:pt x="1674" y="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71"/>
            <p:cNvSpPr/>
            <p:nvPr/>
          </p:nvSpPr>
          <p:spPr>
            <a:xfrm>
              <a:off x="762668" y="2658911"/>
              <a:ext cx="44866" cy="44866"/>
            </a:xfrm>
            <a:custGeom>
              <a:avLst/>
              <a:gdLst/>
              <a:ahLst/>
              <a:cxnLst/>
              <a:rect l="l" t="t" r="r" b="b"/>
              <a:pathLst>
                <a:path w="1555" h="1555" extrusionOk="0">
                  <a:moveTo>
                    <a:pt x="1" y="778"/>
                  </a:moveTo>
                  <a:cubicBezTo>
                    <a:pt x="1" y="1022"/>
                    <a:pt x="114" y="1240"/>
                    <a:pt x="291" y="1383"/>
                  </a:cubicBezTo>
                  <a:cubicBezTo>
                    <a:pt x="424" y="1490"/>
                    <a:pt x="593" y="1554"/>
                    <a:pt x="779" y="1554"/>
                  </a:cubicBezTo>
                  <a:cubicBezTo>
                    <a:pt x="963" y="1554"/>
                    <a:pt x="1131" y="1490"/>
                    <a:pt x="1265" y="1383"/>
                  </a:cubicBezTo>
                  <a:cubicBezTo>
                    <a:pt x="1441" y="1240"/>
                    <a:pt x="1555" y="1022"/>
                    <a:pt x="1555" y="778"/>
                  </a:cubicBezTo>
                  <a:cubicBezTo>
                    <a:pt x="1555" y="349"/>
                    <a:pt x="1207" y="1"/>
                    <a:pt x="779" y="1"/>
                  </a:cubicBezTo>
                  <a:cubicBezTo>
                    <a:pt x="349" y="1"/>
                    <a:pt x="1" y="349"/>
                    <a:pt x="1" y="77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71"/>
            <p:cNvSpPr/>
            <p:nvPr/>
          </p:nvSpPr>
          <p:spPr>
            <a:xfrm>
              <a:off x="731997" y="2891145"/>
              <a:ext cx="106264" cy="106235"/>
            </a:xfrm>
            <a:custGeom>
              <a:avLst/>
              <a:gdLst/>
              <a:ahLst/>
              <a:cxnLst/>
              <a:rect l="l" t="t" r="r" b="b"/>
              <a:pathLst>
                <a:path w="3683" h="3682" extrusionOk="0">
                  <a:moveTo>
                    <a:pt x="1842" y="3681"/>
                  </a:moveTo>
                  <a:cubicBezTo>
                    <a:pt x="2855" y="3681"/>
                    <a:pt x="3682" y="2855"/>
                    <a:pt x="3682" y="1841"/>
                  </a:cubicBezTo>
                  <a:cubicBezTo>
                    <a:pt x="3682" y="827"/>
                    <a:pt x="2855" y="0"/>
                    <a:pt x="1842" y="0"/>
                  </a:cubicBezTo>
                  <a:cubicBezTo>
                    <a:pt x="828" y="0"/>
                    <a:pt x="1" y="827"/>
                    <a:pt x="1" y="1841"/>
                  </a:cubicBezTo>
                  <a:cubicBezTo>
                    <a:pt x="1" y="2855"/>
                    <a:pt x="828" y="3681"/>
                    <a:pt x="1842" y="3681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71"/>
            <p:cNvSpPr/>
            <p:nvPr/>
          </p:nvSpPr>
          <p:spPr>
            <a:xfrm>
              <a:off x="750867" y="2953899"/>
              <a:ext cx="68525" cy="43740"/>
            </a:xfrm>
            <a:custGeom>
              <a:avLst/>
              <a:gdLst/>
              <a:ahLst/>
              <a:cxnLst/>
              <a:rect l="l" t="t" r="r" b="b"/>
              <a:pathLst>
                <a:path w="2375" h="1516" extrusionOk="0">
                  <a:moveTo>
                    <a:pt x="700" y="0"/>
                  </a:moveTo>
                  <a:cubicBezTo>
                    <a:pt x="289" y="187"/>
                    <a:pt x="0" y="601"/>
                    <a:pt x="0" y="1082"/>
                  </a:cubicBezTo>
                  <a:cubicBezTo>
                    <a:pt x="321" y="1353"/>
                    <a:pt x="735" y="1516"/>
                    <a:pt x="1188" y="1516"/>
                  </a:cubicBezTo>
                  <a:cubicBezTo>
                    <a:pt x="1640" y="1516"/>
                    <a:pt x="2053" y="1353"/>
                    <a:pt x="2375" y="1082"/>
                  </a:cubicBezTo>
                  <a:cubicBezTo>
                    <a:pt x="2375" y="601"/>
                    <a:pt x="2086" y="187"/>
                    <a:pt x="1674" y="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71"/>
            <p:cNvSpPr/>
            <p:nvPr/>
          </p:nvSpPr>
          <p:spPr>
            <a:xfrm>
              <a:off x="762668" y="2913736"/>
              <a:ext cx="44866" cy="44866"/>
            </a:xfrm>
            <a:custGeom>
              <a:avLst/>
              <a:gdLst/>
              <a:ahLst/>
              <a:cxnLst/>
              <a:rect l="l" t="t" r="r" b="b"/>
              <a:pathLst>
                <a:path w="1555" h="1555" extrusionOk="0">
                  <a:moveTo>
                    <a:pt x="1" y="777"/>
                  </a:moveTo>
                  <a:cubicBezTo>
                    <a:pt x="1" y="1022"/>
                    <a:pt x="114" y="1240"/>
                    <a:pt x="291" y="1383"/>
                  </a:cubicBezTo>
                  <a:cubicBezTo>
                    <a:pt x="424" y="1490"/>
                    <a:pt x="593" y="1555"/>
                    <a:pt x="779" y="1555"/>
                  </a:cubicBezTo>
                  <a:cubicBezTo>
                    <a:pt x="963" y="1555"/>
                    <a:pt x="1131" y="1490"/>
                    <a:pt x="1265" y="1383"/>
                  </a:cubicBezTo>
                  <a:cubicBezTo>
                    <a:pt x="1441" y="1240"/>
                    <a:pt x="1555" y="1022"/>
                    <a:pt x="1555" y="777"/>
                  </a:cubicBezTo>
                  <a:cubicBezTo>
                    <a:pt x="1555" y="349"/>
                    <a:pt x="1207" y="1"/>
                    <a:pt x="779" y="1"/>
                  </a:cubicBezTo>
                  <a:cubicBezTo>
                    <a:pt x="349" y="1"/>
                    <a:pt x="1" y="349"/>
                    <a:pt x="1" y="777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71"/>
            <p:cNvSpPr/>
            <p:nvPr/>
          </p:nvSpPr>
          <p:spPr>
            <a:xfrm>
              <a:off x="986851" y="2891145"/>
              <a:ext cx="106177" cy="106235"/>
            </a:xfrm>
            <a:custGeom>
              <a:avLst/>
              <a:gdLst/>
              <a:ahLst/>
              <a:cxnLst/>
              <a:rect l="l" t="t" r="r" b="b"/>
              <a:pathLst>
                <a:path w="3680" h="3682" extrusionOk="0">
                  <a:moveTo>
                    <a:pt x="1841" y="3681"/>
                  </a:moveTo>
                  <a:cubicBezTo>
                    <a:pt x="2853" y="3681"/>
                    <a:pt x="3680" y="2855"/>
                    <a:pt x="3680" y="1841"/>
                  </a:cubicBezTo>
                  <a:cubicBezTo>
                    <a:pt x="3680" y="827"/>
                    <a:pt x="2853" y="0"/>
                    <a:pt x="1841" y="0"/>
                  </a:cubicBezTo>
                  <a:cubicBezTo>
                    <a:pt x="827" y="0"/>
                    <a:pt x="0" y="827"/>
                    <a:pt x="0" y="1841"/>
                  </a:cubicBezTo>
                  <a:cubicBezTo>
                    <a:pt x="0" y="2855"/>
                    <a:pt x="825" y="3681"/>
                    <a:pt x="1841" y="3681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71"/>
            <p:cNvSpPr/>
            <p:nvPr/>
          </p:nvSpPr>
          <p:spPr>
            <a:xfrm>
              <a:off x="1005692" y="2953899"/>
              <a:ext cx="68496" cy="43740"/>
            </a:xfrm>
            <a:custGeom>
              <a:avLst/>
              <a:gdLst/>
              <a:ahLst/>
              <a:cxnLst/>
              <a:rect l="l" t="t" r="r" b="b"/>
              <a:pathLst>
                <a:path w="2374" h="1516" extrusionOk="0">
                  <a:moveTo>
                    <a:pt x="700" y="0"/>
                  </a:moveTo>
                  <a:cubicBezTo>
                    <a:pt x="289" y="187"/>
                    <a:pt x="1" y="601"/>
                    <a:pt x="1" y="1082"/>
                  </a:cubicBezTo>
                  <a:cubicBezTo>
                    <a:pt x="320" y="1353"/>
                    <a:pt x="735" y="1516"/>
                    <a:pt x="1188" y="1516"/>
                  </a:cubicBezTo>
                  <a:cubicBezTo>
                    <a:pt x="1639" y="1516"/>
                    <a:pt x="2054" y="1353"/>
                    <a:pt x="2374" y="1082"/>
                  </a:cubicBezTo>
                  <a:cubicBezTo>
                    <a:pt x="2374" y="601"/>
                    <a:pt x="2085" y="187"/>
                    <a:pt x="1674" y="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71"/>
            <p:cNvSpPr/>
            <p:nvPr/>
          </p:nvSpPr>
          <p:spPr>
            <a:xfrm>
              <a:off x="1017522" y="2913736"/>
              <a:ext cx="44837" cy="44866"/>
            </a:xfrm>
            <a:custGeom>
              <a:avLst/>
              <a:gdLst/>
              <a:ahLst/>
              <a:cxnLst/>
              <a:rect l="l" t="t" r="r" b="b"/>
              <a:pathLst>
                <a:path w="1554" h="1555" extrusionOk="0">
                  <a:moveTo>
                    <a:pt x="0" y="777"/>
                  </a:moveTo>
                  <a:cubicBezTo>
                    <a:pt x="0" y="1022"/>
                    <a:pt x="114" y="1240"/>
                    <a:pt x="290" y="1383"/>
                  </a:cubicBezTo>
                  <a:cubicBezTo>
                    <a:pt x="424" y="1490"/>
                    <a:pt x="592" y="1555"/>
                    <a:pt x="778" y="1555"/>
                  </a:cubicBezTo>
                  <a:cubicBezTo>
                    <a:pt x="962" y="1555"/>
                    <a:pt x="1131" y="1490"/>
                    <a:pt x="1264" y="1383"/>
                  </a:cubicBezTo>
                  <a:cubicBezTo>
                    <a:pt x="1440" y="1240"/>
                    <a:pt x="1554" y="1022"/>
                    <a:pt x="1554" y="777"/>
                  </a:cubicBezTo>
                  <a:cubicBezTo>
                    <a:pt x="1554" y="349"/>
                    <a:pt x="1206" y="1"/>
                    <a:pt x="778" y="1"/>
                  </a:cubicBezTo>
                  <a:cubicBezTo>
                    <a:pt x="348" y="1"/>
                    <a:pt x="0" y="349"/>
                    <a:pt x="0" y="777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1"/>
            <p:cNvSpPr/>
            <p:nvPr/>
          </p:nvSpPr>
          <p:spPr>
            <a:xfrm>
              <a:off x="863190" y="2760847"/>
              <a:ext cx="108312" cy="105340"/>
            </a:xfrm>
            <a:custGeom>
              <a:avLst/>
              <a:gdLst/>
              <a:ahLst/>
              <a:cxnLst/>
              <a:rect l="l" t="t" r="r" b="b"/>
              <a:pathLst>
                <a:path w="3754" h="3651" extrusionOk="0">
                  <a:moveTo>
                    <a:pt x="1826" y="0"/>
                  </a:moveTo>
                  <a:cubicBezTo>
                    <a:pt x="1338" y="0"/>
                    <a:pt x="879" y="190"/>
                    <a:pt x="536" y="534"/>
                  </a:cubicBezTo>
                  <a:cubicBezTo>
                    <a:pt x="191" y="879"/>
                    <a:pt x="0" y="1338"/>
                    <a:pt x="0" y="1826"/>
                  </a:cubicBezTo>
                  <a:cubicBezTo>
                    <a:pt x="0" y="2313"/>
                    <a:pt x="191" y="2772"/>
                    <a:pt x="536" y="3116"/>
                  </a:cubicBezTo>
                  <a:cubicBezTo>
                    <a:pt x="879" y="3461"/>
                    <a:pt x="1338" y="3651"/>
                    <a:pt x="1826" y="3651"/>
                  </a:cubicBezTo>
                  <a:cubicBezTo>
                    <a:pt x="2314" y="3651"/>
                    <a:pt x="2771" y="3461"/>
                    <a:pt x="3116" y="3116"/>
                  </a:cubicBezTo>
                  <a:cubicBezTo>
                    <a:pt x="3571" y="2660"/>
                    <a:pt x="3754" y="1988"/>
                    <a:pt x="3591" y="1362"/>
                  </a:cubicBezTo>
                  <a:cubicBezTo>
                    <a:pt x="3568" y="1277"/>
                    <a:pt x="3492" y="1221"/>
                    <a:pt x="3408" y="1221"/>
                  </a:cubicBezTo>
                  <a:cubicBezTo>
                    <a:pt x="3392" y="1221"/>
                    <a:pt x="3376" y="1223"/>
                    <a:pt x="3360" y="1227"/>
                  </a:cubicBezTo>
                  <a:cubicBezTo>
                    <a:pt x="3258" y="1253"/>
                    <a:pt x="3197" y="1358"/>
                    <a:pt x="3223" y="1459"/>
                  </a:cubicBezTo>
                  <a:cubicBezTo>
                    <a:pt x="3354" y="1954"/>
                    <a:pt x="3209" y="2487"/>
                    <a:pt x="2847" y="2847"/>
                  </a:cubicBezTo>
                  <a:cubicBezTo>
                    <a:pt x="2574" y="3120"/>
                    <a:pt x="2212" y="3271"/>
                    <a:pt x="1826" y="3271"/>
                  </a:cubicBezTo>
                  <a:cubicBezTo>
                    <a:pt x="1439" y="3271"/>
                    <a:pt x="1076" y="3120"/>
                    <a:pt x="804" y="2847"/>
                  </a:cubicBezTo>
                  <a:cubicBezTo>
                    <a:pt x="531" y="2574"/>
                    <a:pt x="381" y="2212"/>
                    <a:pt x="381" y="1826"/>
                  </a:cubicBezTo>
                  <a:cubicBezTo>
                    <a:pt x="381" y="1439"/>
                    <a:pt x="531" y="1077"/>
                    <a:pt x="804" y="804"/>
                  </a:cubicBezTo>
                  <a:cubicBezTo>
                    <a:pt x="1077" y="531"/>
                    <a:pt x="1439" y="381"/>
                    <a:pt x="1826" y="381"/>
                  </a:cubicBezTo>
                  <a:cubicBezTo>
                    <a:pt x="2211" y="381"/>
                    <a:pt x="2574" y="531"/>
                    <a:pt x="2847" y="804"/>
                  </a:cubicBezTo>
                  <a:cubicBezTo>
                    <a:pt x="2885" y="841"/>
                    <a:pt x="2933" y="859"/>
                    <a:pt x="2981" y="859"/>
                  </a:cubicBezTo>
                  <a:cubicBezTo>
                    <a:pt x="3030" y="859"/>
                    <a:pt x="3079" y="840"/>
                    <a:pt x="3116" y="802"/>
                  </a:cubicBezTo>
                  <a:cubicBezTo>
                    <a:pt x="3189" y="729"/>
                    <a:pt x="3189" y="609"/>
                    <a:pt x="3116" y="534"/>
                  </a:cubicBezTo>
                  <a:cubicBezTo>
                    <a:pt x="2771" y="190"/>
                    <a:pt x="2312" y="0"/>
                    <a:pt x="182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71"/>
            <p:cNvSpPr/>
            <p:nvPr/>
          </p:nvSpPr>
          <p:spPr>
            <a:xfrm>
              <a:off x="817632" y="2715433"/>
              <a:ext cx="196457" cy="196428"/>
            </a:xfrm>
            <a:custGeom>
              <a:avLst/>
              <a:gdLst/>
              <a:ahLst/>
              <a:cxnLst/>
              <a:rect l="l" t="t" r="r" b="b"/>
              <a:pathLst>
                <a:path w="6809" h="6808" extrusionOk="0">
                  <a:moveTo>
                    <a:pt x="3753" y="365"/>
                  </a:moveTo>
                  <a:cubicBezTo>
                    <a:pt x="3788" y="365"/>
                    <a:pt x="3817" y="393"/>
                    <a:pt x="3817" y="428"/>
                  </a:cubicBezTo>
                  <a:lnTo>
                    <a:pt x="3817" y="681"/>
                  </a:lnTo>
                  <a:cubicBezTo>
                    <a:pt x="3817" y="770"/>
                    <a:pt x="3879" y="847"/>
                    <a:pt x="3966" y="867"/>
                  </a:cubicBezTo>
                  <a:cubicBezTo>
                    <a:pt x="4253" y="932"/>
                    <a:pt x="4524" y="1045"/>
                    <a:pt x="4773" y="1203"/>
                  </a:cubicBezTo>
                  <a:cubicBezTo>
                    <a:pt x="4805" y="1224"/>
                    <a:pt x="4840" y="1234"/>
                    <a:pt x="4875" y="1234"/>
                  </a:cubicBezTo>
                  <a:cubicBezTo>
                    <a:pt x="4924" y="1234"/>
                    <a:pt x="4973" y="1214"/>
                    <a:pt x="5009" y="1177"/>
                  </a:cubicBezTo>
                  <a:lnTo>
                    <a:pt x="5196" y="988"/>
                  </a:lnTo>
                  <a:cubicBezTo>
                    <a:pt x="5209" y="976"/>
                    <a:pt x="5225" y="970"/>
                    <a:pt x="5242" y="970"/>
                  </a:cubicBezTo>
                  <a:cubicBezTo>
                    <a:pt x="5258" y="970"/>
                    <a:pt x="5275" y="976"/>
                    <a:pt x="5287" y="988"/>
                  </a:cubicBezTo>
                  <a:lnTo>
                    <a:pt x="5788" y="1494"/>
                  </a:lnTo>
                  <a:cubicBezTo>
                    <a:pt x="5805" y="1510"/>
                    <a:pt x="5807" y="1530"/>
                    <a:pt x="5807" y="1539"/>
                  </a:cubicBezTo>
                  <a:cubicBezTo>
                    <a:pt x="5807" y="1550"/>
                    <a:pt x="5805" y="1570"/>
                    <a:pt x="5788" y="1585"/>
                  </a:cubicBezTo>
                  <a:lnTo>
                    <a:pt x="5603" y="1774"/>
                  </a:lnTo>
                  <a:cubicBezTo>
                    <a:pt x="5540" y="1837"/>
                    <a:pt x="5529" y="1935"/>
                    <a:pt x="5575" y="2010"/>
                  </a:cubicBezTo>
                  <a:cubicBezTo>
                    <a:pt x="5733" y="2261"/>
                    <a:pt x="5847" y="2534"/>
                    <a:pt x="5911" y="2824"/>
                  </a:cubicBezTo>
                  <a:cubicBezTo>
                    <a:pt x="5931" y="2910"/>
                    <a:pt x="6008" y="2973"/>
                    <a:pt x="6097" y="2973"/>
                  </a:cubicBezTo>
                  <a:lnTo>
                    <a:pt x="6362" y="2973"/>
                  </a:lnTo>
                  <a:cubicBezTo>
                    <a:pt x="6396" y="2973"/>
                    <a:pt x="6425" y="3002"/>
                    <a:pt x="6425" y="3038"/>
                  </a:cubicBezTo>
                  <a:lnTo>
                    <a:pt x="6425" y="3752"/>
                  </a:lnTo>
                  <a:cubicBezTo>
                    <a:pt x="6425" y="3786"/>
                    <a:pt x="6396" y="3817"/>
                    <a:pt x="6362" y="3817"/>
                  </a:cubicBezTo>
                  <a:lnTo>
                    <a:pt x="6097" y="3817"/>
                  </a:lnTo>
                  <a:cubicBezTo>
                    <a:pt x="6008" y="3817"/>
                    <a:pt x="5931" y="3878"/>
                    <a:pt x="5911" y="3966"/>
                  </a:cubicBezTo>
                  <a:cubicBezTo>
                    <a:pt x="5847" y="4254"/>
                    <a:pt x="5733" y="4527"/>
                    <a:pt x="5575" y="4780"/>
                  </a:cubicBezTo>
                  <a:cubicBezTo>
                    <a:pt x="5528" y="4855"/>
                    <a:pt x="5540" y="4953"/>
                    <a:pt x="5603" y="5016"/>
                  </a:cubicBezTo>
                  <a:lnTo>
                    <a:pt x="5790" y="5205"/>
                  </a:lnTo>
                  <a:cubicBezTo>
                    <a:pt x="5805" y="5220"/>
                    <a:pt x="5808" y="5240"/>
                    <a:pt x="5808" y="5251"/>
                  </a:cubicBezTo>
                  <a:cubicBezTo>
                    <a:pt x="5808" y="5260"/>
                    <a:pt x="5805" y="5280"/>
                    <a:pt x="5790" y="5295"/>
                  </a:cubicBezTo>
                  <a:lnTo>
                    <a:pt x="5288" y="5802"/>
                  </a:lnTo>
                  <a:cubicBezTo>
                    <a:pt x="5272" y="5817"/>
                    <a:pt x="5253" y="5820"/>
                    <a:pt x="5242" y="5820"/>
                  </a:cubicBezTo>
                  <a:cubicBezTo>
                    <a:pt x="5232" y="5820"/>
                    <a:pt x="5213" y="5817"/>
                    <a:pt x="5196" y="5802"/>
                  </a:cubicBezTo>
                  <a:lnTo>
                    <a:pt x="5009" y="5613"/>
                  </a:lnTo>
                  <a:cubicBezTo>
                    <a:pt x="4972" y="5576"/>
                    <a:pt x="4923" y="5556"/>
                    <a:pt x="4873" y="5556"/>
                  </a:cubicBezTo>
                  <a:cubicBezTo>
                    <a:pt x="4839" y="5556"/>
                    <a:pt x="4804" y="5566"/>
                    <a:pt x="4773" y="5585"/>
                  </a:cubicBezTo>
                  <a:cubicBezTo>
                    <a:pt x="4524" y="5745"/>
                    <a:pt x="4253" y="5858"/>
                    <a:pt x="3966" y="5923"/>
                  </a:cubicBezTo>
                  <a:cubicBezTo>
                    <a:pt x="3879" y="5943"/>
                    <a:pt x="3817" y="6020"/>
                    <a:pt x="3817" y="6108"/>
                  </a:cubicBezTo>
                  <a:lnTo>
                    <a:pt x="3817" y="6360"/>
                  </a:lnTo>
                  <a:cubicBezTo>
                    <a:pt x="3817" y="6395"/>
                    <a:pt x="3788" y="6424"/>
                    <a:pt x="3753" y="6424"/>
                  </a:cubicBezTo>
                  <a:lnTo>
                    <a:pt x="3038" y="6424"/>
                  </a:lnTo>
                  <a:cubicBezTo>
                    <a:pt x="3003" y="6424"/>
                    <a:pt x="2974" y="6395"/>
                    <a:pt x="2974" y="6360"/>
                  </a:cubicBezTo>
                  <a:lnTo>
                    <a:pt x="2974" y="6110"/>
                  </a:lnTo>
                  <a:cubicBezTo>
                    <a:pt x="2974" y="6021"/>
                    <a:pt x="2912" y="5943"/>
                    <a:pt x="2826" y="5923"/>
                  </a:cubicBezTo>
                  <a:cubicBezTo>
                    <a:pt x="2541" y="5858"/>
                    <a:pt x="2271" y="5745"/>
                    <a:pt x="2024" y="5585"/>
                  </a:cubicBezTo>
                  <a:cubicBezTo>
                    <a:pt x="1994" y="5567"/>
                    <a:pt x="1958" y="5556"/>
                    <a:pt x="1925" y="5556"/>
                  </a:cubicBezTo>
                  <a:cubicBezTo>
                    <a:pt x="1875" y="5556"/>
                    <a:pt x="1826" y="5576"/>
                    <a:pt x="1791" y="5613"/>
                  </a:cubicBezTo>
                  <a:lnTo>
                    <a:pt x="1604" y="5802"/>
                  </a:lnTo>
                  <a:cubicBezTo>
                    <a:pt x="1589" y="5817"/>
                    <a:pt x="1569" y="5820"/>
                    <a:pt x="1559" y="5820"/>
                  </a:cubicBezTo>
                  <a:cubicBezTo>
                    <a:pt x="1549" y="5820"/>
                    <a:pt x="1530" y="5817"/>
                    <a:pt x="1513" y="5802"/>
                  </a:cubicBezTo>
                  <a:lnTo>
                    <a:pt x="1016" y="5297"/>
                  </a:lnTo>
                  <a:cubicBezTo>
                    <a:pt x="992" y="5271"/>
                    <a:pt x="992" y="5230"/>
                    <a:pt x="1015" y="5205"/>
                  </a:cubicBezTo>
                  <a:lnTo>
                    <a:pt x="1204" y="5015"/>
                  </a:lnTo>
                  <a:cubicBezTo>
                    <a:pt x="1265" y="4952"/>
                    <a:pt x="1276" y="4855"/>
                    <a:pt x="1230" y="4780"/>
                  </a:cubicBezTo>
                  <a:cubicBezTo>
                    <a:pt x="1072" y="4529"/>
                    <a:pt x="960" y="4254"/>
                    <a:pt x="895" y="3966"/>
                  </a:cubicBezTo>
                  <a:cubicBezTo>
                    <a:pt x="877" y="3878"/>
                    <a:pt x="800" y="3817"/>
                    <a:pt x="710" y="3817"/>
                  </a:cubicBezTo>
                  <a:lnTo>
                    <a:pt x="449" y="3817"/>
                  </a:lnTo>
                  <a:cubicBezTo>
                    <a:pt x="414" y="3817"/>
                    <a:pt x="384" y="3788"/>
                    <a:pt x="384" y="3752"/>
                  </a:cubicBezTo>
                  <a:lnTo>
                    <a:pt x="384" y="3038"/>
                  </a:lnTo>
                  <a:cubicBezTo>
                    <a:pt x="384" y="3002"/>
                    <a:pt x="414" y="2973"/>
                    <a:pt x="449" y="2973"/>
                  </a:cubicBezTo>
                  <a:lnTo>
                    <a:pt x="681" y="2973"/>
                  </a:lnTo>
                  <a:cubicBezTo>
                    <a:pt x="771" y="2973"/>
                    <a:pt x="848" y="2912"/>
                    <a:pt x="868" y="2824"/>
                  </a:cubicBezTo>
                  <a:cubicBezTo>
                    <a:pt x="932" y="2538"/>
                    <a:pt x="1046" y="2266"/>
                    <a:pt x="1204" y="2018"/>
                  </a:cubicBezTo>
                  <a:cubicBezTo>
                    <a:pt x="1253" y="1942"/>
                    <a:pt x="1242" y="1844"/>
                    <a:pt x="1177" y="1781"/>
                  </a:cubicBezTo>
                  <a:lnTo>
                    <a:pt x="989" y="1594"/>
                  </a:lnTo>
                  <a:cubicBezTo>
                    <a:pt x="964" y="1570"/>
                    <a:pt x="964" y="1527"/>
                    <a:pt x="989" y="1504"/>
                  </a:cubicBezTo>
                  <a:lnTo>
                    <a:pt x="1493" y="1001"/>
                  </a:lnTo>
                  <a:cubicBezTo>
                    <a:pt x="1506" y="988"/>
                    <a:pt x="1523" y="982"/>
                    <a:pt x="1539" y="982"/>
                  </a:cubicBezTo>
                  <a:cubicBezTo>
                    <a:pt x="1556" y="982"/>
                    <a:pt x="1573" y="988"/>
                    <a:pt x="1586" y="1001"/>
                  </a:cubicBezTo>
                  <a:lnTo>
                    <a:pt x="1774" y="1189"/>
                  </a:lnTo>
                  <a:cubicBezTo>
                    <a:pt x="1811" y="1226"/>
                    <a:pt x="1859" y="1245"/>
                    <a:pt x="1909" y="1245"/>
                  </a:cubicBezTo>
                  <a:cubicBezTo>
                    <a:pt x="1944" y="1245"/>
                    <a:pt x="1979" y="1235"/>
                    <a:pt x="2010" y="1215"/>
                  </a:cubicBezTo>
                  <a:cubicBezTo>
                    <a:pt x="2262" y="1057"/>
                    <a:pt x="2535" y="944"/>
                    <a:pt x="2823" y="879"/>
                  </a:cubicBezTo>
                  <a:cubicBezTo>
                    <a:pt x="2911" y="861"/>
                    <a:pt x="2974" y="783"/>
                    <a:pt x="2974" y="694"/>
                  </a:cubicBezTo>
                  <a:lnTo>
                    <a:pt x="2974" y="428"/>
                  </a:lnTo>
                  <a:cubicBezTo>
                    <a:pt x="2974" y="393"/>
                    <a:pt x="3001" y="365"/>
                    <a:pt x="3037" y="365"/>
                  </a:cubicBezTo>
                  <a:close/>
                  <a:moveTo>
                    <a:pt x="3052" y="0"/>
                  </a:moveTo>
                  <a:cubicBezTo>
                    <a:pt x="2808" y="0"/>
                    <a:pt x="2609" y="200"/>
                    <a:pt x="2609" y="445"/>
                  </a:cubicBezTo>
                  <a:lnTo>
                    <a:pt x="2609" y="570"/>
                  </a:lnTo>
                  <a:cubicBezTo>
                    <a:pt x="2383" y="632"/>
                    <a:pt x="2165" y="723"/>
                    <a:pt x="1961" y="838"/>
                  </a:cubicBezTo>
                  <a:lnTo>
                    <a:pt x="1877" y="754"/>
                  </a:lnTo>
                  <a:cubicBezTo>
                    <a:pt x="1791" y="669"/>
                    <a:pt x="1678" y="626"/>
                    <a:pt x="1565" y="626"/>
                  </a:cubicBezTo>
                  <a:cubicBezTo>
                    <a:pt x="1452" y="626"/>
                    <a:pt x="1338" y="669"/>
                    <a:pt x="1251" y="755"/>
                  </a:cubicBezTo>
                  <a:lnTo>
                    <a:pt x="748" y="1257"/>
                  </a:lnTo>
                  <a:cubicBezTo>
                    <a:pt x="576" y="1428"/>
                    <a:pt x="576" y="1708"/>
                    <a:pt x="748" y="1881"/>
                  </a:cubicBezTo>
                  <a:lnTo>
                    <a:pt x="831" y="1964"/>
                  </a:lnTo>
                  <a:cubicBezTo>
                    <a:pt x="716" y="2168"/>
                    <a:pt x="625" y="2384"/>
                    <a:pt x="562" y="2608"/>
                  </a:cubicBezTo>
                  <a:lnTo>
                    <a:pt x="444" y="2608"/>
                  </a:lnTo>
                  <a:cubicBezTo>
                    <a:pt x="200" y="2608"/>
                    <a:pt x="1" y="2807"/>
                    <a:pt x="1" y="3053"/>
                  </a:cubicBezTo>
                  <a:lnTo>
                    <a:pt x="1" y="3757"/>
                  </a:lnTo>
                  <a:cubicBezTo>
                    <a:pt x="1" y="4001"/>
                    <a:pt x="200" y="4200"/>
                    <a:pt x="444" y="4200"/>
                  </a:cubicBezTo>
                  <a:lnTo>
                    <a:pt x="570" y="4200"/>
                  </a:lnTo>
                  <a:cubicBezTo>
                    <a:pt x="633" y="4426"/>
                    <a:pt x="722" y="4644"/>
                    <a:pt x="838" y="4849"/>
                  </a:cubicBezTo>
                  <a:lnTo>
                    <a:pt x="754" y="4932"/>
                  </a:lnTo>
                  <a:cubicBezTo>
                    <a:pt x="584" y="5105"/>
                    <a:pt x="584" y="5386"/>
                    <a:pt x="756" y="5559"/>
                  </a:cubicBezTo>
                  <a:lnTo>
                    <a:pt x="1256" y="6061"/>
                  </a:lnTo>
                  <a:cubicBezTo>
                    <a:pt x="1339" y="6145"/>
                    <a:pt x="1451" y="6191"/>
                    <a:pt x="1569" y="6191"/>
                  </a:cubicBezTo>
                  <a:cubicBezTo>
                    <a:pt x="1687" y="6191"/>
                    <a:pt x="1797" y="6145"/>
                    <a:pt x="1880" y="6061"/>
                  </a:cubicBezTo>
                  <a:lnTo>
                    <a:pt x="1963" y="5978"/>
                  </a:lnTo>
                  <a:cubicBezTo>
                    <a:pt x="2167" y="6093"/>
                    <a:pt x="2383" y="6184"/>
                    <a:pt x="2609" y="6247"/>
                  </a:cubicBezTo>
                  <a:lnTo>
                    <a:pt x="2609" y="6365"/>
                  </a:lnTo>
                  <a:cubicBezTo>
                    <a:pt x="2609" y="6609"/>
                    <a:pt x="2807" y="6808"/>
                    <a:pt x="3050" y="6808"/>
                  </a:cubicBezTo>
                  <a:lnTo>
                    <a:pt x="3759" y="6808"/>
                  </a:lnTo>
                  <a:cubicBezTo>
                    <a:pt x="4001" y="6808"/>
                    <a:pt x="4201" y="6609"/>
                    <a:pt x="4201" y="6365"/>
                  </a:cubicBezTo>
                  <a:lnTo>
                    <a:pt x="4201" y="6247"/>
                  </a:lnTo>
                  <a:cubicBezTo>
                    <a:pt x="4426" y="6184"/>
                    <a:pt x="4643" y="6093"/>
                    <a:pt x="4847" y="5978"/>
                  </a:cubicBezTo>
                  <a:lnTo>
                    <a:pt x="4929" y="6061"/>
                  </a:lnTo>
                  <a:cubicBezTo>
                    <a:pt x="5012" y="6145"/>
                    <a:pt x="5123" y="6191"/>
                    <a:pt x="5242" y="6191"/>
                  </a:cubicBezTo>
                  <a:cubicBezTo>
                    <a:pt x="5360" y="6191"/>
                    <a:pt x="5471" y="6145"/>
                    <a:pt x="5554" y="6061"/>
                  </a:cubicBezTo>
                  <a:lnTo>
                    <a:pt x="6054" y="5559"/>
                  </a:lnTo>
                  <a:cubicBezTo>
                    <a:pt x="6138" y="5475"/>
                    <a:pt x="6184" y="5365"/>
                    <a:pt x="6184" y="5245"/>
                  </a:cubicBezTo>
                  <a:cubicBezTo>
                    <a:pt x="6184" y="5127"/>
                    <a:pt x="6138" y="5015"/>
                    <a:pt x="6055" y="4932"/>
                  </a:cubicBezTo>
                  <a:lnTo>
                    <a:pt x="5973" y="4849"/>
                  </a:lnTo>
                  <a:cubicBezTo>
                    <a:pt x="6088" y="4644"/>
                    <a:pt x="6177" y="4426"/>
                    <a:pt x="6239" y="4200"/>
                  </a:cubicBezTo>
                  <a:lnTo>
                    <a:pt x="6367" y="4200"/>
                  </a:lnTo>
                  <a:cubicBezTo>
                    <a:pt x="6611" y="4200"/>
                    <a:pt x="6808" y="4002"/>
                    <a:pt x="6808" y="3759"/>
                  </a:cubicBezTo>
                  <a:lnTo>
                    <a:pt x="6808" y="3050"/>
                  </a:lnTo>
                  <a:cubicBezTo>
                    <a:pt x="6808" y="2807"/>
                    <a:pt x="6611" y="2608"/>
                    <a:pt x="6367" y="2608"/>
                  </a:cubicBezTo>
                  <a:lnTo>
                    <a:pt x="6239" y="2608"/>
                  </a:lnTo>
                  <a:cubicBezTo>
                    <a:pt x="6177" y="2383"/>
                    <a:pt x="6086" y="2165"/>
                    <a:pt x="5973" y="1961"/>
                  </a:cubicBezTo>
                  <a:lnTo>
                    <a:pt x="6054" y="1878"/>
                  </a:lnTo>
                  <a:cubicBezTo>
                    <a:pt x="6138" y="1794"/>
                    <a:pt x="6184" y="1683"/>
                    <a:pt x="6184" y="1563"/>
                  </a:cubicBezTo>
                  <a:cubicBezTo>
                    <a:pt x="6184" y="1445"/>
                    <a:pt x="6138" y="1333"/>
                    <a:pt x="6054" y="1251"/>
                  </a:cubicBezTo>
                  <a:lnTo>
                    <a:pt x="5554" y="747"/>
                  </a:lnTo>
                  <a:cubicBezTo>
                    <a:pt x="5468" y="662"/>
                    <a:pt x="5355" y="619"/>
                    <a:pt x="5242" y="619"/>
                  </a:cubicBezTo>
                  <a:cubicBezTo>
                    <a:pt x="5128" y="619"/>
                    <a:pt x="5015" y="662"/>
                    <a:pt x="4929" y="747"/>
                  </a:cubicBezTo>
                  <a:lnTo>
                    <a:pt x="4847" y="830"/>
                  </a:lnTo>
                  <a:cubicBezTo>
                    <a:pt x="4643" y="715"/>
                    <a:pt x="4426" y="625"/>
                    <a:pt x="4201" y="562"/>
                  </a:cubicBezTo>
                  <a:lnTo>
                    <a:pt x="4201" y="445"/>
                  </a:lnTo>
                  <a:cubicBezTo>
                    <a:pt x="4201" y="200"/>
                    <a:pt x="4001" y="0"/>
                    <a:pt x="375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71"/>
            <p:cNvSpPr/>
            <p:nvPr/>
          </p:nvSpPr>
          <p:spPr>
            <a:xfrm>
              <a:off x="725534" y="2630866"/>
              <a:ext cx="374909" cy="373900"/>
            </a:xfrm>
            <a:custGeom>
              <a:avLst/>
              <a:gdLst/>
              <a:ahLst/>
              <a:cxnLst/>
              <a:rect l="l" t="t" r="r" b="b"/>
              <a:pathLst>
                <a:path w="12994" h="12959" extrusionOk="0">
                  <a:moveTo>
                    <a:pt x="2066" y="1163"/>
                  </a:moveTo>
                  <a:cubicBezTo>
                    <a:pt x="2389" y="1163"/>
                    <a:pt x="2653" y="1427"/>
                    <a:pt x="2653" y="1750"/>
                  </a:cubicBezTo>
                  <a:cubicBezTo>
                    <a:pt x="2653" y="2074"/>
                    <a:pt x="2389" y="2336"/>
                    <a:pt x="2066" y="2336"/>
                  </a:cubicBezTo>
                  <a:cubicBezTo>
                    <a:pt x="1742" y="2336"/>
                    <a:pt x="1478" y="2074"/>
                    <a:pt x="1478" y="1750"/>
                  </a:cubicBezTo>
                  <a:cubicBezTo>
                    <a:pt x="1478" y="1427"/>
                    <a:pt x="1742" y="1163"/>
                    <a:pt x="2066" y="1163"/>
                  </a:cubicBezTo>
                  <a:close/>
                  <a:moveTo>
                    <a:pt x="10898" y="1163"/>
                  </a:moveTo>
                  <a:cubicBezTo>
                    <a:pt x="11221" y="1163"/>
                    <a:pt x="11484" y="1427"/>
                    <a:pt x="11484" y="1750"/>
                  </a:cubicBezTo>
                  <a:cubicBezTo>
                    <a:pt x="11484" y="2074"/>
                    <a:pt x="11221" y="2336"/>
                    <a:pt x="10898" y="2336"/>
                  </a:cubicBezTo>
                  <a:cubicBezTo>
                    <a:pt x="10574" y="2336"/>
                    <a:pt x="10310" y="2074"/>
                    <a:pt x="10310" y="1750"/>
                  </a:cubicBezTo>
                  <a:cubicBezTo>
                    <a:pt x="10310" y="1427"/>
                    <a:pt x="10574" y="1163"/>
                    <a:pt x="10898" y="1163"/>
                  </a:cubicBezTo>
                  <a:close/>
                  <a:moveTo>
                    <a:pt x="2066" y="381"/>
                  </a:moveTo>
                  <a:cubicBezTo>
                    <a:pt x="2975" y="381"/>
                    <a:pt x="3716" y="1120"/>
                    <a:pt x="3716" y="2031"/>
                  </a:cubicBezTo>
                  <a:cubicBezTo>
                    <a:pt x="3716" y="2405"/>
                    <a:pt x="3590" y="2750"/>
                    <a:pt x="3379" y="3028"/>
                  </a:cubicBezTo>
                  <a:cubicBezTo>
                    <a:pt x="3288" y="2740"/>
                    <a:pt x="3104" y="2485"/>
                    <a:pt x="2852" y="2309"/>
                  </a:cubicBezTo>
                  <a:cubicBezTo>
                    <a:pt x="2966" y="2151"/>
                    <a:pt x="3032" y="1959"/>
                    <a:pt x="3032" y="1750"/>
                  </a:cubicBezTo>
                  <a:cubicBezTo>
                    <a:pt x="3032" y="1217"/>
                    <a:pt x="2598" y="784"/>
                    <a:pt x="2066" y="784"/>
                  </a:cubicBezTo>
                  <a:cubicBezTo>
                    <a:pt x="1532" y="784"/>
                    <a:pt x="1099" y="1217"/>
                    <a:pt x="1099" y="1750"/>
                  </a:cubicBezTo>
                  <a:cubicBezTo>
                    <a:pt x="1099" y="1959"/>
                    <a:pt x="1165" y="2151"/>
                    <a:pt x="1277" y="2309"/>
                  </a:cubicBezTo>
                  <a:cubicBezTo>
                    <a:pt x="1027" y="2485"/>
                    <a:pt x="841" y="2738"/>
                    <a:pt x="751" y="3028"/>
                  </a:cubicBezTo>
                  <a:cubicBezTo>
                    <a:pt x="541" y="2750"/>
                    <a:pt x="415" y="2405"/>
                    <a:pt x="415" y="2031"/>
                  </a:cubicBezTo>
                  <a:cubicBezTo>
                    <a:pt x="415" y="1120"/>
                    <a:pt x="1154" y="381"/>
                    <a:pt x="2066" y="381"/>
                  </a:cubicBezTo>
                  <a:close/>
                  <a:moveTo>
                    <a:pt x="11398" y="2576"/>
                  </a:moveTo>
                  <a:cubicBezTo>
                    <a:pt x="11677" y="2740"/>
                    <a:pt x="11861" y="3028"/>
                    <a:pt x="11889" y="3349"/>
                  </a:cubicBezTo>
                  <a:cubicBezTo>
                    <a:pt x="11613" y="3557"/>
                    <a:pt x="11269" y="3680"/>
                    <a:pt x="10896" y="3680"/>
                  </a:cubicBezTo>
                  <a:cubicBezTo>
                    <a:pt x="10524" y="3680"/>
                    <a:pt x="10180" y="3557"/>
                    <a:pt x="9904" y="3347"/>
                  </a:cubicBezTo>
                  <a:cubicBezTo>
                    <a:pt x="9933" y="3028"/>
                    <a:pt x="10117" y="2740"/>
                    <a:pt x="10396" y="2576"/>
                  </a:cubicBezTo>
                  <a:cubicBezTo>
                    <a:pt x="10542" y="2665"/>
                    <a:pt x="10714" y="2717"/>
                    <a:pt x="10896" y="2717"/>
                  </a:cubicBezTo>
                  <a:cubicBezTo>
                    <a:pt x="11080" y="2717"/>
                    <a:pt x="11251" y="2665"/>
                    <a:pt x="11398" y="2576"/>
                  </a:cubicBezTo>
                  <a:close/>
                  <a:moveTo>
                    <a:pt x="2566" y="2576"/>
                  </a:moveTo>
                  <a:cubicBezTo>
                    <a:pt x="2845" y="2740"/>
                    <a:pt x="3029" y="3028"/>
                    <a:pt x="3058" y="3349"/>
                  </a:cubicBezTo>
                  <a:cubicBezTo>
                    <a:pt x="2782" y="3557"/>
                    <a:pt x="2438" y="3682"/>
                    <a:pt x="2066" y="3682"/>
                  </a:cubicBezTo>
                  <a:cubicBezTo>
                    <a:pt x="1693" y="3682"/>
                    <a:pt x="1349" y="3557"/>
                    <a:pt x="1073" y="3349"/>
                  </a:cubicBezTo>
                  <a:cubicBezTo>
                    <a:pt x="1101" y="3028"/>
                    <a:pt x="1286" y="2740"/>
                    <a:pt x="1564" y="2576"/>
                  </a:cubicBezTo>
                  <a:cubicBezTo>
                    <a:pt x="1711" y="2665"/>
                    <a:pt x="1881" y="2717"/>
                    <a:pt x="2066" y="2717"/>
                  </a:cubicBezTo>
                  <a:cubicBezTo>
                    <a:pt x="2248" y="2717"/>
                    <a:pt x="2420" y="2665"/>
                    <a:pt x="2566" y="2576"/>
                  </a:cubicBezTo>
                  <a:close/>
                  <a:moveTo>
                    <a:pt x="2066" y="9995"/>
                  </a:moveTo>
                  <a:cubicBezTo>
                    <a:pt x="2389" y="9995"/>
                    <a:pt x="2653" y="10257"/>
                    <a:pt x="2653" y="10581"/>
                  </a:cubicBezTo>
                  <a:cubicBezTo>
                    <a:pt x="2653" y="10905"/>
                    <a:pt x="2389" y="11169"/>
                    <a:pt x="2066" y="11169"/>
                  </a:cubicBezTo>
                  <a:cubicBezTo>
                    <a:pt x="1742" y="11169"/>
                    <a:pt x="1478" y="10905"/>
                    <a:pt x="1478" y="10581"/>
                  </a:cubicBezTo>
                  <a:cubicBezTo>
                    <a:pt x="1478" y="10257"/>
                    <a:pt x="1742" y="9995"/>
                    <a:pt x="2066" y="9995"/>
                  </a:cubicBezTo>
                  <a:close/>
                  <a:moveTo>
                    <a:pt x="10896" y="9995"/>
                  </a:moveTo>
                  <a:cubicBezTo>
                    <a:pt x="11220" y="9995"/>
                    <a:pt x="11484" y="10257"/>
                    <a:pt x="11484" y="10581"/>
                  </a:cubicBezTo>
                  <a:cubicBezTo>
                    <a:pt x="11484" y="10905"/>
                    <a:pt x="11220" y="11169"/>
                    <a:pt x="10896" y="11169"/>
                  </a:cubicBezTo>
                  <a:cubicBezTo>
                    <a:pt x="10574" y="11169"/>
                    <a:pt x="10310" y="10905"/>
                    <a:pt x="10310" y="10581"/>
                  </a:cubicBezTo>
                  <a:cubicBezTo>
                    <a:pt x="10310" y="10257"/>
                    <a:pt x="10574" y="9995"/>
                    <a:pt x="10896" y="9995"/>
                  </a:cubicBezTo>
                  <a:close/>
                  <a:moveTo>
                    <a:pt x="10896" y="9145"/>
                  </a:moveTo>
                  <a:cubicBezTo>
                    <a:pt x="11843" y="9145"/>
                    <a:pt x="12613" y="9915"/>
                    <a:pt x="12613" y="10862"/>
                  </a:cubicBezTo>
                  <a:cubicBezTo>
                    <a:pt x="12613" y="11268"/>
                    <a:pt x="12470" y="11643"/>
                    <a:pt x="12232" y="11937"/>
                  </a:cubicBezTo>
                  <a:cubicBezTo>
                    <a:pt x="12153" y="11616"/>
                    <a:pt x="11958" y="11333"/>
                    <a:pt x="11685" y="11141"/>
                  </a:cubicBezTo>
                  <a:cubicBezTo>
                    <a:pt x="11797" y="10983"/>
                    <a:pt x="11864" y="10790"/>
                    <a:pt x="11864" y="10581"/>
                  </a:cubicBezTo>
                  <a:cubicBezTo>
                    <a:pt x="11864" y="10049"/>
                    <a:pt x="11430" y="9615"/>
                    <a:pt x="10896" y="9615"/>
                  </a:cubicBezTo>
                  <a:cubicBezTo>
                    <a:pt x="10364" y="9615"/>
                    <a:pt x="9930" y="10049"/>
                    <a:pt x="9930" y="10581"/>
                  </a:cubicBezTo>
                  <a:cubicBezTo>
                    <a:pt x="9930" y="10790"/>
                    <a:pt x="9996" y="10983"/>
                    <a:pt x="10109" y="11141"/>
                  </a:cubicBezTo>
                  <a:cubicBezTo>
                    <a:pt x="9836" y="11333"/>
                    <a:pt x="9642" y="11616"/>
                    <a:pt x="9560" y="11937"/>
                  </a:cubicBezTo>
                  <a:cubicBezTo>
                    <a:pt x="9323" y="11643"/>
                    <a:pt x="9180" y="11268"/>
                    <a:pt x="9180" y="10862"/>
                  </a:cubicBezTo>
                  <a:cubicBezTo>
                    <a:pt x="9180" y="9915"/>
                    <a:pt x="9950" y="9145"/>
                    <a:pt x="10896" y="9145"/>
                  </a:cubicBezTo>
                  <a:close/>
                  <a:moveTo>
                    <a:pt x="6480" y="563"/>
                  </a:moveTo>
                  <a:cubicBezTo>
                    <a:pt x="7374" y="563"/>
                    <a:pt x="8264" y="769"/>
                    <a:pt x="9063" y="1158"/>
                  </a:cubicBezTo>
                  <a:cubicBezTo>
                    <a:pt x="8937" y="1424"/>
                    <a:pt x="8867" y="1718"/>
                    <a:pt x="8867" y="2031"/>
                  </a:cubicBezTo>
                  <a:cubicBezTo>
                    <a:pt x="8867" y="3151"/>
                    <a:pt x="9777" y="4060"/>
                    <a:pt x="10896" y="4060"/>
                  </a:cubicBezTo>
                  <a:cubicBezTo>
                    <a:pt x="11209" y="4060"/>
                    <a:pt x="11504" y="3990"/>
                    <a:pt x="11768" y="3864"/>
                  </a:cubicBezTo>
                  <a:cubicBezTo>
                    <a:pt x="12553" y="5470"/>
                    <a:pt x="12564" y="7357"/>
                    <a:pt x="11797" y="8970"/>
                  </a:cubicBezTo>
                  <a:cubicBezTo>
                    <a:pt x="11524" y="8840"/>
                    <a:pt x="11218" y="8766"/>
                    <a:pt x="10896" y="8766"/>
                  </a:cubicBezTo>
                  <a:cubicBezTo>
                    <a:pt x="9741" y="8766"/>
                    <a:pt x="8801" y="9707"/>
                    <a:pt x="8801" y="10862"/>
                  </a:cubicBezTo>
                  <a:cubicBezTo>
                    <a:pt x="8801" y="11184"/>
                    <a:pt x="8875" y="11489"/>
                    <a:pt x="9005" y="11762"/>
                  </a:cubicBezTo>
                  <a:cubicBezTo>
                    <a:pt x="8221" y="12133"/>
                    <a:pt x="7353" y="12330"/>
                    <a:pt x="6482" y="12330"/>
                  </a:cubicBezTo>
                  <a:cubicBezTo>
                    <a:pt x="5587" y="12330"/>
                    <a:pt x="4698" y="12124"/>
                    <a:pt x="3899" y="11733"/>
                  </a:cubicBezTo>
                  <a:cubicBezTo>
                    <a:pt x="4024" y="11469"/>
                    <a:pt x="4095" y="11175"/>
                    <a:pt x="4095" y="10862"/>
                  </a:cubicBezTo>
                  <a:cubicBezTo>
                    <a:pt x="4095" y="10558"/>
                    <a:pt x="4030" y="10267"/>
                    <a:pt x="3900" y="9994"/>
                  </a:cubicBezTo>
                  <a:cubicBezTo>
                    <a:pt x="3868" y="9925"/>
                    <a:pt x="3800" y="9885"/>
                    <a:pt x="3728" y="9885"/>
                  </a:cubicBezTo>
                  <a:cubicBezTo>
                    <a:pt x="3701" y="9885"/>
                    <a:pt x="3673" y="9891"/>
                    <a:pt x="3647" y="9903"/>
                  </a:cubicBezTo>
                  <a:cubicBezTo>
                    <a:pt x="3553" y="9948"/>
                    <a:pt x="3512" y="10061"/>
                    <a:pt x="3558" y="10156"/>
                  </a:cubicBezTo>
                  <a:cubicBezTo>
                    <a:pt x="3662" y="10377"/>
                    <a:pt x="3716" y="10615"/>
                    <a:pt x="3716" y="10862"/>
                  </a:cubicBezTo>
                  <a:cubicBezTo>
                    <a:pt x="3716" y="11238"/>
                    <a:pt x="3590" y="11583"/>
                    <a:pt x="3379" y="11860"/>
                  </a:cubicBezTo>
                  <a:cubicBezTo>
                    <a:pt x="3288" y="11570"/>
                    <a:pt x="3104" y="11317"/>
                    <a:pt x="2852" y="11141"/>
                  </a:cubicBezTo>
                  <a:cubicBezTo>
                    <a:pt x="2966" y="10983"/>
                    <a:pt x="3032" y="10790"/>
                    <a:pt x="3032" y="10583"/>
                  </a:cubicBezTo>
                  <a:cubicBezTo>
                    <a:pt x="3032" y="10049"/>
                    <a:pt x="2598" y="9615"/>
                    <a:pt x="2066" y="9615"/>
                  </a:cubicBezTo>
                  <a:cubicBezTo>
                    <a:pt x="1532" y="9615"/>
                    <a:pt x="1099" y="10049"/>
                    <a:pt x="1099" y="10583"/>
                  </a:cubicBezTo>
                  <a:cubicBezTo>
                    <a:pt x="1099" y="10790"/>
                    <a:pt x="1165" y="10983"/>
                    <a:pt x="1277" y="11141"/>
                  </a:cubicBezTo>
                  <a:cubicBezTo>
                    <a:pt x="1027" y="11317"/>
                    <a:pt x="841" y="11570"/>
                    <a:pt x="751" y="11860"/>
                  </a:cubicBezTo>
                  <a:cubicBezTo>
                    <a:pt x="539" y="11583"/>
                    <a:pt x="415" y="11238"/>
                    <a:pt x="415" y="10863"/>
                  </a:cubicBezTo>
                  <a:cubicBezTo>
                    <a:pt x="415" y="9952"/>
                    <a:pt x="1154" y="9211"/>
                    <a:pt x="2066" y="9211"/>
                  </a:cubicBezTo>
                  <a:cubicBezTo>
                    <a:pt x="2438" y="9211"/>
                    <a:pt x="2803" y="9340"/>
                    <a:pt x="3095" y="9573"/>
                  </a:cubicBezTo>
                  <a:cubicBezTo>
                    <a:pt x="3130" y="9601"/>
                    <a:pt x="3171" y="9614"/>
                    <a:pt x="3213" y="9614"/>
                  </a:cubicBezTo>
                  <a:cubicBezTo>
                    <a:pt x="3269" y="9614"/>
                    <a:pt x="3324" y="9590"/>
                    <a:pt x="3362" y="9543"/>
                  </a:cubicBezTo>
                  <a:cubicBezTo>
                    <a:pt x="3426" y="9461"/>
                    <a:pt x="3414" y="9342"/>
                    <a:pt x="3331" y="9276"/>
                  </a:cubicBezTo>
                  <a:cubicBezTo>
                    <a:pt x="2974" y="8990"/>
                    <a:pt x="2524" y="8832"/>
                    <a:pt x="2066" y="8832"/>
                  </a:cubicBezTo>
                  <a:cubicBezTo>
                    <a:pt x="1753" y="8832"/>
                    <a:pt x="1458" y="8903"/>
                    <a:pt x="1193" y="9029"/>
                  </a:cubicBezTo>
                  <a:cubicBezTo>
                    <a:pt x="398" y="7403"/>
                    <a:pt x="398" y="5492"/>
                    <a:pt x="1193" y="3864"/>
                  </a:cubicBezTo>
                  <a:cubicBezTo>
                    <a:pt x="1457" y="3990"/>
                    <a:pt x="1753" y="4060"/>
                    <a:pt x="2066" y="4060"/>
                  </a:cubicBezTo>
                  <a:cubicBezTo>
                    <a:pt x="3184" y="4060"/>
                    <a:pt x="4095" y="3151"/>
                    <a:pt x="4095" y="2031"/>
                  </a:cubicBezTo>
                  <a:cubicBezTo>
                    <a:pt x="4095" y="1718"/>
                    <a:pt x="4024" y="1424"/>
                    <a:pt x="3899" y="1158"/>
                  </a:cubicBezTo>
                  <a:cubicBezTo>
                    <a:pt x="4696" y="769"/>
                    <a:pt x="5587" y="563"/>
                    <a:pt x="6480" y="563"/>
                  </a:cubicBezTo>
                  <a:close/>
                  <a:moveTo>
                    <a:pt x="2566" y="11408"/>
                  </a:moveTo>
                  <a:cubicBezTo>
                    <a:pt x="2845" y="11572"/>
                    <a:pt x="3029" y="11860"/>
                    <a:pt x="3058" y="12179"/>
                  </a:cubicBezTo>
                  <a:cubicBezTo>
                    <a:pt x="2782" y="12388"/>
                    <a:pt x="2438" y="12512"/>
                    <a:pt x="2066" y="12512"/>
                  </a:cubicBezTo>
                  <a:cubicBezTo>
                    <a:pt x="1693" y="12512"/>
                    <a:pt x="1349" y="12388"/>
                    <a:pt x="1073" y="12179"/>
                  </a:cubicBezTo>
                  <a:cubicBezTo>
                    <a:pt x="1102" y="11859"/>
                    <a:pt x="1286" y="11570"/>
                    <a:pt x="1564" y="11408"/>
                  </a:cubicBezTo>
                  <a:cubicBezTo>
                    <a:pt x="1711" y="11497"/>
                    <a:pt x="1881" y="11549"/>
                    <a:pt x="2066" y="11549"/>
                  </a:cubicBezTo>
                  <a:cubicBezTo>
                    <a:pt x="2248" y="11549"/>
                    <a:pt x="2420" y="11497"/>
                    <a:pt x="2566" y="11408"/>
                  </a:cubicBezTo>
                  <a:close/>
                  <a:moveTo>
                    <a:pt x="11398" y="11408"/>
                  </a:moveTo>
                  <a:cubicBezTo>
                    <a:pt x="11699" y="11584"/>
                    <a:pt x="11890" y="11906"/>
                    <a:pt x="11893" y="12258"/>
                  </a:cubicBezTo>
                  <a:cubicBezTo>
                    <a:pt x="11613" y="12459"/>
                    <a:pt x="11269" y="12578"/>
                    <a:pt x="10898" y="12578"/>
                  </a:cubicBezTo>
                  <a:cubicBezTo>
                    <a:pt x="10525" y="12578"/>
                    <a:pt x="10181" y="12459"/>
                    <a:pt x="9901" y="12258"/>
                  </a:cubicBezTo>
                  <a:cubicBezTo>
                    <a:pt x="9904" y="11906"/>
                    <a:pt x="10096" y="11584"/>
                    <a:pt x="10396" y="11408"/>
                  </a:cubicBezTo>
                  <a:cubicBezTo>
                    <a:pt x="10542" y="11497"/>
                    <a:pt x="10714" y="11547"/>
                    <a:pt x="10898" y="11547"/>
                  </a:cubicBezTo>
                  <a:cubicBezTo>
                    <a:pt x="11080" y="11547"/>
                    <a:pt x="11252" y="11497"/>
                    <a:pt x="11398" y="11408"/>
                  </a:cubicBezTo>
                  <a:close/>
                  <a:moveTo>
                    <a:pt x="2066" y="0"/>
                  </a:moveTo>
                  <a:cubicBezTo>
                    <a:pt x="946" y="0"/>
                    <a:pt x="35" y="911"/>
                    <a:pt x="35" y="2031"/>
                  </a:cubicBezTo>
                  <a:cubicBezTo>
                    <a:pt x="35" y="2703"/>
                    <a:pt x="363" y="3298"/>
                    <a:pt x="866" y="3668"/>
                  </a:cubicBezTo>
                  <a:cubicBezTo>
                    <a:pt x="1" y="5416"/>
                    <a:pt x="2" y="7478"/>
                    <a:pt x="868" y="9225"/>
                  </a:cubicBezTo>
                  <a:cubicBezTo>
                    <a:pt x="363" y="9595"/>
                    <a:pt x="35" y="10191"/>
                    <a:pt x="35" y="10863"/>
                  </a:cubicBezTo>
                  <a:cubicBezTo>
                    <a:pt x="35" y="11982"/>
                    <a:pt x="946" y="12893"/>
                    <a:pt x="2066" y="12893"/>
                  </a:cubicBezTo>
                  <a:cubicBezTo>
                    <a:pt x="2736" y="12893"/>
                    <a:pt x="3333" y="12564"/>
                    <a:pt x="3702" y="12061"/>
                  </a:cubicBezTo>
                  <a:cubicBezTo>
                    <a:pt x="4560" y="12485"/>
                    <a:pt x="5518" y="12710"/>
                    <a:pt x="6480" y="12710"/>
                  </a:cubicBezTo>
                  <a:cubicBezTo>
                    <a:pt x="7420" y="12710"/>
                    <a:pt x="8358" y="12495"/>
                    <a:pt x="9200" y="12090"/>
                  </a:cubicBezTo>
                  <a:cubicBezTo>
                    <a:pt x="9580" y="12617"/>
                    <a:pt x="10198" y="12959"/>
                    <a:pt x="10896" y="12959"/>
                  </a:cubicBezTo>
                  <a:cubicBezTo>
                    <a:pt x="12053" y="12959"/>
                    <a:pt x="12993" y="12018"/>
                    <a:pt x="12993" y="10863"/>
                  </a:cubicBezTo>
                  <a:cubicBezTo>
                    <a:pt x="12993" y="10164"/>
                    <a:pt x="12650" y="9546"/>
                    <a:pt x="12125" y="9165"/>
                  </a:cubicBezTo>
                  <a:cubicBezTo>
                    <a:pt x="12961" y="7430"/>
                    <a:pt x="12950" y="5396"/>
                    <a:pt x="12096" y="3668"/>
                  </a:cubicBezTo>
                  <a:cubicBezTo>
                    <a:pt x="12599" y="3298"/>
                    <a:pt x="12927" y="2701"/>
                    <a:pt x="12927" y="2031"/>
                  </a:cubicBezTo>
                  <a:cubicBezTo>
                    <a:pt x="12927" y="1726"/>
                    <a:pt x="12861" y="1433"/>
                    <a:pt x="12732" y="1161"/>
                  </a:cubicBezTo>
                  <a:cubicBezTo>
                    <a:pt x="12700" y="1093"/>
                    <a:pt x="12632" y="1053"/>
                    <a:pt x="12561" y="1053"/>
                  </a:cubicBezTo>
                  <a:cubicBezTo>
                    <a:pt x="12533" y="1053"/>
                    <a:pt x="12506" y="1058"/>
                    <a:pt x="12479" y="1071"/>
                  </a:cubicBezTo>
                  <a:cubicBezTo>
                    <a:pt x="12384" y="1115"/>
                    <a:pt x="12344" y="1229"/>
                    <a:pt x="12389" y="1324"/>
                  </a:cubicBezTo>
                  <a:cubicBezTo>
                    <a:pt x="12495" y="1545"/>
                    <a:pt x="12548" y="1783"/>
                    <a:pt x="12548" y="2031"/>
                  </a:cubicBezTo>
                  <a:cubicBezTo>
                    <a:pt x="12548" y="2405"/>
                    <a:pt x="12423" y="2750"/>
                    <a:pt x="12211" y="3028"/>
                  </a:cubicBezTo>
                  <a:cubicBezTo>
                    <a:pt x="12120" y="2740"/>
                    <a:pt x="11936" y="2485"/>
                    <a:pt x="11685" y="2310"/>
                  </a:cubicBezTo>
                  <a:cubicBezTo>
                    <a:pt x="11797" y="2152"/>
                    <a:pt x="11864" y="1959"/>
                    <a:pt x="11864" y="1750"/>
                  </a:cubicBezTo>
                  <a:cubicBezTo>
                    <a:pt x="11864" y="1218"/>
                    <a:pt x="11430" y="784"/>
                    <a:pt x="10896" y="784"/>
                  </a:cubicBezTo>
                  <a:cubicBezTo>
                    <a:pt x="10364" y="784"/>
                    <a:pt x="9930" y="1218"/>
                    <a:pt x="9930" y="1750"/>
                  </a:cubicBezTo>
                  <a:cubicBezTo>
                    <a:pt x="9930" y="1959"/>
                    <a:pt x="9996" y="2152"/>
                    <a:pt x="10109" y="2310"/>
                  </a:cubicBezTo>
                  <a:cubicBezTo>
                    <a:pt x="9858" y="2485"/>
                    <a:pt x="9674" y="2740"/>
                    <a:pt x="9583" y="3028"/>
                  </a:cubicBezTo>
                  <a:cubicBezTo>
                    <a:pt x="9372" y="2750"/>
                    <a:pt x="9246" y="2405"/>
                    <a:pt x="9246" y="2031"/>
                  </a:cubicBezTo>
                  <a:cubicBezTo>
                    <a:pt x="9246" y="1120"/>
                    <a:pt x="9987" y="381"/>
                    <a:pt x="10896" y="381"/>
                  </a:cubicBezTo>
                  <a:cubicBezTo>
                    <a:pt x="11277" y="381"/>
                    <a:pt x="11633" y="505"/>
                    <a:pt x="11926" y="739"/>
                  </a:cubicBezTo>
                  <a:cubicBezTo>
                    <a:pt x="11961" y="768"/>
                    <a:pt x="12003" y="781"/>
                    <a:pt x="12045" y="781"/>
                  </a:cubicBezTo>
                  <a:cubicBezTo>
                    <a:pt x="12101" y="781"/>
                    <a:pt x="12156" y="757"/>
                    <a:pt x="12192" y="710"/>
                  </a:cubicBezTo>
                  <a:cubicBezTo>
                    <a:pt x="12258" y="629"/>
                    <a:pt x="12246" y="509"/>
                    <a:pt x="12163" y="443"/>
                  </a:cubicBezTo>
                  <a:cubicBezTo>
                    <a:pt x="11806" y="158"/>
                    <a:pt x="11356" y="0"/>
                    <a:pt x="10896" y="0"/>
                  </a:cubicBezTo>
                  <a:cubicBezTo>
                    <a:pt x="10226" y="0"/>
                    <a:pt x="9629" y="328"/>
                    <a:pt x="9260" y="833"/>
                  </a:cubicBezTo>
                  <a:cubicBezTo>
                    <a:pt x="8401" y="408"/>
                    <a:pt x="7443" y="184"/>
                    <a:pt x="6480" y="184"/>
                  </a:cubicBezTo>
                  <a:cubicBezTo>
                    <a:pt x="5518" y="184"/>
                    <a:pt x="4560" y="408"/>
                    <a:pt x="3702" y="833"/>
                  </a:cubicBezTo>
                  <a:cubicBezTo>
                    <a:pt x="3333" y="328"/>
                    <a:pt x="2736" y="0"/>
                    <a:pt x="206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7" name="Google Shape;2427;p71"/>
          <p:cNvGrpSpPr/>
          <p:nvPr/>
        </p:nvGrpSpPr>
        <p:grpSpPr>
          <a:xfrm>
            <a:off x="1553611" y="2631674"/>
            <a:ext cx="377073" cy="370610"/>
            <a:chOff x="1527836" y="2631674"/>
            <a:chExt cx="377073" cy="370610"/>
          </a:xfrm>
        </p:grpSpPr>
        <p:sp>
          <p:nvSpPr>
            <p:cNvPr id="2428" name="Google Shape;2428;p71"/>
            <p:cNvSpPr/>
            <p:nvPr/>
          </p:nvSpPr>
          <p:spPr>
            <a:xfrm>
              <a:off x="1710184" y="2871698"/>
              <a:ext cx="188465" cy="99079"/>
            </a:xfrm>
            <a:custGeom>
              <a:avLst/>
              <a:gdLst/>
              <a:ahLst/>
              <a:cxnLst/>
              <a:rect l="l" t="t" r="r" b="b"/>
              <a:pathLst>
                <a:path w="6532" h="3434" extrusionOk="0">
                  <a:moveTo>
                    <a:pt x="6513" y="3257"/>
                  </a:moveTo>
                  <a:lnTo>
                    <a:pt x="6286" y="1496"/>
                  </a:lnTo>
                  <a:cubicBezTo>
                    <a:pt x="6145" y="389"/>
                    <a:pt x="5207" y="209"/>
                    <a:pt x="4449" y="2"/>
                  </a:cubicBezTo>
                  <a:lnTo>
                    <a:pt x="4449" y="1"/>
                  </a:lnTo>
                  <a:lnTo>
                    <a:pt x="3509" y="642"/>
                  </a:lnTo>
                  <a:cubicBezTo>
                    <a:pt x="3412" y="714"/>
                    <a:pt x="3335" y="749"/>
                    <a:pt x="3260" y="749"/>
                  </a:cubicBezTo>
                  <a:lnTo>
                    <a:pt x="3263" y="749"/>
                  </a:lnTo>
                  <a:cubicBezTo>
                    <a:pt x="3188" y="749"/>
                    <a:pt x="3111" y="714"/>
                    <a:pt x="3015" y="642"/>
                  </a:cubicBezTo>
                  <a:lnTo>
                    <a:pt x="2071" y="2"/>
                  </a:lnTo>
                  <a:lnTo>
                    <a:pt x="2071" y="4"/>
                  </a:lnTo>
                  <a:cubicBezTo>
                    <a:pt x="1313" y="209"/>
                    <a:pt x="375" y="389"/>
                    <a:pt x="232" y="1495"/>
                  </a:cubicBezTo>
                  <a:lnTo>
                    <a:pt x="5" y="3254"/>
                  </a:lnTo>
                  <a:cubicBezTo>
                    <a:pt x="2" y="3274"/>
                    <a:pt x="0" y="3291"/>
                    <a:pt x="0" y="3308"/>
                  </a:cubicBezTo>
                  <a:lnTo>
                    <a:pt x="0" y="3311"/>
                  </a:lnTo>
                  <a:cubicBezTo>
                    <a:pt x="0" y="3406"/>
                    <a:pt x="48" y="3434"/>
                    <a:pt x="163" y="3434"/>
                  </a:cubicBezTo>
                  <a:lnTo>
                    <a:pt x="1445" y="3434"/>
                  </a:lnTo>
                  <a:lnTo>
                    <a:pt x="6354" y="3434"/>
                  </a:lnTo>
                  <a:cubicBezTo>
                    <a:pt x="6489" y="3434"/>
                    <a:pt x="6532" y="3397"/>
                    <a:pt x="6513" y="3257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71"/>
            <p:cNvSpPr/>
            <p:nvPr/>
          </p:nvSpPr>
          <p:spPr>
            <a:xfrm>
              <a:off x="1769937" y="2847318"/>
              <a:ext cx="68842" cy="52108"/>
            </a:xfrm>
            <a:custGeom>
              <a:avLst/>
              <a:gdLst/>
              <a:ahLst/>
              <a:cxnLst/>
              <a:rect l="l" t="t" r="r" b="b"/>
              <a:pathLst>
                <a:path w="2386" h="1806" extrusionOk="0">
                  <a:moveTo>
                    <a:pt x="1442" y="1697"/>
                  </a:moveTo>
                  <a:lnTo>
                    <a:pt x="2385" y="866"/>
                  </a:lnTo>
                  <a:cubicBezTo>
                    <a:pt x="2117" y="792"/>
                    <a:pt x="2048" y="448"/>
                    <a:pt x="1993" y="336"/>
                  </a:cubicBezTo>
                  <a:cubicBezTo>
                    <a:pt x="1724" y="125"/>
                    <a:pt x="818" y="0"/>
                    <a:pt x="393" y="336"/>
                  </a:cubicBezTo>
                  <a:cubicBezTo>
                    <a:pt x="339" y="448"/>
                    <a:pt x="267" y="792"/>
                    <a:pt x="0" y="866"/>
                  </a:cubicBezTo>
                  <a:lnTo>
                    <a:pt x="944" y="1697"/>
                  </a:lnTo>
                  <a:cubicBezTo>
                    <a:pt x="1040" y="1769"/>
                    <a:pt x="1117" y="1806"/>
                    <a:pt x="1192" y="1804"/>
                  </a:cubicBezTo>
                  <a:lnTo>
                    <a:pt x="1194" y="1804"/>
                  </a:lnTo>
                  <a:cubicBezTo>
                    <a:pt x="1269" y="1806"/>
                    <a:pt x="1344" y="1769"/>
                    <a:pt x="1442" y="1697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71"/>
            <p:cNvSpPr/>
            <p:nvPr/>
          </p:nvSpPr>
          <p:spPr>
            <a:xfrm>
              <a:off x="1745586" y="2754990"/>
              <a:ext cx="117891" cy="108514"/>
            </a:xfrm>
            <a:custGeom>
              <a:avLst/>
              <a:gdLst/>
              <a:ahLst/>
              <a:cxnLst/>
              <a:rect l="l" t="t" r="r" b="b"/>
              <a:pathLst>
                <a:path w="4086" h="3761" extrusionOk="0">
                  <a:moveTo>
                    <a:pt x="2846" y="3524"/>
                  </a:moveTo>
                  <a:cubicBezTo>
                    <a:pt x="3460" y="3182"/>
                    <a:pt x="3946" y="2535"/>
                    <a:pt x="4059" y="1946"/>
                  </a:cubicBezTo>
                  <a:cubicBezTo>
                    <a:pt x="4076" y="1860"/>
                    <a:pt x="4085" y="1775"/>
                    <a:pt x="4085" y="1693"/>
                  </a:cubicBezTo>
                  <a:lnTo>
                    <a:pt x="4085" y="978"/>
                  </a:lnTo>
                  <a:lnTo>
                    <a:pt x="3716" y="978"/>
                  </a:lnTo>
                  <a:cubicBezTo>
                    <a:pt x="2923" y="978"/>
                    <a:pt x="2757" y="1"/>
                    <a:pt x="1788" y="1"/>
                  </a:cubicBezTo>
                  <a:lnTo>
                    <a:pt x="1133" y="1"/>
                  </a:lnTo>
                  <a:cubicBezTo>
                    <a:pt x="387" y="1"/>
                    <a:pt x="955" y="1131"/>
                    <a:pt x="97" y="1131"/>
                  </a:cubicBezTo>
                  <a:lnTo>
                    <a:pt x="1" y="1131"/>
                  </a:lnTo>
                  <a:lnTo>
                    <a:pt x="1" y="1693"/>
                  </a:lnTo>
                  <a:cubicBezTo>
                    <a:pt x="1" y="1775"/>
                    <a:pt x="11" y="1860"/>
                    <a:pt x="27" y="1946"/>
                  </a:cubicBezTo>
                  <a:cubicBezTo>
                    <a:pt x="142" y="2535"/>
                    <a:pt x="631" y="3182"/>
                    <a:pt x="1246" y="3524"/>
                  </a:cubicBezTo>
                  <a:cubicBezTo>
                    <a:pt x="1340" y="3575"/>
                    <a:pt x="1436" y="3621"/>
                    <a:pt x="1534" y="3658"/>
                  </a:cubicBezTo>
                  <a:cubicBezTo>
                    <a:pt x="1720" y="3725"/>
                    <a:pt x="1883" y="3760"/>
                    <a:pt x="2045" y="3760"/>
                  </a:cubicBezTo>
                  <a:cubicBezTo>
                    <a:pt x="2209" y="3760"/>
                    <a:pt x="2372" y="3725"/>
                    <a:pt x="2556" y="3658"/>
                  </a:cubicBezTo>
                  <a:cubicBezTo>
                    <a:pt x="2656" y="3621"/>
                    <a:pt x="2751" y="3575"/>
                    <a:pt x="2846" y="3524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71"/>
            <p:cNvSpPr/>
            <p:nvPr/>
          </p:nvSpPr>
          <p:spPr>
            <a:xfrm>
              <a:off x="1743508" y="2697025"/>
              <a:ext cx="119969" cy="96137"/>
            </a:xfrm>
            <a:custGeom>
              <a:avLst/>
              <a:gdLst/>
              <a:ahLst/>
              <a:cxnLst/>
              <a:rect l="l" t="t" r="r" b="b"/>
              <a:pathLst>
                <a:path w="4158" h="3332" extrusionOk="0">
                  <a:moveTo>
                    <a:pt x="4157" y="2220"/>
                  </a:moveTo>
                  <a:cubicBezTo>
                    <a:pt x="4157" y="740"/>
                    <a:pt x="1746" y="0"/>
                    <a:pt x="988" y="970"/>
                  </a:cubicBezTo>
                  <a:cubicBezTo>
                    <a:pt x="0" y="1056"/>
                    <a:pt x="74" y="2353"/>
                    <a:pt x="74" y="2525"/>
                  </a:cubicBezTo>
                  <a:lnTo>
                    <a:pt x="74" y="2982"/>
                  </a:lnTo>
                  <a:lnTo>
                    <a:pt x="74" y="3332"/>
                  </a:lnTo>
                  <a:lnTo>
                    <a:pt x="171" y="3332"/>
                  </a:lnTo>
                  <a:cubicBezTo>
                    <a:pt x="1028" y="3332"/>
                    <a:pt x="459" y="2201"/>
                    <a:pt x="1205" y="2201"/>
                  </a:cubicBezTo>
                  <a:lnTo>
                    <a:pt x="1846" y="2201"/>
                  </a:lnTo>
                  <a:cubicBezTo>
                    <a:pt x="2815" y="2201"/>
                    <a:pt x="2981" y="3179"/>
                    <a:pt x="3774" y="3179"/>
                  </a:cubicBezTo>
                  <a:lnTo>
                    <a:pt x="4157" y="3179"/>
                  </a:lnTo>
                  <a:lnTo>
                    <a:pt x="4157" y="2981"/>
                  </a:ln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71"/>
            <p:cNvSpPr/>
            <p:nvPr/>
          </p:nvSpPr>
          <p:spPr>
            <a:xfrm>
              <a:off x="1531212" y="2705508"/>
              <a:ext cx="187974" cy="245391"/>
            </a:xfrm>
            <a:custGeom>
              <a:avLst/>
              <a:gdLst/>
              <a:ahLst/>
              <a:cxnLst/>
              <a:rect l="l" t="t" r="r" b="b"/>
              <a:pathLst>
                <a:path w="6515" h="8505" extrusionOk="0">
                  <a:moveTo>
                    <a:pt x="5733" y="6428"/>
                  </a:moveTo>
                  <a:cubicBezTo>
                    <a:pt x="5840" y="6383"/>
                    <a:pt x="5963" y="6351"/>
                    <a:pt x="6101" y="6324"/>
                  </a:cubicBezTo>
                  <a:cubicBezTo>
                    <a:pt x="6329" y="6278"/>
                    <a:pt x="6515" y="6259"/>
                    <a:pt x="6259" y="5880"/>
                  </a:cubicBezTo>
                  <a:cubicBezTo>
                    <a:pt x="5868" y="5302"/>
                    <a:pt x="5696" y="4461"/>
                    <a:pt x="5696" y="2852"/>
                  </a:cubicBezTo>
                  <a:cubicBezTo>
                    <a:pt x="5680" y="2619"/>
                    <a:pt x="5657" y="2389"/>
                    <a:pt x="5605" y="2167"/>
                  </a:cubicBezTo>
                  <a:cubicBezTo>
                    <a:pt x="5122" y="133"/>
                    <a:pt x="2412" y="1"/>
                    <a:pt x="1813" y="1153"/>
                  </a:cubicBezTo>
                  <a:cubicBezTo>
                    <a:pt x="1787" y="1200"/>
                    <a:pt x="1743" y="1200"/>
                    <a:pt x="1695" y="1208"/>
                  </a:cubicBezTo>
                  <a:cubicBezTo>
                    <a:pt x="1221" y="1283"/>
                    <a:pt x="821" y="1960"/>
                    <a:pt x="821" y="2859"/>
                  </a:cubicBezTo>
                  <a:cubicBezTo>
                    <a:pt x="821" y="4468"/>
                    <a:pt x="649" y="5310"/>
                    <a:pt x="258" y="5886"/>
                  </a:cubicBezTo>
                  <a:cubicBezTo>
                    <a:pt x="0" y="6265"/>
                    <a:pt x="187" y="6284"/>
                    <a:pt x="416" y="6330"/>
                  </a:cubicBezTo>
                  <a:cubicBezTo>
                    <a:pt x="553" y="6357"/>
                    <a:pt x="671" y="6390"/>
                    <a:pt x="780" y="6436"/>
                  </a:cubicBezTo>
                  <a:cubicBezTo>
                    <a:pt x="5272" y="8012"/>
                    <a:pt x="1393" y="8505"/>
                    <a:pt x="5733" y="6428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71"/>
            <p:cNvSpPr/>
            <p:nvPr/>
          </p:nvSpPr>
          <p:spPr>
            <a:xfrm>
              <a:off x="1591167" y="2846077"/>
              <a:ext cx="68092" cy="59811"/>
            </a:xfrm>
            <a:custGeom>
              <a:avLst/>
              <a:gdLst/>
              <a:ahLst/>
              <a:cxnLst/>
              <a:rect l="l" t="t" r="r" b="b"/>
              <a:pathLst>
                <a:path w="2360" h="2073" extrusionOk="0">
                  <a:moveTo>
                    <a:pt x="1424" y="1930"/>
                  </a:moveTo>
                  <a:lnTo>
                    <a:pt x="2360" y="930"/>
                  </a:lnTo>
                  <a:cubicBezTo>
                    <a:pt x="2095" y="858"/>
                    <a:pt x="2026" y="516"/>
                    <a:pt x="1970" y="405"/>
                  </a:cubicBezTo>
                  <a:cubicBezTo>
                    <a:pt x="1498" y="1"/>
                    <a:pt x="1001" y="56"/>
                    <a:pt x="389" y="405"/>
                  </a:cubicBezTo>
                  <a:cubicBezTo>
                    <a:pt x="335" y="516"/>
                    <a:pt x="266" y="858"/>
                    <a:pt x="1" y="930"/>
                  </a:cubicBezTo>
                  <a:lnTo>
                    <a:pt x="936" y="1930"/>
                  </a:lnTo>
                  <a:cubicBezTo>
                    <a:pt x="1127" y="2073"/>
                    <a:pt x="1234" y="2073"/>
                    <a:pt x="1424" y="1930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71"/>
            <p:cNvSpPr/>
            <p:nvPr/>
          </p:nvSpPr>
          <p:spPr>
            <a:xfrm>
              <a:off x="1575760" y="2784016"/>
              <a:ext cx="98502" cy="81653"/>
            </a:xfrm>
            <a:custGeom>
              <a:avLst/>
              <a:gdLst/>
              <a:ahLst/>
              <a:cxnLst/>
              <a:rect l="l" t="t" r="r" b="b"/>
              <a:pathLst>
                <a:path w="3414" h="2830" extrusionOk="0">
                  <a:moveTo>
                    <a:pt x="2498" y="2558"/>
                  </a:moveTo>
                  <a:cubicBezTo>
                    <a:pt x="3027" y="2211"/>
                    <a:pt x="3414" y="1604"/>
                    <a:pt x="3414" y="1101"/>
                  </a:cubicBezTo>
                  <a:lnTo>
                    <a:pt x="3414" y="578"/>
                  </a:lnTo>
                  <a:cubicBezTo>
                    <a:pt x="2722" y="530"/>
                    <a:pt x="2825" y="1"/>
                    <a:pt x="2349" y="125"/>
                  </a:cubicBezTo>
                  <a:cubicBezTo>
                    <a:pt x="1981" y="219"/>
                    <a:pt x="1845" y="268"/>
                    <a:pt x="1708" y="268"/>
                  </a:cubicBezTo>
                  <a:cubicBezTo>
                    <a:pt x="1570" y="268"/>
                    <a:pt x="1434" y="219"/>
                    <a:pt x="1065" y="125"/>
                  </a:cubicBezTo>
                  <a:cubicBezTo>
                    <a:pt x="588" y="1"/>
                    <a:pt x="691" y="530"/>
                    <a:pt x="1" y="578"/>
                  </a:cubicBezTo>
                  <a:lnTo>
                    <a:pt x="1" y="1101"/>
                  </a:lnTo>
                  <a:cubicBezTo>
                    <a:pt x="1" y="1604"/>
                    <a:pt x="389" y="2211"/>
                    <a:pt x="915" y="2558"/>
                  </a:cubicBezTo>
                  <a:cubicBezTo>
                    <a:pt x="1032" y="2633"/>
                    <a:pt x="1153" y="2696"/>
                    <a:pt x="1279" y="2744"/>
                  </a:cubicBezTo>
                  <a:cubicBezTo>
                    <a:pt x="1434" y="2800"/>
                    <a:pt x="1570" y="2830"/>
                    <a:pt x="1707" y="2830"/>
                  </a:cubicBezTo>
                  <a:cubicBezTo>
                    <a:pt x="1843" y="2830"/>
                    <a:pt x="1980" y="2800"/>
                    <a:pt x="2135" y="2744"/>
                  </a:cubicBezTo>
                  <a:cubicBezTo>
                    <a:pt x="2262" y="2696"/>
                    <a:pt x="2383" y="2633"/>
                    <a:pt x="2498" y="255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71"/>
            <p:cNvSpPr/>
            <p:nvPr/>
          </p:nvSpPr>
          <p:spPr>
            <a:xfrm>
              <a:off x="1537011" y="2872824"/>
              <a:ext cx="176433" cy="97954"/>
            </a:xfrm>
            <a:custGeom>
              <a:avLst/>
              <a:gdLst/>
              <a:ahLst/>
              <a:cxnLst/>
              <a:rect l="l" t="t" r="r" b="b"/>
              <a:pathLst>
                <a:path w="6115" h="3395" extrusionOk="0">
                  <a:moveTo>
                    <a:pt x="5871" y="1479"/>
                  </a:moveTo>
                  <a:cubicBezTo>
                    <a:pt x="5821" y="1095"/>
                    <a:pt x="5699" y="825"/>
                    <a:pt x="5528" y="626"/>
                  </a:cubicBezTo>
                  <a:cubicBezTo>
                    <a:pt x="5211" y="256"/>
                    <a:pt x="4725" y="133"/>
                    <a:pt x="4235" y="0"/>
                  </a:cubicBezTo>
                  <a:lnTo>
                    <a:pt x="4235" y="0"/>
                  </a:lnTo>
                  <a:lnTo>
                    <a:pt x="3301" y="634"/>
                  </a:lnTo>
                  <a:cubicBezTo>
                    <a:pt x="3111" y="775"/>
                    <a:pt x="3004" y="775"/>
                    <a:pt x="2813" y="634"/>
                  </a:cubicBezTo>
                  <a:lnTo>
                    <a:pt x="1879" y="0"/>
                  </a:lnTo>
                  <a:cubicBezTo>
                    <a:pt x="1387" y="135"/>
                    <a:pt x="899" y="256"/>
                    <a:pt x="580" y="632"/>
                  </a:cubicBezTo>
                  <a:cubicBezTo>
                    <a:pt x="413" y="830"/>
                    <a:pt x="292" y="1098"/>
                    <a:pt x="243" y="1477"/>
                  </a:cubicBezTo>
                  <a:lnTo>
                    <a:pt x="19" y="3220"/>
                  </a:lnTo>
                  <a:cubicBezTo>
                    <a:pt x="0" y="3358"/>
                    <a:pt x="43" y="3395"/>
                    <a:pt x="175" y="3395"/>
                  </a:cubicBezTo>
                  <a:lnTo>
                    <a:pt x="1289" y="3395"/>
                  </a:lnTo>
                  <a:lnTo>
                    <a:pt x="3057" y="3395"/>
                  </a:lnTo>
                  <a:lnTo>
                    <a:pt x="5938" y="3395"/>
                  </a:lnTo>
                  <a:cubicBezTo>
                    <a:pt x="6071" y="3395"/>
                    <a:pt x="6114" y="3358"/>
                    <a:pt x="6096" y="3220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71"/>
            <p:cNvSpPr/>
            <p:nvPr/>
          </p:nvSpPr>
          <p:spPr>
            <a:xfrm>
              <a:off x="1660961" y="2955255"/>
              <a:ext cx="112900" cy="41490"/>
            </a:xfrm>
            <a:custGeom>
              <a:avLst/>
              <a:gdLst/>
              <a:ahLst/>
              <a:cxnLst/>
              <a:rect l="l" t="t" r="r" b="b"/>
              <a:pathLst>
                <a:path w="3913" h="1438" extrusionOk="0">
                  <a:moveTo>
                    <a:pt x="114" y="1438"/>
                  </a:moveTo>
                  <a:lnTo>
                    <a:pt x="1932" y="1438"/>
                  </a:lnTo>
                  <a:lnTo>
                    <a:pt x="3799" y="1438"/>
                  </a:lnTo>
                  <a:cubicBezTo>
                    <a:pt x="3862" y="1438"/>
                    <a:pt x="3912" y="1387"/>
                    <a:pt x="3912" y="1326"/>
                  </a:cubicBezTo>
                  <a:lnTo>
                    <a:pt x="3912" y="958"/>
                  </a:lnTo>
                  <a:cubicBezTo>
                    <a:pt x="3912" y="309"/>
                    <a:pt x="3470" y="126"/>
                    <a:pt x="3016" y="1"/>
                  </a:cubicBezTo>
                  <a:lnTo>
                    <a:pt x="897" y="1"/>
                  </a:lnTo>
                  <a:cubicBezTo>
                    <a:pt x="444" y="126"/>
                    <a:pt x="1" y="309"/>
                    <a:pt x="1" y="958"/>
                  </a:cubicBezTo>
                  <a:lnTo>
                    <a:pt x="1" y="1326"/>
                  </a:lnTo>
                  <a:cubicBezTo>
                    <a:pt x="1" y="1387"/>
                    <a:pt x="51" y="1438"/>
                    <a:pt x="114" y="1438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71"/>
            <p:cNvSpPr/>
            <p:nvPr/>
          </p:nvSpPr>
          <p:spPr>
            <a:xfrm>
              <a:off x="1686871" y="2943079"/>
              <a:ext cx="61167" cy="29920"/>
            </a:xfrm>
            <a:custGeom>
              <a:avLst/>
              <a:gdLst/>
              <a:ahLst/>
              <a:cxnLst/>
              <a:rect l="l" t="t" r="r" b="b"/>
              <a:pathLst>
                <a:path w="2120" h="1037" extrusionOk="0">
                  <a:moveTo>
                    <a:pt x="0" y="430"/>
                  </a:moveTo>
                  <a:lnTo>
                    <a:pt x="870" y="941"/>
                  </a:lnTo>
                  <a:cubicBezTo>
                    <a:pt x="1019" y="1036"/>
                    <a:pt x="1103" y="1036"/>
                    <a:pt x="1250" y="941"/>
                  </a:cubicBezTo>
                  <a:lnTo>
                    <a:pt x="2120" y="430"/>
                  </a:lnTo>
                  <a:cubicBezTo>
                    <a:pt x="2040" y="407"/>
                    <a:pt x="1959" y="387"/>
                    <a:pt x="1879" y="366"/>
                  </a:cubicBezTo>
                  <a:cubicBezTo>
                    <a:pt x="1695" y="314"/>
                    <a:pt x="1647" y="78"/>
                    <a:pt x="1609" y="1"/>
                  </a:cubicBezTo>
                  <a:lnTo>
                    <a:pt x="511" y="1"/>
                  </a:lnTo>
                  <a:cubicBezTo>
                    <a:pt x="473" y="78"/>
                    <a:pt x="425" y="314"/>
                    <a:pt x="241" y="366"/>
                  </a:cubicBezTo>
                  <a:cubicBezTo>
                    <a:pt x="163" y="387"/>
                    <a:pt x="81" y="407"/>
                    <a:pt x="0" y="430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71"/>
            <p:cNvSpPr/>
            <p:nvPr/>
          </p:nvSpPr>
          <p:spPr>
            <a:xfrm>
              <a:off x="1677032" y="2848645"/>
              <a:ext cx="80902" cy="57416"/>
            </a:xfrm>
            <a:custGeom>
              <a:avLst/>
              <a:gdLst/>
              <a:ahLst/>
              <a:cxnLst/>
              <a:rect l="l" t="t" r="r" b="b"/>
              <a:pathLst>
                <a:path w="2804" h="1990" extrusionOk="0">
                  <a:moveTo>
                    <a:pt x="1401" y="1"/>
                  </a:moveTo>
                  <a:cubicBezTo>
                    <a:pt x="700" y="11"/>
                    <a:pt x="1" y="540"/>
                    <a:pt x="1" y="1582"/>
                  </a:cubicBezTo>
                  <a:cubicBezTo>
                    <a:pt x="1975" y="1990"/>
                    <a:pt x="1229" y="1959"/>
                    <a:pt x="2803" y="1582"/>
                  </a:cubicBezTo>
                  <a:cubicBezTo>
                    <a:pt x="2803" y="540"/>
                    <a:pt x="2102" y="11"/>
                    <a:pt x="1401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71"/>
            <p:cNvSpPr/>
            <p:nvPr/>
          </p:nvSpPr>
          <p:spPr>
            <a:xfrm>
              <a:off x="1677032" y="2880556"/>
              <a:ext cx="80787" cy="67659"/>
            </a:xfrm>
            <a:custGeom>
              <a:avLst/>
              <a:gdLst/>
              <a:ahLst/>
              <a:cxnLst/>
              <a:rect l="l" t="t" r="r" b="b"/>
              <a:pathLst>
                <a:path w="2800" h="2345" extrusionOk="0">
                  <a:moveTo>
                    <a:pt x="1" y="902"/>
                  </a:moveTo>
                  <a:cubicBezTo>
                    <a:pt x="1" y="1346"/>
                    <a:pt x="367" y="1890"/>
                    <a:pt x="850" y="2159"/>
                  </a:cubicBezTo>
                  <a:cubicBezTo>
                    <a:pt x="915" y="2194"/>
                    <a:pt x="981" y="2225"/>
                    <a:pt x="1048" y="2251"/>
                  </a:cubicBezTo>
                  <a:cubicBezTo>
                    <a:pt x="1303" y="2344"/>
                    <a:pt x="1496" y="2344"/>
                    <a:pt x="1749" y="2251"/>
                  </a:cubicBezTo>
                  <a:cubicBezTo>
                    <a:pt x="1818" y="2225"/>
                    <a:pt x="1883" y="2194"/>
                    <a:pt x="1947" y="2159"/>
                  </a:cubicBezTo>
                  <a:cubicBezTo>
                    <a:pt x="2432" y="1890"/>
                    <a:pt x="2800" y="1346"/>
                    <a:pt x="2800" y="902"/>
                  </a:cubicBezTo>
                  <a:lnTo>
                    <a:pt x="2800" y="473"/>
                  </a:lnTo>
                  <a:cubicBezTo>
                    <a:pt x="2232" y="433"/>
                    <a:pt x="2317" y="0"/>
                    <a:pt x="1926" y="102"/>
                  </a:cubicBezTo>
                  <a:cubicBezTo>
                    <a:pt x="1623" y="178"/>
                    <a:pt x="1511" y="218"/>
                    <a:pt x="1399" y="218"/>
                  </a:cubicBezTo>
                  <a:cubicBezTo>
                    <a:pt x="1286" y="218"/>
                    <a:pt x="1176" y="178"/>
                    <a:pt x="873" y="102"/>
                  </a:cubicBezTo>
                  <a:cubicBezTo>
                    <a:pt x="482" y="0"/>
                    <a:pt x="567" y="433"/>
                    <a:pt x="1" y="47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71"/>
            <p:cNvSpPr/>
            <p:nvPr/>
          </p:nvSpPr>
          <p:spPr>
            <a:xfrm>
              <a:off x="1658653" y="2633463"/>
              <a:ext cx="102801" cy="91145"/>
            </a:xfrm>
            <a:custGeom>
              <a:avLst/>
              <a:gdLst/>
              <a:ahLst/>
              <a:cxnLst/>
              <a:rect l="l" t="t" r="r" b="b"/>
              <a:pathLst>
                <a:path w="3563" h="3159" extrusionOk="0">
                  <a:moveTo>
                    <a:pt x="3179" y="1809"/>
                  </a:moveTo>
                  <a:cubicBezTo>
                    <a:pt x="3563" y="1412"/>
                    <a:pt x="3563" y="760"/>
                    <a:pt x="3179" y="361"/>
                  </a:cubicBezTo>
                  <a:cubicBezTo>
                    <a:pt x="2830" y="1"/>
                    <a:pt x="2267" y="91"/>
                    <a:pt x="1894" y="427"/>
                  </a:cubicBezTo>
                  <a:cubicBezTo>
                    <a:pt x="1825" y="488"/>
                    <a:pt x="1800" y="519"/>
                    <a:pt x="1782" y="519"/>
                  </a:cubicBezTo>
                  <a:cubicBezTo>
                    <a:pt x="1763" y="519"/>
                    <a:pt x="1739" y="488"/>
                    <a:pt x="1670" y="427"/>
                  </a:cubicBezTo>
                  <a:cubicBezTo>
                    <a:pt x="1297" y="91"/>
                    <a:pt x="733" y="1"/>
                    <a:pt x="384" y="361"/>
                  </a:cubicBezTo>
                  <a:cubicBezTo>
                    <a:pt x="1" y="760"/>
                    <a:pt x="1" y="1412"/>
                    <a:pt x="384" y="1809"/>
                  </a:cubicBezTo>
                  <a:lnTo>
                    <a:pt x="541" y="1964"/>
                  </a:lnTo>
                  <a:lnTo>
                    <a:pt x="1684" y="3098"/>
                  </a:lnTo>
                  <a:cubicBezTo>
                    <a:pt x="1733" y="3136"/>
                    <a:pt x="1757" y="3157"/>
                    <a:pt x="1782" y="3159"/>
                  </a:cubicBezTo>
                  <a:cubicBezTo>
                    <a:pt x="1806" y="3157"/>
                    <a:pt x="1831" y="3136"/>
                    <a:pt x="1880" y="3098"/>
                  </a:cubicBezTo>
                  <a:lnTo>
                    <a:pt x="3023" y="1964"/>
                  </a:ln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71"/>
            <p:cNvSpPr/>
            <p:nvPr/>
          </p:nvSpPr>
          <p:spPr>
            <a:xfrm>
              <a:off x="1788085" y="2827525"/>
              <a:ext cx="32546" cy="15263"/>
            </a:xfrm>
            <a:custGeom>
              <a:avLst/>
              <a:gdLst/>
              <a:ahLst/>
              <a:cxnLst/>
              <a:rect l="l" t="t" r="r" b="b"/>
              <a:pathLst>
                <a:path w="1128" h="529" extrusionOk="0">
                  <a:moveTo>
                    <a:pt x="209" y="1"/>
                  </a:moveTo>
                  <a:cubicBezTo>
                    <a:pt x="160" y="1"/>
                    <a:pt x="111" y="19"/>
                    <a:pt x="74" y="56"/>
                  </a:cubicBezTo>
                  <a:cubicBezTo>
                    <a:pt x="0" y="130"/>
                    <a:pt x="0" y="251"/>
                    <a:pt x="74" y="324"/>
                  </a:cubicBezTo>
                  <a:cubicBezTo>
                    <a:pt x="204" y="456"/>
                    <a:pt x="379" y="528"/>
                    <a:pt x="563" y="528"/>
                  </a:cubicBezTo>
                  <a:cubicBezTo>
                    <a:pt x="749" y="528"/>
                    <a:pt x="922" y="456"/>
                    <a:pt x="1054" y="324"/>
                  </a:cubicBezTo>
                  <a:cubicBezTo>
                    <a:pt x="1128" y="251"/>
                    <a:pt x="1128" y="130"/>
                    <a:pt x="1052" y="56"/>
                  </a:cubicBezTo>
                  <a:cubicBezTo>
                    <a:pt x="1016" y="19"/>
                    <a:pt x="967" y="1"/>
                    <a:pt x="918" y="1"/>
                  </a:cubicBezTo>
                  <a:cubicBezTo>
                    <a:pt x="869" y="1"/>
                    <a:pt x="821" y="19"/>
                    <a:pt x="784" y="56"/>
                  </a:cubicBezTo>
                  <a:cubicBezTo>
                    <a:pt x="726" y="116"/>
                    <a:pt x="647" y="148"/>
                    <a:pt x="563" y="148"/>
                  </a:cubicBezTo>
                  <a:cubicBezTo>
                    <a:pt x="480" y="148"/>
                    <a:pt x="402" y="116"/>
                    <a:pt x="344" y="56"/>
                  </a:cubicBezTo>
                  <a:cubicBezTo>
                    <a:pt x="306" y="19"/>
                    <a:pt x="257" y="1"/>
                    <a:pt x="20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71"/>
            <p:cNvSpPr/>
            <p:nvPr/>
          </p:nvSpPr>
          <p:spPr>
            <a:xfrm>
              <a:off x="1767398" y="2796364"/>
              <a:ext cx="24553" cy="13503"/>
            </a:xfrm>
            <a:custGeom>
              <a:avLst/>
              <a:gdLst/>
              <a:ahLst/>
              <a:cxnLst/>
              <a:rect l="l" t="t" r="r" b="b"/>
              <a:pathLst>
                <a:path w="851" h="468" extrusionOk="0">
                  <a:moveTo>
                    <a:pt x="426" y="1"/>
                  </a:moveTo>
                  <a:cubicBezTo>
                    <a:pt x="301" y="1"/>
                    <a:pt x="175" y="47"/>
                    <a:pt x="79" y="139"/>
                  </a:cubicBezTo>
                  <a:cubicBezTo>
                    <a:pt x="4" y="213"/>
                    <a:pt x="1" y="332"/>
                    <a:pt x="74" y="409"/>
                  </a:cubicBezTo>
                  <a:cubicBezTo>
                    <a:pt x="112" y="447"/>
                    <a:pt x="162" y="467"/>
                    <a:pt x="211" y="467"/>
                  </a:cubicBezTo>
                  <a:cubicBezTo>
                    <a:pt x="259" y="467"/>
                    <a:pt x="306" y="449"/>
                    <a:pt x="343" y="414"/>
                  </a:cubicBezTo>
                  <a:cubicBezTo>
                    <a:pt x="366" y="392"/>
                    <a:pt x="396" y="381"/>
                    <a:pt x="426" y="381"/>
                  </a:cubicBezTo>
                  <a:cubicBezTo>
                    <a:pt x="456" y="381"/>
                    <a:pt x="486" y="392"/>
                    <a:pt x="509" y="414"/>
                  </a:cubicBezTo>
                  <a:cubicBezTo>
                    <a:pt x="545" y="449"/>
                    <a:pt x="593" y="467"/>
                    <a:pt x="640" y="467"/>
                  </a:cubicBezTo>
                  <a:cubicBezTo>
                    <a:pt x="691" y="467"/>
                    <a:pt x="740" y="447"/>
                    <a:pt x="778" y="409"/>
                  </a:cubicBezTo>
                  <a:cubicBezTo>
                    <a:pt x="851" y="332"/>
                    <a:pt x="849" y="213"/>
                    <a:pt x="772" y="139"/>
                  </a:cubicBezTo>
                  <a:cubicBezTo>
                    <a:pt x="677" y="47"/>
                    <a:pt x="552" y="1"/>
                    <a:pt x="42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71"/>
            <p:cNvSpPr/>
            <p:nvPr/>
          </p:nvSpPr>
          <p:spPr>
            <a:xfrm>
              <a:off x="1816765" y="2796364"/>
              <a:ext cx="24525" cy="13503"/>
            </a:xfrm>
            <a:custGeom>
              <a:avLst/>
              <a:gdLst/>
              <a:ahLst/>
              <a:cxnLst/>
              <a:rect l="l" t="t" r="r" b="b"/>
              <a:pathLst>
                <a:path w="850" h="468" extrusionOk="0">
                  <a:moveTo>
                    <a:pt x="424" y="1"/>
                  </a:moveTo>
                  <a:cubicBezTo>
                    <a:pt x="298" y="1"/>
                    <a:pt x="173" y="47"/>
                    <a:pt x="77" y="139"/>
                  </a:cubicBezTo>
                  <a:cubicBezTo>
                    <a:pt x="2" y="213"/>
                    <a:pt x="0" y="332"/>
                    <a:pt x="72" y="409"/>
                  </a:cubicBezTo>
                  <a:cubicBezTo>
                    <a:pt x="110" y="447"/>
                    <a:pt x="159" y="467"/>
                    <a:pt x="209" y="467"/>
                  </a:cubicBezTo>
                  <a:cubicBezTo>
                    <a:pt x="256" y="467"/>
                    <a:pt x="304" y="449"/>
                    <a:pt x="341" y="414"/>
                  </a:cubicBezTo>
                  <a:cubicBezTo>
                    <a:pt x="364" y="391"/>
                    <a:pt x="394" y="380"/>
                    <a:pt x="425" y="380"/>
                  </a:cubicBezTo>
                  <a:cubicBezTo>
                    <a:pt x="455" y="380"/>
                    <a:pt x="486" y="391"/>
                    <a:pt x="508" y="414"/>
                  </a:cubicBezTo>
                  <a:cubicBezTo>
                    <a:pt x="545" y="449"/>
                    <a:pt x="592" y="467"/>
                    <a:pt x="640" y="467"/>
                  </a:cubicBezTo>
                  <a:cubicBezTo>
                    <a:pt x="690" y="467"/>
                    <a:pt x="739" y="447"/>
                    <a:pt x="776" y="409"/>
                  </a:cubicBezTo>
                  <a:cubicBezTo>
                    <a:pt x="850" y="332"/>
                    <a:pt x="847" y="213"/>
                    <a:pt x="772" y="139"/>
                  </a:cubicBezTo>
                  <a:cubicBezTo>
                    <a:pt x="676" y="47"/>
                    <a:pt x="550" y="1"/>
                    <a:pt x="42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71"/>
            <p:cNvSpPr/>
            <p:nvPr/>
          </p:nvSpPr>
          <p:spPr>
            <a:xfrm>
              <a:off x="1695844" y="2899224"/>
              <a:ext cx="11079" cy="14571"/>
            </a:xfrm>
            <a:custGeom>
              <a:avLst/>
              <a:gdLst/>
              <a:ahLst/>
              <a:cxnLst/>
              <a:rect l="l" t="t" r="r" b="b"/>
              <a:pathLst>
                <a:path w="384" h="505" extrusionOk="0">
                  <a:moveTo>
                    <a:pt x="191" y="0"/>
                  </a:moveTo>
                  <a:cubicBezTo>
                    <a:pt x="85" y="0"/>
                    <a:pt x="0" y="86"/>
                    <a:pt x="0" y="191"/>
                  </a:cubicBezTo>
                  <a:lnTo>
                    <a:pt x="0" y="314"/>
                  </a:lnTo>
                  <a:cubicBezTo>
                    <a:pt x="0" y="419"/>
                    <a:pt x="85" y="505"/>
                    <a:pt x="191" y="505"/>
                  </a:cubicBezTo>
                  <a:cubicBezTo>
                    <a:pt x="206" y="505"/>
                    <a:pt x="221" y="503"/>
                    <a:pt x="237" y="499"/>
                  </a:cubicBezTo>
                  <a:cubicBezTo>
                    <a:pt x="324" y="481"/>
                    <a:pt x="384" y="400"/>
                    <a:pt x="384" y="309"/>
                  </a:cubicBezTo>
                  <a:lnTo>
                    <a:pt x="384" y="196"/>
                  </a:lnTo>
                  <a:cubicBezTo>
                    <a:pt x="384" y="107"/>
                    <a:pt x="324" y="25"/>
                    <a:pt x="237" y="5"/>
                  </a:cubicBezTo>
                  <a:cubicBezTo>
                    <a:pt x="221" y="2"/>
                    <a:pt x="206" y="0"/>
                    <a:pt x="19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71"/>
            <p:cNvSpPr/>
            <p:nvPr/>
          </p:nvSpPr>
          <p:spPr>
            <a:xfrm>
              <a:off x="1726832" y="2899224"/>
              <a:ext cx="11079" cy="14571"/>
            </a:xfrm>
            <a:custGeom>
              <a:avLst/>
              <a:gdLst/>
              <a:ahLst/>
              <a:cxnLst/>
              <a:rect l="l" t="t" r="r" b="b"/>
              <a:pathLst>
                <a:path w="384" h="505" extrusionOk="0">
                  <a:moveTo>
                    <a:pt x="191" y="0"/>
                  </a:moveTo>
                  <a:cubicBezTo>
                    <a:pt x="85" y="0"/>
                    <a:pt x="0" y="86"/>
                    <a:pt x="0" y="191"/>
                  </a:cubicBezTo>
                  <a:lnTo>
                    <a:pt x="0" y="314"/>
                  </a:lnTo>
                  <a:cubicBezTo>
                    <a:pt x="0" y="419"/>
                    <a:pt x="85" y="505"/>
                    <a:pt x="191" y="505"/>
                  </a:cubicBezTo>
                  <a:cubicBezTo>
                    <a:pt x="206" y="505"/>
                    <a:pt x="221" y="503"/>
                    <a:pt x="236" y="499"/>
                  </a:cubicBezTo>
                  <a:cubicBezTo>
                    <a:pt x="324" y="481"/>
                    <a:pt x="384" y="400"/>
                    <a:pt x="384" y="309"/>
                  </a:cubicBezTo>
                  <a:lnTo>
                    <a:pt x="384" y="196"/>
                  </a:lnTo>
                  <a:cubicBezTo>
                    <a:pt x="384" y="107"/>
                    <a:pt x="324" y="25"/>
                    <a:pt x="236" y="5"/>
                  </a:cubicBezTo>
                  <a:cubicBezTo>
                    <a:pt x="221" y="2"/>
                    <a:pt x="206" y="0"/>
                    <a:pt x="19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71"/>
            <p:cNvSpPr/>
            <p:nvPr/>
          </p:nvSpPr>
          <p:spPr>
            <a:xfrm>
              <a:off x="1527836" y="2705970"/>
              <a:ext cx="377073" cy="296315"/>
            </a:xfrm>
            <a:custGeom>
              <a:avLst/>
              <a:gdLst/>
              <a:ahLst/>
              <a:cxnLst/>
              <a:rect l="l" t="t" r="r" b="b"/>
              <a:pathLst>
                <a:path w="13069" h="10270" extrusionOk="0">
                  <a:moveTo>
                    <a:pt x="9528" y="401"/>
                  </a:moveTo>
                  <a:cubicBezTo>
                    <a:pt x="9764" y="401"/>
                    <a:pt x="10008" y="447"/>
                    <a:pt x="10229" y="520"/>
                  </a:cubicBezTo>
                  <a:cubicBezTo>
                    <a:pt x="10787" y="712"/>
                    <a:pt x="11441" y="1190"/>
                    <a:pt x="11441" y="1918"/>
                  </a:cubicBezTo>
                  <a:lnTo>
                    <a:pt x="11441" y="2697"/>
                  </a:lnTo>
                  <a:lnTo>
                    <a:pt x="11261" y="2697"/>
                  </a:lnTo>
                  <a:cubicBezTo>
                    <a:pt x="10959" y="2697"/>
                    <a:pt x="10770" y="2519"/>
                    <a:pt x="10531" y="2295"/>
                  </a:cubicBezTo>
                  <a:cubicBezTo>
                    <a:pt x="10243" y="2025"/>
                    <a:pt x="9916" y="1718"/>
                    <a:pt x="9332" y="1718"/>
                  </a:cubicBezTo>
                  <a:lnTo>
                    <a:pt x="8687" y="1718"/>
                  </a:lnTo>
                  <a:cubicBezTo>
                    <a:pt x="8175" y="1718"/>
                    <a:pt x="8091" y="2131"/>
                    <a:pt x="8034" y="2404"/>
                  </a:cubicBezTo>
                  <a:cubicBezTo>
                    <a:pt x="7976" y="2694"/>
                    <a:pt x="7934" y="2813"/>
                    <a:pt x="7750" y="2839"/>
                  </a:cubicBezTo>
                  <a:cubicBezTo>
                    <a:pt x="7750" y="2839"/>
                    <a:pt x="7750" y="2203"/>
                    <a:pt x="7749" y="2188"/>
                  </a:cubicBezTo>
                  <a:cubicBezTo>
                    <a:pt x="7741" y="1605"/>
                    <a:pt x="7860" y="898"/>
                    <a:pt x="8489" y="842"/>
                  </a:cubicBezTo>
                  <a:cubicBezTo>
                    <a:pt x="8489" y="867"/>
                    <a:pt x="8509" y="881"/>
                    <a:pt x="8529" y="881"/>
                  </a:cubicBezTo>
                  <a:cubicBezTo>
                    <a:pt x="8541" y="881"/>
                    <a:pt x="8554" y="875"/>
                    <a:pt x="8561" y="862"/>
                  </a:cubicBezTo>
                  <a:cubicBezTo>
                    <a:pt x="8750" y="531"/>
                    <a:pt x="9126" y="401"/>
                    <a:pt x="9528" y="401"/>
                  </a:cubicBezTo>
                  <a:close/>
                  <a:moveTo>
                    <a:pt x="9327" y="2083"/>
                  </a:moveTo>
                  <a:cubicBezTo>
                    <a:pt x="9761" y="2083"/>
                    <a:pt x="10008" y="2313"/>
                    <a:pt x="10269" y="2557"/>
                  </a:cubicBezTo>
                  <a:cubicBezTo>
                    <a:pt x="10520" y="2793"/>
                    <a:pt x="10807" y="3060"/>
                    <a:pt x="11260" y="3060"/>
                  </a:cubicBezTo>
                  <a:lnTo>
                    <a:pt x="11441" y="3060"/>
                  </a:lnTo>
                  <a:lnTo>
                    <a:pt x="11441" y="3387"/>
                  </a:lnTo>
                  <a:cubicBezTo>
                    <a:pt x="11441" y="4057"/>
                    <a:pt x="10784" y="4889"/>
                    <a:pt x="10037" y="5166"/>
                  </a:cubicBezTo>
                  <a:cubicBezTo>
                    <a:pt x="9870" y="5228"/>
                    <a:pt x="9729" y="5257"/>
                    <a:pt x="9592" y="5257"/>
                  </a:cubicBezTo>
                  <a:cubicBezTo>
                    <a:pt x="9457" y="5257"/>
                    <a:pt x="9316" y="5228"/>
                    <a:pt x="9147" y="5165"/>
                  </a:cubicBezTo>
                  <a:cubicBezTo>
                    <a:pt x="8397" y="4889"/>
                    <a:pt x="7741" y="4057"/>
                    <a:pt x="7741" y="3387"/>
                  </a:cubicBezTo>
                  <a:lnTo>
                    <a:pt x="7741" y="3206"/>
                  </a:lnTo>
                  <a:cubicBezTo>
                    <a:pt x="8255" y="3160"/>
                    <a:pt x="8341" y="2746"/>
                    <a:pt x="8397" y="2465"/>
                  </a:cubicBezTo>
                  <a:cubicBezTo>
                    <a:pt x="8462" y="2155"/>
                    <a:pt x="8496" y="2083"/>
                    <a:pt x="8681" y="2083"/>
                  </a:cubicBezTo>
                  <a:close/>
                  <a:moveTo>
                    <a:pt x="4140" y="3002"/>
                  </a:moveTo>
                  <a:cubicBezTo>
                    <a:pt x="4203" y="3002"/>
                    <a:pt x="4239" y="3038"/>
                    <a:pt x="4319" y="3120"/>
                  </a:cubicBezTo>
                  <a:cubicBezTo>
                    <a:pt x="4426" y="3229"/>
                    <a:pt x="4579" y="3387"/>
                    <a:pt x="4883" y="3450"/>
                  </a:cubicBezTo>
                  <a:lnTo>
                    <a:pt x="4883" y="3806"/>
                  </a:lnTo>
                  <a:cubicBezTo>
                    <a:pt x="4883" y="4356"/>
                    <a:pt x="4343" y="5041"/>
                    <a:pt x="3730" y="5269"/>
                  </a:cubicBezTo>
                  <a:cubicBezTo>
                    <a:pt x="3593" y="5320"/>
                    <a:pt x="3478" y="5343"/>
                    <a:pt x="3368" y="5343"/>
                  </a:cubicBezTo>
                  <a:cubicBezTo>
                    <a:pt x="3257" y="5343"/>
                    <a:pt x="3144" y="5320"/>
                    <a:pt x="3007" y="5269"/>
                  </a:cubicBezTo>
                  <a:cubicBezTo>
                    <a:pt x="2392" y="5041"/>
                    <a:pt x="1854" y="4356"/>
                    <a:pt x="1854" y="3806"/>
                  </a:cubicBezTo>
                  <a:lnTo>
                    <a:pt x="1854" y="3450"/>
                  </a:lnTo>
                  <a:cubicBezTo>
                    <a:pt x="2157" y="3387"/>
                    <a:pt x="2311" y="3229"/>
                    <a:pt x="2418" y="3120"/>
                  </a:cubicBezTo>
                  <a:cubicBezTo>
                    <a:pt x="2498" y="3038"/>
                    <a:pt x="2533" y="3002"/>
                    <a:pt x="2597" y="3002"/>
                  </a:cubicBezTo>
                  <a:cubicBezTo>
                    <a:pt x="2620" y="3002"/>
                    <a:pt x="2647" y="3007"/>
                    <a:pt x="2680" y="3016"/>
                  </a:cubicBezTo>
                  <a:cubicBezTo>
                    <a:pt x="2768" y="3037"/>
                    <a:pt x="2842" y="3057"/>
                    <a:pt x="2906" y="3074"/>
                  </a:cubicBezTo>
                  <a:cubicBezTo>
                    <a:pt x="3121" y="3132"/>
                    <a:pt x="3240" y="3163"/>
                    <a:pt x="3368" y="3163"/>
                  </a:cubicBezTo>
                  <a:cubicBezTo>
                    <a:pt x="3497" y="3163"/>
                    <a:pt x="3616" y="3132"/>
                    <a:pt x="3831" y="3074"/>
                  </a:cubicBezTo>
                  <a:cubicBezTo>
                    <a:pt x="3894" y="3057"/>
                    <a:pt x="3969" y="3037"/>
                    <a:pt x="4056" y="3016"/>
                  </a:cubicBezTo>
                  <a:cubicBezTo>
                    <a:pt x="4090" y="3007"/>
                    <a:pt x="4117" y="3002"/>
                    <a:pt x="4140" y="3002"/>
                  </a:cubicBezTo>
                  <a:close/>
                  <a:moveTo>
                    <a:pt x="6572" y="5136"/>
                  </a:moveTo>
                  <a:cubicBezTo>
                    <a:pt x="6972" y="5143"/>
                    <a:pt x="7393" y="5352"/>
                    <a:pt x="7618" y="5785"/>
                  </a:cubicBezTo>
                  <a:cubicBezTo>
                    <a:pt x="7672" y="5890"/>
                    <a:pt x="7716" y="6009"/>
                    <a:pt x="7744" y="6142"/>
                  </a:cubicBezTo>
                  <a:cubicBezTo>
                    <a:pt x="7755" y="6188"/>
                    <a:pt x="7762" y="6236"/>
                    <a:pt x="7768" y="6283"/>
                  </a:cubicBezTo>
                  <a:cubicBezTo>
                    <a:pt x="7715" y="6257"/>
                    <a:pt x="7675" y="6222"/>
                    <a:pt x="7635" y="6183"/>
                  </a:cubicBezTo>
                  <a:cubicBezTo>
                    <a:pt x="7624" y="6173"/>
                    <a:pt x="7612" y="6160"/>
                    <a:pt x="7601" y="6148"/>
                  </a:cubicBezTo>
                  <a:cubicBezTo>
                    <a:pt x="7518" y="6065"/>
                    <a:pt x="7416" y="5959"/>
                    <a:pt x="7235" y="5949"/>
                  </a:cubicBezTo>
                  <a:cubicBezTo>
                    <a:pt x="7226" y="5948"/>
                    <a:pt x="7217" y="5948"/>
                    <a:pt x="7208" y="5948"/>
                  </a:cubicBezTo>
                  <a:cubicBezTo>
                    <a:pt x="7137" y="5948"/>
                    <a:pt x="7068" y="5963"/>
                    <a:pt x="7002" y="5981"/>
                  </a:cubicBezTo>
                  <a:cubicBezTo>
                    <a:pt x="6925" y="6001"/>
                    <a:pt x="6850" y="6024"/>
                    <a:pt x="6773" y="6044"/>
                  </a:cubicBezTo>
                  <a:cubicBezTo>
                    <a:pt x="6706" y="6062"/>
                    <a:pt x="6638" y="6080"/>
                    <a:pt x="6569" y="6080"/>
                  </a:cubicBezTo>
                  <a:cubicBezTo>
                    <a:pt x="6554" y="6080"/>
                    <a:pt x="6539" y="6079"/>
                    <a:pt x="6524" y="6078"/>
                  </a:cubicBezTo>
                  <a:cubicBezTo>
                    <a:pt x="6403" y="6061"/>
                    <a:pt x="6285" y="6021"/>
                    <a:pt x="6167" y="5989"/>
                  </a:cubicBezTo>
                  <a:cubicBezTo>
                    <a:pt x="6088" y="5968"/>
                    <a:pt x="6009" y="5950"/>
                    <a:pt x="5929" y="5950"/>
                  </a:cubicBezTo>
                  <a:cubicBezTo>
                    <a:pt x="5882" y="5950"/>
                    <a:pt x="5834" y="5957"/>
                    <a:pt x="5787" y="5973"/>
                  </a:cubicBezTo>
                  <a:cubicBezTo>
                    <a:pt x="5690" y="6007"/>
                    <a:pt x="5615" y="6076"/>
                    <a:pt x="5544" y="6148"/>
                  </a:cubicBezTo>
                  <a:cubicBezTo>
                    <a:pt x="5494" y="6200"/>
                    <a:pt x="5446" y="6248"/>
                    <a:pt x="5377" y="6283"/>
                  </a:cubicBezTo>
                  <a:cubicBezTo>
                    <a:pt x="5385" y="6222"/>
                    <a:pt x="5399" y="6117"/>
                    <a:pt x="5440" y="5998"/>
                  </a:cubicBezTo>
                  <a:cubicBezTo>
                    <a:pt x="5624" y="5419"/>
                    <a:pt x="6112" y="5145"/>
                    <a:pt x="6572" y="5136"/>
                  </a:cubicBezTo>
                  <a:close/>
                  <a:moveTo>
                    <a:pt x="10283" y="5496"/>
                  </a:moveTo>
                  <a:cubicBezTo>
                    <a:pt x="10318" y="5582"/>
                    <a:pt x="10367" y="5679"/>
                    <a:pt x="10441" y="5762"/>
                  </a:cubicBezTo>
                  <a:lnTo>
                    <a:pt x="9726" y="6246"/>
                  </a:lnTo>
                  <a:cubicBezTo>
                    <a:pt x="9724" y="6248"/>
                    <a:pt x="9721" y="6249"/>
                    <a:pt x="9720" y="6251"/>
                  </a:cubicBezTo>
                  <a:cubicBezTo>
                    <a:pt x="9641" y="6308"/>
                    <a:pt x="9605" y="6320"/>
                    <a:pt x="9586" y="6320"/>
                  </a:cubicBezTo>
                  <a:lnTo>
                    <a:pt x="9582" y="6320"/>
                  </a:lnTo>
                  <a:cubicBezTo>
                    <a:pt x="9563" y="6320"/>
                    <a:pt x="9525" y="6308"/>
                    <a:pt x="9448" y="6251"/>
                  </a:cubicBezTo>
                  <a:cubicBezTo>
                    <a:pt x="9445" y="6249"/>
                    <a:pt x="9443" y="6248"/>
                    <a:pt x="9440" y="6246"/>
                  </a:cubicBezTo>
                  <a:lnTo>
                    <a:pt x="8727" y="5762"/>
                  </a:lnTo>
                  <a:cubicBezTo>
                    <a:pt x="8801" y="5679"/>
                    <a:pt x="8850" y="5582"/>
                    <a:pt x="8885" y="5496"/>
                  </a:cubicBezTo>
                  <a:cubicBezTo>
                    <a:pt x="8925" y="5515"/>
                    <a:pt x="8966" y="5531"/>
                    <a:pt x="9006" y="5547"/>
                  </a:cubicBezTo>
                  <a:cubicBezTo>
                    <a:pt x="9218" y="5625"/>
                    <a:pt x="9402" y="5662"/>
                    <a:pt x="9585" y="5662"/>
                  </a:cubicBezTo>
                  <a:cubicBezTo>
                    <a:pt x="9767" y="5662"/>
                    <a:pt x="9950" y="5625"/>
                    <a:pt x="10161" y="5547"/>
                  </a:cubicBezTo>
                  <a:cubicBezTo>
                    <a:pt x="10201" y="5531"/>
                    <a:pt x="10243" y="5515"/>
                    <a:pt x="10283" y="5496"/>
                  </a:cubicBezTo>
                  <a:close/>
                  <a:moveTo>
                    <a:pt x="4070" y="5536"/>
                  </a:moveTo>
                  <a:cubicBezTo>
                    <a:pt x="4104" y="5616"/>
                    <a:pt x="4151" y="5706"/>
                    <a:pt x="4219" y="5785"/>
                  </a:cubicBezTo>
                  <a:lnTo>
                    <a:pt x="3513" y="6263"/>
                  </a:lnTo>
                  <a:cubicBezTo>
                    <a:pt x="3510" y="6265"/>
                    <a:pt x="3509" y="6266"/>
                    <a:pt x="3506" y="6268"/>
                  </a:cubicBezTo>
                  <a:cubicBezTo>
                    <a:pt x="3445" y="6313"/>
                    <a:pt x="3410" y="6336"/>
                    <a:pt x="3375" y="6336"/>
                  </a:cubicBezTo>
                  <a:cubicBezTo>
                    <a:pt x="3340" y="6336"/>
                    <a:pt x="3305" y="6313"/>
                    <a:pt x="3243" y="6268"/>
                  </a:cubicBezTo>
                  <a:cubicBezTo>
                    <a:pt x="3242" y="6266"/>
                    <a:pt x="3240" y="6265"/>
                    <a:pt x="3237" y="6263"/>
                  </a:cubicBezTo>
                  <a:lnTo>
                    <a:pt x="2532" y="5785"/>
                  </a:lnTo>
                  <a:cubicBezTo>
                    <a:pt x="2599" y="5706"/>
                    <a:pt x="2645" y="5617"/>
                    <a:pt x="2680" y="5536"/>
                  </a:cubicBezTo>
                  <a:cubicBezTo>
                    <a:pt x="2746" y="5570"/>
                    <a:pt x="2814" y="5600"/>
                    <a:pt x="2881" y="5625"/>
                  </a:cubicBezTo>
                  <a:cubicBezTo>
                    <a:pt x="3061" y="5693"/>
                    <a:pt x="3219" y="5723"/>
                    <a:pt x="3375" y="5723"/>
                  </a:cubicBezTo>
                  <a:cubicBezTo>
                    <a:pt x="3532" y="5723"/>
                    <a:pt x="3688" y="5693"/>
                    <a:pt x="3868" y="5625"/>
                  </a:cubicBezTo>
                  <a:cubicBezTo>
                    <a:pt x="3937" y="5599"/>
                    <a:pt x="4004" y="5570"/>
                    <a:pt x="4070" y="5536"/>
                  </a:cubicBezTo>
                  <a:close/>
                  <a:moveTo>
                    <a:pt x="5942" y="6329"/>
                  </a:moveTo>
                  <a:cubicBezTo>
                    <a:pt x="5979" y="6329"/>
                    <a:pt x="6019" y="6346"/>
                    <a:pt x="6052" y="6355"/>
                  </a:cubicBezTo>
                  <a:cubicBezTo>
                    <a:pt x="6167" y="6384"/>
                    <a:pt x="6281" y="6418"/>
                    <a:pt x="6396" y="6443"/>
                  </a:cubicBezTo>
                  <a:cubicBezTo>
                    <a:pt x="6455" y="6455"/>
                    <a:pt x="6514" y="6462"/>
                    <a:pt x="6574" y="6462"/>
                  </a:cubicBezTo>
                  <a:cubicBezTo>
                    <a:pt x="6608" y="6462"/>
                    <a:pt x="6643" y="6460"/>
                    <a:pt x="6678" y="6455"/>
                  </a:cubicBezTo>
                  <a:cubicBezTo>
                    <a:pt x="6788" y="6440"/>
                    <a:pt x="6896" y="6406"/>
                    <a:pt x="7005" y="6377"/>
                  </a:cubicBezTo>
                  <a:cubicBezTo>
                    <a:pt x="7038" y="6367"/>
                    <a:pt x="7072" y="6358"/>
                    <a:pt x="7106" y="6351"/>
                  </a:cubicBezTo>
                  <a:cubicBezTo>
                    <a:pt x="7135" y="6343"/>
                    <a:pt x="7166" y="6332"/>
                    <a:pt x="7198" y="6331"/>
                  </a:cubicBezTo>
                  <a:cubicBezTo>
                    <a:pt x="7199" y="6331"/>
                    <a:pt x="7199" y="6331"/>
                    <a:pt x="7200" y="6331"/>
                  </a:cubicBezTo>
                  <a:cubicBezTo>
                    <a:pt x="7253" y="6331"/>
                    <a:pt x="7292" y="6382"/>
                    <a:pt x="7325" y="6417"/>
                  </a:cubicBezTo>
                  <a:cubicBezTo>
                    <a:pt x="7414" y="6507"/>
                    <a:pt x="7538" y="6633"/>
                    <a:pt x="7779" y="6691"/>
                  </a:cubicBezTo>
                  <a:lnTo>
                    <a:pt x="7779" y="6955"/>
                  </a:lnTo>
                  <a:cubicBezTo>
                    <a:pt x="7779" y="7387"/>
                    <a:pt x="7337" y="7944"/>
                    <a:pt x="6854" y="8124"/>
                  </a:cubicBezTo>
                  <a:cubicBezTo>
                    <a:pt x="6768" y="8154"/>
                    <a:pt x="6693" y="8174"/>
                    <a:pt x="6620" y="8179"/>
                  </a:cubicBezTo>
                  <a:cubicBezTo>
                    <a:pt x="6602" y="8181"/>
                    <a:pt x="6584" y="8181"/>
                    <a:pt x="6566" y="8181"/>
                  </a:cubicBezTo>
                  <a:cubicBezTo>
                    <a:pt x="6478" y="8181"/>
                    <a:pt x="6389" y="8162"/>
                    <a:pt x="6287" y="8122"/>
                  </a:cubicBezTo>
                  <a:cubicBezTo>
                    <a:pt x="6273" y="8118"/>
                    <a:pt x="6259" y="8113"/>
                    <a:pt x="6247" y="8107"/>
                  </a:cubicBezTo>
                  <a:cubicBezTo>
                    <a:pt x="5779" y="7914"/>
                    <a:pt x="5363" y="7375"/>
                    <a:pt x="5363" y="6955"/>
                  </a:cubicBezTo>
                  <a:lnTo>
                    <a:pt x="5363" y="6691"/>
                  </a:lnTo>
                  <a:cubicBezTo>
                    <a:pt x="5603" y="6634"/>
                    <a:pt x="5727" y="6507"/>
                    <a:pt x="5816" y="6417"/>
                  </a:cubicBezTo>
                  <a:cubicBezTo>
                    <a:pt x="5843" y="6387"/>
                    <a:pt x="5877" y="6344"/>
                    <a:pt x="5919" y="6332"/>
                  </a:cubicBezTo>
                  <a:cubicBezTo>
                    <a:pt x="5926" y="6330"/>
                    <a:pt x="5934" y="6329"/>
                    <a:pt x="5942" y="6329"/>
                  </a:cubicBezTo>
                  <a:close/>
                  <a:moveTo>
                    <a:pt x="4587" y="5984"/>
                  </a:moveTo>
                  <a:cubicBezTo>
                    <a:pt x="4736" y="6025"/>
                    <a:pt x="4879" y="6065"/>
                    <a:pt x="5015" y="6111"/>
                  </a:cubicBezTo>
                  <a:cubicBezTo>
                    <a:pt x="4991" y="6240"/>
                    <a:pt x="4978" y="6377"/>
                    <a:pt x="4978" y="6518"/>
                  </a:cubicBezTo>
                  <a:lnTo>
                    <a:pt x="4978" y="6947"/>
                  </a:lnTo>
                  <a:cubicBezTo>
                    <a:pt x="4978" y="7420"/>
                    <a:pt x="5322" y="7961"/>
                    <a:pt x="5784" y="8280"/>
                  </a:cubicBezTo>
                  <a:cubicBezTo>
                    <a:pt x="5762" y="8329"/>
                    <a:pt x="5733" y="8375"/>
                    <a:pt x="5699" y="8386"/>
                  </a:cubicBezTo>
                  <a:cubicBezTo>
                    <a:pt x="5669" y="8394"/>
                    <a:pt x="5639" y="8401"/>
                    <a:pt x="5609" y="8411"/>
                  </a:cubicBezTo>
                  <a:cubicBezTo>
                    <a:pt x="5561" y="8423"/>
                    <a:pt x="5512" y="8435"/>
                    <a:pt x="5463" y="8449"/>
                  </a:cubicBezTo>
                  <a:cubicBezTo>
                    <a:pt x="5460" y="8450"/>
                    <a:pt x="5457" y="8450"/>
                    <a:pt x="5454" y="8452"/>
                  </a:cubicBezTo>
                  <a:cubicBezTo>
                    <a:pt x="5136" y="8543"/>
                    <a:pt x="4783" y="8674"/>
                    <a:pt x="4584" y="8986"/>
                  </a:cubicBezTo>
                  <a:lnTo>
                    <a:pt x="2027" y="8986"/>
                  </a:lnTo>
                  <a:lnTo>
                    <a:pt x="2027" y="8184"/>
                  </a:lnTo>
                  <a:cubicBezTo>
                    <a:pt x="2027" y="8093"/>
                    <a:pt x="1967" y="8012"/>
                    <a:pt x="1880" y="7992"/>
                  </a:cubicBezTo>
                  <a:cubicBezTo>
                    <a:pt x="1865" y="7989"/>
                    <a:pt x="1850" y="7987"/>
                    <a:pt x="1835" y="7987"/>
                  </a:cubicBezTo>
                  <a:cubicBezTo>
                    <a:pt x="1729" y="7987"/>
                    <a:pt x="1644" y="8072"/>
                    <a:pt x="1644" y="8177"/>
                  </a:cubicBezTo>
                  <a:lnTo>
                    <a:pt x="1644" y="8986"/>
                  </a:lnTo>
                  <a:lnTo>
                    <a:pt x="531" y="8986"/>
                  </a:lnTo>
                  <a:lnTo>
                    <a:pt x="751" y="7282"/>
                  </a:lnTo>
                  <a:cubicBezTo>
                    <a:pt x="792" y="6955"/>
                    <a:pt x="890" y="6723"/>
                    <a:pt x="1028" y="6550"/>
                  </a:cubicBezTo>
                  <a:cubicBezTo>
                    <a:pt x="1039" y="6541"/>
                    <a:pt x="1048" y="6530"/>
                    <a:pt x="1058" y="6518"/>
                  </a:cubicBezTo>
                  <a:cubicBezTo>
                    <a:pt x="1317" y="6220"/>
                    <a:pt x="1709" y="6108"/>
                    <a:pt x="2164" y="5984"/>
                  </a:cubicBezTo>
                  <a:lnTo>
                    <a:pt x="3021" y="6567"/>
                  </a:lnTo>
                  <a:cubicBezTo>
                    <a:pt x="3148" y="6660"/>
                    <a:pt x="3262" y="6708"/>
                    <a:pt x="3375" y="6708"/>
                  </a:cubicBezTo>
                  <a:cubicBezTo>
                    <a:pt x="3489" y="6708"/>
                    <a:pt x="3602" y="6660"/>
                    <a:pt x="3730" y="6567"/>
                  </a:cubicBezTo>
                  <a:lnTo>
                    <a:pt x="4587" y="5984"/>
                  </a:lnTo>
                  <a:close/>
                  <a:moveTo>
                    <a:pt x="7021" y="8467"/>
                  </a:moveTo>
                  <a:cubicBezTo>
                    <a:pt x="7058" y="8541"/>
                    <a:pt x="7110" y="8621"/>
                    <a:pt x="7187" y="8682"/>
                  </a:cubicBezTo>
                  <a:lnTo>
                    <a:pt x="6666" y="8987"/>
                  </a:lnTo>
                  <a:cubicBezTo>
                    <a:pt x="6664" y="8989"/>
                    <a:pt x="6661" y="8990"/>
                    <a:pt x="6659" y="8992"/>
                  </a:cubicBezTo>
                  <a:cubicBezTo>
                    <a:pt x="6658" y="8992"/>
                    <a:pt x="6658" y="8992"/>
                    <a:pt x="6658" y="8994"/>
                  </a:cubicBezTo>
                  <a:cubicBezTo>
                    <a:pt x="6616" y="9020"/>
                    <a:pt x="6594" y="9034"/>
                    <a:pt x="6572" y="9034"/>
                  </a:cubicBezTo>
                  <a:cubicBezTo>
                    <a:pt x="6550" y="9034"/>
                    <a:pt x="6528" y="9020"/>
                    <a:pt x="6485" y="8992"/>
                  </a:cubicBezTo>
                  <a:cubicBezTo>
                    <a:pt x="6483" y="8990"/>
                    <a:pt x="6482" y="8990"/>
                    <a:pt x="6478" y="8989"/>
                  </a:cubicBezTo>
                  <a:lnTo>
                    <a:pt x="6158" y="8800"/>
                  </a:lnTo>
                  <a:lnTo>
                    <a:pt x="5957" y="8682"/>
                  </a:lnTo>
                  <a:cubicBezTo>
                    <a:pt x="6035" y="8622"/>
                    <a:pt x="6087" y="8541"/>
                    <a:pt x="6123" y="8467"/>
                  </a:cubicBezTo>
                  <a:cubicBezTo>
                    <a:pt x="6133" y="8472"/>
                    <a:pt x="6144" y="8477"/>
                    <a:pt x="6155" y="8481"/>
                  </a:cubicBezTo>
                  <a:cubicBezTo>
                    <a:pt x="6170" y="8486"/>
                    <a:pt x="6184" y="8492"/>
                    <a:pt x="6198" y="8497"/>
                  </a:cubicBezTo>
                  <a:cubicBezTo>
                    <a:pt x="6330" y="8541"/>
                    <a:pt x="6451" y="8564"/>
                    <a:pt x="6572" y="8564"/>
                  </a:cubicBezTo>
                  <a:cubicBezTo>
                    <a:pt x="6707" y="8564"/>
                    <a:pt x="6842" y="8536"/>
                    <a:pt x="6989" y="8481"/>
                  </a:cubicBezTo>
                  <a:cubicBezTo>
                    <a:pt x="7000" y="8477"/>
                    <a:pt x="7011" y="8472"/>
                    <a:pt x="7021" y="8467"/>
                  </a:cubicBezTo>
                  <a:close/>
                  <a:moveTo>
                    <a:pt x="7655" y="8857"/>
                  </a:moveTo>
                  <a:cubicBezTo>
                    <a:pt x="7795" y="8898"/>
                    <a:pt x="7916" y="8944"/>
                    <a:pt x="8015" y="9003"/>
                  </a:cubicBezTo>
                  <a:cubicBezTo>
                    <a:pt x="8164" y="9089"/>
                    <a:pt x="8265" y="9204"/>
                    <a:pt x="8310" y="9383"/>
                  </a:cubicBezTo>
                  <a:cubicBezTo>
                    <a:pt x="8325" y="9451"/>
                    <a:pt x="8334" y="9526"/>
                    <a:pt x="8334" y="9613"/>
                  </a:cubicBezTo>
                  <a:lnTo>
                    <a:pt x="8334" y="9906"/>
                  </a:lnTo>
                  <a:lnTo>
                    <a:pt x="4806" y="9906"/>
                  </a:lnTo>
                  <a:lnTo>
                    <a:pt x="4806" y="9613"/>
                  </a:lnTo>
                  <a:cubicBezTo>
                    <a:pt x="4806" y="9150"/>
                    <a:pt x="5060" y="8989"/>
                    <a:pt x="5488" y="8857"/>
                  </a:cubicBezTo>
                  <a:lnTo>
                    <a:pt x="6193" y="9271"/>
                  </a:lnTo>
                  <a:cubicBezTo>
                    <a:pt x="6228" y="9316"/>
                    <a:pt x="6282" y="9352"/>
                    <a:pt x="6365" y="9371"/>
                  </a:cubicBezTo>
                  <a:cubicBezTo>
                    <a:pt x="6437" y="9406"/>
                    <a:pt x="6505" y="9423"/>
                    <a:pt x="6570" y="9423"/>
                  </a:cubicBezTo>
                  <a:cubicBezTo>
                    <a:pt x="6630" y="9423"/>
                    <a:pt x="6690" y="9411"/>
                    <a:pt x="6751" y="9383"/>
                  </a:cubicBezTo>
                  <a:cubicBezTo>
                    <a:pt x="6787" y="9368"/>
                    <a:pt x="6822" y="9348"/>
                    <a:pt x="6860" y="9323"/>
                  </a:cubicBezTo>
                  <a:lnTo>
                    <a:pt x="7406" y="9003"/>
                  </a:lnTo>
                  <a:lnTo>
                    <a:pt x="7655" y="8857"/>
                  </a:lnTo>
                  <a:close/>
                  <a:moveTo>
                    <a:pt x="9514" y="1"/>
                  </a:moveTo>
                  <a:cubicBezTo>
                    <a:pt x="9412" y="1"/>
                    <a:pt x="9312" y="8"/>
                    <a:pt x="9216" y="22"/>
                  </a:cubicBezTo>
                  <a:cubicBezTo>
                    <a:pt x="8856" y="74"/>
                    <a:pt x="8560" y="224"/>
                    <a:pt x="8354" y="454"/>
                  </a:cubicBezTo>
                  <a:cubicBezTo>
                    <a:pt x="7936" y="520"/>
                    <a:pt x="7328" y="845"/>
                    <a:pt x="7348" y="2180"/>
                  </a:cubicBezTo>
                  <a:cubicBezTo>
                    <a:pt x="7348" y="2192"/>
                    <a:pt x="7348" y="3390"/>
                    <a:pt x="7348" y="3390"/>
                  </a:cubicBezTo>
                  <a:cubicBezTo>
                    <a:pt x="7348" y="4071"/>
                    <a:pt x="7864" y="4857"/>
                    <a:pt x="8546" y="5298"/>
                  </a:cubicBezTo>
                  <a:cubicBezTo>
                    <a:pt x="8503" y="5409"/>
                    <a:pt x="8442" y="5538"/>
                    <a:pt x="8339" y="5565"/>
                  </a:cubicBezTo>
                  <a:cubicBezTo>
                    <a:pt x="8334" y="5567"/>
                    <a:pt x="8328" y="5568"/>
                    <a:pt x="8324" y="5570"/>
                  </a:cubicBezTo>
                  <a:cubicBezTo>
                    <a:pt x="8282" y="5581"/>
                    <a:pt x="8057" y="5642"/>
                    <a:pt x="7985" y="5662"/>
                  </a:cubicBezTo>
                  <a:cubicBezTo>
                    <a:pt x="7905" y="5492"/>
                    <a:pt x="7799" y="5338"/>
                    <a:pt x="7669" y="5208"/>
                  </a:cubicBezTo>
                  <a:cubicBezTo>
                    <a:pt x="7380" y="4918"/>
                    <a:pt x="6992" y="4754"/>
                    <a:pt x="6577" y="4748"/>
                  </a:cubicBezTo>
                  <a:lnTo>
                    <a:pt x="6567" y="4748"/>
                  </a:lnTo>
                  <a:cubicBezTo>
                    <a:pt x="6150" y="4754"/>
                    <a:pt x="5761" y="4918"/>
                    <a:pt x="5471" y="5208"/>
                  </a:cubicBezTo>
                  <a:cubicBezTo>
                    <a:pt x="5319" y="5361"/>
                    <a:pt x="5201" y="5542"/>
                    <a:pt x="5118" y="5748"/>
                  </a:cubicBezTo>
                  <a:cubicBezTo>
                    <a:pt x="4966" y="5696"/>
                    <a:pt x="4601" y="5596"/>
                    <a:pt x="4601" y="5596"/>
                  </a:cubicBezTo>
                  <a:cubicBezTo>
                    <a:pt x="4497" y="5567"/>
                    <a:pt x="4434" y="5433"/>
                    <a:pt x="4391" y="5323"/>
                  </a:cubicBezTo>
                  <a:cubicBezTo>
                    <a:pt x="4899" y="4936"/>
                    <a:pt x="5267" y="4330"/>
                    <a:pt x="5267" y="3798"/>
                  </a:cubicBezTo>
                  <a:lnTo>
                    <a:pt x="5267" y="3277"/>
                  </a:lnTo>
                  <a:cubicBezTo>
                    <a:pt x="5267" y="3175"/>
                    <a:pt x="5188" y="3093"/>
                    <a:pt x="5089" y="3086"/>
                  </a:cubicBezTo>
                  <a:cubicBezTo>
                    <a:pt x="4810" y="3066"/>
                    <a:pt x="4704" y="2959"/>
                    <a:pt x="4592" y="2844"/>
                  </a:cubicBezTo>
                  <a:cubicBezTo>
                    <a:pt x="4494" y="2744"/>
                    <a:pt x="4366" y="2614"/>
                    <a:pt x="4142" y="2614"/>
                  </a:cubicBezTo>
                  <a:cubicBezTo>
                    <a:pt x="4088" y="2614"/>
                    <a:pt x="4029" y="2621"/>
                    <a:pt x="3963" y="2638"/>
                  </a:cubicBezTo>
                  <a:cubicBezTo>
                    <a:pt x="3874" y="2662"/>
                    <a:pt x="3799" y="2681"/>
                    <a:pt x="3733" y="2698"/>
                  </a:cubicBezTo>
                  <a:cubicBezTo>
                    <a:pt x="3543" y="2749"/>
                    <a:pt x="3447" y="2775"/>
                    <a:pt x="3369" y="2775"/>
                  </a:cubicBezTo>
                  <a:cubicBezTo>
                    <a:pt x="3289" y="2775"/>
                    <a:pt x="3194" y="2749"/>
                    <a:pt x="3004" y="2698"/>
                  </a:cubicBezTo>
                  <a:cubicBezTo>
                    <a:pt x="2938" y="2681"/>
                    <a:pt x="2863" y="2662"/>
                    <a:pt x="2774" y="2638"/>
                  </a:cubicBezTo>
                  <a:cubicBezTo>
                    <a:pt x="2708" y="2621"/>
                    <a:pt x="2649" y="2614"/>
                    <a:pt x="2596" y="2614"/>
                  </a:cubicBezTo>
                  <a:cubicBezTo>
                    <a:pt x="2371" y="2614"/>
                    <a:pt x="2243" y="2745"/>
                    <a:pt x="2144" y="2844"/>
                  </a:cubicBezTo>
                  <a:cubicBezTo>
                    <a:pt x="2033" y="2959"/>
                    <a:pt x="1927" y="3066"/>
                    <a:pt x="1647" y="3086"/>
                  </a:cubicBezTo>
                  <a:cubicBezTo>
                    <a:pt x="1547" y="3093"/>
                    <a:pt x="1470" y="3175"/>
                    <a:pt x="1470" y="3275"/>
                  </a:cubicBezTo>
                  <a:lnTo>
                    <a:pt x="1470" y="3798"/>
                  </a:lnTo>
                  <a:cubicBezTo>
                    <a:pt x="1470" y="4330"/>
                    <a:pt x="1837" y="4936"/>
                    <a:pt x="2346" y="5321"/>
                  </a:cubicBezTo>
                  <a:cubicBezTo>
                    <a:pt x="2303" y="5433"/>
                    <a:pt x="2240" y="5567"/>
                    <a:pt x="2136" y="5596"/>
                  </a:cubicBezTo>
                  <a:lnTo>
                    <a:pt x="2084" y="5610"/>
                  </a:lnTo>
                  <a:cubicBezTo>
                    <a:pt x="1647" y="5729"/>
                    <a:pt x="1176" y="5857"/>
                    <a:pt x="834" y="6190"/>
                  </a:cubicBezTo>
                  <a:cubicBezTo>
                    <a:pt x="751" y="6163"/>
                    <a:pt x="473" y="6104"/>
                    <a:pt x="446" y="6097"/>
                  </a:cubicBezTo>
                  <a:cubicBezTo>
                    <a:pt x="458" y="6070"/>
                    <a:pt x="481" y="6028"/>
                    <a:pt x="521" y="5970"/>
                  </a:cubicBezTo>
                  <a:cubicBezTo>
                    <a:pt x="944" y="5344"/>
                    <a:pt x="1117" y="4436"/>
                    <a:pt x="1117" y="2833"/>
                  </a:cubicBezTo>
                  <a:cubicBezTo>
                    <a:pt x="1117" y="1988"/>
                    <a:pt x="1482" y="1425"/>
                    <a:pt x="1835" y="1370"/>
                  </a:cubicBezTo>
                  <a:cubicBezTo>
                    <a:pt x="1840" y="1368"/>
                    <a:pt x="1846" y="1368"/>
                    <a:pt x="1851" y="1367"/>
                  </a:cubicBezTo>
                  <a:cubicBezTo>
                    <a:pt x="1901" y="1361"/>
                    <a:pt x="2022" y="1344"/>
                    <a:pt x="2090" y="1215"/>
                  </a:cubicBezTo>
                  <a:cubicBezTo>
                    <a:pt x="2290" y="829"/>
                    <a:pt x="2815" y="590"/>
                    <a:pt x="3420" y="590"/>
                  </a:cubicBezTo>
                  <a:cubicBezTo>
                    <a:pt x="3514" y="590"/>
                    <a:pt x="3611" y="596"/>
                    <a:pt x="3708" y="608"/>
                  </a:cubicBezTo>
                  <a:cubicBezTo>
                    <a:pt x="4431" y="698"/>
                    <a:pt x="5290" y="1158"/>
                    <a:pt x="5534" y="2186"/>
                  </a:cubicBezTo>
                  <a:cubicBezTo>
                    <a:pt x="5576" y="2369"/>
                    <a:pt x="5603" y="2568"/>
                    <a:pt x="5619" y="2833"/>
                  </a:cubicBezTo>
                  <a:cubicBezTo>
                    <a:pt x="5619" y="3261"/>
                    <a:pt x="5627" y="3764"/>
                    <a:pt x="5681" y="4257"/>
                  </a:cubicBezTo>
                  <a:cubicBezTo>
                    <a:pt x="5692" y="4355"/>
                    <a:pt x="5774" y="4427"/>
                    <a:pt x="5869" y="4427"/>
                  </a:cubicBezTo>
                  <a:cubicBezTo>
                    <a:pt x="5876" y="4427"/>
                    <a:pt x="5883" y="4426"/>
                    <a:pt x="5891" y="4426"/>
                  </a:cubicBezTo>
                  <a:cubicBezTo>
                    <a:pt x="5997" y="4415"/>
                    <a:pt x="6072" y="4320"/>
                    <a:pt x="6060" y="4215"/>
                  </a:cubicBezTo>
                  <a:cubicBezTo>
                    <a:pt x="6008" y="3740"/>
                    <a:pt x="6000" y="3247"/>
                    <a:pt x="6000" y="2829"/>
                  </a:cubicBezTo>
                  <a:cubicBezTo>
                    <a:pt x="6000" y="2826"/>
                    <a:pt x="6000" y="2824"/>
                    <a:pt x="6000" y="2821"/>
                  </a:cubicBezTo>
                  <a:cubicBezTo>
                    <a:pt x="5983" y="2528"/>
                    <a:pt x="5952" y="2306"/>
                    <a:pt x="5903" y="2099"/>
                  </a:cubicBezTo>
                  <a:cubicBezTo>
                    <a:pt x="5615" y="882"/>
                    <a:pt x="4604" y="336"/>
                    <a:pt x="3754" y="230"/>
                  </a:cubicBezTo>
                  <a:cubicBezTo>
                    <a:pt x="3640" y="216"/>
                    <a:pt x="3527" y="209"/>
                    <a:pt x="3417" y="209"/>
                  </a:cubicBezTo>
                  <a:cubicBezTo>
                    <a:pt x="2689" y="209"/>
                    <a:pt x="2059" y="504"/>
                    <a:pt x="1777" y="994"/>
                  </a:cubicBezTo>
                  <a:cubicBezTo>
                    <a:pt x="1174" y="1088"/>
                    <a:pt x="737" y="1862"/>
                    <a:pt x="737" y="2833"/>
                  </a:cubicBezTo>
                  <a:cubicBezTo>
                    <a:pt x="737" y="4353"/>
                    <a:pt x="582" y="5200"/>
                    <a:pt x="205" y="5757"/>
                  </a:cubicBezTo>
                  <a:cubicBezTo>
                    <a:pt x="100" y="5912"/>
                    <a:pt x="1" y="6093"/>
                    <a:pt x="70" y="6260"/>
                  </a:cubicBezTo>
                  <a:cubicBezTo>
                    <a:pt x="139" y="6426"/>
                    <a:pt x="315" y="6459"/>
                    <a:pt x="456" y="6487"/>
                  </a:cubicBezTo>
                  <a:lnTo>
                    <a:pt x="484" y="6493"/>
                  </a:lnTo>
                  <a:cubicBezTo>
                    <a:pt x="518" y="6501"/>
                    <a:pt x="551" y="6507"/>
                    <a:pt x="582" y="6515"/>
                  </a:cubicBezTo>
                  <a:cubicBezTo>
                    <a:pt x="475" y="6705"/>
                    <a:pt x="395" y="6941"/>
                    <a:pt x="357" y="7234"/>
                  </a:cubicBezTo>
                  <a:lnTo>
                    <a:pt x="133" y="8980"/>
                  </a:lnTo>
                  <a:cubicBezTo>
                    <a:pt x="122" y="9058"/>
                    <a:pt x="117" y="9175"/>
                    <a:pt x="199" y="9265"/>
                  </a:cubicBezTo>
                  <a:cubicBezTo>
                    <a:pt x="288" y="9368"/>
                    <a:pt x="427" y="9368"/>
                    <a:pt x="479" y="9368"/>
                  </a:cubicBezTo>
                  <a:lnTo>
                    <a:pt x="4441" y="9368"/>
                  </a:lnTo>
                  <a:cubicBezTo>
                    <a:pt x="4429" y="9438"/>
                    <a:pt x="4423" y="9515"/>
                    <a:pt x="4423" y="9598"/>
                  </a:cubicBezTo>
                  <a:lnTo>
                    <a:pt x="4423" y="9966"/>
                  </a:lnTo>
                  <a:cubicBezTo>
                    <a:pt x="4423" y="10133"/>
                    <a:pt x="4560" y="10270"/>
                    <a:pt x="4727" y="10270"/>
                  </a:cubicBezTo>
                  <a:lnTo>
                    <a:pt x="8414" y="10270"/>
                  </a:lnTo>
                  <a:cubicBezTo>
                    <a:pt x="8581" y="10270"/>
                    <a:pt x="8718" y="10133"/>
                    <a:pt x="8718" y="9966"/>
                  </a:cubicBezTo>
                  <a:lnTo>
                    <a:pt x="8718" y="9598"/>
                  </a:lnTo>
                  <a:cubicBezTo>
                    <a:pt x="8718" y="9515"/>
                    <a:pt x="8712" y="9438"/>
                    <a:pt x="8700" y="9368"/>
                  </a:cubicBezTo>
                  <a:lnTo>
                    <a:pt x="12703" y="9368"/>
                  </a:lnTo>
                  <a:cubicBezTo>
                    <a:pt x="12792" y="9368"/>
                    <a:pt x="12906" y="9357"/>
                    <a:pt x="12987" y="9265"/>
                  </a:cubicBezTo>
                  <a:cubicBezTo>
                    <a:pt x="13068" y="9173"/>
                    <a:pt x="13064" y="9055"/>
                    <a:pt x="13054" y="8975"/>
                  </a:cubicBezTo>
                  <a:lnTo>
                    <a:pt x="12824" y="7202"/>
                  </a:lnTo>
                  <a:cubicBezTo>
                    <a:pt x="12789" y="6923"/>
                    <a:pt x="12703" y="6677"/>
                    <a:pt x="12571" y="6473"/>
                  </a:cubicBezTo>
                  <a:cubicBezTo>
                    <a:pt x="12534" y="6416"/>
                    <a:pt x="12472" y="6385"/>
                    <a:pt x="12408" y="6385"/>
                  </a:cubicBezTo>
                  <a:cubicBezTo>
                    <a:pt x="12373" y="6385"/>
                    <a:pt x="12338" y="6395"/>
                    <a:pt x="12306" y="6415"/>
                  </a:cubicBezTo>
                  <a:cubicBezTo>
                    <a:pt x="12217" y="6473"/>
                    <a:pt x="12191" y="6591"/>
                    <a:pt x="12249" y="6680"/>
                  </a:cubicBezTo>
                  <a:cubicBezTo>
                    <a:pt x="12352" y="6840"/>
                    <a:pt x="12415" y="7025"/>
                    <a:pt x="12444" y="7251"/>
                  </a:cubicBezTo>
                  <a:lnTo>
                    <a:pt x="12668" y="8986"/>
                  </a:lnTo>
                  <a:lnTo>
                    <a:pt x="11364" y="8986"/>
                  </a:lnTo>
                  <a:lnTo>
                    <a:pt x="11364" y="8174"/>
                  </a:lnTo>
                  <a:cubicBezTo>
                    <a:pt x="11364" y="8085"/>
                    <a:pt x="11304" y="8004"/>
                    <a:pt x="11217" y="7984"/>
                  </a:cubicBezTo>
                  <a:cubicBezTo>
                    <a:pt x="11201" y="7981"/>
                    <a:pt x="11186" y="7979"/>
                    <a:pt x="11171" y="7979"/>
                  </a:cubicBezTo>
                  <a:cubicBezTo>
                    <a:pt x="11067" y="7979"/>
                    <a:pt x="10980" y="8065"/>
                    <a:pt x="10980" y="8171"/>
                  </a:cubicBezTo>
                  <a:lnTo>
                    <a:pt x="10980" y="8986"/>
                  </a:lnTo>
                  <a:lnTo>
                    <a:pt x="8557" y="8986"/>
                  </a:lnTo>
                  <a:cubicBezTo>
                    <a:pt x="8357" y="8673"/>
                    <a:pt x="8003" y="8541"/>
                    <a:pt x="7686" y="8452"/>
                  </a:cubicBezTo>
                  <a:cubicBezTo>
                    <a:pt x="7683" y="8450"/>
                    <a:pt x="7679" y="8450"/>
                    <a:pt x="7678" y="8449"/>
                  </a:cubicBezTo>
                  <a:cubicBezTo>
                    <a:pt x="7627" y="8435"/>
                    <a:pt x="7578" y="8423"/>
                    <a:pt x="7532" y="8409"/>
                  </a:cubicBezTo>
                  <a:cubicBezTo>
                    <a:pt x="7502" y="8401"/>
                    <a:pt x="7471" y="8394"/>
                    <a:pt x="7442" y="8385"/>
                  </a:cubicBezTo>
                  <a:cubicBezTo>
                    <a:pt x="7408" y="8375"/>
                    <a:pt x="7379" y="8329"/>
                    <a:pt x="7356" y="8280"/>
                  </a:cubicBezTo>
                  <a:cubicBezTo>
                    <a:pt x="7819" y="7961"/>
                    <a:pt x="8163" y="7420"/>
                    <a:pt x="8163" y="6947"/>
                  </a:cubicBezTo>
                  <a:lnTo>
                    <a:pt x="8163" y="6518"/>
                  </a:lnTo>
                  <a:cubicBezTo>
                    <a:pt x="8163" y="6343"/>
                    <a:pt x="8144" y="6177"/>
                    <a:pt x="8107" y="6022"/>
                  </a:cubicBezTo>
                  <a:cubicBezTo>
                    <a:pt x="8169" y="6004"/>
                    <a:pt x="8334" y="5961"/>
                    <a:pt x="8356" y="5955"/>
                  </a:cubicBezTo>
                  <a:lnTo>
                    <a:pt x="9221" y="6542"/>
                  </a:lnTo>
                  <a:cubicBezTo>
                    <a:pt x="9312" y="6610"/>
                    <a:pt x="9433" y="6685"/>
                    <a:pt x="9578" y="6685"/>
                  </a:cubicBezTo>
                  <a:cubicBezTo>
                    <a:pt x="9580" y="6685"/>
                    <a:pt x="9581" y="6685"/>
                    <a:pt x="9583" y="6685"/>
                  </a:cubicBezTo>
                  <a:cubicBezTo>
                    <a:pt x="9727" y="6685"/>
                    <a:pt x="9848" y="6609"/>
                    <a:pt x="9937" y="6542"/>
                  </a:cubicBezTo>
                  <a:lnTo>
                    <a:pt x="10804" y="5955"/>
                  </a:lnTo>
                  <a:cubicBezTo>
                    <a:pt x="10821" y="5959"/>
                    <a:pt x="10838" y="5964"/>
                    <a:pt x="10855" y="5969"/>
                  </a:cubicBezTo>
                  <a:cubicBezTo>
                    <a:pt x="11119" y="6039"/>
                    <a:pt x="11390" y="6111"/>
                    <a:pt x="11632" y="6222"/>
                  </a:cubicBezTo>
                  <a:cubicBezTo>
                    <a:pt x="11658" y="6233"/>
                    <a:pt x="11685" y="6239"/>
                    <a:pt x="11711" y="6239"/>
                  </a:cubicBezTo>
                  <a:cubicBezTo>
                    <a:pt x="11783" y="6239"/>
                    <a:pt x="11853" y="6198"/>
                    <a:pt x="11884" y="6128"/>
                  </a:cubicBezTo>
                  <a:cubicBezTo>
                    <a:pt x="11928" y="6033"/>
                    <a:pt x="11885" y="5920"/>
                    <a:pt x="11790" y="5877"/>
                  </a:cubicBezTo>
                  <a:cubicBezTo>
                    <a:pt x="11519" y="5752"/>
                    <a:pt x="11231" y="5676"/>
                    <a:pt x="10953" y="5600"/>
                  </a:cubicBezTo>
                  <a:cubicBezTo>
                    <a:pt x="10908" y="5590"/>
                    <a:pt x="10864" y="5577"/>
                    <a:pt x="10819" y="5565"/>
                  </a:cubicBezTo>
                  <a:cubicBezTo>
                    <a:pt x="10717" y="5538"/>
                    <a:pt x="10655" y="5407"/>
                    <a:pt x="10612" y="5298"/>
                  </a:cubicBezTo>
                  <a:cubicBezTo>
                    <a:pt x="11292" y="4857"/>
                    <a:pt x="11804" y="4073"/>
                    <a:pt x="11804" y="3390"/>
                  </a:cubicBezTo>
                  <a:lnTo>
                    <a:pt x="11804" y="1901"/>
                  </a:lnTo>
                  <a:cubicBezTo>
                    <a:pt x="11804" y="1137"/>
                    <a:pt x="11227" y="445"/>
                    <a:pt x="10333" y="141"/>
                  </a:cubicBezTo>
                  <a:cubicBezTo>
                    <a:pt x="10063" y="48"/>
                    <a:pt x="9780" y="1"/>
                    <a:pt x="951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71"/>
            <p:cNvSpPr/>
            <p:nvPr/>
          </p:nvSpPr>
          <p:spPr>
            <a:xfrm>
              <a:off x="1612893" y="2836094"/>
              <a:ext cx="26371" cy="14051"/>
            </a:xfrm>
            <a:custGeom>
              <a:avLst/>
              <a:gdLst/>
              <a:ahLst/>
              <a:cxnLst/>
              <a:rect l="l" t="t" r="r" b="b"/>
              <a:pathLst>
                <a:path w="914" h="487" extrusionOk="0">
                  <a:moveTo>
                    <a:pt x="703" y="1"/>
                  </a:moveTo>
                  <a:cubicBezTo>
                    <a:pt x="654" y="1"/>
                    <a:pt x="605" y="20"/>
                    <a:pt x="567" y="57"/>
                  </a:cubicBezTo>
                  <a:cubicBezTo>
                    <a:pt x="538" y="86"/>
                    <a:pt x="499" y="103"/>
                    <a:pt x="458" y="103"/>
                  </a:cubicBezTo>
                  <a:lnTo>
                    <a:pt x="456" y="103"/>
                  </a:lnTo>
                  <a:cubicBezTo>
                    <a:pt x="415" y="103"/>
                    <a:pt x="377" y="87"/>
                    <a:pt x="346" y="57"/>
                  </a:cubicBezTo>
                  <a:cubicBezTo>
                    <a:pt x="309" y="20"/>
                    <a:pt x="260" y="1"/>
                    <a:pt x="211" y="1"/>
                  </a:cubicBezTo>
                  <a:cubicBezTo>
                    <a:pt x="150" y="1"/>
                    <a:pt x="89" y="30"/>
                    <a:pt x="50" y="87"/>
                  </a:cubicBezTo>
                  <a:cubicBezTo>
                    <a:pt x="1" y="161"/>
                    <a:pt x="18" y="274"/>
                    <a:pt x="82" y="336"/>
                  </a:cubicBezTo>
                  <a:cubicBezTo>
                    <a:pt x="183" y="434"/>
                    <a:pt x="317" y="486"/>
                    <a:pt x="456" y="486"/>
                  </a:cubicBezTo>
                  <a:lnTo>
                    <a:pt x="458" y="486"/>
                  </a:lnTo>
                  <a:cubicBezTo>
                    <a:pt x="602" y="486"/>
                    <a:pt x="737" y="431"/>
                    <a:pt x="840" y="328"/>
                  </a:cubicBezTo>
                  <a:cubicBezTo>
                    <a:pt x="914" y="253"/>
                    <a:pt x="914" y="132"/>
                    <a:pt x="838" y="57"/>
                  </a:cubicBezTo>
                  <a:cubicBezTo>
                    <a:pt x="801" y="19"/>
                    <a:pt x="752" y="1"/>
                    <a:pt x="70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71"/>
            <p:cNvSpPr/>
            <p:nvPr/>
          </p:nvSpPr>
          <p:spPr>
            <a:xfrm>
              <a:off x="1590677" y="2805770"/>
              <a:ext cx="23948" cy="13359"/>
            </a:xfrm>
            <a:custGeom>
              <a:avLst/>
              <a:gdLst/>
              <a:ahLst/>
              <a:cxnLst/>
              <a:rect l="l" t="t" r="r" b="b"/>
              <a:pathLst>
                <a:path w="830" h="463" extrusionOk="0">
                  <a:moveTo>
                    <a:pt x="414" y="1"/>
                  </a:moveTo>
                  <a:cubicBezTo>
                    <a:pt x="292" y="1"/>
                    <a:pt x="170" y="45"/>
                    <a:pt x="78" y="135"/>
                  </a:cubicBezTo>
                  <a:cubicBezTo>
                    <a:pt x="2" y="209"/>
                    <a:pt x="1" y="328"/>
                    <a:pt x="75" y="405"/>
                  </a:cubicBezTo>
                  <a:cubicBezTo>
                    <a:pt x="111" y="443"/>
                    <a:pt x="161" y="463"/>
                    <a:pt x="211" y="463"/>
                  </a:cubicBezTo>
                  <a:cubicBezTo>
                    <a:pt x="258" y="463"/>
                    <a:pt x="306" y="445"/>
                    <a:pt x="343" y="410"/>
                  </a:cubicBezTo>
                  <a:cubicBezTo>
                    <a:pt x="362" y="391"/>
                    <a:pt x="388" y="381"/>
                    <a:pt x="414" y="381"/>
                  </a:cubicBezTo>
                  <a:cubicBezTo>
                    <a:pt x="441" y="381"/>
                    <a:pt x="467" y="391"/>
                    <a:pt x="487" y="410"/>
                  </a:cubicBezTo>
                  <a:cubicBezTo>
                    <a:pt x="524" y="445"/>
                    <a:pt x="571" y="462"/>
                    <a:pt x="619" y="462"/>
                  </a:cubicBezTo>
                  <a:cubicBezTo>
                    <a:pt x="670" y="462"/>
                    <a:pt x="719" y="443"/>
                    <a:pt x="756" y="405"/>
                  </a:cubicBezTo>
                  <a:cubicBezTo>
                    <a:pt x="829" y="328"/>
                    <a:pt x="828" y="209"/>
                    <a:pt x="751" y="135"/>
                  </a:cubicBezTo>
                  <a:cubicBezTo>
                    <a:pt x="658" y="45"/>
                    <a:pt x="536" y="1"/>
                    <a:pt x="41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71"/>
            <p:cNvSpPr/>
            <p:nvPr/>
          </p:nvSpPr>
          <p:spPr>
            <a:xfrm>
              <a:off x="1637562" y="2805770"/>
              <a:ext cx="23890" cy="13359"/>
            </a:xfrm>
            <a:custGeom>
              <a:avLst/>
              <a:gdLst/>
              <a:ahLst/>
              <a:cxnLst/>
              <a:rect l="l" t="t" r="r" b="b"/>
              <a:pathLst>
                <a:path w="828" h="463" extrusionOk="0">
                  <a:moveTo>
                    <a:pt x="415" y="1"/>
                  </a:moveTo>
                  <a:cubicBezTo>
                    <a:pt x="293" y="1"/>
                    <a:pt x="171" y="46"/>
                    <a:pt x="77" y="137"/>
                  </a:cubicBezTo>
                  <a:cubicBezTo>
                    <a:pt x="2" y="209"/>
                    <a:pt x="0" y="330"/>
                    <a:pt x="74" y="405"/>
                  </a:cubicBezTo>
                  <a:cubicBezTo>
                    <a:pt x="111" y="443"/>
                    <a:pt x="160" y="463"/>
                    <a:pt x="210" y="463"/>
                  </a:cubicBezTo>
                  <a:cubicBezTo>
                    <a:pt x="258" y="463"/>
                    <a:pt x="306" y="445"/>
                    <a:pt x="342" y="410"/>
                  </a:cubicBezTo>
                  <a:cubicBezTo>
                    <a:pt x="363" y="390"/>
                    <a:pt x="389" y="381"/>
                    <a:pt x="415" y="381"/>
                  </a:cubicBezTo>
                  <a:cubicBezTo>
                    <a:pt x="441" y="381"/>
                    <a:pt x="466" y="390"/>
                    <a:pt x="485" y="408"/>
                  </a:cubicBezTo>
                  <a:cubicBezTo>
                    <a:pt x="522" y="445"/>
                    <a:pt x="571" y="462"/>
                    <a:pt x="618" y="462"/>
                  </a:cubicBezTo>
                  <a:cubicBezTo>
                    <a:pt x="668" y="462"/>
                    <a:pt x="717" y="443"/>
                    <a:pt x="755" y="405"/>
                  </a:cubicBezTo>
                  <a:cubicBezTo>
                    <a:pt x="827" y="330"/>
                    <a:pt x="826" y="210"/>
                    <a:pt x="750" y="137"/>
                  </a:cubicBezTo>
                  <a:cubicBezTo>
                    <a:pt x="658" y="46"/>
                    <a:pt x="537" y="1"/>
                    <a:pt x="415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71"/>
            <p:cNvSpPr/>
            <p:nvPr/>
          </p:nvSpPr>
          <p:spPr>
            <a:xfrm>
              <a:off x="1652652" y="2631674"/>
              <a:ext cx="114775" cy="98445"/>
            </a:xfrm>
            <a:custGeom>
              <a:avLst/>
              <a:gdLst/>
              <a:ahLst/>
              <a:cxnLst/>
              <a:rect l="l" t="t" r="r" b="b"/>
              <a:pathLst>
                <a:path w="3978" h="3412" extrusionOk="0">
                  <a:moveTo>
                    <a:pt x="1150" y="381"/>
                  </a:moveTo>
                  <a:cubicBezTo>
                    <a:pt x="1363" y="381"/>
                    <a:pt x="1586" y="481"/>
                    <a:pt x="1751" y="629"/>
                  </a:cubicBezTo>
                  <a:cubicBezTo>
                    <a:pt x="1770" y="647"/>
                    <a:pt x="1786" y="661"/>
                    <a:pt x="1798" y="673"/>
                  </a:cubicBezTo>
                  <a:cubicBezTo>
                    <a:pt x="1846" y="719"/>
                    <a:pt x="1901" y="771"/>
                    <a:pt x="1990" y="771"/>
                  </a:cubicBezTo>
                  <a:cubicBezTo>
                    <a:pt x="2079" y="771"/>
                    <a:pt x="2133" y="721"/>
                    <a:pt x="2179" y="676"/>
                  </a:cubicBezTo>
                  <a:cubicBezTo>
                    <a:pt x="2192" y="664"/>
                    <a:pt x="2208" y="649"/>
                    <a:pt x="2229" y="630"/>
                  </a:cubicBezTo>
                  <a:cubicBezTo>
                    <a:pt x="2393" y="481"/>
                    <a:pt x="2616" y="381"/>
                    <a:pt x="2829" y="381"/>
                  </a:cubicBezTo>
                  <a:cubicBezTo>
                    <a:pt x="2982" y="381"/>
                    <a:pt x="3131" y="433"/>
                    <a:pt x="3249" y="555"/>
                  </a:cubicBezTo>
                  <a:cubicBezTo>
                    <a:pt x="3564" y="882"/>
                    <a:pt x="3564" y="1412"/>
                    <a:pt x="3251" y="1738"/>
                  </a:cubicBezTo>
                  <a:lnTo>
                    <a:pt x="1990" y="2989"/>
                  </a:lnTo>
                  <a:lnTo>
                    <a:pt x="727" y="1738"/>
                  </a:lnTo>
                  <a:cubicBezTo>
                    <a:pt x="415" y="1411"/>
                    <a:pt x="415" y="882"/>
                    <a:pt x="729" y="555"/>
                  </a:cubicBezTo>
                  <a:cubicBezTo>
                    <a:pt x="848" y="432"/>
                    <a:pt x="996" y="381"/>
                    <a:pt x="1150" y="381"/>
                  </a:cubicBezTo>
                  <a:close/>
                  <a:moveTo>
                    <a:pt x="1156" y="0"/>
                  </a:moveTo>
                  <a:cubicBezTo>
                    <a:pt x="893" y="0"/>
                    <a:pt x="644" y="97"/>
                    <a:pt x="456" y="291"/>
                  </a:cubicBezTo>
                  <a:cubicBezTo>
                    <a:pt x="0" y="764"/>
                    <a:pt x="0" y="1532"/>
                    <a:pt x="456" y="2003"/>
                  </a:cubicBezTo>
                  <a:cubicBezTo>
                    <a:pt x="457" y="2005"/>
                    <a:pt x="457" y="2005"/>
                    <a:pt x="459" y="2006"/>
                  </a:cubicBezTo>
                  <a:lnTo>
                    <a:pt x="1757" y="3295"/>
                  </a:lnTo>
                  <a:cubicBezTo>
                    <a:pt x="1763" y="3299"/>
                    <a:pt x="1769" y="3305"/>
                    <a:pt x="1774" y="3310"/>
                  </a:cubicBezTo>
                  <a:lnTo>
                    <a:pt x="1789" y="3321"/>
                  </a:lnTo>
                  <a:cubicBezTo>
                    <a:pt x="1843" y="3364"/>
                    <a:pt x="1899" y="3408"/>
                    <a:pt x="1984" y="3411"/>
                  </a:cubicBezTo>
                  <a:lnTo>
                    <a:pt x="1996" y="3411"/>
                  </a:lnTo>
                  <a:cubicBezTo>
                    <a:pt x="2080" y="3408"/>
                    <a:pt x="2136" y="3364"/>
                    <a:pt x="2189" y="3321"/>
                  </a:cubicBezTo>
                  <a:lnTo>
                    <a:pt x="2205" y="3310"/>
                  </a:lnTo>
                  <a:cubicBezTo>
                    <a:pt x="2211" y="3305"/>
                    <a:pt x="2217" y="3301"/>
                    <a:pt x="2221" y="3295"/>
                  </a:cubicBezTo>
                  <a:lnTo>
                    <a:pt x="3521" y="2006"/>
                  </a:lnTo>
                  <a:cubicBezTo>
                    <a:pt x="3521" y="2006"/>
                    <a:pt x="3522" y="2005"/>
                    <a:pt x="3524" y="2003"/>
                  </a:cubicBezTo>
                  <a:cubicBezTo>
                    <a:pt x="3978" y="1532"/>
                    <a:pt x="3978" y="764"/>
                    <a:pt x="3524" y="291"/>
                  </a:cubicBezTo>
                  <a:cubicBezTo>
                    <a:pt x="3335" y="97"/>
                    <a:pt x="3086" y="0"/>
                    <a:pt x="2823" y="0"/>
                  </a:cubicBezTo>
                  <a:cubicBezTo>
                    <a:pt x="2540" y="0"/>
                    <a:pt x="2242" y="112"/>
                    <a:pt x="1990" y="334"/>
                  </a:cubicBezTo>
                  <a:cubicBezTo>
                    <a:pt x="1737" y="112"/>
                    <a:pt x="1439" y="0"/>
                    <a:pt x="115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1" name="Google Shape;2451;p71"/>
          <p:cNvGrpSpPr/>
          <p:nvPr/>
        </p:nvGrpSpPr>
        <p:grpSpPr>
          <a:xfrm>
            <a:off x="2373483" y="2631645"/>
            <a:ext cx="356790" cy="373957"/>
            <a:chOff x="2347708" y="2631645"/>
            <a:chExt cx="356790" cy="373957"/>
          </a:xfrm>
        </p:grpSpPr>
        <p:sp>
          <p:nvSpPr>
            <p:cNvPr id="2452" name="Google Shape;2452;p71"/>
            <p:cNvSpPr/>
            <p:nvPr/>
          </p:nvSpPr>
          <p:spPr>
            <a:xfrm>
              <a:off x="2477458" y="2826342"/>
              <a:ext cx="97839" cy="82403"/>
            </a:xfrm>
            <a:custGeom>
              <a:avLst/>
              <a:gdLst/>
              <a:ahLst/>
              <a:cxnLst/>
              <a:rect l="l" t="t" r="r" b="b"/>
              <a:pathLst>
                <a:path w="3391" h="2856" extrusionOk="0">
                  <a:moveTo>
                    <a:pt x="1" y="1079"/>
                  </a:moveTo>
                  <a:lnTo>
                    <a:pt x="1696" y="2855"/>
                  </a:lnTo>
                  <a:lnTo>
                    <a:pt x="3391" y="1079"/>
                  </a:lnTo>
                  <a:cubicBezTo>
                    <a:pt x="3357" y="1053"/>
                    <a:pt x="3363" y="1008"/>
                    <a:pt x="3363" y="889"/>
                  </a:cubicBezTo>
                  <a:lnTo>
                    <a:pt x="3363" y="0"/>
                  </a:lnTo>
                  <a:lnTo>
                    <a:pt x="27" y="7"/>
                  </a:lnTo>
                  <a:lnTo>
                    <a:pt x="27" y="889"/>
                  </a:lnTo>
                  <a:cubicBezTo>
                    <a:pt x="27" y="1008"/>
                    <a:pt x="33" y="1053"/>
                    <a:pt x="1" y="1079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71"/>
            <p:cNvSpPr/>
            <p:nvPr/>
          </p:nvSpPr>
          <p:spPr>
            <a:xfrm>
              <a:off x="2532393" y="2861427"/>
              <a:ext cx="148735" cy="138665"/>
            </a:xfrm>
            <a:custGeom>
              <a:avLst/>
              <a:gdLst/>
              <a:ahLst/>
              <a:cxnLst/>
              <a:rect l="l" t="t" r="r" b="b"/>
              <a:pathLst>
                <a:path w="5155" h="4806" extrusionOk="0">
                  <a:moveTo>
                    <a:pt x="1" y="2309"/>
                  </a:moveTo>
                  <a:lnTo>
                    <a:pt x="537" y="3794"/>
                  </a:lnTo>
                  <a:cubicBezTo>
                    <a:pt x="562" y="3862"/>
                    <a:pt x="562" y="3905"/>
                    <a:pt x="524" y="3969"/>
                  </a:cubicBezTo>
                  <a:lnTo>
                    <a:pt x="33" y="4805"/>
                  </a:lnTo>
                  <a:lnTo>
                    <a:pt x="2630" y="4805"/>
                  </a:lnTo>
                  <a:lnTo>
                    <a:pt x="4871" y="4805"/>
                  </a:lnTo>
                  <a:cubicBezTo>
                    <a:pt x="5087" y="4805"/>
                    <a:pt x="5154" y="4753"/>
                    <a:pt x="5125" y="4557"/>
                  </a:cubicBezTo>
                  <a:lnTo>
                    <a:pt x="4763" y="2065"/>
                  </a:lnTo>
                  <a:cubicBezTo>
                    <a:pt x="4556" y="650"/>
                    <a:pt x="3190" y="275"/>
                    <a:pt x="2033" y="1"/>
                  </a:cubicBezTo>
                  <a:cubicBezTo>
                    <a:pt x="1241" y="159"/>
                    <a:pt x="582" y="883"/>
                    <a:pt x="481" y="1424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71"/>
            <p:cNvSpPr/>
            <p:nvPr/>
          </p:nvSpPr>
          <p:spPr>
            <a:xfrm>
              <a:off x="2371079" y="2861398"/>
              <a:ext cx="148735" cy="138694"/>
            </a:xfrm>
            <a:custGeom>
              <a:avLst/>
              <a:gdLst/>
              <a:ahLst/>
              <a:cxnLst/>
              <a:rect l="l" t="t" r="r" b="b"/>
              <a:pathLst>
                <a:path w="5155" h="4807" extrusionOk="0">
                  <a:moveTo>
                    <a:pt x="392" y="2066"/>
                  </a:moveTo>
                  <a:lnTo>
                    <a:pt x="30" y="4558"/>
                  </a:lnTo>
                  <a:cubicBezTo>
                    <a:pt x="0" y="4754"/>
                    <a:pt x="68" y="4806"/>
                    <a:pt x="283" y="4806"/>
                  </a:cubicBezTo>
                  <a:lnTo>
                    <a:pt x="2516" y="4806"/>
                  </a:lnTo>
                  <a:lnTo>
                    <a:pt x="5122" y="4806"/>
                  </a:lnTo>
                  <a:lnTo>
                    <a:pt x="4630" y="3970"/>
                  </a:lnTo>
                  <a:cubicBezTo>
                    <a:pt x="4593" y="3906"/>
                    <a:pt x="4593" y="3863"/>
                    <a:pt x="4616" y="3795"/>
                  </a:cubicBezTo>
                  <a:lnTo>
                    <a:pt x="5154" y="2309"/>
                  </a:lnTo>
                  <a:lnTo>
                    <a:pt x="4673" y="1425"/>
                  </a:lnTo>
                  <a:lnTo>
                    <a:pt x="3122" y="0"/>
                  </a:lnTo>
                  <a:cubicBezTo>
                    <a:pt x="1965" y="276"/>
                    <a:pt x="597" y="651"/>
                    <a:pt x="392" y="2066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71"/>
            <p:cNvSpPr/>
            <p:nvPr/>
          </p:nvSpPr>
          <p:spPr>
            <a:xfrm>
              <a:off x="2496097" y="2921930"/>
              <a:ext cx="60013" cy="78161"/>
            </a:xfrm>
            <a:custGeom>
              <a:avLst/>
              <a:gdLst/>
              <a:ahLst/>
              <a:cxnLst/>
              <a:rect l="l" t="t" r="r" b="b"/>
              <a:pathLst>
                <a:path w="2080" h="2709" extrusionOk="0">
                  <a:moveTo>
                    <a:pt x="25" y="1697"/>
                  </a:moveTo>
                  <a:cubicBezTo>
                    <a:pt x="1" y="1765"/>
                    <a:pt x="1" y="1808"/>
                    <a:pt x="39" y="1872"/>
                  </a:cubicBezTo>
                  <a:lnTo>
                    <a:pt x="531" y="2708"/>
                  </a:lnTo>
                  <a:lnTo>
                    <a:pt x="1550" y="2708"/>
                  </a:lnTo>
                  <a:lnTo>
                    <a:pt x="2041" y="1872"/>
                  </a:lnTo>
                  <a:cubicBezTo>
                    <a:pt x="2079" y="1808"/>
                    <a:pt x="2079" y="1765"/>
                    <a:pt x="2055" y="1697"/>
                  </a:cubicBezTo>
                  <a:lnTo>
                    <a:pt x="1518" y="212"/>
                  </a:lnTo>
                  <a:lnTo>
                    <a:pt x="1071" y="1"/>
                  </a:lnTo>
                  <a:lnTo>
                    <a:pt x="562" y="212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71"/>
            <p:cNvSpPr/>
            <p:nvPr/>
          </p:nvSpPr>
          <p:spPr>
            <a:xfrm>
              <a:off x="2498463" y="2886298"/>
              <a:ext cx="55281" cy="41865"/>
            </a:xfrm>
            <a:custGeom>
              <a:avLst/>
              <a:gdLst/>
              <a:ahLst/>
              <a:cxnLst/>
              <a:rect l="l" t="t" r="r" b="b"/>
              <a:pathLst>
                <a:path w="1916" h="1451" extrusionOk="0">
                  <a:moveTo>
                    <a:pt x="0" y="565"/>
                  </a:moveTo>
                  <a:lnTo>
                    <a:pt x="480" y="1450"/>
                  </a:lnTo>
                  <a:lnTo>
                    <a:pt x="1436" y="1450"/>
                  </a:lnTo>
                  <a:lnTo>
                    <a:pt x="1916" y="565"/>
                  </a:lnTo>
                  <a:lnTo>
                    <a:pt x="1681" y="79"/>
                  </a:lnTo>
                  <a:lnTo>
                    <a:pt x="957" y="1"/>
                  </a:lnTo>
                  <a:lnTo>
                    <a:pt x="196" y="116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71"/>
            <p:cNvSpPr/>
            <p:nvPr/>
          </p:nvSpPr>
          <p:spPr>
            <a:xfrm>
              <a:off x="2461128" y="2857330"/>
              <a:ext cx="64976" cy="51704"/>
            </a:xfrm>
            <a:custGeom>
              <a:avLst/>
              <a:gdLst/>
              <a:ahLst/>
              <a:cxnLst/>
              <a:rect l="l" t="t" r="r" b="b"/>
              <a:pathLst>
                <a:path w="2252" h="1792" extrusionOk="0">
                  <a:moveTo>
                    <a:pt x="1" y="141"/>
                  </a:moveTo>
                  <a:lnTo>
                    <a:pt x="576" y="1506"/>
                  </a:lnTo>
                  <a:cubicBezTo>
                    <a:pt x="688" y="1767"/>
                    <a:pt x="868" y="1792"/>
                    <a:pt x="1107" y="1675"/>
                  </a:cubicBezTo>
                  <a:lnTo>
                    <a:pt x="1294" y="1566"/>
                  </a:lnTo>
                  <a:lnTo>
                    <a:pt x="2251" y="1002"/>
                  </a:lnTo>
                  <a:lnTo>
                    <a:pt x="555" y="0"/>
                  </a:lnTo>
                  <a:cubicBezTo>
                    <a:pt x="526" y="22"/>
                    <a:pt x="470" y="29"/>
                    <a:pt x="363" y="55"/>
                  </a:cubicBezTo>
                  <a:cubicBezTo>
                    <a:pt x="245" y="85"/>
                    <a:pt x="124" y="112"/>
                    <a:pt x="1" y="14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71"/>
            <p:cNvSpPr/>
            <p:nvPr/>
          </p:nvSpPr>
          <p:spPr>
            <a:xfrm>
              <a:off x="2526075" y="2857359"/>
              <a:ext cx="64976" cy="51675"/>
            </a:xfrm>
            <a:custGeom>
              <a:avLst/>
              <a:gdLst/>
              <a:ahLst/>
              <a:cxnLst/>
              <a:rect l="l" t="t" r="r" b="b"/>
              <a:pathLst>
                <a:path w="2252" h="1791" extrusionOk="0">
                  <a:moveTo>
                    <a:pt x="0" y="1001"/>
                  </a:moveTo>
                  <a:lnTo>
                    <a:pt x="959" y="1565"/>
                  </a:lnTo>
                  <a:lnTo>
                    <a:pt x="1144" y="1674"/>
                  </a:lnTo>
                  <a:cubicBezTo>
                    <a:pt x="1384" y="1791"/>
                    <a:pt x="1566" y="1766"/>
                    <a:pt x="1675" y="1507"/>
                  </a:cubicBezTo>
                  <a:lnTo>
                    <a:pt x="2252" y="142"/>
                  </a:lnTo>
                  <a:cubicBezTo>
                    <a:pt x="2128" y="113"/>
                    <a:pt x="2007" y="84"/>
                    <a:pt x="1890" y="56"/>
                  </a:cubicBezTo>
                  <a:cubicBezTo>
                    <a:pt x="1781" y="28"/>
                    <a:pt x="1726" y="22"/>
                    <a:pt x="1700" y="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71"/>
            <p:cNvSpPr/>
            <p:nvPr/>
          </p:nvSpPr>
          <p:spPr>
            <a:xfrm>
              <a:off x="2423966" y="2637127"/>
              <a:ext cx="204276" cy="204160"/>
            </a:xfrm>
            <a:custGeom>
              <a:avLst/>
              <a:gdLst/>
              <a:ahLst/>
              <a:cxnLst/>
              <a:rect l="l" t="t" r="r" b="b"/>
              <a:pathLst>
                <a:path w="7080" h="7076" extrusionOk="0">
                  <a:moveTo>
                    <a:pt x="3539" y="7075"/>
                  </a:moveTo>
                  <a:cubicBezTo>
                    <a:pt x="5489" y="7075"/>
                    <a:pt x="7079" y="5486"/>
                    <a:pt x="7079" y="3538"/>
                  </a:cubicBezTo>
                  <a:cubicBezTo>
                    <a:pt x="7079" y="1590"/>
                    <a:pt x="5489" y="1"/>
                    <a:pt x="3539" y="1"/>
                  </a:cubicBezTo>
                  <a:cubicBezTo>
                    <a:pt x="1590" y="1"/>
                    <a:pt x="0" y="1589"/>
                    <a:pt x="0" y="3538"/>
                  </a:cubicBezTo>
                  <a:cubicBezTo>
                    <a:pt x="0" y="5486"/>
                    <a:pt x="1590" y="7075"/>
                    <a:pt x="3539" y="7075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71"/>
            <p:cNvSpPr/>
            <p:nvPr/>
          </p:nvSpPr>
          <p:spPr>
            <a:xfrm>
              <a:off x="2450019" y="2663124"/>
              <a:ext cx="152139" cy="152168"/>
            </a:xfrm>
            <a:custGeom>
              <a:avLst/>
              <a:gdLst/>
              <a:ahLst/>
              <a:cxnLst/>
              <a:rect l="l" t="t" r="r" b="b"/>
              <a:pathLst>
                <a:path w="5273" h="5274" extrusionOk="0">
                  <a:moveTo>
                    <a:pt x="579" y="974"/>
                  </a:moveTo>
                  <a:cubicBezTo>
                    <a:pt x="498" y="1056"/>
                    <a:pt x="498" y="1188"/>
                    <a:pt x="579" y="1267"/>
                  </a:cubicBezTo>
                  <a:lnTo>
                    <a:pt x="733" y="1421"/>
                  </a:lnTo>
                  <a:cubicBezTo>
                    <a:pt x="596" y="1635"/>
                    <a:pt x="495" y="1873"/>
                    <a:pt x="438" y="2129"/>
                  </a:cubicBezTo>
                  <a:lnTo>
                    <a:pt x="211" y="2129"/>
                  </a:lnTo>
                  <a:cubicBezTo>
                    <a:pt x="96" y="2129"/>
                    <a:pt x="1" y="2225"/>
                    <a:pt x="1" y="2341"/>
                  </a:cubicBezTo>
                  <a:lnTo>
                    <a:pt x="1" y="2933"/>
                  </a:lnTo>
                  <a:cubicBezTo>
                    <a:pt x="1" y="3050"/>
                    <a:pt x="96" y="3145"/>
                    <a:pt x="211" y="3145"/>
                  </a:cubicBezTo>
                  <a:lnTo>
                    <a:pt x="438" y="3145"/>
                  </a:lnTo>
                  <a:cubicBezTo>
                    <a:pt x="495" y="3401"/>
                    <a:pt x="596" y="3639"/>
                    <a:pt x="733" y="3854"/>
                  </a:cubicBezTo>
                  <a:lnTo>
                    <a:pt x="579" y="4007"/>
                  </a:lnTo>
                  <a:cubicBezTo>
                    <a:pt x="498" y="4087"/>
                    <a:pt x="498" y="4220"/>
                    <a:pt x="579" y="4300"/>
                  </a:cubicBezTo>
                  <a:lnTo>
                    <a:pt x="990" y="4709"/>
                  </a:lnTo>
                  <a:cubicBezTo>
                    <a:pt x="1070" y="4791"/>
                    <a:pt x="1202" y="4791"/>
                    <a:pt x="1283" y="4709"/>
                  </a:cubicBezTo>
                  <a:lnTo>
                    <a:pt x="1438" y="4558"/>
                  </a:lnTo>
                  <a:cubicBezTo>
                    <a:pt x="1653" y="4693"/>
                    <a:pt x="1892" y="4792"/>
                    <a:pt x="2148" y="4851"/>
                  </a:cubicBezTo>
                  <a:lnTo>
                    <a:pt x="2148" y="5065"/>
                  </a:lnTo>
                  <a:cubicBezTo>
                    <a:pt x="2148" y="5180"/>
                    <a:pt x="2242" y="5274"/>
                    <a:pt x="2357" y="5274"/>
                  </a:cubicBezTo>
                  <a:lnTo>
                    <a:pt x="2937" y="5274"/>
                  </a:lnTo>
                  <a:cubicBezTo>
                    <a:pt x="3052" y="5274"/>
                    <a:pt x="3145" y="5180"/>
                    <a:pt x="3145" y="5067"/>
                  </a:cubicBezTo>
                  <a:lnTo>
                    <a:pt x="3145" y="4837"/>
                  </a:lnTo>
                  <a:cubicBezTo>
                    <a:pt x="3400" y="4778"/>
                    <a:pt x="3639" y="4679"/>
                    <a:pt x="3854" y="4542"/>
                  </a:cubicBezTo>
                  <a:lnTo>
                    <a:pt x="4006" y="4696"/>
                  </a:lnTo>
                  <a:cubicBezTo>
                    <a:pt x="4087" y="4777"/>
                    <a:pt x="4219" y="4777"/>
                    <a:pt x="4299" y="4696"/>
                  </a:cubicBezTo>
                  <a:lnTo>
                    <a:pt x="4710" y="4285"/>
                  </a:lnTo>
                  <a:cubicBezTo>
                    <a:pt x="4790" y="4203"/>
                    <a:pt x="4790" y="4071"/>
                    <a:pt x="4710" y="3992"/>
                  </a:cubicBezTo>
                  <a:lnTo>
                    <a:pt x="4557" y="3837"/>
                  </a:lnTo>
                  <a:cubicBezTo>
                    <a:pt x="4692" y="3622"/>
                    <a:pt x="4793" y="3383"/>
                    <a:pt x="4850" y="3126"/>
                  </a:cubicBezTo>
                  <a:lnTo>
                    <a:pt x="5066" y="3126"/>
                  </a:lnTo>
                  <a:cubicBezTo>
                    <a:pt x="5179" y="3126"/>
                    <a:pt x="5273" y="3033"/>
                    <a:pt x="5273" y="2918"/>
                  </a:cubicBezTo>
                  <a:lnTo>
                    <a:pt x="5273" y="2336"/>
                  </a:lnTo>
                  <a:cubicBezTo>
                    <a:pt x="5273" y="2223"/>
                    <a:pt x="5179" y="2129"/>
                    <a:pt x="5066" y="2129"/>
                  </a:cubicBezTo>
                  <a:lnTo>
                    <a:pt x="4854" y="2129"/>
                  </a:lnTo>
                  <a:cubicBezTo>
                    <a:pt x="4797" y="1875"/>
                    <a:pt x="4696" y="1635"/>
                    <a:pt x="4560" y="1421"/>
                  </a:cubicBezTo>
                  <a:lnTo>
                    <a:pt x="4715" y="1267"/>
                  </a:lnTo>
                  <a:cubicBezTo>
                    <a:pt x="4794" y="1188"/>
                    <a:pt x="4794" y="1054"/>
                    <a:pt x="4715" y="974"/>
                  </a:cubicBezTo>
                  <a:lnTo>
                    <a:pt x="4304" y="565"/>
                  </a:lnTo>
                  <a:cubicBezTo>
                    <a:pt x="4222" y="484"/>
                    <a:pt x="4090" y="484"/>
                    <a:pt x="4009" y="565"/>
                  </a:cubicBezTo>
                  <a:lnTo>
                    <a:pt x="3856" y="718"/>
                  </a:lnTo>
                  <a:cubicBezTo>
                    <a:pt x="3641" y="582"/>
                    <a:pt x="3402" y="482"/>
                    <a:pt x="3145" y="424"/>
                  </a:cubicBezTo>
                  <a:lnTo>
                    <a:pt x="3145" y="207"/>
                  </a:lnTo>
                  <a:cubicBezTo>
                    <a:pt x="3145" y="94"/>
                    <a:pt x="3052" y="0"/>
                    <a:pt x="2937" y="0"/>
                  </a:cubicBezTo>
                  <a:lnTo>
                    <a:pt x="2357" y="0"/>
                  </a:lnTo>
                  <a:cubicBezTo>
                    <a:pt x="2242" y="0"/>
                    <a:pt x="2148" y="94"/>
                    <a:pt x="2148" y="209"/>
                  </a:cubicBezTo>
                  <a:lnTo>
                    <a:pt x="2148" y="424"/>
                  </a:lnTo>
                  <a:cubicBezTo>
                    <a:pt x="1892" y="482"/>
                    <a:pt x="1653" y="582"/>
                    <a:pt x="1438" y="718"/>
                  </a:cubicBezTo>
                  <a:lnTo>
                    <a:pt x="1283" y="565"/>
                  </a:lnTo>
                  <a:cubicBezTo>
                    <a:pt x="1204" y="484"/>
                    <a:pt x="1072" y="484"/>
                    <a:pt x="990" y="565"/>
                  </a:cubicBezTo>
                  <a:close/>
                  <a:moveTo>
                    <a:pt x="1690" y="3584"/>
                  </a:moveTo>
                  <a:cubicBezTo>
                    <a:pt x="1165" y="3060"/>
                    <a:pt x="1165" y="2212"/>
                    <a:pt x="1690" y="1689"/>
                  </a:cubicBezTo>
                  <a:cubicBezTo>
                    <a:pt x="1951" y="1427"/>
                    <a:pt x="2294" y="1296"/>
                    <a:pt x="2636" y="1296"/>
                  </a:cubicBezTo>
                  <a:cubicBezTo>
                    <a:pt x="2980" y="1296"/>
                    <a:pt x="3323" y="1427"/>
                    <a:pt x="3586" y="1689"/>
                  </a:cubicBezTo>
                  <a:cubicBezTo>
                    <a:pt x="4109" y="2212"/>
                    <a:pt x="4109" y="3060"/>
                    <a:pt x="3586" y="3584"/>
                  </a:cubicBezTo>
                  <a:cubicBezTo>
                    <a:pt x="3323" y="3846"/>
                    <a:pt x="2980" y="3976"/>
                    <a:pt x="2636" y="3976"/>
                  </a:cubicBezTo>
                  <a:cubicBezTo>
                    <a:pt x="2294" y="3976"/>
                    <a:pt x="1951" y="3846"/>
                    <a:pt x="1690" y="358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71"/>
            <p:cNvSpPr/>
            <p:nvPr/>
          </p:nvSpPr>
          <p:spPr>
            <a:xfrm>
              <a:off x="2444451" y="2657584"/>
              <a:ext cx="163247" cy="163247"/>
            </a:xfrm>
            <a:custGeom>
              <a:avLst/>
              <a:gdLst/>
              <a:ahLst/>
              <a:cxnLst/>
              <a:rect l="l" t="t" r="r" b="b"/>
              <a:pathLst>
                <a:path w="5658" h="5658" extrusionOk="0">
                  <a:moveTo>
                    <a:pt x="3128" y="386"/>
                  </a:moveTo>
                  <a:cubicBezTo>
                    <a:pt x="3137" y="386"/>
                    <a:pt x="3147" y="393"/>
                    <a:pt x="3147" y="404"/>
                  </a:cubicBezTo>
                  <a:lnTo>
                    <a:pt x="3147" y="626"/>
                  </a:lnTo>
                  <a:cubicBezTo>
                    <a:pt x="3147" y="714"/>
                    <a:pt x="3208" y="791"/>
                    <a:pt x="3294" y="810"/>
                  </a:cubicBezTo>
                  <a:cubicBezTo>
                    <a:pt x="3526" y="863"/>
                    <a:pt x="3743" y="953"/>
                    <a:pt x="3943" y="1077"/>
                  </a:cubicBezTo>
                  <a:cubicBezTo>
                    <a:pt x="3974" y="1097"/>
                    <a:pt x="4008" y="1107"/>
                    <a:pt x="4043" y="1107"/>
                  </a:cubicBezTo>
                  <a:cubicBezTo>
                    <a:pt x="4092" y="1107"/>
                    <a:pt x="4141" y="1088"/>
                    <a:pt x="4177" y="1051"/>
                  </a:cubicBezTo>
                  <a:lnTo>
                    <a:pt x="4329" y="899"/>
                  </a:lnTo>
                  <a:cubicBezTo>
                    <a:pt x="4333" y="896"/>
                    <a:pt x="4338" y="895"/>
                    <a:pt x="4343" y="895"/>
                  </a:cubicBezTo>
                  <a:cubicBezTo>
                    <a:pt x="4348" y="895"/>
                    <a:pt x="4352" y="896"/>
                    <a:pt x="4355" y="899"/>
                  </a:cubicBezTo>
                  <a:lnTo>
                    <a:pt x="4767" y="1309"/>
                  </a:lnTo>
                  <a:cubicBezTo>
                    <a:pt x="4773" y="1315"/>
                    <a:pt x="4773" y="1327"/>
                    <a:pt x="4767" y="1334"/>
                  </a:cubicBezTo>
                  <a:lnTo>
                    <a:pt x="4613" y="1485"/>
                  </a:lnTo>
                  <a:cubicBezTo>
                    <a:pt x="4549" y="1548"/>
                    <a:pt x="4539" y="1646"/>
                    <a:pt x="4587" y="1722"/>
                  </a:cubicBezTo>
                  <a:cubicBezTo>
                    <a:pt x="4714" y="1921"/>
                    <a:pt x="4803" y="2137"/>
                    <a:pt x="4855" y="2366"/>
                  </a:cubicBezTo>
                  <a:cubicBezTo>
                    <a:pt x="4874" y="2452"/>
                    <a:pt x="4949" y="2513"/>
                    <a:pt x="5038" y="2513"/>
                  </a:cubicBezTo>
                  <a:lnTo>
                    <a:pt x="5256" y="2513"/>
                  </a:lnTo>
                  <a:cubicBezTo>
                    <a:pt x="5267" y="2513"/>
                    <a:pt x="5274" y="2522"/>
                    <a:pt x="5274" y="2532"/>
                  </a:cubicBezTo>
                  <a:lnTo>
                    <a:pt x="5274" y="3108"/>
                  </a:lnTo>
                  <a:cubicBezTo>
                    <a:pt x="5274" y="3119"/>
                    <a:pt x="5267" y="3127"/>
                    <a:pt x="5256" y="3127"/>
                  </a:cubicBezTo>
                  <a:lnTo>
                    <a:pt x="5032" y="3127"/>
                  </a:lnTo>
                  <a:cubicBezTo>
                    <a:pt x="4943" y="3127"/>
                    <a:pt x="4868" y="3190"/>
                    <a:pt x="4848" y="3277"/>
                  </a:cubicBezTo>
                  <a:cubicBezTo>
                    <a:pt x="4797" y="3509"/>
                    <a:pt x="4707" y="3728"/>
                    <a:pt x="4581" y="3930"/>
                  </a:cubicBezTo>
                  <a:cubicBezTo>
                    <a:pt x="4533" y="4006"/>
                    <a:pt x="4543" y="4102"/>
                    <a:pt x="4605" y="4167"/>
                  </a:cubicBezTo>
                  <a:lnTo>
                    <a:pt x="4759" y="4322"/>
                  </a:lnTo>
                  <a:cubicBezTo>
                    <a:pt x="4763" y="4326"/>
                    <a:pt x="4763" y="4331"/>
                    <a:pt x="4763" y="4335"/>
                  </a:cubicBezTo>
                  <a:cubicBezTo>
                    <a:pt x="4763" y="4339"/>
                    <a:pt x="4763" y="4343"/>
                    <a:pt x="4759" y="4348"/>
                  </a:cubicBezTo>
                  <a:lnTo>
                    <a:pt x="4351" y="4762"/>
                  </a:lnTo>
                  <a:cubicBezTo>
                    <a:pt x="4348" y="4765"/>
                    <a:pt x="4343" y="4766"/>
                    <a:pt x="4338" y="4766"/>
                  </a:cubicBezTo>
                  <a:cubicBezTo>
                    <a:pt x="4334" y="4766"/>
                    <a:pt x="4329" y="4765"/>
                    <a:pt x="4325" y="4762"/>
                  </a:cubicBezTo>
                  <a:lnTo>
                    <a:pt x="4173" y="4607"/>
                  </a:lnTo>
                  <a:cubicBezTo>
                    <a:pt x="4137" y="4570"/>
                    <a:pt x="4089" y="4551"/>
                    <a:pt x="4040" y="4551"/>
                  </a:cubicBezTo>
                  <a:cubicBezTo>
                    <a:pt x="4005" y="4551"/>
                    <a:pt x="3970" y="4561"/>
                    <a:pt x="3940" y="4581"/>
                  </a:cubicBezTo>
                  <a:cubicBezTo>
                    <a:pt x="3742" y="4707"/>
                    <a:pt x="3526" y="4799"/>
                    <a:pt x="3295" y="4852"/>
                  </a:cubicBezTo>
                  <a:cubicBezTo>
                    <a:pt x="3208" y="4872"/>
                    <a:pt x="3147" y="4947"/>
                    <a:pt x="3147" y="5036"/>
                  </a:cubicBezTo>
                  <a:lnTo>
                    <a:pt x="3147" y="5256"/>
                  </a:lnTo>
                  <a:cubicBezTo>
                    <a:pt x="3147" y="5267"/>
                    <a:pt x="3137" y="5274"/>
                    <a:pt x="3128" y="5274"/>
                  </a:cubicBezTo>
                  <a:lnTo>
                    <a:pt x="2552" y="5274"/>
                  </a:lnTo>
                  <a:cubicBezTo>
                    <a:pt x="2541" y="5274"/>
                    <a:pt x="2533" y="5265"/>
                    <a:pt x="2533" y="5256"/>
                  </a:cubicBezTo>
                  <a:lnTo>
                    <a:pt x="2533" y="5013"/>
                  </a:lnTo>
                  <a:cubicBezTo>
                    <a:pt x="2533" y="4926"/>
                    <a:pt x="2470" y="4849"/>
                    <a:pt x="2384" y="4829"/>
                  </a:cubicBezTo>
                  <a:cubicBezTo>
                    <a:pt x="2150" y="4777"/>
                    <a:pt x="1930" y="4687"/>
                    <a:pt x="1729" y="4561"/>
                  </a:cubicBezTo>
                  <a:cubicBezTo>
                    <a:pt x="1697" y="4543"/>
                    <a:pt x="1662" y="4532"/>
                    <a:pt x="1627" y="4532"/>
                  </a:cubicBezTo>
                  <a:cubicBezTo>
                    <a:pt x="1578" y="4532"/>
                    <a:pt x="1530" y="4552"/>
                    <a:pt x="1493" y="4587"/>
                  </a:cubicBezTo>
                  <a:lnTo>
                    <a:pt x="1337" y="4740"/>
                  </a:lnTo>
                  <a:cubicBezTo>
                    <a:pt x="1334" y="4743"/>
                    <a:pt x="1329" y="4745"/>
                    <a:pt x="1324" y="4745"/>
                  </a:cubicBezTo>
                  <a:cubicBezTo>
                    <a:pt x="1320" y="4745"/>
                    <a:pt x="1315" y="4743"/>
                    <a:pt x="1312" y="4740"/>
                  </a:cubicBezTo>
                  <a:lnTo>
                    <a:pt x="898" y="4331"/>
                  </a:lnTo>
                  <a:cubicBezTo>
                    <a:pt x="893" y="4328"/>
                    <a:pt x="893" y="4322"/>
                    <a:pt x="893" y="4319"/>
                  </a:cubicBezTo>
                  <a:cubicBezTo>
                    <a:pt x="893" y="4315"/>
                    <a:pt x="893" y="4311"/>
                    <a:pt x="898" y="4306"/>
                  </a:cubicBezTo>
                  <a:lnTo>
                    <a:pt x="1053" y="4153"/>
                  </a:lnTo>
                  <a:cubicBezTo>
                    <a:pt x="1116" y="4092"/>
                    <a:pt x="1127" y="3993"/>
                    <a:pt x="1079" y="3920"/>
                  </a:cubicBezTo>
                  <a:cubicBezTo>
                    <a:pt x="950" y="3720"/>
                    <a:pt x="860" y="3503"/>
                    <a:pt x="807" y="3274"/>
                  </a:cubicBezTo>
                  <a:cubicBezTo>
                    <a:pt x="788" y="3188"/>
                    <a:pt x="711" y="3127"/>
                    <a:pt x="622" y="3127"/>
                  </a:cubicBezTo>
                  <a:lnTo>
                    <a:pt x="403" y="3127"/>
                  </a:lnTo>
                  <a:cubicBezTo>
                    <a:pt x="393" y="3127"/>
                    <a:pt x="386" y="3118"/>
                    <a:pt x="386" y="3108"/>
                  </a:cubicBezTo>
                  <a:lnTo>
                    <a:pt x="386" y="2532"/>
                  </a:lnTo>
                  <a:cubicBezTo>
                    <a:pt x="386" y="2522"/>
                    <a:pt x="393" y="2513"/>
                    <a:pt x="403" y="2513"/>
                  </a:cubicBezTo>
                  <a:lnTo>
                    <a:pt x="645" y="2513"/>
                  </a:lnTo>
                  <a:cubicBezTo>
                    <a:pt x="735" y="2513"/>
                    <a:pt x="811" y="2450"/>
                    <a:pt x="830" y="2363"/>
                  </a:cubicBezTo>
                  <a:cubicBezTo>
                    <a:pt x="883" y="2134"/>
                    <a:pt x="972" y="1916"/>
                    <a:pt x="1097" y="1717"/>
                  </a:cubicBezTo>
                  <a:cubicBezTo>
                    <a:pt x="1145" y="1642"/>
                    <a:pt x="1134" y="1545"/>
                    <a:pt x="1073" y="1482"/>
                  </a:cubicBezTo>
                  <a:lnTo>
                    <a:pt x="919" y="1329"/>
                  </a:lnTo>
                  <a:cubicBezTo>
                    <a:pt x="916" y="1324"/>
                    <a:pt x="915" y="1320"/>
                    <a:pt x="915" y="1315"/>
                  </a:cubicBezTo>
                  <a:cubicBezTo>
                    <a:pt x="915" y="1311"/>
                    <a:pt x="916" y="1307"/>
                    <a:pt x="919" y="1303"/>
                  </a:cubicBezTo>
                  <a:lnTo>
                    <a:pt x="1327" y="893"/>
                  </a:lnTo>
                  <a:cubicBezTo>
                    <a:pt x="1331" y="889"/>
                    <a:pt x="1336" y="888"/>
                    <a:pt x="1341" y="888"/>
                  </a:cubicBezTo>
                  <a:cubicBezTo>
                    <a:pt x="1345" y="888"/>
                    <a:pt x="1350" y="889"/>
                    <a:pt x="1354" y="893"/>
                  </a:cubicBezTo>
                  <a:lnTo>
                    <a:pt x="1507" y="1047"/>
                  </a:lnTo>
                  <a:cubicBezTo>
                    <a:pt x="1543" y="1083"/>
                    <a:pt x="1591" y="1102"/>
                    <a:pt x="1639" y="1102"/>
                  </a:cubicBezTo>
                  <a:cubicBezTo>
                    <a:pt x="1674" y="1102"/>
                    <a:pt x="1709" y="1092"/>
                    <a:pt x="1740" y="1073"/>
                  </a:cubicBezTo>
                  <a:cubicBezTo>
                    <a:pt x="1938" y="947"/>
                    <a:pt x="2154" y="857"/>
                    <a:pt x="2384" y="804"/>
                  </a:cubicBezTo>
                  <a:cubicBezTo>
                    <a:pt x="2470" y="784"/>
                    <a:pt x="2533" y="708"/>
                    <a:pt x="2533" y="619"/>
                  </a:cubicBezTo>
                  <a:lnTo>
                    <a:pt x="2533" y="404"/>
                  </a:lnTo>
                  <a:cubicBezTo>
                    <a:pt x="2533" y="393"/>
                    <a:pt x="2541" y="386"/>
                    <a:pt x="2552" y="386"/>
                  </a:cubicBezTo>
                  <a:close/>
                  <a:moveTo>
                    <a:pt x="2547" y="1"/>
                  </a:moveTo>
                  <a:cubicBezTo>
                    <a:pt x="2328" y="1"/>
                    <a:pt x="2148" y="179"/>
                    <a:pt x="2148" y="399"/>
                  </a:cubicBezTo>
                  <a:lnTo>
                    <a:pt x="2148" y="456"/>
                  </a:lnTo>
                  <a:cubicBezTo>
                    <a:pt x="1976" y="507"/>
                    <a:pt x="1811" y="576"/>
                    <a:pt x="1654" y="662"/>
                  </a:cubicBezTo>
                  <a:lnTo>
                    <a:pt x="1605" y="611"/>
                  </a:lnTo>
                  <a:cubicBezTo>
                    <a:pt x="1527" y="534"/>
                    <a:pt x="1424" y="495"/>
                    <a:pt x="1322" y="495"/>
                  </a:cubicBezTo>
                  <a:cubicBezTo>
                    <a:pt x="1220" y="495"/>
                    <a:pt x="1117" y="534"/>
                    <a:pt x="1039" y="611"/>
                  </a:cubicBezTo>
                  <a:lnTo>
                    <a:pt x="626" y="1024"/>
                  </a:lnTo>
                  <a:cubicBezTo>
                    <a:pt x="551" y="1099"/>
                    <a:pt x="510" y="1199"/>
                    <a:pt x="510" y="1304"/>
                  </a:cubicBezTo>
                  <a:cubicBezTo>
                    <a:pt x="508" y="1412"/>
                    <a:pt x="550" y="1513"/>
                    <a:pt x="626" y="1588"/>
                  </a:cubicBezTo>
                  <a:lnTo>
                    <a:pt x="676" y="1637"/>
                  </a:lnTo>
                  <a:cubicBezTo>
                    <a:pt x="590" y="1794"/>
                    <a:pt x="521" y="1959"/>
                    <a:pt x="472" y="2130"/>
                  </a:cubicBezTo>
                  <a:lnTo>
                    <a:pt x="401" y="2130"/>
                  </a:lnTo>
                  <a:cubicBezTo>
                    <a:pt x="180" y="2130"/>
                    <a:pt x="1" y="2309"/>
                    <a:pt x="1" y="2528"/>
                  </a:cubicBezTo>
                  <a:lnTo>
                    <a:pt x="1" y="3111"/>
                  </a:lnTo>
                  <a:cubicBezTo>
                    <a:pt x="1" y="3331"/>
                    <a:pt x="180" y="3510"/>
                    <a:pt x="401" y="3510"/>
                  </a:cubicBezTo>
                  <a:lnTo>
                    <a:pt x="476" y="3510"/>
                  </a:lnTo>
                  <a:cubicBezTo>
                    <a:pt x="525" y="3682"/>
                    <a:pt x="594" y="3846"/>
                    <a:pt x="680" y="4004"/>
                  </a:cubicBezTo>
                  <a:lnTo>
                    <a:pt x="631" y="4053"/>
                  </a:lnTo>
                  <a:cubicBezTo>
                    <a:pt x="556" y="4128"/>
                    <a:pt x="513" y="4230"/>
                    <a:pt x="513" y="4337"/>
                  </a:cubicBezTo>
                  <a:cubicBezTo>
                    <a:pt x="513" y="4444"/>
                    <a:pt x="554" y="4544"/>
                    <a:pt x="630" y="4619"/>
                  </a:cubicBezTo>
                  <a:lnTo>
                    <a:pt x="1042" y="5032"/>
                  </a:lnTo>
                  <a:cubicBezTo>
                    <a:pt x="1120" y="5110"/>
                    <a:pt x="1222" y="5149"/>
                    <a:pt x="1324" y="5149"/>
                  </a:cubicBezTo>
                  <a:cubicBezTo>
                    <a:pt x="1426" y="5149"/>
                    <a:pt x="1528" y="5111"/>
                    <a:pt x="1605" y="5033"/>
                  </a:cubicBezTo>
                  <a:lnTo>
                    <a:pt x="1656" y="4983"/>
                  </a:lnTo>
                  <a:cubicBezTo>
                    <a:pt x="1812" y="5069"/>
                    <a:pt x="1976" y="5136"/>
                    <a:pt x="2148" y="5187"/>
                  </a:cubicBezTo>
                  <a:lnTo>
                    <a:pt x="2148" y="5259"/>
                  </a:lnTo>
                  <a:cubicBezTo>
                    <a:pt x="2148" y="5480"/>
                    <a:pt x="2326" y="5658"/>
                    <a:pt x="2547" y="5658"/>
                  </a:cubicBezTo>
                  <a:lnTo>
                    <a:pt x="3130" y="5658"/>
                  </a:lnTo>
                  <a:cubicBezTo>
                    <a:pt x="3351" y="5658"/>
                    <a:pt x="3530" y="5478"/>
                    <a:pt x="3530" y="5257"/>
                  </a:cubicBezTo>
                  <a:lnTo>
                    <a:pt x="3530" y="5182"/>
                  </a:lnTo>
                  <a:cubicBezTo>
                    <a:pt x="3700" y="5132"/>
                    <a:pt x="3865" y="5064"/>
                    <a:pt x="4019" y="4978"/>
                  </a:cubicBezTo>
                  <a:lnTo>
                    <a:pt x="4069" y="5027"/>
                  </a:lnTo>
                  <a:cubicBezTo>
                    <a:pt x="4146" y="5105"/>
                    <a:pt x="4247" y="5145"/>
                    <a:pt x="4349" y="5145"/>
                  </a:cubicBezTo>
                  <a:cubicBezTo>
                    <a:pt x="4450" y="5145"/>
                    <a:pt x="4551" y="5105"/>
                    <a:pt x="4628" y="5027"/>
                  </a:cubicBezTo>
                  <a:lnTo>
                    <a:pt x="5038" y="4615"/>
                  </a:lnTo>
                  <a:cubicBezTo>
                    <a:pt x="5113" y="4539"/>
                    <a:pt x="5155" y="4440"/>
                    <a:pt x="5155" y="4334"/>
                  </a:cubicBezTo>
                  <a:cubicBezTo>
                    <a:pt x="5155" y="4227"/>
                    <a:pt x="5113" y="4127"/>
                    <a:pt x="5038" y="4052"/>
                  </a:cubicBezTo>
                  <a:lnTo>
                    <a:pt x="4989" y="4001"/>
                  </a:lnTo>
                  <a:cubicBezTo>
                    <a:pt x="5073" y="3845"/>
                    <a:pt x="5142" y="3680"/>
                    <a:pt x="5191" y="3510"/>
                  </a:cubicBezTo>
                  <a:lnTo>
                    <a:pt x="5260" y="3510"/>
                  </a:lnTo>
                  <a:cubicBezTo>
                    <a:pt x="5480" y="3510"/>
                    <a:pt x="5658" y="3332"/>
                    <a:pt x="5658" y="3111"/>
                  </a:cubicBezTo>
                  <a:lnTo>
                    <a:pt x="5658" y="2527"/>
                  </a:lnTo>
                  <a:cubicBezTo>
                    <a:pt x="5658" y="2308"/>
                    <a:pt x="5480" y="2130"/>
                    <a:pt x="5260" y="2130"/>
                  </a:cubicBezTo>
                  <a:lnTo>
                    <a:pt x="5202" y="2130"/>
                  </a:lnTo>
                  <a:cubicBezTo>
                    <a:pt x="5152" y="1959"/>
                    <a:pt x="5084" y="1795"/>
                    <a:pt x="4998" y="1640"/>
                  </a:cubicBezTo>
                  <a:lnTo>
                    <a:pt x="5049" y="1590"/>
                  </a:lnTo>
                  <a:cubicBezTo>
                    <a:pt x="5204" y="1435"/>
                    <a:pt x="5202" y="1183"/>
                    <a:pt x="5047" y="1030"/>
                  </a:cubicBezTo>
                  <a:lnTo>
                    <a:pt x="4635" y="620"/>
                  </a:lnTo>
                  <a:cubicBezTo>
                    <a:pt x="4557" y="543"/>
                    <a:pt x="4455" y="504"/>
                    <a:pt x="4353" y="504"/>
                  </a:cubicBezTo>
                  <a:cubicBezTo>
                    <a:pt x="4251" y="504"/>
                    <a:pt x="4149" y="543"/>
                    <a:pt x="4072" y="620"/>
                  </a:cubicBezTo>
                  <a:lnTo>
                    <a:pt x="4021" y="669"/>
                  </a:lnTo>
                  <a:cubicBezTo>
                    <a:pt x="3866" y="585"/>
                    <a:pt x="3700" y="516"/>
                    <a:pt x="3529" y="467"/>
                  </a:cubicBezTo>
                  <a:lnTo>
                    <a:pt x="3529" y="399"/>
                  </a:lnTo>
                  <a:cubicBezTo>
                    <a:pt x="3529" y="179"/>
                    <a:pt x="3351" y="1"/>
                    <a:pt x="313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71"/>
            <p:cNvSpPr/>
            <p:nvPr/>
          </p:nvSpPr>
          <p:spPr>
            <a:xfrm>
              <a:off x="2479911" y="2695063"/>
              <a:ext cx="90366" cy="88289"/>
            </a:xfrm>
            <a:custGeom>
              <a:avLst/>
              <a:gdLst/>
              <a:ahLst/>
              <a:cxnLst/>
              <a:rect l="l" t="t" r="r" b="b"/>
              <a:pathLst>
                <a:path w="3132" h="3060" extrusionOk="0">
                  <a:moveTo>
                    <a:pt x="1600" y="1"/>
                  </a:moveTo>
                  <a:cubicBezTo>
                    <a:pt x="1191" y="1"/>
                    <a:pt x="807" y="159"/>
                    <a:pt x="519" y="449"/>
                  </a:cubicBezTo>
                  <a:cubicBezTo>
                    <a:pt x="445" y="522"/>
                    <a:pt x="445" y="642"/>
                    <a:pt x="519" y="717"/>
                  </a:cubicBezTo>
                  <a:cubicBezTo>
                    <a:pt x="555" y="754"/>
                    <a:pt x="604" y="772"/>
                    <a:pt x="652" y="772"/>
                  </a:cubicBezTo>
                  <a:cubicBezTo>
                    <a:pt x="701" y="772"/>
                    <a:pt x="750" y="753"/>
                    <a:pt x="787" y="716"/>
                  </a:cubicBezTo>
                  <a:cubicBezTo>
                    <a:pt x="1003" y="499"/>
                    <a:pt x="1293" y="380"/>
                    <a:pt x="1600" y="380"/>
                  </a:cubicBezTo>
                  <a:cubicBezTo>
                    <a:pt x="1908" y="380"/>
                    <a:pt x="2197" y="499"/>
                    <a:pt x="2415" y="717"/>
                  </a:cubicBezTo>
                  <a:cubicBezTo>
                    <a:pt x="2633" y="933"/>
                    <a:pt x="2752" y="1222"/>
                    <a:pt x="2752" y="1530"/>
                  </a:cubicBezTo>
                  <a:cubicBezTo>
                    <a:pt x="2752" y="1837"/>
                    <a:pt x="2633" y="2125"/>
                    <a:pt x="2415" y="2343"/>
                  </a:cubicBezTo>
                  <a:cubicBezTo>
                    <a:pt x="2197" y="2559"/>
                    <a:pt x="1908" y="2679"/>
                    <a:pt x="1600" y="2679"/>
                  </a:cubicBezTo>
                  <a:cubicBezTo>
                    <a:pt x="1293" y="2679"/>
                    <a:pt x="1003" y="2559"/>
                    <a:pt x="787" y="2343"/>
                  </a:cubicBezTo>
                  <a:cubicBezTo>
                    <a:pt x="514" y="2070"/>
                    <a:pt x="396" y="1680"/>
                    <a:pt x="473" y="1302"/>
                  </a:cubicBezTo>
                  <a:cubicBezTo>
                    <a:pt x="493" y="1199"/>
                    <a:pt x="427" y="1099"/>
                    <a:pt x="324" y="1078"/>
                  </a:cubicBezTo>
                  <a:cubicBezTo>
                    <a:pt x="312" y="1075"/>
                    <a:pt x="300" y="1074"/>
                    <a:pt x="288" y="1074"/>
                  </a:cubicBezTo>
                  <a:cubicBezTo>
                    <a:pt x="198" y="1074"/>
                    <a:pt x="118" y="1137"/>
                    <a:pt x="100" y="1228"/>
                  </a:cubicBezTo>
                  <a:cubicBezTo>
                    <a:pt x="0" y="1731"/>
                    <a:pt x="157" y="2248"/>
                    <a:pt x="519" y="2612"/>
                  </a:cubicBezTo>
                  <a:cubicBezTo>
                    <a:pt x="807" y="2900"/>
                    <a:pt x="1191" y="3059"/>
                    <a:pt x="1600" y="3059"/>
                  </a:cubicBezTo>
                  <a:cubicBezTo>
                    <a:pt x="2010" y="3059"/>
                    <a:pt x="2395" y="2900"/>
                    <a:pt x="2683" y="2612"/>
                  </a:cubicBezTo>
                  <a:cubicBezTo>
                    <a:pt x="2971" y="2322"/>
                    <a:pt x="3131" y="1938"/>
                    <a:pt x="3131" y="1530"/>
                  </a:cubicBezTo>
                  <a:cubicBezTo>
                    <a:pt x="3131" y="1121"/>
                    <a:pt x="2971" y="737"/>
                    <a:pt x="2683" y="449"/>
                  </a:cubicBezTo>
                  <a:cubicBezTo>
                    <a:pt x="2395" y="159"/>
                    <a:pt x="2010" y="1"/>
                    <a:pt x="160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71"/>
            <p:cNvSpPr/>
            <p:nvPr/>
          </p:nvSpPr>
          <p:spPr>
            <a:xfrm>
              <a:off x="2347708" y="2733408"/>
              <a:ext cx="49194" cy="11079"/>
            </a:xfrm>
            <a:custGeom>
              <a:avLst/>
              <a:gdLst/>
              <a:ahLst/>
              <a:cxnLst/>
              <a:rect l="l" t="t" r="r" b="b"/>
              <a:pathLst>
                <a:path w="1705" h="384" extrusionOk="0">
                  <a:moveTo>
                    <a:pt x="220" y="0"/>
                  </a:moveTo>
                  <a:cubicBezTo>
                    <a:pt x="131" y="0"/>
                    <a:pt x="50" y="58"/>
                    <a:pt x="30" y="146"/>
                  </a:cubicBezTo>
                  <a:cubicBezTo>
                    <a:pt x="0" y="272"/>
                    <a:pt x="96" y="384"/>
                    <a:pt x="217" y="384"/>
                  </a:cubicBezTo>
                  <a:lnTo>
                    <a:pt x="1490" y="384"/>
                  </a:lnTo>
                  <a:cubicBezTo>
                    <a:pt x="1611" y="384"/>
                    <a:pt x="1705" y="272"/>
                    <a:pt x="1677" y="146"/>
                  </a:cubicBezTo>
                  <a:cubicBezTo>
                    <a:pt x="1657" y="58"/>
                    <a:pt x="1576" y="0"/>
                    <a:pt x="148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71"/>
            <p:cNvSpPr/>
            <p:nvPr/>
          </p:nvSpPr>
          <p:spPr>
            <a:xfrm>
              <a:off x="2368107" y="2651034"/>
              <a:ext cx="37595" cy="35662"/>
            </a:xfrm>
            <a:custGeom>
              <a:avLst/>
              <a:gdLst/>
              <a:ahLst/>
              <a:cxnLst/>
              <a:rect l="l" t="t" r="r" b="b"/>
              <a:pathLst>
                <a:path w="1303" h="1236" extrusionOk="0">
                  <a:moveTo>
                    <a:pt x="211" y="1"/>
                  </a:moveTo>
                  <a:cubicBezTo>
                    <a:pt x="161" y="1"/>
                    <a:pt x="111" y="20"/>
                    <a:pt x="74" y="59"/>
                  </a:cubicBezTo>
                  <a:cubicBezTo>
                    <a:pt x="1" y="134"/>
                    <a:pt x="2" y="254"/>
                    <a:pt x="79" y="327"/>
                  </a:cubicBezTo>
                  <a:lnTo>
                    <a:pt x="961" y="1182"/>
                  </a:lnTo>
                  <a:cubicBezTo>
                    <a:pt x="998" y="1217"/>
                    <a:pt x="1045" y="1235"/>
                    <a:pt x="1093" y="1235"/>
                  </a:cubicBezTo>
                  <a:cubicBezTo>
                    <a:pt x="1143" y="1235"/>
                    <a:pt x="1192" y="1215"/>
                    <a:pt x="1229" y="1177"/>
                  </a:cubicBezTo>
                  <a:cubicBezTo>
                    <a:pt x="1303" y="1102"/>
                    <a:pt x="1300" y="981"/>
                    <a:pt x="1225" y="909"/>
                  </a:cubicBezTo>
                  <a:lnTo>
                    <a:pt x="343" y="54"/>
                  </a:lnTo>
                  <a:cubicBezTo>
                    <a:pt x="306" y="18"/>
                    <a:pt x="259" y="1"/>
                    <a:pt x="21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71"/>
            <p:cNvSpPr/>
            <p:nvPr/>
          </p:nvSpPr>
          <p:spPr>
            <a:xfrm>
              <a:off x="2368107" y="2791719"/>
              <a:ext cx="37595" cy="35633"/>
            </a:xfrm>
            <a:custGeom>
              <a:avLst/>
              <a:gdLst/>
              <a:ahLst/>
              <a:cxnLst/>
              <a:rect l="l" t="t" r="r" b="b"/>
              <a:pathLst>
                <a:path w="1303" h="1235" extrusionOk="0">
                  <a:moveTo>
                    <a:pt x="1093" y="0"/>
                  </a:moveTo>
                  <a:cubicBezTo>
                    <a:pt x="1045" y="0"/>
                    <a:pt x="998" y="18"/>
                    <a:pt x="961" y="53"/>
                  </a:cubicBezTo>
                  <a:lnTo>
                    <a:pt x="79" y="907"/>
                  </a:lnTo>
                  <a:cubicBezTo>
                    <a:pt x="2" y="981"/>
                    <a:pt x="1" y="1101"/>
                    <a:pt x="74" y="1176"/>
                  </a:cubicBezTo>
                  <a:cubicBezTo>
                    <a:pt x="111" y="1216"/>
                    <a:pt x="160" y="1234"/>
                    <a:pt x="211" y="1234"/>
                  </a:cubicBezTo>
                  <a:cubicBezTo>
                    <a:pt x="258" y="1234"/>
                    <a:pt x="306" y="1217"/>
                    <a:pt x="343" y="1180"/>
                  </a:cubicBezTo>
                  <a:lnTo>
                    <a:pt x="1225" y="326"/>
                  </a:lnTo>
                  <a:cubicBezTo>
                    <a:pt x="1300" y="254"/>
                    <a:pt x="1303" y="133"/>
                    <a:pt x="1229" y="58"/>
                  </a:cubicBezTo>
                  <a:cubicBezTo>
                    <a:pt x="1193" y="19"/>
                    <a:pt x="1143" y="0"/>
                    <a:pt x="109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71"/>
            <p:cNvSpPr/>
            <p:nvPr/>
          </p:nvSpPr>
          <p:spPr>
            <a:xfrm>
              <a:off x="2655305" y="2733408"/>
              <a:ext cx="49194" cy="11079"/>
            </a:xfrm>
            <a:custGeom>
              <a:avLst/>
              <a:gdLst/>
              <a:ahLst/>
              <a:cxnLst/>
              <a:rect l="l" t="t" r="r" b="b"/>
              <a:pathLst>
                <a:path w="1705" h="384" extrusionOk="0">
                  <a:moveTo>
                    <a:pt x="220" y="0"/>
                  </a:moveTo>
                  <a:cubicBezTo>
                    <a:pt x="129" y="0"/>
                    <a:pt x="48" y="58"/>
                    <a:pt x="28" y="146"/>
                  </a:cubicBezTo>
                  <a:cubicBezTo>
                    <a:pt x="0" y="272"/>
                    <a:pt x="94" y="384"/>
                    <a:pt x="215" y="384"/>
                  </a:cubicBezTo>
                  <a:lnTo>
                    <a:pt x="1485" y="384"/>
                  </a:lnTo>
                  <a:cubicBezTo>
                    <a:pt x="1574" y="384"/>
                    <a:pt x="1655" y="324"/>
                    <a:pt x="1675" y="236"/>
                  </a:cubicBezTo>
                  <a:cubicBezTo>
                    <a:pt x="1704" y="111"/>
                    <a:pt x="1609" y="0"/>
                    <a:pt x="148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71"/>
            <p:cNvSpPr/>
            <p:nvPr/>
          </p:nvSpPr>
          <p:spPr>
            <a:xfrm>
              <a:off x="2646476" y="2651034"/>
              <a:ext cx="37566" cy="35662"/>
            </a:xfrm>
            <a:custGeom>
              <a:avLst/>
              <a:gdLst/>
              <a:ahLst/>
              <a:cxnLst/>
              <a:rect l="l" t="t" r="r" b="b"/>
              <a:pathLst>
                <a:path w="1302" h="1236" extrusionOk="0">
                  <a:moveTo>
                    <a:pt x="1092" y="1"/>
                  </a:moveTo>
                  <a:cubicBezTo>
                    <a:pt x="1045" y="1"/>
                    <a:pt x="998" y="18"/>
                    <a:pt x="961" y="54"/>
                  </a:cubicBezTo>
                  <a:lnTo>
                    <a:pt x="78" y="909"/>
                  </a:lnTo>
                  <a:cubicBezTo>
                    <a:pt x="2" y="982"/>
                    <a:pt x="1" y="1102"/>
                    <a:pt x="73" y="1177"/>
                  </a:cubicBezTo>
                  <a:cubicBezTo>
                    <a:pt x="111" y="1215"/>
                    <a:pt x="160" y="1235"/>
                    <a:pt x="210" y="1235"/>
                  </a:cubicBezTo>
                  <a:cubicBezTo>
                    <a:pt x="257" y="1235"/>
                    <a:pt x="305" y="1217"/>
                    <a:pt x="341" y="1182"/>
                  </a:cubicBezTo>
                  <a:lnTo>
                    <a:pt x="1225" y="327"/>
                  </a:lnTo>
                  <a:cubicBezTo>
                    <a:pt x="1300" y="254"/>
                    <a:pt x="1302" y="134"/>
                    <a:pt x="1230" y="59"/>
                  </a:cubicBezTo>
                  <a:cubicBezTo>
                    <a:pt x="1192" y="20"/>
                    <a:pt x="1142" y="1"/>
                    <a:pt x="109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71"/>
            <p:cNvSpPr/>
            <p:nvPr/>
          </p:nvSpPr>
          <p:spPr>
            <a:xfrm>
              <a:off x="2646476" y="2791719"/>
              <a:ext cx="37624" cy="35633"/>
            </a:xfrm>
            <a:custGeom>
              <a:avLst/>
              <a:gdLst/>
              <a:ahLst/>
              <a:cxnLst/>
              <a:rect l="l" t="t" r="r" b="b"/>
              <a:pathLst>
                <a:path w="1304" h="1235" extrusionOk="0">
                  <a:moveTo>
                    <a:pt x="210" y="0"/>
                  </a:moveTo>
                  <a:cubicBezTo>
                    <a:pt x="161" y="0"/>
                    <a:pt x="111" y="19"/>
                    <a:pt x="75" y="58"/>
                  </a:cubicBezTo>
                  <a:cubicBezTo>
                    <a:pt x="1" y="133"/>
                    <a:pt x="2" y="254"/>
                    <a:pt x="78" y="326"/>
                  </a:cubicBezTo>
                  <a:lnTo>
                    <a:pt x="961" y="1180"/>
                  </a:lnTo>
                  <a:cubicBezTo>
                    <a:pt x="998" y="1216"/>
                    <a:pt x="1046" y="1234"/>
                    <a:pt x="1093" y="1234"/>
                  </a:cubicBezTo>
                  <a:cubicBezTo>
                    <a:pt x="1142" y="1234"/>
                    <a:pt x="1193" y="1214"/>
                    <a:pt x="1230" y="1176"/>
                  </a:cubicBezTo>
                  <a:cubicBezTo>
                    <a:pt x="1303" y="1101"/>
                    <a:pt x="1300" y="981"/>
                    <a:pt x="1225" y="907"/>
                  </a:cubicBezTo>
                  <a:lnTo>
                    <a:pt x="343" y="53"/>
                  </a:lnTo>
                  <a:cubicBezTo>
                    <a:pt x="305" y="18"/>
                    <a:pt x="258" y="0"/>
                    <a:pt x="21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71"/>
            <p:cNvSpPr/>
            <p:nvPr/>
          </p:nvSpPr>
          <p:spPr>
            <a:xfrm>
              <a:off x="2365857" y="2631645"/>
              <a:ext cx="320494" cy="373957"/>
            </a:xfrm>
            <a:custGeom>
              <a:avLst/>
              <a:gdLst/>
              <a:ahLst/>
              <a:cxnLst/>
              <a:rect l="l" t="t" r="r" b="b"/>
              <a:pathLst>
                <a:path w="11108" h="12961" extrusionOk="0">
                  <a:moveTo>
                    <a:pt x="5553" y="380"/>
                  </a:moveTo>
                  <a:cubicBezTo>
                    <a:pt x="7400" y="380"/>
                    <a:pt x="8903" y="1881"/>
                    <a:pt x="8903" y="3728"/>
                  </a:cubicBezTo>
                  <a:cubicBezTo>
                    <a:pt x="8903" y="5573"/>
                    <a:pt x="7400" y="7075"/>
                    <a:pt x="5553" y="7075"/>
                  </a:cubicBezTo>
                  <a:cubicBezTo>
                    <a:pt x="3706" y="7075"/>
                    <a:pt x="2203" y="5573"/>
                    <a:pt x="2203" y="3728"/>
                  </a:cubicBezTo>
                  <a:cubicBezTo>
                    <a:pt x="2203" y="1881"/>
                    <a:pt x="3706" y="380"/>
                    <a:pt x="5553" y="380"/>
                  </a:cubicBezTo>
                  <a:close/>
                  <a:moveTo>
                    <a:pt x="7035" y="7147"/>
                  </a:moveTo>
                  <a:cubicBezTo>
                    <a:pt x="7035" y="7399"/>
                    <a:pt x="7035" y="7721"/>
                    <a:pt x="7035" y="7730"/>
                  </a:cubicBezTo>
                  <a:lnTo>
                    <a:pt x="5553" y="8603"/>
                  </a:lnTo>
                  <a:lnTo>
                    <a:pt x="4073" y="7730"/>
                  </a:lnTo>
                  <a:cubicBezTo>
                    <a:pt x="4073" y="7713"/>
                    <a:pt x="4073" y="7696"/>
                    <a:pt x="4073" y="7679"/>
                  </a:cubicBezTo>
                  <a:cubicBezTo>
                    <a:pt x="4073" y="7672"/>
                    <a:pt x="4073" y="7383"/>
                    <a:pt x="4073" y="7147"/>
                  </a:cubicBezTo>
                  <a:cubicBezTo>
                    <a:pt x="4527" y="7345"/>
                    <a:pt x="5029" y="7454"/>
                    <a:pt x="5553" y="7454"/>
                  </a:cubicBezTo>
                  <a:cubicBezTo>
                    <a:pt x="6079" y="7454"/>
                    <a:pt x="6581" y="7345"/>
                    <a:pt x="7035" y="7147"/>
                  </a:cubicBezTo>
                  <a:close/>
                  <a:moveTo>
                    <a:pt x="3837" y="8031"/>
                  </a:moveTo>
                  <a:lnTo>
                    <a:pt x="5180" y="8824"/>
                  </a:lnTo>
                  <a:lnTo>
                    <a:pt x="4320" y="9330"/>
                  </a:lnTo>
                  <a:cubicBezTo>
                    <a:pt x="4259" y="9359"/>
                    <a:pt x="4206" y="9374"/>
                    <a:pt x="4170" y="9374"/>
                  </a:cubicBezTo>
                  <a:cubicBezTo>
                    <a:pt x="4158" y="9374"/>
                    <a:pt x="4148" y="9373"/>
                    <a:pt x="4140" y="9370"/>
                  </a:cubicBezTo>
                  <a:cubicBezTo>
                    <a:pt x="4111" y="9359"/>
                    <a:pt x="4081" y="9318"/>
                    <a:pt x="4053" y="9255"/>
                  </a:cubicBezTo>
                  <a:lnTo>
                    <a:pt x="3565" y="8097"/>
                  </a:lnTo>
                  <a:cubicBezTo>
                    <a:pt x="3613" y="8086"/>
                    <a:pt x="3818" y="8037"/>
                    <a:pt x="3837" y="8031"/>
                  </a:cubicBezTo>
                  <a:close/>
                  <a:moveTo>
                    <a:pt x="7273" y="8031"/>
                  </a:moveTo>
                  <a:cubicBezTo>
                    <a:pt x="7290" y="8037"/>
                    <a:pt x="7310" y="8042"/>
                    <a:pt x="7331" y="8046"/>
                  </a:cubicBezTo>
                  <a:cubicBezTo>
                    <a:pt x="7349" y="8051"/>
                    <a:pt x="7372" y="8057"/>
                    <a:pt x="7398" y="8063"/>
                  </a:cubicBezTo>
                  <a:cubicBezTo>
                    <a:pt x="7446" y="8074"/>
                    <a:pt x="7495" y="8086"/>
                    <a:pt x="7543" y="8097"/>
                  </a:cubicBezTo>
                  <a:lnTo>
                    <a:pt x="7053" y="9255"/>
                  </a:lnTo>
                  <a:cubicBezTo>
                    <a:pt x="7027" y="9318"/>
                    <a:pt x="6997" y="9359"/>
                    <a:pt x="6967" y="9370"/>
                  </a:cubicBezTo>
                  <a:cubicBezTo>
                    <a:pt x="6959" y="9373"/>
                    <a:pt x="6950" y="9374"/>
                    <a:pt x="6938" y="9374"/>
                  </a:cubicBezTo>
                  <a:cubicBezTo>
                    <a:pt x="6902" y="9374"/>
                    <a:pt x="6849" y="9359"/>
                    <a:pt x="6788" y="9330"/>
                  </a:cubicBezTo>
                  <a:lnTo>
                    <a:pt x="5927" y="8824"/>
                  </a:lnTo>
                  <a:lnTo>
                    <a:pt x="7273" y="8031"/>
                  </a:lnTo>
                  <a:close/>
                  <a:moveTo>
                    <a:pt x="5553" y="9045"/>
                  </a:moveTo>
                  <a:lnTo>
                    <a:pt x="6257" y="9460"/>
                  </a:lnTo>
                  <a:lnTo>
                    <a:pt x="5918" y="10085"/>
                  </a:lnTo>
                  <a:lnTo>
                    <a:pt x="5190" y="10085"/>
                  </a:lnTo>
                  <a:lnTo>
                    <a:pt x="4851" y="9460"/>
                  </a:lnTo>
                  <a:lnTo>
                    <a:pt x="5553" y="9045"/>
                  </a:lnTo>
                  <a:close/>
                  <a:moveTo>
                    <a:pt x="5897" y="10468"/>
                  </a:moveTo>
                  <a:lnTo>
                    <a:pt x="6388" y="11824"/>
                  </a:lnTo>
                  <a:cubicBezTo>
                    <a:pt x="6389" y="11827"/>
                    <a:pt x="6389" y="11830"/>
                    <a:pt x="6391" y="11833"/>
                  </a:cubicBezTo>
                  <a:cubicBezTo>
                    <a:pt x="6389" y="11835"/>
                    <a:pt x="6389" y="11836"/>
                    <a:pt x="6388" y="11838"/>
                  </a:cubicBezTo>
                  <a:lnTo>
                    <a:pt x="5954" y="12577"/>
                  </a:lnTo>
                  <a:lnTo>
                    <a:pt x="5154" y="12577"/>
                  </a:lnTo>
                  <a:lnTo>
                    <a:pt x="4720" y="11838"/>
                  </a:lnTo>
                  <a:cubicBezTo>
                    <a:pt x="4719" y="11836"/>
                    <a:pt x="4717" y="11835"/>
                    <a:pt x="4717" y="11833"/>
                  </a:cubicBezTo>
                  <a:cubicBezTo>
                    <a:pt x="4717" y="11832"/>
                    <a:pt x="4719" y="11827"/>
                    <a:pt x="4720" y="11824"/>
                  </a:cubicBezTo>
                  <a:lnTo>
                    <a:pt x="5211" y="10468"/>
                  </a:lnTo>
                  <a:close/>
                  <a:moveTo>
                    <a:pt x="7912" y="8184"/>
                  </a:moveTo>
                  <a:cubicBezTo>
                    <a:pt x="9026" y="8453"/>
                    <a:pt x="10186" y="8821"/>
                    <a:pt x="10367" y="10054"/>
                  </a:cubicBezTo>
                  <a:lnTo>
                    <a:pt x="10733" y="12545"/>
                  </a:lnTo>
                  <a:cubicBezTo>
                    <a:pt x="10735" y="12557"/>
                    <a:pt x="10735" y="12567"/>
                    <a:pt x="10736" y="12574"/>
                  </a:cubicBezTo>
                  <a:cubicBezTo>
                    <a:pt x="10721" y="12576"/>
                    <a:pt x="10698" y="12577"/>
                    <a:pt x="10666" y="12577"/>
                  </a:cubicBezTo>
                  <a:lnTo>
                    <a:pt x="8593" y="12577"/>
                  </a:lnTo>
                  <a:lnTo>
                    <a:pt x="8593" y="10847"/>
                  </a:lnTo>
                  <a:cubicBezTo>
                    <a:pt x="8593" y="10757"/>
                    <a:pt x="8534" y="10675"/>
                    <a:pt x="8446" y="10657"/>
                  </a:cubicBezTo>
                  <a:cubicBezTo>
                    <a:pt x="8430" y="10653"/>
                    <a:pt x="8415" y="10651"/>
                    <a:pt x="8400" y="10651"/>
                  </a:cubicBezTo>
                  <a:cubicBezTo>
                    <a:pt x="8294" y="10651"/>
                    <a:pt x="8210" y="10736"/>
                    <a:pt x="8210" y="10841"/>
                  </a:cubicBezTo>
                  <a:lnTo>
                    <a:pt x="8210" y="12577"/>
                  </a:lnTo>
                  <a:lnTo>
                    <a:pt x="6375" y="12577"/>
                  </a:lnTo>
                  <a:lnTo>
                    <a:pt x="6701" y="12027"/>
                  </a:lnTo>
                  <a:cubicBezTo>
                    <a:pt x="6767" y="11916"/>
                    <a:pt x="6776" y="11815"/>
                    <a:pt x="6730" y="11692"/>
                  </a:cubicBezTo>
                  <a:lnTo>
                    <a:pt x="6216" y="10286"/>
                  </a:lnTo>
                  <a:lnTo>
                    <a:pt x="6566" y="9649"/>
                  </a:lnTo>
                  <a:lnTo>
                    <a:pt x="6584" y="9660"/>
                  </a:lnTo>
                  <a:cubicBezTo>
                    <a:pt x="6587" y="9661"/>
                    <a:pt x="6592" y="9664"/>
                    <a:pt x="6596" y="9666"/>
                  </a:cubicBezTo>
                  <a:cubicBezTo>
                    <a:pt x="6716" y="9724"/>
                    <a:pt x="6823" y="9752"/>
                    <a:pt x="6923" y="9752"/>
                  </a:cubicBezTo>
                  <a:cubicBezTo>
                    <a:pt x="6981" y="9752"/>
                    <a:pt x="7035" y="9743"/>
                    <a:pt x="7087" y="9723"/>
                  </a:cubicBezTo>
                  <a:cubicBezTo>
                    <a:pt x="7221" y="9674"/>
                    <a:pt x="7323" y="9566"/>
                    <a:pt x="7392" y="9401"/>
                  </a:cubicBezTo>
                  <a:lnTo>
                    <a:pt x="7912" y="8184"/>
                  </a:lnTo>
                  <a:close/>
                  <a:moveTo>
                    <a:pt x="5553" y="1"/>
                  </a:moveTo>
                  <a:cubicBezTo>
                    <a:pt x="3498" y="1"/>
                    <a:pt x="1824" y="1673"/>
                    <a:pt x="1824" y="3728"/>
                  </a:cubicBezTo>
                  <a:cubicBezTo>
                    <a:pt x="1824" y="5107"/>
                    <a:pt x="2577" y="6313"/>
                    <a:pt x="3694" y="6957"/>
                  </a:cubicBezTo>
                  <a:cubicBezTo>
                    <a:pt x="3694" y="7179"/>
                    <a:pt x="3694" y="7666"/>
                    <a:pt x="3694" y="7676"/>
                  </a:cubicBezTo>
                  <a:lnTo>
                    <a:pt x="3693" y="7676"/>
                  </a:lnTo>
                  <a:cubicBezTo>
                    <a:pt x="3671" y="7681"/>
                    <a:pt x="3467" y="7730"/>
                    <a:pt x="3387" y="7749"/>
                  </a:cubicBezTo>
                  <a:cubicBezTo>
                    <a:pt x="2990" y="7844"/>
                    <a:pt x="2541" y="7949"/>
                    <a:pt x="2122" y="8106"/>
                  </a:cubicBezTo>
                  <a:cubicBezTo>
                    <a:pt x="2024" y="8143"/>
                    <a:pt x="1975" y="8252"/>
                    <a:pt x="2011" y="8350"/>
                  </a:cubicBezTo>
                  <a:cubicBezTo>
                    <a:pt x="2039" y="8427"/>
                    <a:pt x="2113" y="8474"/>
                    <a:pt x="2189" y="8474"/>
                  </a:cubicBezTo>
                  <a:cubicBezTo>
                    <a:pt x="2211" y="8474"/>
                    <a:pt x="2234" y="8469"/>
                    <a:pt x="2255" y="8462"/>
                  </a:cubicBezTo>
                  <a:cubicBezTo>
                    <a:pt x="2559" y="8348"/>
                    <a:pt x="2876" y="8264"/>
                    <a:pt x="3189" y="8187"/>
                  </a:cubicBezTo>
                  <a:lnTo>
                    <a:pt x="3703" y="9404"/>
                  </a:lnTo>
                  <a:cubicBezTo>
                    <a:pt x="3774" y="9568"/>
                    <a:pt x="3875" y="9677"/>
                    <a:pt x="4007" y="9726"/>
                  </a:cubicBezTo>
                  <a:cubicBezTo>
                    <a:pt x="4058" y="9745"/>
                    <a:pt x="4112" y="9755"/>
                    <a:pt x="4170" y="9755"/>
                  </a:cubicBezTo>
                  <a:cubicBezTo>
                    <a:pt x="4268" y="9755"/>
                    <a:pt x="4374" y="9726"/>
                    <a:pt x="4492" y="9669"/>
                  </a:cubicBezTo>
                  <a:cubicBezTo>
                    <a:pt x="4496" y="9667"/>
                    <a:pt x="4501" y="9664"/>
                    <a:pt x="4506" y="9661"/>
                  </a:cubicBezTo>
                  <a:lnTo>
                    <a:pt x="4522" y="9652"/>
                  </a:lnTo>
                  <a:lnTo>
                    <a:pt x="4869" y="10289"/>
                  </a:lnTo>
                  <a:lnTo>
                    <a:pt x="4361" y="11694"/>
                  </a:lnTo>
                  <a:cubicBezTo>
                    <a:pt x="4315" y="11818"/>
                    <a:pt x="4325" y="11919"/>
                    <a:pt x="4389" y="12030"/>
                  </a:cubicBezTo>
                  <a:lnTo>
                    <a:pt x="4713" y="12577"/>
                  </a:lnTo>
                  <a:lnTo>
                    <a:pt x="2880" y="12577"/>
                  </a:lnTo>
                  <a:lnTo>
                    <a:pt x="2880" y="10844"/>
                  </a:lnTo>
                  <a:cubicBezTo>
                    <a:pt x="2887" y="10738"/>
                    <a:pt x="2801" y="10654"/>
                    <a:pt x="2697" y="10654"/>
                  </a:cubicBezTo>
                  <a:cubicBezTo>
                    <a:pt x="2591" y="10654"/>
                    <a:pt x="2507" y="10738"/>
                    <a:pt x="2496" y="10844"/>
                  </a:cubicBezTo>
                  <a:lnTo>
                    <a:pt x="2496" y="12577"/>
                  </a:lnTo>
                  <a:lnTo>
                    <a:pt x="464" y="12577"/>
                  </a:lnTo>
                  <a:cubicBezTo>
                    <a:pt x="455" y="12578"/>
                    <a:pt x="446" y="12578"/>
                    <a:pt x="439" y="12578"/>
                  </a:cubicBezTo>
                  <a:cubicBezTo>
                    <a:pt x="420" y="12578"/>
                    <a:pt x="405" y="12577"/>
                    <a:pt x="395" y="12576"/>
                  </a:cubicBezTo>
                  <a:cubicBezTo>
                    <a:pt x="395" y="12568"/>
                    <a:pt x="396" y="12559"/>
                    <a:pt x="398" y="12548"/>
                  </a:cubicBezTo>
                  <a:lnTo>
                    <a:pt x="760" y="10057"/>
                  </a:lnTo>
                  <a:cubicBezTo>
                    <a:pt x="839" y="9511"/>
                    <a:pt x="1114" y="9094"/>
                    <a:pt x="1599" y="8782"/>
                  </a:cubicBezTo>
                  <a:cubicBezTo>
                    <a:pt x="1686" y="8726"/>
                    <a:pt x="1712" y="8608"/>
                    <a:pt x="1655" y="8520"/>
                  </a:cubicBezTo>
                  <a:cubicBezTo>
                    <a:pt x="1619" y="8463"/>
                    <a:pt x="1558" y="8433"/>
                    <a:pt x="1496" y="8433"/>
                  </a:cubicBezTo>
                  <a:cubicBezTo>
                    <a:pt x="1461" y="8433"/>
                    <a:pt x="1425" y="8443"/>
                    <a:pt x="1393" y="8463"/>
                  </a:cubicBezTo>
                  <a:cubicBezTo>
                    <a:pt x="810" y="8838"/>
                    <a:pt x="481" y="9341"/>
                    <a:pt x="385" y="10002"/>
                  </a:cubicBezTo>
                  <a:lnTo>
                    <a:pt x="22" y="12493"/>
                  </a:lnTo>
                  <a:cubicBezTo>
                    <a:pt x="8" y="12588"/>
                    <a:pt x="0" y="12726"/>
                    <a:pt x="94" y="12833"/>
                  </a:cubicBezTo>
                  <a:cubicBezTo>
                    <a:pt x="189" y="12944"/>
                    <a:pt x="335" y="12959"/>
                    <a:pt x="464" y="12961"/>
                  </a:cubicBezTo>
                  <a:lnTo>
                    <a:pt x="5044" y="12961"/>
                  </a:lnTo>
                  <a:cubicBezTo>
                    <a:pt x="5045" y="12959"/>
                    <a:pt x="5045" y="12959"/>
                    <a:pt x="5045" y="12959"/>
                  </a:cubicBezTo>
                  <a:cubicBezTo>
                    <a:pt x="5045" y="12959"/>
                    <a:pt x="5045" y="12959"/>
                    <a:pt x="5045" y="12961"/>
                  </a:cubicBezTo>
                  <a:lnTo>
                    <a:pt x="6062" y="12961"/>
                  </a:lnTo>
                  <a:cubicBezTo>
                    <a:pt x="6062" y="12959"/>
                    <a:pt x="6062" y="12959"/>
                    <a:pt x="6064" y="12959"/>
                  </a:cubicBezTo>
                  <a:cubicBezTo>
                    <a:pt x="6064" y="12959"/>
                    <a:pt x="6064" y="12959"/>
                    <a:pt x="6064" y="12961"/>
                  </a:cubicBezTo>
                  <a:lnTo>
                    <a:pt x="10643" y="12961"/>
                  </a:lnTo>
                  <a:cubicBezTo>
                    <a:pt x="10773" y="12959"/>
                    <a:pt x="10919" y="12944"/>
                    <a:pt x="11014" y="12833"/>
                  </a:cubicBezTo>
                  <a:cubicBezTo>
                    <a:pt x="11107" y="12726"/>
                    <a:pt x="11100" y="12588"/>
                    <a:pt x="11086" y="12493"/>
                  </a:cubicBezTo>
                  <a:lnTo>
                    <a:pt x="10722" y="10002"/>
                  </a:lnTo>
                  <a:cubicBezTo>
                    <a:pt x="10618" y="9286"/>
                    <a:pt x="10239" y="8752"/>
                    <a:pt x="9561" y="8370"/>
                  </a:cubicBezTo>
                  <a:cubicBezTo>
                    <a:pt x="9037" y="8074"/>
                    <a:pt x="8415" y="7914"/>
                    <a:pt x="7849" y="7779"/>
                  </a:cubicBezTo>
                  <a:cubicBezTo>
                    <a:pt x="7846" y="7779"/>
                    <a:pt x="7845" y="7778"/>
                    <a:pt x="7842" y="7778"/>
                  </a:cubicBezTo>
                  <a:cubicBezTo>
                    <a:pt x="7800" y="7767"/>
                    <a:pt x="7759" y="7758"/>
                    <a:pt x="7718" y="7749"/>
                  </a:cubicBezTo>
                  <a:cubicBezTo>
                    <a:pt x="7639" y="7730"/>
                    <a:pt x="7563" y="7712"/>
                    <a:pt x="7487" y="7693"/>
                  </a:cubicBezTo>
                  <a:cubicBezTo>
                    <a:pt x="7460" y="7687"/>
                    <a:pt x="7435" y="7681"/>
                    <a:pt x="7415" y="7676"/>
                  </a:cubicBezTo>
                  <a:lnTo>
                    <a:pt x="7414" y="7676"/>
                  </a:lnTo>
                  <a:cubicBezTo>
                    <a:pt x="7414" y="7666"/>
                    <a:pt x="7414" y="7179"/>
                    <a:pt x="7414" y="6957"/>
                  </a:cubicBezTo>
                  <a:cubicBezTo>
                    <a:pt x="8531" y="6311"/>
                    <a:pt x="9284" y="5106"/>
                    <a:pt x="9284" y="3728"/>
                  </a:cubicBezTo>
                  <a:cubicBezTo>
                    <a:pt x="9284" y="1673"/>
                    <a:pt x="7610" y="1"/>
                    <a:pt x="555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0" name="Google Shape;2470;p71"/>
          <p:cNvGrpSpPr/>
          <p:nvPr/>
        </p:nvGrpSpPr>
        <p:grpSpPr>
          <a:xfrm>
            <a:off x="3183921" y="2632453"/>
            <a:ext cx="363426" cy="367437"/>
            <a:chOff x="3158146" y="2632453"/>
            <a:chExt cx="363426" cy="367437"/>
          </a:xfrm>
        </p:grpSpPr>
        <p:sp>
          <p:nvSpPr>
            <p:cNvPr id="2471" name="Google Shape;2471;p71"/>
            <p:cNvSpPr/>
            <p:nvPr/>
          </p:nvSpPr>
          <p:spPr>
            <a:xfrm>
              <a:off x="3411067" y="2638253"/>
              <a:ext cx="102022" cy="101994"/>
            </a:xfrm>
            <a:custGeom>
              <a:avLst/>
              <a:gdLst/>
              <a:ahLst/>
              <a:cxnLst/>
              <a:rect l="l" t="t" r="r" b="b"/>
              <a:pathLst>
                <a:path w="3536" h="3535" extrusionOk="0">
                  <a:moveTo>
                    <a:pt x="1768" y="3534"/>
                  </a:moveTo>
                  <a:cubicBezTo>
                    <a:pt x="2740" y="3534"/>
                    <a:pt x="3535" y="2741"/>
                    <a:pt x="3535" y="1767"/>
                  </a:cubicBezTo>
                  <a:cubicBezTo>
                    <a:pt x="3535" y="795"/>
                    <a:pt x="2740" y="0"/>
                    <a:pt x="1768" y="0"/>
                  </a:cubicBezTo>
                  <a:cubicBezTo>
                    <a:pt x="795" y="0"/>
                    <a:pt x="2" y="795"/>
                    <a:pt x="2" y="1767"/>
                  </a:cubicBezTo>
                  <a:cubicBezTo>
                    <a:pt x="1" y="2741"/>
                    <a:pt x="795" y="3534"/>
                    <a:pt x="1768" y="353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71"/>
            <p:cNvSpPr/>
            <p:nvPr/>
          </p:nvSpPr>
          <p:spPr>
            <a:xfrm>
              <a:off x="3429187" y="2698122"/>
              <a:ext cx="65784" cy="41980"/>
            </a:xfrm>
            <a:custGeom>
              <a:avLst/>
              <a:gdLst/>
              <a:ahLst/>
              <a:cxnLst/>
              <a:rect l="l" t="t" r="r" b="b"/>
              <a:pathLst>
                <a:path w="2280" h="1455" extrusionOk="0">
                  <a:moveTo>
                    <a:pt x="672" y="1"/>
                  </a:moveTo>
                  <a:cubicBezTo>
                    <a:pt x="278" y="179"/>
                    <a:pt x="0" y="577"/>
                    <a:pt x="0" y="1039"/>
                  </a:cubicBezTo>
                  <a:cubicBezTo>
                    <a:pt x="309" y="1298"/>
                    <a:pt x="706" y="1455"/>
                    <a:pt x="1140" y="1455"/>
                  </a:cubicBezTo>
                  <a:cubicBezTo>
                    <a:pt x="1574" y="1455"/>
                    <a:pt x="1971" y="1298"/>
                    <a:pt x="2280" y="1039"/>
                  </a:cubicBezTo>
                  <a:cubicBezTo>
                    <a:pt x="2280" y="577"/>
                    <a:pt x="2002" y="179"/>
                    <a:pt x="1608" y="1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71"/>
            <p:cNvSpPr/>
            <p:nvPr/>
          </p:nvSpPr>
          <p:spPr>
            <a:xfrm>
              <a:off x="3440555" y="2659921"/>
              <a:ext cx="43048" cy="43106"/>
            </a:xfrm>
            <a:custGeom>
              <a:avLst/>
              <a:gdLst/>
              <a:ahLst/>
              <a:cxnLst/>
              <a:rect l="l" t="t" r="r" b="b"/>
              <a:pathLst>
                <a:path w="1492" h="1494" extrusionOk="0">
                  <a:moveTo>
                    <a:pt x="0" y="748"/>
                  </a:moveTo>
                  <a:cubicBezTo>
                    <a:pt x="0" y="983"/>
                    <a:pt x="109" y="1191"/>
                    <a:pt x="278" y="1328"/>
                  </a:cubicBezTo>
                  <a:cubicBezTo>
                    <a:pt x="405" y="1432"/>
                    <a:pt x="568" y="1493"/>
                    <a:pt x="746" y="1493"/>
                  </a:cubicBezTo>
                  <a:cubicBezTo>
                    <a:pt x="924" y="1493"/>
                    <a:pt x="1085" y="1432"/>
                    <a:pt x="1214" y="1328"/>
                  </a:cubicBezTo>
                  <a:cubicBezTo>
                    <a:pt x="1383" y="1191"/>
                    <a:pt x="1491" y="983"/>
                    <a:pt x="1491" y="748"/>
                  </a:cubicBezTo>
                  <a:cubicBezTo>
                    <a:pt x="1491" y="335"/>
                    <a:pt x="1159" y="1"/>
                    <a:pt x="746" y="1"/>
                  </a:cubicBezTo>
                  <a:cubicBezTo>
                    <a:pt x="335" y="1"/>
                    <a:pt x="0" y="335"/>
                    <a:pt x="0" y="74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71"/>
            <p:cNvSpPr/>
            <p:nvPr/>
          </p:nvSpPr>
          <p:spPr>
            <a:xfrm>
              <a:off x="3163542" y="2892241"/>
              <a:ext cx="101965" cy="101994"/>
            </a:xfrm>
            <a:custGeom>
              <a:avLst/>
              <a:gdLst/>
              <a:ahLst/>
              <a:cxnLst/>
              <a:rect l="l" t="t" r="r" b="b"/>
              <a:pathLst>
                <a:path w="3534" h="3535" extrusionOk="0">
                  <a:moveTo>
                    <a:pt x="1766" y="3535"/>
                  </a:moveTo>
                  <a:cubicBezTo>
                    <a:pt x="2740" y="3535"/>
                    <a:pt x="3533" y="2742"/>
                    <a:pt x="3533" y="1767"/>
                  </a:cubicBezTo>
                  <a:cubicBezTo>
                    <a:pt x="3533" y="795"/>
                    <a:pt x="2739" y="0"/>
                    <a:pt x="1766" y="0"/>
                  </a:cubicBezTo>
                  <a:cubicBezTo>
                    <a:pt x="794" y="0"/>
                    <a:pt x="1" y="795"/>
                    <a:pt x="1" y="1767"/>
                  </a:cubicBezTo>
                  <a:cubicBezTo>
                    <a:pt x="1" y="2742"/>
                    <a:pt x="794" y="3535"/>
                    <a:pt x="1766" y="3535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71"/>
            <p:cNvSpPr/>
            <p:nvPr/>
          </p:nvSpPr>
          <p:spPr>
            <a:xfrm>
              <a:off x="3181661" y="2952024"/>
              <a:ext cx="65726" cy="42038"/>
            </a:xfrm>
            <a:custGeom>
              <a:avLst/>
              <a:gdLst/>
              <a:ahLst/>
              <a:cxnLst/>
              <a:rect l="l" t="t" r="r" b="b"/>
              <a:pathLst>
                <a:path w="2278" h="1457" extrusionOk="0">
                  <a:moveTo>
                    <a:pt x="670" y="1"/>
                  </a:moveTo>
                  <a:cubicBezTo>
                    <a:pt x="276" y="180"/>
                    <a:pt x="0" y="579"/>
                    <a:pt x="0" y="1039"/>
                  </a:cubicBezTo>
                  <a:cubicBezTo>
                    <a:pt x="307" y="1298"/>
                    <a:pt x="704" y="1456"/>
                    <a:pt x="1138" y="1456"/>
                  </a:cubicBezTo>
                  <a:cubicBezTo>
                    <a:pt x="1572" y="1456"/>
                    <a:pt x="1970" y="1298"/>
                    <a:pt x="2278" y="1039"/>
                  </a:cubicBezTo>
                  <a:cubicBezTo>
                    <a:pt x="2278" y="579"/>
                    <a:pt x="2002" y="180"/>
                    <a:pt x="1606" y="1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71"/>
            <p:cNvSpPr/>
            <p:nvPr/>
          </p:nvSpPr>
          <p:spPr>
            <a:xfrm>
              <a:off x="3193029" y="2913967"/>
              <a:ext cx="42990" cy="43048"/>
            </a:xfrm>
            <a:custGeom>
              <a:avLst/>
              <a:gdLst/>
              <a:ahLst/>
              <a:cxnLst/>
              <a:rect l="l" t="t" r="r" b="b"/>
              <a:pathLst>
                <a:path w="1490" h="1492" extrusionOk="0">
                  <a:moveTo>
                    <a:pt x="0" y="746"/>
                  </a:moveTo>
                  <a:cubicBezTo>
                    <a:pt x="0" y="981"/>
                    <a:pt x="108" y="1189"/>
                    <a:pt x="278" y="1327"/>
                  </a:cubicBezTo>
                  <a:cubicBezTo>
                    <a:pt x="405" y="1430"/>
                    <a:pt x="568" y="1492"/>
                    <a:pt x="744" y="1492"/>
                  </a:cubicBezTo>
                  <a:cubicBezTo>
                    <a:pt x="922" y="1492"/>
                    <a:pt x="1085" y="1430"/>
                    <a:pt x="1212" y="1327"/>
                  </a:cubicBezTo>
                  <a:cubicBezTo>
                    <a:pt x="1382" y="1189"/>
                    <a:pt x="1490" y="981"/>
                    <a:pt x="1490" y="746"/>
                  </a:cubicBezTo>
                  <a:cubicBezTo>
                    <a:pt x="1490" y="333"/>
                    <a:pt x="1157" y="1"/>
                    <a:pt x="744" y="1"/>
                  </a:cubicBezTo>
                  <a:cubicBezTo>
                    <a:pt x="333" y="1"/>
                    <a:pt x="0" y="333"/>
                    <a:pt x="0" y="74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71"/>
            <p:cNvSpPr/>
            <p:nvPr/>
          </p:nvSpPr>
          <p:spPr>
            <a:xfrm>
              <a:off x="3414270" y="2892501"/>
              <a:ext cx="101936" cy="101994"/>
            </a:xfrm>
            <a:custGeom>
              <a:avLst/>
              <a:gdLst/>
              <a:ahLst/>
              <a:cxnLst/>
              <a:rect l="l" t="t" r="r" b="b"/>
              <a:pathLst>
                <a:path w="3533" h="3535" extrusionOk="0">
                  <a:moveTo>
                    <a:pt x="1766" y="3535"/>
                  </a:moveTo>
                  <a:cubicBezTo>
                    <a:pt x="2740" y="3535"/>
                    <a:pt x="3533" y="2742"/>
                    <a:pt x="3533" y="1768"/>
                  </a:cubicBezTo>
                  <a:cubicBezTo>
                    <a:pt x="3533" y="795"/>
                    <a:pt x="2740" y="1"/>
                    <a:pt x="1766" y="1"/>
                  </a:cubicBezTo>
                  <a:cubicBezTo>
                    <a:pt x="793" y="1"/>
                    <a:pt x="0" y="795"/>
                    <a:pt x="0" y="1768"/>
                  </a:cubicBezTo>
                  <a:cubicBezTo>
                    <a:pt x="0" y="2742"/>
                    <a:pt x="793" y="3535"/>
                    <a:pt x="1766" y="3535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71"/>
            <p:cNvSpPr/>
            <p:nvPr/>
          </p:nvSpPr>
          <p:spPr>
            <a:xfrm>
              <a:off x="3432360" y="2952601"/>
              <a:ext cx="65755" cy="42038"/>
            </a:xfrm>
            <a:custGeom>
              <a:avLst/>
              <a:gdLst/>
              <a:ahLst/>
              <a:cxnLst/>
              <a:rect l="l" t="t" r="r" b="b"/>
              <a:pathLst>
                <a:path w="2279" h="1457" extrusionOk="0">
                  <a:moveTo>
                    <a:pt x="673" y="1"/>
                  </a:moveTo>
                  <a:cubicBezTo>
                    <a:pt x="277" y="179"/>
                    <a:pt x="1" y="579"/>
                    <a:pt x="1" y="1039"/>
                  </a:cubicBezTo>
                  <a:cubicBezTo>
                    <a:pt x="307" y="1298"/>
                    <a:pt x="705" y="1456"/>
                    <a:pt x="1139" y="1456"/>
                  </a:cubicBezTo>
                  <a:cubicBezTo>
                    <a:pt x="1574" y="1456"/>
                    <a:pt x="1972" y="1300"/>
                    <a:pt x="2279" y="1039"/>
                  </a:cubicBezTo>
                  <a:cubicBezTo>
                    <a:pt x="2279" y="579"/>
                    <a:pt x="2002" y="179"/>
                    <a:pt x="1607" y="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71"/>
            <p:cNvSpPr/>
            <p:nvPr/>
          </p:nvSpPr>
          <p:spPr>
            <a:xfrm>
              <a:off x="3443700" y="2914198"/>
              <a:ext cx="43048" cy="43048"/>
            </a:xfrm>
            <a:custGeom>
              <a:avLst/>
              <a:gdLst/>
              <a:ahLst/>
              <a:cxnLst/>
              <a:rect l="l" t="t" r="r" b="b"/>
              <a:pathLst>
                <a:path w="1492" h="1492" extrusionOk="0">
                  <a:moveTo>
                    <a:pt x="0" y="746"/>
                  </a:moveTo>
                  <a:cubicBezTo>
                    <a:pt x="0" y="980"/>
                    <a:pt x="109" y="1191"/>
                    <a:pt x="280" y="1327"/>
                  </a:cubicBezTo>
                  <a:cubicBezTo>
                    <a:pt x="407" y="1430"/>
                    <a:pt x="569" y="1491"/>
                    <a:pt x="746" y="1491"/>
                  </a:cubicBezTo>
                  <a:cubicBezTo>
                    <a:pt x="924" y="1491"/>
                    <a:pt x="1086" y="1430"/>
                    <a:pt x="1214" y="1327"/>
                  </a:cubicBezTo>
                  <a:cubicBezTo>
                    <a:pt x="1384" y="1191"/>
                    <a:pt x="1491" y="980"/>
                    <a:pt x="1491" y="746"/>
                  </a:cubicBezTo>
                  <a:cubicBezTo>
                    <a:pt x="1491" y="335"/>
                    <a:pt x="1158" y="0"/>
                    <a:pt x="746" y="0"/>
                  </a:cubicBezTo>
                  <a:cubicBezTo>
                    <a:pt x="335" y="0"/>
                    <a:pt x="0" y="335"/>
                    <a:pt x="0" y="74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71"/>
            <p:cNvSpPr/>
            <p:nvPr/>
          </p:nvSpPr>
          <p:spPr>
            <a:xfrm>
              <a:off x="3166687" y="2638253"/>
              <a:ext cx="101965" cy="101994"/>
            </a:xfrm>
            <a:custGeom>
              <a:avLst/>
              <a:gdLst/>
              <a:ahLst/>
              <a:cxnLst/>
              <a:rect l="l" t="t" r="r" b="b"/>
              <a:pathLst>
                <a:path w="3534" h="3535" extrusionOk="0">
                  <a:moveTo>
                    <a:pt x="1768" y="3534"/>
                  </a:moveTo>
                  <a:cubicBezTo>
                    <a:pt x="2740" y="3534"/>
                    <a:pt x="3533" y="2741"/>
                    <a:pt x="3533" y="1767"/>
                  </a:cubicBezTo>
                  <a:cubicBezTo>
                    <a:pt x="3533" y="795"/>
                    <a:pt x="2740" y="0"/>
                    <a:pt x="1768" y="0"/>
                  </a:cubicBezTo>
                  <a:cubicBezTo>
                    <a:pt x="795" y="0"/>
                    <a:pt x="1" y="795"/>
                    <a:pt x="1" y="1767"/>
                  </a:cubicBezTo>
                  <a:cubicBezTo>
                    <a:pt x="1" y="2741"/>
                    <a:pt x="795" y="3534"/>
                    <a:pt x="1768" y="353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71"/>
            <p:cNvSpPr/>
            <p:nvPr/>
          </p:nvSpPr>
          <p:spPr>
            <a:xfrm>
              <a:off x="3184777" y="2698122"/>
              <a:ext cx="65813" cy="41980"/>
            </a:xfrm>
            <a:custGeom>
              <a:avLst/>
              <a:gdLst/>
              <a:ahLst/>
              <a:cxnLst/>
              <a:rect l="l" t="t" r="r" b="b"/>
              <a:pathLst>
                <a:path w="2281" h="1455" extrusionOk="0">
                  <a:moveTo>
                    <a:pt x="673" y="1"/>
                  </a:moveTo>
                  <a:cubicBezTo>
                    <a:pt x="279" y="179"/>
                    <a:pt x="1" y="577"/>
                    <a:pt x="1" y="1039"/>
                  </a:cubicBezTo>
                  <a:cubicBezTo>
                    <a:pt x="309" y="1298"/>
                    <a:pt x="707" y="1455"/>
                    <a:pt x="1141" y="1455"/>
                  </a:cubicBezTo>
                  <a:cubicBezTo>
                    <a:pt x="1575" y="1455"/>
                    <a:pt x="1972" y="1298"/>
                    <a:pt x="2280" y="1039"/>
                  </a:cubicBezTo>
                  <a:cubicBezTo>
                    <a:pt x="2280" y="577"/>
                    <a:pt x="2003" y="179"/>
                    <a:pt x="1607" y="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71"/>
            <p:cNvSpPr/>
            <p:nvPr/>
          </p:nvSpPr>
          <p:spPr>
            <a:xfrm>
              <a:off x="3196174" y="2659921"/>
              <a:ext cx="43048" cy="43106"/>
            </a:xfrm>
            <a:custGeom>
              <a:avLst/>
              <a:gdLst/>
              <a:ahLst/>
              <a:cxnLst/>
              <a:rect l="l" t="t" r="r" b="b"/>
              <a:pathLst>
                <a:path w="1492" h="1494" extrusionOk="0">
                  <a:moveTo>
                    <a:pt x="0" y="748"/>
                  </a:moveTo>
                  <a:cubicBezTo>
                    <a:pt x="0" y="983"/>
                    <a:pt x="109" y="1191"/>
                    <a:pt x="278" y="1328"/>
                  </a:cubicBezTo>
                  <a:cubicBezTo>
                    <a:pt x="407" y="1432"/>
                    <a:pt x="569" y="1493"/>
                    <a:pt x="746" y="1493"/>
                  </a:cubicBezTo>
                  <a:cubicBezTo>
                    <a:pt x="922" y="1493"/>
                    <a:pt x="1085" y="1432"/>
                    <a:pt x="1212" y="1328"/>
                  </a:cubicBezTo>
                  <a:cubicBezTo>
                    <a:pt x="1382" y="1191"/>
                    <a:pt x="1491" y="983"/>
                    <a:pt x="1491" y="748"/>
                  </a:cubicBezTo>
                  <a:cubicBezTo>
                    <a:pt x="1491" y="335"/>
                    <a:pt x="1157" y="1"/>
                    <a:pt x="746" y="1"/>
                  </a:cubicBezTo>
                  <a:cubicBezTo>
                    <a:pt x="333" y="1"/>
                    <a:pt x="0" y="335"/>
                    <a:pt x="0" y="74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71"/>
            <p:cNvSpPr/>
            <p:nvPr/>
          </p:nvSpPr>
          <p:spPr>
            <a:xfrm>
              <a:off x="3244588" y="2722473"/>
              <a:ext cx="190600" cy="190715"/>
            </a:xfrm>
            <a:custGeom>
              <a:avLst/>
              <a:gdLst/>
              <a:ahLst/>
              <a:cxnLst/>
              <a:rect l="l" t="t" r="r" b="b"/>
              <a:pathLst>
                <a:path w="6606" h="6610" extrusionOk="0">
                  <a:moveTo>
                    <a:pt x="3303" y="6610"/>
                  </a:moveTo>
                  <a:cubicBezTo>
                    <a:pt x="5122" y="6610"/>
                    <a:pt x="6605" y="5125"/>
                    <a:pt x="6605" y="3304"/>
                  </a:cubicBezTo>
                  <a:cubicBezTo>
                    <a:pt x="6605" y="1485"/>
                    <a:pt x="5122" y="0"/>
                    <a:pt x="3303" y="0"/>
                  </a:cubicBezTo>
                  <a:cubicBezTo>
                    <a:pt x="1484" y="0"/>
                    <a:pt x="0" y="1485"/>
                    <a:pt x="0" y="3304"/>
                  </a:cubicBezTo>
                  <a:cubicBezTo>
                    <a:pt x="0" y="5125"/>
                    <a:pt x="1484" y="6610"/>
                    <a:pt x="3303" y="6610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71"/>
            <p:cNvSpPr/>
            <p:nvPr/>
          </p:nvSpPr>
          <p:spPr>
            <a:xfrm>
              <a:off x="3309189" y="2832834"/>
              <a:ext cx="61369" cy="52569"/>
            </a:xfrm>
            <a:custGeom>
              <a:avLst/>
              <a:gdLst/>
              <a:ahLst/>
              <a:cxnLst/>
              <a:rect l="l" t="t" r="r" b="b"/>
              <a:pathLst>
                <a:path w="2127" h="1822" extrusionOk="0">
                  <a:moveTo>
                    <a:pt x="1" y="941"/>
                  </a:moveTo>
                  <a:lnTo>
                    <a:pt x="874" y="1727"/>
                  </a:lnTo>
                  <a:cubicBezTo>
                    <a:pt x="1021" y="1822"/>
                    <a:pt x="1105" y="1822"/>
                    <a:pt x="1254" y="1727"/>
                  </a:cubicBezTo>
                  <a:lnTo>
                    <a:pt x="2127" y="941"/>
                  </a:lnTo>
                  <a:cubicBezTo>
                    <a:pt x="2046" y="918"/>
                    <a:pt x="1964" y="897"/>
                    <a:pt x="1884" y="875"/>
                  </a:cubicBezTo>
                  <a:cubicBezTo>
                    <a:pt x="1700" y="825"/>
                    <a:pt x="1651" y="587"/>
                    <a:pt x="1614" y="510"/>
                  </a:cubicBezTo>
                  <a:cubicBezTo>
                    <a:pt x="1570" y="372"/>
                    <a:pt x="1483" y="1"/>
                    <a:pt x="1415" y="25"/>
                  </a:cubicBezTo>
                  <a:cubicBezTo>
                    <a:pt x="1160" y="121"/>
                    <a:pt x="966" y="121"/>
                    <a:pt x="713" y="25"/>
                  </a:cubicBezTo>
                  <a:cubicBezTo>
                    <a:pt x="644" y="1"/>
                    <a:pt x="570" y="318"/>
                    <a:pt x="513" y="510"/>
                  </a:cubicBezTo>
                  <a:cubicBezTo>
                    <a:pt x="475" y="587"/>
                    <a:pt x="427" y="826"/>
                    <a:pt x="242" y="875"/>
                  </a:cubicBezTo>
                  <a:cubicBezTo>
                    <a:pt x="163" y="897"/>
                    <a:pt x="82" y="918"/>
                    <a:pt x="1" y="941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71"/>
            <p:cNvSpPr/>
            <p:nvPr/>
          </p:nvSpPr>
          <p:spPr>
            <a:xfrm>
              <a:off x="3283164" y="2859926"/>
              <a:ext cx="113477" cy="53319"/>
            </a:xfrm>
            <a:custGeom>
              <a:avLst/>
              <a:gdLst/>
              <a:ahLst/>
              <a:cxnLst/>
              <a:rect l="l" t="t" r="r" b="b"/>
              <a:pathLst>
                <a:path w="3933" h="1848" extrusionOk="0">
                  <a:moveTo>
                    <a:pt x="1" y="965"/>
                  </a:moveTo>
                  <a:lnTo>
                    <a:pt x="1" y="1200"/>
                  </a:lnTo>
                  <a:cubicBezTo>
                    <a:pt x="552" y="1607"/>
                    <a:pt x="1231" y="1847"/>
                    <a:pt x="1967" y="1847"/>
                  </a:cubicBezTo>
                  <a:cubicBezTo>
                    <a:pt x="2702" y="1847"/>
                    <a:pt x="3382" y="1607"/>
                    <a:pt x="3932" y="1200"/>
                  </a:cubicBezTo>
                  <a:lnTo>
                    <a:pt x="3932" y="965"/>
                  </a:lnTo>
                  <a:cubicBezTo>
                    <a:pt x="3932" y="312"/>
                    <a:pt x="3487" y="128"/>
                    <a:pt x="3032" y="1"/>
                  </a:cubicBezTo>
                  <a:lnTo>
                    <a:pt x="2158" y="513"/>
                  </a:lnTo>
                  <a:cubicBezTo>
                    <a:pt x="2009" y="610"/>
                    <a:pt x="1924" y="610"/>
                    <a:pt x="1776" y="513"/>
                  </a:cubicBezTo>
                  <a:lnTo>
                    <a:pt x="901" y="1"/>
                  </a:lnTo>
                  <a:cubicBezTo>
                    <a:pt x="447" y="128"/>
                    <a:pt x="1" y="312"/>
                    <a:pt x="1" y="965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71"/>
            <p:cNvSpPr/>
            <p:nvPr/>
          </p:nvSpPr>
          <p:spPr>
            <a:xfrm>
              <a:off x="3299235" y="2778447"/>
              <a:ext cx="80816" cy="74295"/>
            </a:xfrm>
            <a:custGeom>
              <a:avLst/>
              <a:gdLst/>
              <a:ahLst/>
              <a:cxnLst/>
              <a:rect l="l" t="t" r="r" b="b"/>
              <a:pathLst>
                <a:path w="2801" h="2575" extrusionOk="0">
                  <a:moveTo>
                    <a:pt x="1" y="1128"/>
                  </a:moveTo>
                  <a:cubicBezTo>
                    <a:pt x="1" y="1573"/>
                    <a:pt x="369" y="2119"/>
                    <a:pt x="852" y="2387"/>
                  </a:cubicBezTo>
                  <a:cubicBezTo>
                    <a:pt x="916" y="2423"/>
                    <a:pt x="982" y="2453"/>
                    <a:pt x="1050" y="2480"/>
                  </a:cubicBezTo>
                  <a:cubicBezTo>
                    <a:pt x="1303" y="2575"/>
                    <a:pt x="1498" y="2575"/>
                    <a:pt x="1751" y="2480"/>
                  </a:cubicBezTo>
                  <a:cubicBezTo>
                    <a:pt x="1818" y="2453"/>
                    <a:pt x="1884" y="2423"/>
                    <a:pt x="1949" y="2387"/>
                  </a:cubicBezTo>
                  <a:cubicBezTo>
                    <a:pt x="2432" y="2118"/>
                    <a:pt x="2800" y="1573"/>
                    <a:pt x="2800" y="1128"/>
                  </a:cubicBezTo>
                  <a:lnTo>
                    <a:pt x="2800" y="699"/>
                  </a:lnTo>
                  <a:cubicBezTo>
                    <a:pt x="2438" y="582"/>
                    <a:pt x="2318" y="1"/>
                    <a:pt x="1927" y="100"/>
                  </a:cubicBezTo>
                  <a:cubicBezTo>
                    <a:pt x="1625" y="179"/>
                    <a:pt x="1513" y="219"/>
                    <a:pt x="1401" y="219"/>
                  </a:cubicBezTo>
                  <a:cubicBezTo>
                    <a:pt x="1288" y="219"/>
                    <a:pt x="1177" y="179"/>
                    <a:pt x="875" y="100"/>
                  </a:cubicBezTo>
                  <a:cubicBezTo>
                    <a:pt x="484" y="1"/>
                    <a:pt x="444" y="516"/>
                    <a:pt x="1" y="699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71"/>
            <p:cNvSpPr/>
            <p:nvPr/>
          </p:nvSpPr>
          <p:spPr>
            <a:xfrm>
              <a:off x="3299322" y="2753086"/>
              <a:ext cx="81076" cy="45760"/>
            </a:xfrm>
            <a:custGeom>
              <a:avLst/>
              <a:gdLst/>
              <a:ahLst/>
              <a:cxnLst/>
              <a:rect l="l" t="t" r="r" b="b"/>
              <a:pathLst>
                <a:path w="2810" h="1586" extrusionOk="0">
                  <a:moveTo>
                    <a:pt x="1406" y="1"/>
                  </a:moveTo>
                  <a:cubicBezTo>
                    <a:pt x="703" y="12"/>
                    <a:pt x="1" y="541"/>
                    <a:pt x="1" y="1585"/>
                  </a:cubicBezTo>
                  <a:cubicBezTo>
                    <a:pt x="570" y="1544"/>
                    <a:pt x="485" y="1110"/>
                    <a:pt x="878" y="1211"/>
                  </a:cubicBezTo>
                  <a:cubicBezTo>
                    <a:pt x="1180" y="1289"/>
                    <a:pt x="1292" y="1329"/>
                    <a:pt x="1406" y="1329"/>
                  </a:cubicBezTo>
                  <a:cubicBezTo>
                    <a:pt x="1518" y="1329"/>
                    <a:pt x="1630" y="1289"/>
                    <a:pt x="1933" y="1211"/>
                  </a:cubicBezTo>
                  <a:cubicBezTo>
                    <a:pt x="2326" y="1110"/>
                    <a:pt x="2242" y="1544"/>
                    <a:pt x="2809" y="1585"/>
                  </a:cubicBezTo>
                  <a:cubicBezTo>
                    <a:pt x="2809" y="541"/>
                    <a:pt x="2108" y="12"/>
                    <a:pt x="1406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71"/>
            <p:cNvSpPr/>
            <p:nvPr/>
          </p:nvSpPr>
          <p:spPr>
            <a:xfrm>
              <a:off x="3164782" y="2790277"/>
              <a:ext cx="55079" cy="55108"/>
            </a:xfrm>
            <a:custGeom>
              <a:avLst/>
              <a:gdLst/>
              <a:ahLst/>
              <a:cxnLst/>
              <a:rect l="l" t="t" r="r" b="b"/>
              <a:pathLst>
                <a:path w="1909" h="1910" extrusionOk="0">
                  <a:moveTo>
                    <a:pt x="1909" y="954"/>
                  </a:moveTo>
                  <a:cubicBezTo>
                    <a:pt x="1909" y="428"/>
                    <a:pt x="1481" y="0"/>
                    <a:pt x="955" y="0"/>
                  </a:cubicBezTo>
                  <a:cubicBezTo>
                    <a:pt x="429" y="0"/>
                    <a:pt x="1" y="428"/>
                    <a:pt x="1" y="954"/>
                  </a:cubicBezTo>
                  <a:cubicBezTo>
                    <a:pt x="1" y="1482"/>
                    <a:pt x="429" y="1910"/>
                    <a:pt x="955" y="1910"/>
                  </a:cubicBezTo>
                  <a:cubicBezTo>
                    <a:pt x="1481" y="1910"/>
                    <a:pt x="1909" y="1482"/>
                    <a:pt x="1909" y="954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71"/>
            <p:cNvSpPr/>
            <p:nvPr/>
          </p:nvSpPr>
          <p:spPr>
            <a:xfrm>
              <a:off x="3459857" y="2790277"/>
              <a:ext cx="55108" cy="55108"/>
            </a:xfrm>
            <a:custGeom>
              <a:avLst/>
              <a:gdLst/>
              <a:ahLst/>
              <a:cxnLst/>
              <a:rect l="l" t="t" r="r" b="b"/>
              <a:pathLst>
                <a:path w="1910" h="1910" extrusionOk="0">
                  <a:moveTo>
                    <a:pt x="0" y="954"/>
                  </a:moveTo>
                  <a:cubicBezTo>
                    <a:pt x="0" y="428"/>
                    <a:pt x="428" y="0"/>
                    <a:pt x="954" y="0"/>
                  </a:cubicBezTo>
                  <a:cubicBezTo>
                    <a:pt x="1482" y="0"/>
                    <a:pt x="1910" y="428"/>
                    <a:pt x="1910" y="954"/>
                  </a:cubicBezTo>
                  <a:cubicBezTo>
                    <a:pt x="1910" y="1482"/>
                    <a:pt x="1482" y="1910"/>
                    <a:pt x="954" y="1910"/>
                  </a:cubicBezTo>
                  <a:cubicBezTo>
                    <a:pt x="428" y="1910"/>
                    <a:pt x="0" y="1482"/>
                    <a:pt x="0" y="954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71"/>
            <p:cNvSpPr/>
            <p:nvPr/>
          </p:nvSpPr>
          <p:spPr>
            <a:xfrm>
              <a:off x="3312334" y="2937915"/>
              <a:ext cx="55079" cy="55079"/>
            </a:xfrm>
            <a:custGeom>
              <a:avLst/>
              <a:gdLst/>
              <a:ahLst/>
              <a:cxnLst/>
              <a:rect l="l" t="t" r="r" b="b"/>
              <a:pathLst>
                <a:path w="1909" h="1909" extrusionOk="0">
                  <a:moveTo>
                    <a:pt x="955" y="0"/>
                  </a:moveTo>
                  <a:cubicBezTo>
                    <a:pt x="1481" y="0"/>
                    <a:pt x="1909" y="427"/>
                    <a:pt x="1909" y="955"/>
                  </a:cubicBezTo>
                  <a:cubicBezTo>
                    <a:pt x="1909" y="1482"/>
                    <a:pt x="1481" y="1909"/>
                    <a:pt x="955" y="1909"/>
                  </a:cubicBezTo>
                  <a:cubicBezTo>
                    <a:pt x="429" y="1909"/>
                    <a:pt x="1" y="1482"/>
                    <a:pt x="1" y="955"/>
                  </a:cubicBezTo>
                  <a:cubicBezTo>
                    <a:pt x="1" y="427"/>
                    <a:pt x="429" y="0"/>
                    <a:pt x="955" y="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71"/>
            <p:cNvSpPr/>
            <p:nvPr/>
          </p:nvSpPr>
          <p:spPr>
            <a:xfrm>
              <a:off x="3312334" y="2642667"/>
              <a:ext cx="55079" cy="55137"/>
            </a:xfrm>
            <a:custGeom>
              <a:avLst/>
              <a:gdLst/>
              <a:ahLst/>
              <a:cxnLst/>
              <a:rect l="l" t="t" r="r" b="b"/>
              <a:pathLst>
                <a:path w="1909" h="1911" extrusionOk="0">
                  <a:moveTo>
                    <a:pt x="955" y="1910"/>
                  </a:moveTo>
                  <a:cubicBezTo>
                    <a:pt x="1481" y="1910"/>
                    <a:pt x="1909" y="1482"/>
                    <a:pt x="1909" y="955"/>
                  </a:cubicBezTo>
                  <a:cubicBezTo>
                    <a:pt x="1909" y="429"/>
                    <a:pt x="1481" y="1"/>
                    <a:pt x="955" y="1"/>
                  </a:cubicBezTo>
                  <a:cubicBezTo>
                    <a:pt x="429" y="1"/>
                    <a:pt x="1" y="427"/>
                    <a:pt x="1" y="955"/>
                  </a:cubicBezTo>
                  <a:cubicBezTo>
                    <a:pt x="1" y="1482"/>
                    <a:pt x="429" y="1910"/>
                    <a:pt x="955" y="191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71"/>
            <p:cNvSpPr/>
            <p:nvPr/>
          </p:nvSpPr>
          <p:spPr>
            <a:xfrm>
              <a:off x="3158146" y="2632453"/>
              <a:ext cx="363426" cy="367437"/>
            </a:xfrm>
            <a:custGeom>
              <a:avLst/>
              <a:gdLst/>
              <a:ahLst/>
              <a:cxnLst/>
              <a:rect l="l" t="t" r="r" b="b"/>
              <a:pathLst>
                <a:path w="12596" h="12735" extrusionOk="0">
                  <a:moveTo>
                    <a:pt x="6299" y="540"/>
                  </a:moveTo>
                  <a:cubicBezTo>
                    <a:pt x="6722" y="540"/>
                    <a:pt x="7067" y="885"/>
                    <a:pt x="7067" y="1309"/>
                  </a:cubicBezTo>
                  <a:cubicBezTo>
                    <a:pt x="7067" y="1732"/>
                    <a:pt x="6722" y="2077"/>
                    <a:pt x="6299" y="2077"/>
                  </a:cubicBezTo>
                  <a:cubicBezTo>
                    <a:pt x="5875" y="2077"/>
                    <a:pt x="5530" y="1732"/>
                    <a:pt x="5530" y="1309"/>
                  </a:cubicBezTo>
                  <a:cubicBezTo>
                    <a:pt x="5530" y="885"/>
                    <a:pt x="5875" y="540"/>
                    <a:pt x="6299" y="540"/>
                  </a:cubicBezTo>
                  <a:close/>
                  <a:moveTo>
                    <a:pt x="2064" y="1140"/>
                  </a:moveTo>
                  <a:cubicBezTo>
                    <a:pt x="2372" y="1140"/>
                    <a:pt x="2622" y="1392"/>
                    <a:pt x="2622" y="1700"/>
                  </a:cubicBezTo>
                  <a:cubicBezTo>
                    <a:pt x="2622" y="2008"/>
                    <a:pt x="2372" y="2258"/>
                    <a:pt x="2064" y="2258"/>
                  </a:cubicBezTo>
                  <a:cubicBezTo>
                    <a:pt x="1755" y="2258"/>
                    <a:pt x="1504" y="2008"/>
                    <a:pt x="1504" y="1700"/>
                  </a:cubicBezTo>
                  <a:cubicBezTo>
                    <a:pt x="1504" y="1392"/>
                    <a:pt x="1755" y="1140"/>
                    <a:pt x="2064" y="1140"/>
                  </a:cubicBezTo>
                  <a:close/>
                  <a:moveTo>
                    <a:pt x="10534" y="1140"/>
                  </a:moveTo>
                  <a:cubicBezTo>
                    <a:pt x="10842" y="1140"/>
                    <a:pt x="11092" y="1392"/>
                    <a:pt x="11092" y="1700"/>
                  </a:cubicBezTo>
                  <a:cubicBezTo>
                    <a:pt x="11092" y="2008"/>
                    <a:pt x="10842" y="2258"/>
                    <a:pt x="10534" y="2258"/>
                  </a:cubicBezTo>
                  <a:cubicBezTo>
                    <a:pt x="10226" y="2258"/>
                    <a:pt x="9974" y="2008"/>
                    <a:pt x="9974" y="1700"/>
                  </a:cubicBezTo>
                  <a:cubicBezTo>
                    <a:pt x="9974" y="1392"/>
                    <a:pt x="10226" y="1140"/>
                    <a:pt x="10534" y="1140"/>
                  </a:cubicBezTo>
                  <a:close/>
                  <a:moveTo>
                    <a:pt x="2064" y="388"/>
                  </a:moveTo>
                  <a:cubicBezTo>
                    <a:pt x="2935" y="388"/>
                    <a:pt x="3644" y="1097"/>
                    <a:pt x="3644" y="1968"/>
                  </a:cubicBezTo>
                  <a:cubicBezTo>
                    <a:pt x="3644" y="2324"/>
                    <a:pt x="3525" y="2654"/>
                    <a:pt x="3326" y="2918"/>
                  </a:cubicBezTo>
                  <a:cubicBezTo>
                    <a:pt x="3239" y="2645"/>
                    <a:pt x="3062" y="2404"/>
                    <a:pt x="2824" y="2235"/>
                  </a:cubicBezTo>
                  <a:cubicBezTo>
                    <a:pt x="2932" y="2083"/>
                    <a:pt x="2995" y="1899"/>
                    <a:pt x="2995" y="1700"/>
                  </a:cubicBezTo>
                  <a:cubicBezTo>
                    <a:pt x="2995" y="1186"/>
                    <a:pt x="2578" y="767"/>
                    <a:pt x="2064" y="767"/>
                  </a:cubicBezTo>
                  <a:cubicBezTo>
                    <a:pt x="1550" y="767"/>
                    <a:pt x="1131" y="1186"/>
                    <a:pt x="1131" y="1700"/>
                  </a:cubicBezTo>
                  <a:cubicBezTo>
                    <a:pt x="1131" y="1899"/>
                    <a:pt x="1195" y="2083"/>
                    <a:pt x="1301" y="2235"/>
                  </a:cubicBezTo>
                  <a:cubicBezTo>
                    <a:pt x="1064" y="2404"/>
                    <a:pt x="889" y="2645"/>
                    <a:pt x="801" y="2918"/>
                  </a:cubicBezTo>
                  <a:cubicBezTo>
                    <a:pt x="602" y="2652"/>
                    <a:pt x="484" y="2324"/>
                    <a:pt x="484" y="1968"/>
                  </a:cubicBezTo>
                  <a:cubicBezTo>
                    <a:pt x="484" y="1097"/>
                    <a:pt x="1192" y="388"/>
                    <a:pt x="2064" y="388"/>
                  </a:cubicBezTo>
                  <a:close/>
                  <a:moveTo>
                    <a:pt x="10534" y="388"/>
                  </a:moveTo>
                  <a:cubicBezTo>
                    <a:pt x="11405" y="388"/>
                    <a:pt x="12114" y="1097"/>
                    <a:pt x="12114" y="1968"/>
                  </a:cubicBezTo>
                  <a:cubicBezTo>
                    <a:pt x="12114" y="2324"/>
                    <a:pt x="11996" y="2654"/>
                    <a:pt x="11796" y="2918"/>
                  </a:cubicBezTo>
                  <a:cubicBezTo>
                    <a:pt x="11709" y="2643"/>
                    <a:pt x="11533" y="2404"/>
                    <a:pt x="11295" y="2235"/>
                  </a:cubicBezTo>
                  <a:cubicBezTo>
                    <a:pt x="11402" y="2083"/>
                    <a:pt x="11467" y="1899"/>
                    <a:pt x="11467" y="1700"/>
                  </a:cubicBezTo>
                  <a:cubicBezTo>
                    <a:pt x="11467" y="1186"/>
                    <a:pt x="11048" y="767"/>
                    <a:pt x="10534" y="767"/>
                  </a:cubicBezTo>
                  <a:cubicBezTo>
                    <a:pt x="10020" y="767"/>
                    <a:pt x="9603" y="1186"/>
                    <a:pt x="9603" y="1700"/>
                  </a:cubicBezTo>
                  <a:cubicBezTo>
                    <a:pt x="9603" y="1899"/>
                    <a:pt x="9666" y="2083"/>
                    <a:pt x="9773" y="2235"/>
                  </a:cubicBezTo>
                  <a:cubicBezTo>
                    <a:pt x="9535" y="2404"/>
                    <a:pt x="9359" y="2645"/>
                    <a:pt x="9272" y="2918"/>
                  </a:cubicBezTo>
                  <a:cubicBezTo>
                    <a:pt x="9072" y="2654"/>
                    <a:pt x="8954" y="2324"/>
                    <a:pt x="8954" y="1968"/>
                  </a:cubicBezTo>
                  <a:cubicBezTo>
                    <a:pt x="8954" y="1097"/>
                    <a:pt x="9663" y="388"/>
                    <a:pt x="10534" y="388"/>
                  </a:cubicBezTo>
                  <a:close/>
                  <a:moveTo>
                    <a:pt x="2544" y="2498"/>
                  </a:moveTo>
                  <a:cubicBezTo>
                    <a:pt x="2809" y="2654"/>
                    <a:pt x="2984" y="2927"/>
                    <a:pt x="3012" y="3232"/>
                  </a:cubicBezTo>
                  <a:cubicBezTo>
                    <a:pt x="2748" y="3432"/>
                    <a:pt x="2420" y="3550"/>
                    <a:pt x="2064" y="3550"/>
                  </a:cubicBezTo>
                  <a:cubicBezTo>
                    <a:pt x="1708" y="3550"/>
                    <a:pt x="1380" y="3432"/>
                    <a:pt x="1114" y="3232"/>
                  </a:cubicBezTo>
                  <a:cubicBezTo>
                    <a:pt x="1143" y="2927"/>
                    <a:pt x="1318" y="2654"/>
                    <a:pt x="1582" y="2498"/>
                  </a:cubicBezTo>
                  <a:cubicBezTo>
                    <a:pt x="1723" y="2582"/>
                    <a:pt x="1887" y="2631"/>
                    <a:pt x="2064" y="2631"/>
                  </a:cubicBezTo>
                  <a:cubicBezTo>
                    <a:pt x="2239" y="2631"/>
                    <a:pt x="2403" y="2582"/>
                    <a:pt x="2544" y="2498"/>
                  </a:cubicBezTo>
                  <a:close/>
                  <a:moveTo>
                    <a:pt x="11014" y="2498"/>
                  </a:moveTo>
                  <a:cubicBezTo>
                    <a:pt x="11279" y="2654"/>
                    <a:pt x="11454" y="2927"/>
                    <a:pt x="11482" y="3232"/>
                  </a:cubicBezTo>
                  <a:cubicBezTo>
                    <a:pt x="11218" y="3432"/>
                    <a:pt x="10890" y="3550"/>
                    <a:pt x="10534" y="3550"/>
                  </a:cubicBezTo>
                  <a:cubicBezTo>
                    <a:pt x="10178" y="3550"/>
                    <a:pt x="9850" y="3432"/>
                    <a:pt x="9586" y="3232"/>
                  </a:cubicBezTo>
                  <a:cubicBezTo>
                    <a:pt x="9614" y="2927"/>
                    <a:pt x="9788" y="2654"/>
                    <a:pt x="10054" y="2498"/>
                  </a:cubicBezTo>
                  <a:cubicBezTo>
                    <a:pt x="10193" y="2582"/>
                    <a:pt x="10358" y="2631"/>
                    <a:pt x="10534" y="2631"/>
                  </a:cubicBezTo>
                  <a:cubicBezTo>
                    <a:pt x="10710" y="2631"/>
                    <a:pt x="10874" y="2582"/>
                    <a:pt x="11014" y="2498"/>
                  </a:cubicBezTo>
                  <a:close/>
                  <a:moveTo>
                    <a:pt x="1185" y="5657"/>
                  </a:moveTo>
                  <a:cubicBezTo>
                    <a:pt x="1608" y="5657"/>
                    <a:pt x="1953" y="6001"/>
                    <a:pt x="1953" y="6424"/>
                  </a:cubicBezTo>
                  <a:cubicBezTo>
                    <a:pt x="1953" y="6849"/>
                    <a:pt x="1608" y="7193"/>
                    <a:pt x="1185" y="7193"/>
                  </a:cubicBezTo>
                  <a:cubicBezTo>
                    <a:pt x="761" y="7193"/>
                    <a:pt x="416" y="6849"/>
                    <a:pt x="416" y="6424"/>
                  </a:cubicBezTo>
                  <a:cubicBezTo>
                    <a:pt x="416" y="6001"/>
                    <a:pt x="761" y="5657"/>
                    <a:pt x="1185" y="5657"/>
                  </a:cubicBezTo>
                  <a:close/>
                  <a:moveTo>
                    <a:pt x="11413" y="5657"/>
                  </a:moveTo>
                  <a:cubicBezTo>
                    <a:pt x="11836" y="5657"/>
                    <a:pt x="12180" y="6001"/>
                    <a:pt x="12180" y="6424"/>
                  </a:cubicBezTo>
                  <a:cubicBezTo>
                    <a:pt x="12180" y="6849"/>
                    <a:pt x="11836" y="7193"/>
                    <a:pt x="11413" y="7193"/>
                  </a:cubicBezTo>
                  <a:cubicBezTo>
                    <a:pt x="10990" y="7193"/>
                    <a:pt x="10644" y="6849"/>
                    <a:pt x="10644" y="6424"/>
                  </a:cubicBezTo>
                  <a:cubicBezTo>
                    <a:pt x="10644" y="6001"/>
                    <a:pt x="10988" y="5657"/>
                    <a:pt x="11413" y="5657"/>
                  </a:cubicBezTo>
                  <a:close/>
                  <a:moveTo>
                    <a:pt x="6934" y="5563"/>
                  </a:moveTo>
                  <a:cubicBezTo>
                    <a:pt x="6975" y="5563"/>
                    <a:pt x="6998" y="5587"/>
                    <a:pt x="7061" y="5651"/>
                  </a:cubicBezTo>
                  <a:cubicBezTo>
                    <a:pt x="7150" y="5742"/>
                    <a:pt x="7276" y="5869"/>
                    <a:pt x="7518" y="5926"/>
                  </a:cubicBezTo>
                  <a:lnTo>
                    <a:pt x="7518" y="6196"/>
                  </a:lnTo>
                  <a:cubicBezTo>
                    <a:pt x="7518" y="6630"/>
                    <a:pt x="7073" y="7191"/>
                    <a:pt x="6587" y="7372"/>
                  </a:cubicBezTo>
                  <a:cubicBezTo>
                    <a:pt x="6481" y="7411"/>
                    <a:pt x="6391" y="7431"/>
                    <a:pt x="6300" y="7431"/>
                  </a:cubicBezTo>
                  <a:cubicBezTo>
                    <a:pt x="6210" y="7431"/>
                    <a:pt x="6119" y="7411"/>
                    <a:pt x="6014" y="7372"/>
                  </a:cubicBezTo>
                  <a:cubicBezTo>
                    <a:pt x="5526" y="7191"/>
                    <a:pt x="5082" y="6630"/>
                    <a:pt x="5082" y="6196"/>
                  </a:cubicBezTo>
                  <a:lnTo>
                    <a:pt x="5082" y="5926"/>
                  </a:lnTo>
                  <a:cubicBezTo>
                    <a:pt x="5325" y="5869"/>
                    <a:pt x="5451" y="5742"/>
                    <a:pt x="5538" y="5651"/>
                  </a:cubicBezTo>
                  <a:cubicBezTo>
                    <a:pt x="5601" y="5587"/>
                    <a:pt x="5625" y="5563"/>
                    <a:pt x="5666" y="5563"/>
                  </a:cubicBezTo>
                  <a:cubicBezTo>
                    <a:pt x="5682" y="5563"/>
                    <a:pt x="5701" y="5567"/>
                    <a:pt x="5725" y="5573"/>
                  </a:cubicBezTo>
                  <a:cubicBezTo>
                    <a:pt x="5797" y="5591"/>
                    <a:pt x="5859" y="5608"/>
                    <a:pt x="5911" y="5622"/>
                  </a:cubicBezTo>
                  <a:cubicBezTo>
                    <a:pt x="6090" y="5670"/>
                    <a:pt x="6190" y="5697"/>
                    <a:pt x="6300" y="5697"/>
                  </a:cubicBezTo>
                  <a:cubicBezTo>
                    <a:pt x="6411" y="5697"/>
                    <a:pt x="6509" y="5671"/>
                    <a:pt x="6690" y="5622"/>
                  </a:cubicBezTo>
                  <a:cubicBezTo>
                    <a:pt x="6742" y="5608"/>
                    <a:pt x="6803" y="5591"/>
                    <a:pt x="6874" y="5573"/>
                  </a:cubicBezTo>
                  <a:cubicBezTo>
                    <a:pt x="6899" y="5567"/>
                    <a:pt x="6918" y="5563"/>
                    <a:pt x="6934" y="5563"/>
                  </a:cubicBezTo>
                  <a:close/>
                  <a:moveTo>
                    <a:pt x="6751" y="7707"/>
                  </a:moveTo>
                  <a:cubicBezTo>
                    <a:pt x="6788" y="7782"/>
                    <a:pt x="6842" y="7866"/>
                    <a:pt x="6923" y="7928"/>
                  </a:cubicBezTo>
                  <a:lnTo>
                    <a:pt x="6395" y="8237"/>
                  </a:lnTo>
                  <a:cubicBezTo>
                    <a:pt x="6392" y="8239"/>
                    <a:pt x="6389" y="8239"/>
                    <a:pt x="6388" y="8241"/>
                  </a:cubicBezTo>
                  <a:cubicBezTo>
                    <a:pt x="6345" y="8269"/>
                    <a:pt x="6322" y="8283"/>
                    <a:pt x="6299" y="8283"/>
                  </a:cubicBezTo>
                  <a:cubicBezTo>
                    <a:pt x="6276" y="8283"/>
                    <a:pt x="6253" y="8269"/>
                    <a:pt x="6210" y="8241"/>
                  </a:cubicBezTo>
                  <a:cubicBezTo>
                    <a:pt x="6207" y="8239"/>
                    <a:pt x="6205" y="8237"/>
                    <a:pt x="6202" y="8237"/>
                  </a:cubicBezTo>
                  <a:lnTo>
                    <a:pt x="5675" y="7928"/>
                  </a:lnTo>
                  <a:cubicBezTo>
                    <a:pt x="5756" y="7866"/>
                    <a:pt x="5809" y="7782"/>
                    <a:pt x="5846" y="7707"/>
                  </a:cubicBezTo>
                  <a:cubicBezTo>
                    <a:pt x="5859" y="7711"/>
                    <a:pt x="5869" y="7717"/>
                    <a:pt x="5882" y="7721"/>
                  </a:cubicBezTo>
                  <a:cubicBezTo>
                    <a:pt x="6030" y="7777"/>
                    <a:pt x="6164" y="7803"/>
                    <a:pt x="6299" y="7803"/>
                  </a:cubicBezTo>
                  <a:cubicBezTo>
                    <a:pt x="6432" y="7803"/>
                    <a:pt x="6567" y="7777"/>
                    <a:pt x="6715" y="7722"/>
                  </a:cubicBezTo>
                  <a:cubicBezTo>
                    <a:pt x="6727" y="7717"/>
                    <a:pt x="6739" y="7711"/>
                    <a:pt x="6751" y="7707"/>
                  </a:cubicBezTo>
                  <a:close/>
                  <a:moveTo>
                    <a:pt x="7386" y="8089"/>
                  </a:moveTo>
                  <a:cubicBezTo>
                    <a:pt x="7819" y="8222"/>
                    <a:pt x="8074" y="8383"/>
                    <a:pt x="8074" y="8849"/>
                  </a:cubicBezTo>
                  <a:lnTo>
                    <a:pt x="8074" y="8986"/>
                  </a:lnTo>
                  <a:cubicBezTo>
                    <a:pt x="7570" y="9337"/>
                    <a:pt x="6958" y="9543"/>
                    <a:pt x="6300" y="9543"/>
                  </a:cubicBezTo>
                  <a:cubicBezTo>
                    <a:pt x="5641" y="9543"/>
                    <a:pt x="5030" y="9337"/>
                    <a:pt x="4526" y="8986"/>
                  </a:cubicBezTo>
                  <a:lnTo>
                    <a:pt x="4526" y="8849"/>
                  </a:lnTo>
                  <a:cubicBezTo>
                    <a:pt x="4526" y="8383"/>
                    <a:pt x="4782" y="8222"/>
                    <a:pt x="5214" y="8089"/>
                  </a:cubicBezTo>
                  <a:lnTo>
                    <a:pt x="6012" y="8557"/>
                  </a:lnTo>
                  <a:cubicBezTo>
                    <a:pt x="6115" y="8624"/>
                    <a:pt x="6208" y="8656"/>
                    <a:pt x="6300" y="8656"/>
                  </a:cubicBezTo>
                  <a:cubicBezTo>
                    <a:pt x="6392" y="8656"/>
                    <a:pt x="6484" y="8624"/>
                    <a:pt x="6587" y="8557"/>
                  </a:cubicBezTo>
                  <a:lnTo>
                    <a:pt x="7386" y="8089"/>
                  </a:lnTo>
                  <a:close/>
                  <a:moveTo>
                    <a:pt x="1953" y="9943"/>
                  </a:moveTo>
                  <a:cubicBezTo>
                    <a:pt x="2262" y="9943"/>
                    <a:pt x="2513" y="10195"/>
                    <a:pt x="2513" y="10503"/>
                  </a:cubicBezTo>
                  <a:cubicBezTo>
                    <a:pt x="2513" y="10811"/>
                    <a:pt x="2262" y="11063"/>
                    <a:pt x="1953" y="11063"/>
                  </a:cubicBezTo>
                  <a:cubicBezTo>
                    <a:pt x="1645" y="11063"/>
                    <a:pt x="1395" y="10811"/>
                    <a:pt x="1395" y="10503"/>
                  </a:cubicBezTo>
                  <a:cubicBezTo>
                    <a:pt x="1395" y="10195"/>
                    <a:pt x="1645" y="9943"/>
                    <a:pt x="1953" y="9943"/>
                  </a:cubicBezTo>
                  <a:close/>
                  <a:moveTo>
                    <a:pt x="10643" y="9951"/>
                  </a:moveTo>
                  <a:cubicBezTo>
                    <a:pt x="10951" y="9951"/>
                    <a:pt x="11203" y="10202"/>
                    <a:pt x="11203" y="10511"/>
                  </a:cubicBezTo>
                  <a:cubicBezTo>
                    <a:pt x="11203" y="10819"/>
                    <a:pt x="10951" y="11071"/>
                    <a:pt x="10643" y="11071"/>
                  </a:cubicBezTo>
                  <a:cubicBezTo>
                    <a:pt x="10335" y="11071"/>
                    <a:pt x="10085" y="10819"/>
                    <a:pt x="10085" y="10511"/>
                  </a:cubicBezTo>
                  <a:cubicBezTo>
                    <a:pt x="10085" y="10202"/>
                    <a:pt x="10335" y="9951"/>
                    <a:pt x="10643" y="9951"/>
                  </a:cubicBezTo>
                  <a:close/>
                  <a:moveTo>
                    <a:pt x="1953" y="9192"/>
                  </a:moveTo>
                  <a:cubicBezTo>
                    <a:pt x="2824" y="9192"/>
                    <a:pt x="3533" y="9900"/>
                    <a:pt x="3533" y="10771"/>
                  </a:cubicBezTo>
                  <a:cubicBezTo>
                    <a:pt x="3535" y="11129"/>
                    <a:pt x="3417" y="11457"/>
                    <a:pt x="3217" y="11721"/>
                  </a:cubicBezTo>
                  <a:cubicBezTo>
                    <a:pt x="3130" y="11448"/>
                    <a:pt x="2953" y="11207"/>
                    <a:pt x="2716" y="11038"/>
                  </a:cubicBezTo>
                  <a:cubicBezTo>
                    <a:pt x="2823" y="10887"/>
                    <a:pt x="2886" y="10702"/>
                    <a:pt x="2886" y="10503"/>
                  </a:cubicBezTo>
                  <a:cubicBezTo>
                    <a:pt x="2886" y="9989"/>
                    <a:pt x="2469" y="9570"/>
                    <a:pt x="1953" y="9570"/>
                  </a:cubicBezTo>
                  <a:cubicBezTo>
                    <a:pt x="1439" y="9570"/>
                    <a:pt x="1022" y="9989"/>
                    <a:pt x="1022" y="10503"/>
                  </a:cubicBezTo>
                  <a:cubicBezTo>
                    <a:pt x="1022" y="10702"/>
                    <a:pt x="1085" y="10887"/>
                    <a:pt x="1192" y="11038"/>
                  </a:cubicBezTo>
                  <a:cubicBezTo>
                    <a:pt x="955" y="11206"/>
                    <a:pt x="778" y="11446"/>
                    <a:pt x="691" y="11721"/>
                  </a:cubicBezTo>
                  <a:cubicBezTo>
                    <a:pt x="491" y="11457"/>
                    <a:pt x="373" y="11127"/>
                    <a:pt x="373" y="10771"/>
                  </a:cubicBezTo>
                  <a:cubicBezTo>
                    <a:pt x="373" y="9900"/>
                    <a:pt x="1082" y="9192"/>
                    <a:pt x="1953" y="9192"/>
                  </a:cubicBezTo>
                  <a:close/>
                  <a:moveTo>
                    <a:pt x="10643" y="9199"/>
                  </a:moveTo>
                  <a:cubicBezTo>
                    <a:pt x="11514" y="9199"/>
                    <a:pt x="12223" y="9909"/>
                    <a:pt x="12223" y="10781"/>
                  </a:cubicBezTo>
                  <a:cubicBezTo>
                    <a:pt x="12223" y="11137"/>
                    <a:pt x="12105" y="11465"/>
                    <a:pt x="11905" y="11730"/>
                  </a:cubicBezTo>
                  <a:cubicBezTo>
                    <a:pt x="11818" y="11456"/>
                    <a:pt x="11643" y="11215"/>
                    <a:pt x="11405" y="11048"/>
                  </a:cubicBezTo>
                  <a:cubicBezTo>
                    <a:pt x="11513" y="10896"/>
                    <a:pt x="11575" y="10710"/>
                    <a:pt x="11575" y="10511"/>
                  </a:cubicBezTo>
                  <a:cubicBezTo>
                    <a:pt x="11575" y="9997"/>
                    <a:pt x="11157" y="9580"/>
                    <a:pt x="10643" y="9580"/>
                  </a:cubicBezTo>
                  <a:cubicBezTo>
                    <a:pt x="10129" y="9580"/>
                    <a:pt x="9712" y="9997"/>
                    <a:pt x="9712" y="10511"/>
                  </a:cubicBezTo>
                  <a:cubicBezTo>
                    <a:pt x="9712" y="10710"/>
                    <a:pt x="9775" y="10896"/>
                    <a:pt x="9882" y="11048"/>
                  </a:cubicBezTo>
                  <a:cubicBezTo>
                    <a:pt x="9644" y="11215"/>
                    <a:pt x="9469" y="11456"/>
                    <a:pt x="9380" y="11730"/>
                  </a:cubicBezTo>
                  <a:cubicBezTo>
                    <a:pt x="9181" y="11465"/>
                    <a:pt x="9063" y="11137"/>
                    <a:pt x="9063" y="10781"/>
                  </a:cubicBezTo>
                  <a:cubicBezTo>
                    <a:pt x="9063" y="9909"/>
                    <a:pt x="9772" y="9199"/>
                    <a:pt x="10643" y="9199"/>
                  </a:cubicBezTo>
                  <a:close/>
                  <a:moveTo>
                    <a:pt x="6299" y="10773"/>
                  </a:moveTo>
                  <a:cubicBezTo>
                    <a:pt x="6722" y="10773"/>
                    <a:pt x="7067" y="11118"/>
                    <a:pt x="7067" y="11542"/>
                  </a:cubicBezTo>
                  <a:cubicBezTo>
                    <a:pt x="7067" y="11965"/>
                    <a:pt x="6722" y="12310"/>
                    <a:pt x="6299" y="12310"/>
                  </a:cubicBezTo>
                  <a:cubicBezTo>
                    <a:pt x="5875" y="12310"/>
                    <a:pt x="5530" y="11965"/>
                    <a:pt x="5530" y="11542"/>
                  </a:cubicBezTo>
                  <a:cubicBezTo>
                    <a:pt x="5530" y="11118"/>
                    <a:pt x="5875" y="10773"/>
                    <a:pt x="6299" y="10773"/>
                  </a:cubicBezTo>
                  <a:close/>
                  <a:moveTo>
                    <a:pt x="2435" y="11301"/>
                  </a:moveTo>
                  <a:cubicBezTo>
                    <a:pt x="2699" y="11457"/>
                    <a:pt x="2874" y="11732"/>
                    <a:pt x="2903" y="12035"/>
                  </a:cubicBezTo>
                  <a:cubicBezTo>
                    <a:pt x="2639" y="12235"/>
                    <a:pt x="2309" y="12353"/>
                    <a:pt x="1953" y="12353"/>
                  </a:cubicBezTo>
                  <a:cubicBezTo>
                    <a:pt x="1599" y="12353"/>
                    <a:pt x="1269" y="12235"/>
                    <a:pt x="1005" y="12035"/>
                  </a:cubicBezTo>
                  <a:cubicBezTo>
                    <a:pt x="1033" y="11732"/>
                    <a:pt x="1208" y="11457"/>
                    <a:pt x="1473" y="11301"/>
                  </a:cubicBezTo>
                  <a:cubicBezTo>
                    <a:pt x="1614" y="11387"/>
                    <a:pt x="1778" y="11436"/>
                    <a:pt x="1953" y="11436"/>
                  </a:cubicBezTo>
                  <a:cubicBezTo>
                    <a:pt x="2130" y="11436"/>
                    <a:pt x="2294" y="11387"/>
                    <a:pt x="2435" y="11301"/>
                  </a:cubicBezTo>
                  <a:close/>
                  <a:moveTo>
                    <a:pt x="11125" y="11310"/>
                  </a:moveTo>
                  <a:cubicBezTo>
                    <a:pt x="11388" y="11465"/>
                    <a:pt x="11563" y="11739"/>
                    <a:pt x="11592" y="12045"/>
                  </a:cubicBezTo>
                  <a:cubicBezTo>
                    <a:pt x="11327" y="12244"/>
                    <a:pt x="10999" y="12362"/>
                    <a:pt x="10643" y="12362"/>
                  </a:cubicBezTo>
                  <a:cubicBezTo>
                    <a:pt x="10287" y="12362"/>
                    <a:pt x="9959" y="12243"/>
                    <a:pt x="9695" y="12045"/>
                  </a:cubicBezTo>
                  <a:cubicBezTo>
                    <a:pt x="9723" y="11739"/>
                    <a:pt x="9899" y="11465"/>
                    <a:pt x="10163" y="11310"/>
                  </a:cubicBezTo>
                  <a:cubicBezTo>
                    <a:pt x="10302" y="11394"/>
                    <a:pt x="10468" y="11443"/>
                    <a:pt x="10643" y="11443"/>
                  </a:cubicBezTo>
                  <a:cubicBezTo>
                    <a:pt x="10819" y="11443"/>
                    <a:pt x="10983" y="11394"/>
                    <a:pt x="11125" y="11310"/>
                  </a:cubicBezTo>
                  <a:close/>
                  <a:moveTo>
                    <a:pt x="10545" y="0"/>
                  </a:moveTo>
                  <a:cubicBezTo>
                    <a:pt x="9465" y="0"/>
                    <a:pt x="8586" y="881"/>
                    <a:pt x="8586" y="1961"/>
                  </a:cubicBezTo>
                  <a:cubicBezTo>
                    <a:pt x="8586" y="2488"/>
                    <a:pt x="8794" y="2967"/>
                    <a:pt x="9135" y="3320"/>
                  </a:cubicBezTo>
                  <a:lnTo>
                    <a:pt x="8633" y="3826"/>
                  </a:lnTo>
                  <a:cubicBezTo>
                    <a:pt x="8457" y="3668"/>
                    <a:pt x="8265" y="3527"/>
                    <a:pt x="8061" y="3407"/>
                  </a:cubicBezTo>
                  <a:cubicBezTo>
                    <a:pt x="7581" y="3126"/>
                    <a:pt x="7038" y="2965"/>
                    <a:pt x="6481" y="2935"/>
                  </a:cubicBezTo>
                  <a:lnTo>
                    <a:pt x="6481" y="2435"/>
                  </a:lnTo>
                  <a:cubicBezTo>
                    <a:pt x="6481" y="2435"/>
                    <a:pt x="7440" y="1875"/>
                    <a:pt x="7440" y="1309"/>
                  </a:cubicBezTo>
                  <a:cubicBezTo>
                    <a:pt x="7440" y="680"/>
                    <a:pt x="6928" y="169"/>
                    <a:pt x="6299" y="169"/>
                  </a:cubicBezTo>
                  <a:cubicBezTo>
                    <a:pt x="5670" y="169"/>
                    <a:pt x="5158" y="681"/>
                    <a:pt x="5158" y="1309"/>
                  </a:cubicBezTo>
                  <a:cubicBezTo>
                    <a:pt x="5158" y="1875"/>
                    <a:pt x="5572" y="2346"/>
                    <a:pt x="6118" y="2435"/>
                  </a:cubicBezTo>
                  <a:lnTo>
                    <a:pt x="6118" y="2939"/>
                  </a:lnTo>
                  <a:cubicBezTo>
                    <a:pt x="5291" y="2984"/>
                    <a:pt x="4542" y="3312"/>
                    <a:pt x="3967" y="3831"/>
                  </a:cubicBezTo>
                  <a:lnTo>
                    <a:pt x="3466" y="3327"/>
                  </a:lnTo>
                  <a:cubicBezTo>
                    <a:pt x="3806" y="2975"/>
                    <a:pt x="4016" y="2496"/>
                    <a:pt x="4016" y="1970"/>
                  </a:cubicBezTo>
                  <a:cubicBezTo>
                    <a:pt x="4016" y="892"/>
                    <a:pt x="3140" y="16"/>
                    <a:pt x="2064" y="16"/>
                  </a:cubicBezTo>
                  <a:cubicBezTo>
                    <a:pt x="987" y="16"/>
                    <a:pt x="111" y="892"/>
                    <a:pt x="111" y="1970"/>
                  </a:cubicBezTo>
                  <a:cubicBezTo>
                    <a:pt x="111" y="2559"/>
                    <a:pt x="373" y="3088"/>
                    <a:pt x="789" y="3447"/>
                  </a:cubicBezTo>
                  <a:cubicBezTo>
                    <a:pt x="797" y="3456"/>
                    <a:pt x="807" y="3465"/>
                    <a:pt x="818" y="3473"/>
                  </a:cubicBezTo>
                  <a:cubicBezTo>
                    <a:pt x="1156" y="3754"/>
                    <a:pt x="1590" y="3923"/>
                    <a:pt x="2064" y="3923"/>
                  </a:cubicBezTo>
                  <a:cubicBezTo>
                    <a:pt x="2479" y="3923"/>
                    <a:pt x="2864" y="3792"/>
                    <a:pt x="3180" y="3570"/>
                  </a:cubicBezTo>
                  <a:lnTo>
                    <a:pt x="3705" y="4093"/>
                  </a:lnTo>
                  <a:cubicBezTo>
                    <a:pt x="3186" y="4670"/>
                    <a:pt x="2858" y="5417"/>
                    <a:pt x="2814" y="6245"/>
                  </a:cubicBezTo>
                  <a:lnTo>
                    <a:pt x="2311" y="6245"/>
                  </a:lnTo>
                  <a:cubicBezTo>
                    <a:pt x="2222" y="5699"/>
                    <a:pt x="1751" y="5285"/>
                    <a:pt x="1185" y="5285"/>
                  </a:cubicBezTo>
                  <a:cubicBezTo>
                    <a:pt x="556" y="5285"/>
                    <a:pt x="44" y="5797"/>
                    <a:pt x="44" y="6426"/>
                  </a:cubicBezTo>
                  <a:cubicBezTo>
                    <a:pt x="44" y="7055"/>
                    <a:pt x="556" y="7567"/>
                    <a:pt x="1185" y="7567"/>
                  </a:cubicBezTo>
                  <a:cubicBezTo>
                    <a:pt x="1751" y="7567"/>
                    <a:pt x="2311" y="6610"/>
                    <a:pt x="2311" y="6610"/>
                  </a:cubicBezTo>
                  <a:lnTo>
                    <a:pt x="2814" y="6610"/>
                  </a:lnTo>
                  <a:cubicBezTo>
                    <a:pt x="2814" y="6610"/>
                    <a:pt x="3186" y="8182"/>
                    <a:pt x="3705" y="8757"/>
                  </a:cubicBezTo>
                  <a:lnTo>
                    <a:pt x="3196" y="9267"/>
                  </a:lnTo>
                  <a:cubicBezTo>
                    <a:pt x="2858" y="8988"/>
                    <a:pt x="2426" y="8819"/>
                    <a:pt x="1953" y="8819"/>
                  </a:cubicBezTo>
                  <a:cubicBezTo>
                    <a:pt x="876" y="8819"/>
                    <a:pt x="1" y="9695"/>
                    <a:pt x="1" y="10773"/>
                  </a:cubicBezTo>
                  <a:cubicBezTo>
                    <a:pt x="1" y="11850"/>
                    <a:pt x="876" y="12726"/>
                    <a:pt x="1953" y="12726"/>
                  </a:cubicBezTo>
                  <a:cubicBezTo>
                    <a:pt x="3030" y="12726"/>
                    <a:pt x="3906" y="11850"/>
                    <a:pt x="3906" y="10773"/>
                  </a:cubicBezTo>
                  <a:cubicBezTo>
                    <a:pt x="3906" y="10301"/>
                    <a:pt x="3739" y="9868"/>
                    <a:pt x="3460" y="9529"/>
                  </a:cubicBezTo>
                  <a:lnTo>
                    <a:pt x="3967" y="9021"/>
                  </a:lnTo>
                  <a:cubicBezTo>
                    <a:pt x="4013" y="9061"/>
                    <a:pt x="4058" y="9101"/>
                    <a:pt x="4105" y="9138"/>
                  </a:cubicBezTo>
                  <a:cubicBezTo>
                    <a:pt x="4150" y="9175"/>
                    <a:pt x="4196" y="9219"/>
                    <a:pt x="4245" y="9247"/>
                  </a:cubicBezTo>
                  <a:cubicBezTo>
                    <a:pt x="4774" y="9633"/>
                    <a:pt x="5417" y="9876"/>
                    <a:pt x="6118" y="9912"/>
                  </a:cubicBezTo>
                  <a:lnTo>
                    <a:pt x="6118" y="10416"/>
                  </a:lnTo>
                  <a:cubicBezTo>
                    <a:pt x="5572" y="10506"/>
                    <a:pt x="5158" y="10975"/>
                    <a:pt x="5158" y="11542"/>
                  </a:cubicBezTo>
                  <a:cubicBezTo>
                    <a:pt x="5158" y="12170"/>
                    <a:pt x="5670" y="12683"/>
                    <a:pt x="6299" y="12683"/>
                  </a:cubicBezTo>
                  <a:cubicBezTo>
                    <a:pt x="6928" y="12683"/>
                    <a:pt x="7440" y="12170"/>
                    <a:pt x="7440" y="11542"/>
                  </a:cubicBezTo>
                  <a:cubicBezTo>
                    <a:pt x="7440" y="10975"/>
                    <a:pt x="7026" y="10506"/>
                    <a:pt x="6481" y="10416"/>
                  </a:cubicBezTo>
                  <a:lnTo>
                    <a:pt x="6481" y="9912"/>
                  </a:lnTo>
                  <a:cubicBezTo>
                    <a:pt x="7179" y="9876"/>
                    <a:pt x="7822" y="9633"/>
                    <a:pt x="8351" y="9247"/>
                  </a:cubicBezTo>
                  <a:cubicBezTo>
                    <a:pt x="8363" y="9239"/>
                    <a:pt x="8376" y="9231"/>
                    <a:pt x="8386" y="9221"/>
                  </a:cubicBezTo>
                  <a:cubicBezTo>
                    <a:pt x="8469" y="9158"/>
                    <a:pt x="8551" y="9092"/>
                    <a:pt x="8627" y="9023"/>
                  </a:cubicBezTo>
                  <a:lnTo>
                    <a:pt x="9138" y="9538"/>
                  </a:lnTo>
                  <a:cubicBezTo>
                    <a:pt x="8859" y="9876"/>
                    <a:pt x="8690" y="10310"/>
                    <a:pt x="8690" y="10781"/>
                  </a:cubicBezTo>
                  <a:cubicBezTo>
                    <a:pt x="8690" y="11370"/>
                    <a:pt x="8952" y="11897"/>
                    <a:pt x="9365" y="12256"/>
                  </a:cubicBezTo>
                  <a:cubicBezTo>
                    <a:pt x="9376" y="12269"/>
                    <a:pt x="9388" y="12279"/>
                    <a:pt x="9402" y="12289"/>
                  </a:cubicBezTo>
                  <a:cubicBezTo>
                    <a:pt x="9739" y="12566"/>
                    <a:pt x="10172" y="12735"/>
                    <a:pt x="10643" y="12735"/>
                  </a:cubicBezTo>
                  <a:cubicBezTo>
                    <a:pt x="11114" y="12735"/>
                    <a:pt x="11546" y="12568"/>
                    <a:pt x="11885" y="12289"/>
                  </a:cubicBezTo>
                  <a:cubicBezTo>
                    <a:pt x="11898" y="12279"/>
                    <a:pt x="11910" y="12269"/>
                    <a:pt x="11921" y="12256"/>
                  </a:cubicBezTo>
                  <a:cubicBezTo>
                    <a:pt x="12333" y="11897"/>
                    <a:pt x="12596" y="11370"/>
                    <a:pt x="12596" y="10781"/>
                  </a:cubicBezTo>
                  <a:cubicBezTo>
                    <a:pt x="12596" y="9704"/>
                    <a:pt x="11720" y="8826"/>
                    <a:pt x="10643" y="8826"/>
                  </a:cubicBezTo>
                  <a:cubicBezTo>
                    <a:pt x="10172" y="8826"/>
                    <a:pt x="9739" y="8995"/>
                    <a:pt x="9402" y="9274"/>
                  </a:cubicBezTo>
                  <a:lnTo>
                    <a:pt x="8891" y="8759"/>
                  </a:lnTo>
                  <a:cubicBezTo>
                    <a:pt x="9410" y="8182"/>
                    <a:pt x="9782" y="6628"/>
                    <a:pt x="9782" y="6628"/>
                  </a:cubicBezTo>
                  <a:lnTo>
                    <a:pt x="10287" y="6628"/>
                  </a:lnTo>
                  <a:cubicBezTo>
                    <a:pt x="10287" y="6628"/>
                    <a:pt x="10847" y="7566"/>
                    <a:pt x="11411" y="7566"/>
                  </a:cubicBezTo>
                  <a:cubicBezTo>
                    <a:pt x="12042" y="7566"/>
                    <a:pt x="12553" y="7055"/>
                    <a:pt x="12553" y="6424"/>
                  </a:cubicBezTo>
                  <a:cubicBezTo>
                    <a:pt x="12553" y="5795"/>
                    <a:pt x="12042" y="5285"/>
                    <a:pt x="11411" y="5285"/>
                  </a:cubicBezTo>
                  <a:cubicBezTo>
                    <a:pt x="10847" y="5285"/>
                    <a:pt x="10376" y="5699"/>
                    <a:pt x="10287" y="6245"/>
                  </a:cubicBezTo>
                  <a:lnTo>
                    <a:pt x="9782" y="6245"/>
                  </a:lnTo>
                  <a:cubicBezTo>
                    <a:pt x="9772" y="6019"/>
                    <a:pt x="9739" y="5802"/>
                    <a:pt x="9687" y="5590"/>
                  </a:cubicBezTo>
                  <a:cubicBezTo>
                    <a:pt x="9666" y="5505"/>
                    <a:pt x="9590" y="5448"/>
                    <a:pt x="9506" y="5448"/>
                  </a:cubicBezTo>
                  <a:cubicBezTo>
                    <a:pt x="9491" y="5448"/>
                    <a:pt x="9477" y="5450"/>
                    <a:pt x="9462" y="5453"/>
                  </a:cubicBezTo>
                  <a:cubicBezTo>
                    <a:pt x="9362" y="5478"/>
                    <a:pt x="9301" y="5579"/>
                    <a:pt x="9325" y="5679"/>
                  </a:cubicBezTo>
                  <a:cubicBezTo>
                    <a:pt x="9385" y="5921"/>
                    <a:pt x="9416" y="6171"/>
                    <a:pt x="9416" y="6424"/>
                  </a:cubicBezTo>
                  <a:cubicBezTo>
                    <a:pt x="9416" y="7317"/>
                    <a:pt x="9040" y="8122"/>
                    <a:pt x="8439" y="8691"/>
                  </a:cubicBezTo>
                  <a:cubicBezTo>
                    <a:pt x="8359" y="7960"/>
                    <a:pt x="7730" y="7791"/>
                    <a:pt x="7262" y="7665"/>
                  </a:cubicBezTo>
                  <a:cubicBezTo>
                    <a:pt x="7231" y="7658"/>
                    <a:pt x="7201" y="7648"/>
                    <a:pt x="7169" y="7641"/>
                  </a:cubicBezTo>
                  <a:cubicBezTo>
                    <a:pt x="7132" y="7630"/>
                    <a:pt x="7103" y="7581"/>
                    <a:pt x="7080" y="7530"/>
                  </a:cubicBezTo>
                  <a:cubicBezTo>
                    <a:pt x="7544" y="7211"/>
                    <a:pt x="7889" y="6670"/>
                    <a:pt x="7882" y="6196"/>
                  </a:cubicBezTo>
                  <a:lnTo>
                    <a:pt x="7882" y="5766"/>
                  </a:lnTo>
                  <a:cubicBezTo>
                    <a:pt x="7889" y="5233"/>
                    <a:pt x="7719" y="4778"/>
                    <a:pt x="7396" y="4455"/>
                  </a:cubicBezTo>
                  <a:cubicBezTo>
                    <a:pt x="7107" y="4165"/>
                    <a:pt x="6719" y="4002"/>
                    <a:pt x="6302" y="3995"/>
                  </a:cubicBezTo>
                  <a:lnTo>
                    <a:pt x="6296" y="3995"/>
                  </a:lnTo>
                  <a:cubicBezTo>
                    <a:pt x="6067" y="3999"/>
                    <a:pt x="5840" y="4051"/>
                    <a:pt x="5639" y="4148"/>
                  </a:cubicBezTo>
                  <a:cubicBezTo>
                    <a:pt x="5546" y="4191"/>
                    <a:pt x="5506" y="4303"/>
                    <a:pt x="5550" y="4395"/>
                  </a:cubicBezTo>
                  <a:cubicBezTo>
                    <a:pt x="5582" y="4463"/>
                    <a:pt x="5649" y="4502"/>
                    <a:pt x="5719" y="4502"/>
                  </a:cubicBezTo>
                  <a:cubicBezTo>
                    <a:pt x="5745" y="4502"/>
                    <a:pt x="5773" y="4496"/>
                    <a:pt x="5799" y="4484"/>
                  </a:cubicBezTo>
                  <a:cubicBezTo>
                    <a:pt x="5952" y="4412"/>
                    <a:pt x="6125" y="4372"/>
                    <a:pt x="6299" y="4367"/>
                  </a:cubicBezTo>
                  <a:cubicBezTo>
                    <a:pt x="6834" y="4378"/>
                    <a:pt x="7406" y="4748"/>
                    <a:pt x="7503" y="5530"/>
                  </a:cubicBezTo>
                  <a:cubicBezTo>
                    <a:pt x="7428" y="5495"/>
                    <a:pt x="7380" y="5444"/>
                    <a:pt x="7327" y="5391"/>
                  </a:cubicBezTo>
                  <a:cubicBezTo>
                    <a:pt x="7241" y="5304"/>
                    <a:pt x="7131" y="5191"/>
                    <a:pt x="6936" y="5191"/>
                  </a:cubicBezTo>
                  <a:cubicBezTo>
                    <a:pt x="6889" y="5191"/>
                    <a:pt x="6838" y="5198"/>
                    <a:pt x="6780" y="5213"/>
                  </a:cubicBezTo>
                  <a:cubicBezTo>
                    <a:pt x="6707" y="5231"/>
                    <a:pt x="6645" y="5248"/>
                    <a:pt x="6592" y="5262"/>
                  </a:cubicBezTo>
                  <a:cubicBezTo>
                    <a:pt x="6437" y="5303"/>
                    <a:pt x="6360" y="5325"/>
                    <a:pt x="6299" y="5325"/>
                  </a:cubicBezTo>
                  <a:cubicBezTo>
                    <a:pt x="6237" y="5325"/>
                    <a:pt x="6159" y="5303"/>
                    <a:pt x="6006" y="5262"/>
                  </a:cubicBezTo>
                  <a:cubicBezTo>
                    <a:pt x="5952" y="5248"/>
                    <a:pt x="5889" y="5231"/>
                    <a:pt x="5817" y="5213"/>
                  </a:cubicBezTo>
                  <a:cubicBezTo>
                    <a:pt x="5760" y="5198"/>
                    <a:pt x="5708" y="5191"/>
                    <a:pt x="5661" y="5191"/>
                  </a:cubicBezTo>
                  <a:cubicBezTo>
                    <a:pt x="5465" y="5191"/>
                    <a:pt x="5355" y="5304"/>
                    <a:pt x="5271" y="5391"/>
                  </a:cubicBezTo>
                  <a:cubicBezTo>
                    <a:pt x="5217" y="5444"/>
                    <a:pt x="5168" y="5495"/>
                    <a:pt x="5095" y="5530"/>
                  </a:cubicBezTo>
                  <a:cubicBezTo>
                    <a:pt x="5121" y="5305"/>
                    <a:pt x="5188" y="5105"/>
                    <a:pt x="5294" y="4935"/>
                  </a:cubicBezTo>
                  <a:cubicBezTo>
                    <a:pt x="5349" y="4847"/>
                    <a:pt x="5322" y="4732"/>
                    <a:pt x="5234" y="4677"/>
                  </a:cubicBezTo>
                  <a:cubicBezTo>
                    <a:pt x="5204" y="4658"/>
                    <a:pt x="5170" y="4649"/>
                    <a:pt x="5136" y="4649"/>
                  </a:cubicBezTo>
                  <a:cubicBezTo>
                    <a:pt x="5074" y="4649"/>
                    <a:pt x="5013" y="4680"/>
                    <a:pt x="4978" y="4737"/>
                  </a:cubicBezTo>
                  <a:cubicBezTo>
                    <a:pt x="4799" y="5025"/>
                    <a:pt x="4699" y="5766"/>
                    <a:pt x="4699" y="5766"/>
                  </a:cubicBezTo>
                  <a:lnTo>
                    <a:pt x="4699" y="6202"/>
                  </a:lnTo>
                  <a:cubicBezTo>
                    <a:pt x="4699" y="6677"/>
                    <a:pt x="5046" y="7222"/>
                    <a:pt x="5512" y="7541"/>
                  </a:cubicBezTo>
                  <a:cubicBezTo>
                    <a:pt x="5487" y="7593"/>
                    <a:pt x="5458" y="7642"/>
                    <a:pt x="5421" y="7651"/>
                  </a:cubicBezTo>
                  <a:cubicBezTo>
                    <a:pt x="5391" y="7661"/>
                    <a:pt x="5359" y="7668"/>
                    <a:pt x="5328" y="7678"/>
                  </a:cubicBezTo>
                  <a:cubicBezTo>
                    <a:pt x="4858" y="7803"/>
                    <a:pt x="4228" y="7972"/>
                    <a:pt x="4148" y="8705"/>
                  </a:cubicBezTo>
                  <a:cubicBezTo>
                    <a:pt x="3544" y="8135"/>
                    <a:pt x="3168" y="7326"/>
                    <a:pt x="3168" y="6432"/>
                  </a:cubicBezTo>
                  <a:cubicBezTo>
                    <a:pt x="3168" y="4706"/>
                    <a:pt x="4570" y="3303"/>
                    <a:pt x="6294" y="3303"/>
                  </a:cubicBezTo>
                  <a:cubicBezTo>
                    <a:pt x="7399" y="3303"/>
                    <a:pt x="8434" y="3896"/>
                    <a:pt x="8994" y="4851"/>
                  </a:cubicBezTo>
                  <a:cubicBezTo>
                    <a:pt x="8994" y="4851"/>
                    <a:pt x="8995" y="4852"/>
                    <a:pt x="8995" y="4852"/>
                  </a:cubicBezTo>
                  <a:cubicBezTo>
                    <a:pt x="9005" y="4869"/>
                    <a:pt x="9014" y="4886"/>
                    <a:pt x="9023" y="4903"/>
                  </a:cubicBezTo>
                  <a:lnTo>
                    <a:pt x="9032" y="4918"/>
                  </a:lnTo>
                  <a:cubicBezTo>
                    <a:pt x="9067" y="4980"/>
                    <a:pt x="9130" y="5014"/>
                    <a:pt x="9196" y="5014"/>
                  </a:cubicBezTo>
                  <a:cubicBezTo>
                    <a:pt x="9226" y="5014"/>
                    <a:pt x="9258" y="5006"/>
                    <a:pt x="9287" y="4990"/>
                  </a:cubicBezTo>
                  <a:cubicBezTo>
                    <a:pt x="9377" y="4940"/>
                    <a:pt x="9410" y="4826"/>
                    <a:pt x="9359" y="4736"/>
                  </a:cubicBezTo>
                  <a:lnTo>
                    <a:pt x="9351" y="4722"/>
                  </a:lnTo>
                  <a:cubicBezTo>
                    <a:pt x="9339" y="4700"/>
                    <a:pt x="9328" y="4680"/>
                    <a:pt x="9316" y="4660"/>
                  </a:cubicBezTo>
                  <a:cubicBezTo>
                    <a:pt x="9196" y="4456"/>
                    <a:pt x="9055" y="4266"/>
                    <a:pt x="8899" y="4091"/>
                  </a:cubicBezTo>
                  <a:lnTo>
                    <a:pt x="9419" y="3564"/>
                  </a:lnTo>
                  <a:cubicBezTo>
                    <a:pt x="9738" y="3789"/>
                    <a:pt x="10126" y="3921"/>
                    <a:pt x="10545" y="3921"/>
                  </a:cubicBezTo>
                  <a:cubicBezTo>
                    <a:pt x="11020" y="3921"/>
                    <a:pt x="11456" y="3751"/>
                    <a:pt x="11795" y="3470"/>
                  </a:cubicBezTo>
                  <a:cubicBezTo>
                    <a:pt x="11806" y="3462"/>
                    <a:pt x="11815" y="3453"/>
                    <a:pt x="11824" y="3444"/>
                  </a:cubicBezTo>
                  <a:cubicBezTo>
                    <a:pt x="12241" y="3083"/>
                    <a:pt x="12505" y="2553"/>
                    <a:pt x="12505" y="1961"/>
                  </a:cubicBezTo>
                  <a:cubicBezTo>
                    <a:pt x="12505" y="881"/>
                    <a:pt x="11626" y="0"/>
                    <a:pt x="1054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3" name="Google Shape;2493;p71"/>
          <p:cNvGrpSpPr/>
          <p:nvPr/>
        </p:nvGrpSpPr>
        <p:grpSpPr>
          <a:xfrm>
            <a:off x="3993003" y="2628125"/>
            <a:ext cx="367033" cy="377737"/>
            <a:chOff x="3967228" y="2628125"/>
            <a:chExt cx="367033" cy="377737"/>
          </a:xfrm>
        </p:grpSpPr>
        <p:sp>
          <p:nvSpPr>
            <p:cNvPr id="2494" name="Google Shape;2494;p71"/>
            <p:cNvSpPr/>
            <p:nvPr/>
          </p:nvSpPr>
          <p:spPr>
            <a:xfrm>
              <a:off x="3970229" y="2798326"/>
              <a:ext cx="160333" cy="167662"/>
            </a:xfrm>
            <a:custGeom>
              <a:avLst/>
              <a:gdLst/>
              <a:ahLst/>
              <a:cxnLst/>
              <a:rect l="l" t="t" r="r" b="b"/>
              <a:pathLst>
                <a:path w="5557" h="5811" extrusionOk="0">
                  <a:moveTo>
                    <a:pt x="1915" y="4314"/>
                  </a:moveTo>
                  <a:cubicBezTo>
                    <a:pt x="3015" y="5082"/>
                    <a:pt x="3202" y="4937"/>
                    <a:pt x="3234" y="5811"/>
                  </a:cubicBezTo>
                  <a:lnTo>
                    <a:pt x="5519" y="5811"/>
                  </a:lnTo>
                  <a:lnTo>
                    <a:pt x="5509" y="4883"/>
                  </a:lnTo>
                  <a:cubicBezTo>
                    <a:pt x="5501" y="4265"/>
                    <a:pt x="5556" y="3450"/>
                    <a:pt x="5144" y="2955"/>
                  </a:cubicBezTo>
                  <a:lnTo>
                    <a:pt x="4157" y="1768"/>
                  </a:lnTo>
                  <a:cubicBezTo>
                    <a:pt x="3584" y="1274"/>
                    <a:pt x="2827" y="1902"/>
                    <a:pt x="3389" y="2539"/>
                  </a:cubicBezTo>
                  <a:cubicBezTo>
                    <a:pt x="3602" y="2781"/>
                    <a:pt x="3682" y="2883"/>
                    <a:pt x="3875" y="3091"/>
                  </a:cubicBezTo>
                  <a:cubicBezTo>
                    <a:pt x="4163" y="3387"/>
                    <a:pt x="3797" y="3872"/>
                    <a:pt x="3403" y="3579"/>
                  </a:cubicBezTo>
                  <a:lnTo>
                    <a:pt x="2317" y="2611"/>
                  </a:lnTo>
                  <a:cubicBezTo>
                    <a:pt x="2117" y="2407"/>
                    <a:pt x="1930" y="2272"/>
                    <a:pt x="1797" y="2021"/>
                  </a:cubicBezTo>
                  <a:lnTo>
                    <a:pt x="1057" y="614"/>
                  </a:lnTo>
                  <a:cubicBezTo>
                    <a:pt x="757" y="0"/>
                    <a:pt x="0" y="395"/>
                    <a:pt x="240" y="956"/>
                  </a:cubicBezTo>
                  <a:lnTo>
                    <a:pt x="1384" y="3622"/>
                  </a:lnTo>
                  <a:cubicBezTo>
                    <a:pt x="1533" y="3972"/>
                    <a:pt x="1763" y="4199"/>
                    <a:pt x="1915" y="4314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71"/>
            <p:cNvSpPr/>
            <p:nvPr/>
          </p:nvSpPr>
          <p:spPr>
            <a:xfrm>
              <a:off x="4170725" y="2798326"/>
              <a:ext cx="160304" cy="167662"/>
            </a:xfrm>
            <a:custGeom>
              <a:avLst/>
              <a:gdLst/>
              <a:ahLst/>
              <a:cxnLst/>
              <a:rect l="l" t="t" r="r" b="b"/>
              <a:pathLst>
                <a:path w="5556" h="5811" extrusionOk="0">
                  <a:moveTo>
                    <a:pt x="411" y="2955"/>
                  </a:moveTo>
                  <a:cubicBezTo>
                    <a:pt x="0" y="3450"/>
                    <a:pt x="55" y="4265"/>
                    <a:pt x="46" y="4883"/>
                  </a:cubicBezTo>
                  <a:lnTo>
                    <a:pt x="35" y="5811"/>
                  </a:lnTo>
                  <a:lnTo>
                    <a:pt x="2322" y="5811"/>
                  </a:lnTo>
                  <a:cubicBezTo>
                    <a:pt x="2353" y="4937"/>
                    <a:pt x="2542" y="5082"/>
                    <a:pt x="3642" y="4314"/>
                  </a:cubicBezTo>
                  <a:cubicBezTo>
                    <a:pt x="3792" y="4200"/>
                    <a:pt x="4022" y="3972"/>
                    <a:pt x="4172" y="3624"/>
                  </a:cubicBezTo>
                  <a:lnTo>
                    <a:pt x="5315" y="956"/>
                  </a:lnTo>
                  <a:cubicBezTo>
                    <a:pt x="5556" y="396"/>
                    <a:pt x="4798" y="0"/>
                    <a:pt x="4499" y="616"/>
                  </a:cubicBezTo>
                  <a:lnTo>
                    <a:pt x="3760" y="2021"/>
                  </a:lnTo>
                  <a:cubicBezTo>
                    <a:pt x="3626" y="2274"/>
                    <a:pt x="3439" y="2407"/>
                    <a:pt x="3238" y="2611"/>
                  </a:cubicBezTo>
                  <a:lnTo>
                    <a:pt x="2152" y="3581"/>
                  </a:lnTo>
                  <a:cubicBezTo>
                    <a:pt x="1759" y="3874"/>
                    <a:pt x="1393" y="3387"/>
                    <a:pt x="1680" y="3091"/>
                  </a:cubicBezTo>
                  <a:cubicBezTo>
                    <a:pt x="1873" y="2884"/>
                    <a:pt x="1953" y="2781"/>
                    <a:pt x="2166" y="2541"/>
                  </a:cubicBezTo>
                  <a:cubicBezTo>
                    <a:pt x="2727" y="1904"/>
                    <a:pt x="1973" y="1274"/>
                    <a:pt x="1397" y="176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71"/>
            <p:cNvSpPr/>
            <p:nvPr/>
          </p:nvSpPr>
          <p:spPr>
            <a:xfrm>
              <a:off x="4055344" y="2965959"/>
              <a:ext cx="83009" cy="34334"/>
            </a:xfrm>
            <a:custGeom>
              <a:avLst/>
              <a:gdLst/>
              <a:ahLst/>
              <a:cxnLst/>
              <a:rect l="l" t="t" r="r" b="b"/>
              <a:pathLst>
                <a:path w="2877" h="1190" extrusionOk="0">
                  <a:moveTo>
                    <a:pt x="0" y="949"/>
                  </a:moveTo>
                  <a:cubicBezTo>
                    <a:pt x="0" y="1082"/>
                    <a:pt x="109" y="1190"/>
                    <a:pt x="241" y="1190"/>
                  </a:cubicBezTo>
                  <a:lnTo>
                    <a:pt x="2634" y="1190"/>
                  </a:lnTo>
                  <a:cubicBezTo>
                    <a:pt x="2767" y="1190"/>
                    <a:pt x="2876" y="1082"/>
                    <a:pt x="2876" y="950"/>
                  </a:cubicBezTo>
                  <a:lnTo>
                    <a:pt x="2876" y="243"/>
                  </a:lnTo>
                  <a:cubicBezTo>
                    <a:pt x="2876" y="111"/>
                    <a:pt x="2767" y="1"/>
                    <a:pt x="2634" y="1"/>
                  </a:cubicBezTo>
                  <a:lnTo>
                    <a:pt x="2574" y="1"/>
                  </a:lnTo>
                  <a:lnTo>
                    <a:pt x="288" y="1"/>
                  </a:lnTo>
                  <a:lnTo>
                    <a:pt x="241" y="1"/>
                  </a:lnTo>
                  <a:cubicBezTo>
                    <a:pt x="109" y="1"/>
                    <a:pt x="0" y="110"/>
                    <a:pt x="0" y="243"/>
                  </a:cubicBezTo>
                  <a:lnTo>
                    <a:pt x="0" y="949"/>
                  </a:ln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71"/>
            <p:cNvSpPr/>
            <p:nvPr/>
          </p:nvSpPr>
          <p:spPr>
            <a:xfrm>
              <a:off x="4163194" y="2965959"/>
              <a:ext cx="83009" cy="34334"/>
            </a:xfrm>
            <a:custGeom>
              <a:avLst/>
              <a:gdLst/>
              <a:ahLst/>
              <a:cxnLst/>
              <a:rect l="l" t="t" r="r" b="b"/>
              <a:pathLst>
                <a:path w="2877" h="1190" extrusionOk="0">
                  <a:moveTo>
                    <a:pt x="0" y="243"/>
                  </a:moveTo>
                  <a:lnTo>
                    <a:pt x="0" y="949"/>
                  </a:lnTo>
                  <a:cubicBezTo>
                    <a:pt x="0" y="1082"/>
                    <a:pt x="109" y="1190"/>
                    <a:pt x="243" y="1190"/>
                  </a:cubicBezTo>
                  <a:lnTo>
                    <a:pt x="2636" y="1190"/>
                  </a:lnTo>
                  <a:cubicBezTo>
                    <a:pt x="2769" y="1190"/>
                    <a:pt x="2876" y="1082"/>
                    <a:pt x="2876" y="949"/>
                  </a:cubicBezTo>
                  <a:lnTo>
                    <a:pt x="2876" y="243"/>
                  </a:lnTo>
                  <a:cubicBezTo>
                    <a:pt x="2876" y="110"/>
                    <a:pt x="2769" y="2"/>
                    <a:pt x="2636" y="2"/>
                  </a:cubicBezTo>
                  <a:lnTo>
                    <a:pt x="2588" y="2"/>
                  </a:lnTo>
                  <a:lnTo>
                    <a:pt x="302" y="2"/>
                  </a:lnTo>
                  <a:lnTo>
                    <a:pt x="243" y="2"/>
                  </a:lnTo>
                  <a:cubicBezTo>
                    <a:pt x="109" y="1"/>
                    <a:pt x="0" y="110"/>
                    <a:pt x="0" y="243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71"/>
            <p:cNvSpPr/>
            <p:nvPr/>
          </p:nvSpPr>
          <p:spPr>
            <a:xfrm>
              <a:off x="4024760" y="2628125"/>
              <a:ext cx="255922" cy="226521"/>
            </a:xfrm>
            <a:custGeom>
              <a:avLst/>
              <a:gdLst/>
              <a:ahLst/>
              <a:cxnLst/>
              <a:rect l="l" t="t" r="r" b="b"/>
              <a:pathLst>
                <a:path w="8870" h="7851" extrusionOk="0">
                  <a:moveTo>
                    <a:pt x="957" y="4497"/>
                  </a:moveTo>
                  <a:lnTo>
                    <a:pt x="1344" y="4882"/>
                  </a:lnTo>
                  <a:lnTo>
                    <a:pt x="4189" y="7700"/>
                  </a:lnTo>
                  <a:cubicBezTo>
                    <a:pt x="4312" y="7797"/>
                    <a:pt x="4373" y="7849"/>
                    <a:pt x="4435" y="7851"/>
                  </a:cubicBezTo>
                  <a:cubicBezTo>
                    <a:pt x="4496" y="7849"/>
                    <a:pt x="4557" y="7797"/>
                    <a:pt x="4680" y="7700"/>
                  </a:cubicBezTo>
                  <a:lnTo>
                    <a:pt x="7524" y="4882"/>
                  </a:lnTo>
                  <a:lnTo>
                    <a:pt x="7912" y="4497"/>
                  </a:lnTo>
                  <a:cubicBezTo>
                    <a:pt x="8869" y="3508"/>
                    <a:pt x="8869" y="1888"/>
                    <a:pt x="7912" y="899"/>
                  </a:cubicBezTo>
                  <a:cubicBezTo>
                    <a:pt x="7044" y="0"/>
                    <a:pt x="5640" y="225"/>
                    <a:pt x="4712" y="1061"/>
                  </a:cubicBezTo>
                  <a:cubicBezTo>
                    <a:pt x="4541" y="1215"/>
                    <a:pt x="4481" y="1292"/>
                    <a:pt x="4435" y="1292"/>
                  </a:cubicBezTo>
                  <a:cubicBezTo>
                    <a:pt x="4389" y="1292"/>
                    <a:pt x="4329" y="1215"/>
                    <a:pt x="4157" y="1061"/>
                  </a:cubicBezTo>
                  <a:cubicBezTo>
                    <a:pt x="3229" y="225"/>
                    <a:pt x="1826" y="0"/>
                    <a:pt x="957" y="899"/>
                  </a:cubicBezTo>
                  <a:cubicBezTo>
                    <a:pt x="0" y="1888"/>
                    <a:pt x="0" y="3508"/>
                    <a:pt x="957" y="4497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71"/>
            <p:cNvSpPr/>
            <p:nvPr/>
          </p:nvSpPr>
          <p:spPr>
            <a:xfrm>
              <a:off x="4170754" y="2682195"/>
              <a:ext cx="142993" cy="126634"/>
            </a:xfrm>
            <a:custGeom>
              <a:avLst/>
              <a:gdLst/>
              <a:ahLst/>
              <a:cxnLst/>
              <a:rect l="l" t="t" r="r" b="b"/>
              <a:pathLst>
                <a:path w="4956" h="4389" extrusionOk="0">
                  <a:moveTo>
                    <a:pt x="534" y="2515"/>
                  </a:moveTo>
                  <a:lnTo>
                    <a:pt x="751" y="2729"/>
                  </a:lnTo>
                  <a:lnTo>
                    <a:pt x="2340" y="4303"/>
                  </a:lnTo>
                  <a:cubicBezTo>
                    <a:pt x="2409" y="4357"/>
                    <a:pt x="2443" y="4387"/>
                    <a:pt x="2478" y="4389"/>
                  </a:cubicBezTo>
                  <a:cubicBezTo>
                    <a:pt x="2512" y="4387"/>
                    <a:pt x="2547" y="4357"/>
                    <a:pt x="2614" y="4303"/>
                  </a:cubicBezTo>
                  <a:lnTo>
                    <a:pt x="4205" y="2729"/>
                  </a:lnTo>
                  <a:lnTo>
                    <a:pt x="4421" y="2515"/>
                  </a:lnTo>
                  <a:cubicBezTo>
                    <a:pt x="4955" y="1961"/>
                    <a:pt x="4955" y="1056"/>
                    <a:pt x="4421" y="504"/>
                  </a:cubicBezTo>
                  <a:cubicBezTo>
                    <a:pt x="3937" y="0"/>
                    <a:pt x="3151" y="126"/>
                    <a:pt x="2633" y="594"/>
                  </a:cubicBezTo>
                  <a:cubicBezTo>
                    <a:pt x="2538" y="680"/>
                    <a:pt x="2504" y="723"/>
                    <a:pt x="2478" y="721"/>
                  </a:cubicBezTo>
                  <a:cubicBezTo>
                    <a:pt x="2452" y="723"/>
                    <a:pt x="2418" y="680"/>
                    <a:pt x="2323" y="594"/>
                  </a:cubicBezTo>
                  <a:cubicBezTo>
                    <a:pt x="1804" y="126"/>
                    <a:pt x="1019" y="0"/>
                    <a:pt x="534" y="504"/>
                  </a:cubicBezTo>
                  <a:cubicBezTo>
                    <a:pt x="1" y="1056"/>
                    <a:pt x="1" y="1961"/>
                    <a:pt x="534" y="2515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71"/>
            <p:cNvSpPr/>
            <p:nvPr/>
          </p:nvSpPr>
          <p:spPr>
            <a:xfrm>
              <a:off x="4017576" y="2706749"/>
              <a:ext cx="94175" cy="94088"/>
            </a:xfrm>
            <a:custGeom>
              <a:avLst/>
              <a:gdLst/>
              <a:ahLst/>
              <a:cxnLst/>
              <a:rect l="l" t="t" r="r" b="b"/>
              <a:pathLst>
                <a:path w="3264" h="3261" extrusionOk="0">
                  <a:moveTo>
                    <a:pt x="1100" y="1099"/>
                  </a:moveTo>
                  <a:lnTo>
                    <a:pt x="110" y="1575"/>
                  </a:lnTo>
                  <a:cubicBezTo>
                    <a:pt x="1" y="1619"/>
                    <a:pt x="1" y="1642"/>
                    <a:pt x="110" y="1687"/>
                  </a:cubicBezTo>
                  <a:lnTo>
                    <a:pt x="1100" y="2161"/>
                  </a:lnTo>
                  <a:lnTo>
                    <a:pt x="1576" y="3150"/>
                  </a:lnTo>
                  <a:cubicBezTo>
                    <a:pt x="1620" y="3260"/>
                    <a:pt x="1643" y="3260"/>
                    <a:pt x="1688" y="3150"/>
                  </a:cubicBezTo>
                  <a:lnTo>
                    <a:pt x="2163" y="2161"/>
                  </a:lnTo>
                  <a:lnTo>
                    <a:pt x="3154" y="1687"/>
                  </a:lnTo>
                  <a:cubicBezTo>
                    <a:pt x="3263" y="1642"/>
                    <a:pt x="3263" y="1619"/>
                    <a:pt x="3154" y="1575"/>
                  </a:cubicBezTo>
                  <a:lnTo>
                    <a:pt x="2163" y="1099"/>
                  </a:lnTo>
                  <a:lnTo>
                    <a:pt x="1688" y="110"/>
                  </a:lnTo>
                  <a:cubicBezTo>
                    <a:pt x="1643" y="1"/>
                    <a:pt x="1620" y="1"/>
                    <a:pt x="1576" y="11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71"/>
            <p:cNvSpPr/>
            <p:nvPr/>
          </p:nvSpPr>
          <p:spPr>
            <a:xfrm>
              <a:off x="3967228" y="2801558"/>
              <a:ext cx="176635" cy="204305"/>
            </a:xfrm>
            <a:custGeom>
              <a:avLst/>
              <a:gdLst/>
              <a:ahLst/>
              <a:cxnLst/>
              <a:rect l="l" t="t" r="r" b="b"/>
              <a:pathLst>
                <a:path w="6122" h="7081" extrusionOk="0">
                  <a:moveTo>
                    <a:pt x="5686" y="5892"/>
                  </a:moveTo>
                  <a:cubicBezTo>
                    <a:pt x="5714" y="5892"/>
                    <a:pt x="5738" y="5915"/>
                    <a:pt x="5738" y="5943"/>
                  </a:cubicBezTo>
                  <a:lnTo>
                    <a:pt x="5738" y="6645"/>
                  </a:lnTo>
                  <a:cubicBezTo>
                    <a:pt x="5738" y="6674"/>
                    <a:pt x="5715" y="6696"/>
                    <a:pt x="5686" y="6696"/>
                  </a:cubicBezTo>
                  <a:lnTo>
                    <a:pt x="3296" y="6696"/>
                  </a:lnTo>
                  <a:cubicBezTo>
                    <a:pt x="3269" y="6696"/>
                    <a:pt x="3246" y="6673"/>
                    <a:pt x="3246" y="6645"/>
                  </a:cubicBezTo>
                  <a:lnTo>
                    <a:pt x="3246" y="5943"/>
                  </a:lnTo>
                  <a:cubicBezTo>
                    <a:pt x="3246" y="5915"/>
                    <a:pt x="3269" y="5892"/>
                    <a:pt x="3296" y="5892"/>
                  </a:cubicBezTo>
                  <a:close/>
                  <a:moveTo>
                    <a:pt x="730" y="1"/>
                  </a:moveTo>
                  <a:cubicBezTo>
                    <a:pt x="638" y="1"/>
                    <a:pt x="550" y="21"/>
                    <a:pt x="471" y="57"/>
                  </a:cubicBezTo>
                  <a:cubicBezTo>
                    <a:pt x="199" y="181"/>
                    <a:pt x="0" y="525"/>
                    <a:pt x="167" y="916"/>
                  </a:cubicBezTo>
                  <a:lnTo>
                    <a:pt x="1310" y="3584"/>
                  </a:lnTo>
                  <a:cubicBezTo>
                    <a:pt x="1486" y="3996"/>
                    <a:pt x="1756" y="4242"/>
                    <a:pt x="1901" y="4351"/>
                  </a:cubicBezTo>
                  <a:cubicBezTo>
                    <a:pt x="1904" y="4352"/>
                    <a:pt x="1905" y="4354"/>
                    <a:pt x="1907" y="4355"/>
                  </a:cubicBezTo>
                  <a:cubicBezTo>
                    <a:pt x="2171" y="4539"/>
                    <a:pt x="2381" y="4671"/>
                    <a:pt x="2551" y="4777"/>
                  </a:cubicBezTo>
                  <a:cubicBezTo>
                    <a:pt x="3023" y="5073"/>
                    <a:pt x="3109" y="5127"/>
                    <a:pt x="3137" y="5536"/>
                  </a:cubicBezTo>
                  <a:cubicBezTo>
                    <a:pt x="2973" y="5598"/>
                    <a:pt x="2862" y="5940"/>
                    <a:pt x="2862" y="5940"/>
                  </a:cubicBezTo>
                  <a:lnTo>
                    <a:pt x="2862" y="6650"/>
                  </a:lnTo>
                  <a:cubicBezTo>
                    <a:pt x="2862" y="6888"/>
                    <a:pt x="3056" y="7081"/>
                    <a:pt x="3293" y="7081"/>
                  </a:cubicBezTo>
                  <a:lnTo>
                    <a:pt x="5689" y="7081"/>
                  </a:lnTo>
                  <a:cubicBezTo>
                    <a:pt x="5927" y="7081"/>
                    <a:pt x="6122" y="6886"/>
                    <a:pt x="6122" y="6648"/>
                  </a:cubicBezTo>
                  <a:lnTo>
                    <a:pt x="6122" y="5940"/>
                  </a:lnTo>
                  <a:cubicBezTo>
                    <a:pt x="6122" y="5702"/>
                    <a:pt x="5929" y="5507"/>
                    <a:pt x="5689" y="5507"/>
                  </a:cubicBezTo>
                  <a:lnTo>
                    <a:pt x="3514" y="5507"/>
                  </a:lnTo>
                  <a:cubicBezTo>
                    <a:pt x="3514" y="5507"/>
                    <a:pt x="3290" y="4792"/>
                    <a:pt x="2752" y="4455"/>
                  </a:cubicBezTo>
                  <a:cubicBezTo>
                    <a:pt x="2586" y="4352"/>
                    <a:pt x="2382" y="4223"/>
                    <a:pt x="2128" y="4045"/>
                  </a:cubicBezTo>
                  <a:cubicBezTo>
                    <a:pt x="2034" y="3975"/>
                    <a:pt x="1805" y="3775"/>
                    <a:pt x="1660" y="3433"/>
                  </a:cubicBezTo>
                  <a:lnTo>
                    <a:pt x="517" y="767"/>
                  </a:lnTo>
                  <a:cubicBezTo>
                    <a:pt x="439" y="586"/>
                    <a:pt x="517" y="453"/>
                    <a:pt x="629" y="402"/>
                  </a:cubicBezTo>
                  <a:cubicBezTo>
                    <a:pt x="659" y="389"/>
                    <a:pt x="692" y="381"/>
                    <a:pt x="727" y="381"/>
                  </a:cubicBezTo>
                  <a:cubicBezTo>
                    <a:pt x="816" y="381"/>
                    <a:pt x="914" y="434"/>
                    <a:pt x="988" y="585"/>
                  </a:cubicBezTo>
                  <a:cubicBezTo>
                    <a:pt x="988" y="586"/>
                    <a:pt x="989" y="588"/>
                    <a:pt x="989" y="589"/>
                  </a:cubicBezTo>
                  <a:lnTo>
                    <a:pt x="1730" y="1995"/>
                  </a:lnTo>
                  <a:cubicBezTo>
                    <a:pt x="1844" y="2212"/>
                    <a:pt x="1994" y="2353"/>
                    <a:pt x="2140" y="2491"/>
                  </a:cubicBezTo>
                  <a:cubicBezTo>
                    <a:pt x="2187" y="2536"/>
                    <a:pt x="2235" y="2582"/>
                    <a:pt x="2283" y="2630"/>
                  </a:cubicBezTo>
                  <a:cubicBezTo>
                    <a:pt x="2286" y="2633"/>
                    <a:pt x="2289" y="2636"/>
                    <a:pt x="2292" y="2639"/>
                  </a:cubicBezTo>
                  <a:lnTo>
                    <a:pt x="3378" y="3608"/>
                  </a:lnTo>
                  <a:cubicBezTo>
                    <a:pt x="3382" y="3611"/>
                    <a:pt x="3387" y="3614"/>
                    <a:pt x="3392" y="3619"/>
                  </a:cubicBezTo>
                  <a:cubicBezTo>
                    <a:pt x="3513" y="3709"/>
                    <a:pt x="3635" y="3746"/>
                    <a:pt x="3748" y="3746"/>
                  </a:cubicBezTo>
                  <a:cubicBezTo>
                    <a:pt x="3907" y="3746"/>
                    <a:pt x="4047" y="3673"/>
                    <a:pt x="4137" y="3570"/>
                  </a:cubicBezTo>
                  <a:cubicBezTo>
                    <a:pt x="4297" y="3387"/>
                    <a:pt x="4340" y="3081"/>
                    <a:pt x="4114" y="2847"/>
                  </a:cubicBezTo>
                  <a:cubicBezTo>
                    <a:pt x="3996" y="2720"/>
                    <a:pt x="3922" y="2634"/>
                    <a:pt x="3829" y="2525"/>
                  </a:cubicBezTo>
                  <a:cubicBezTo>
                    <a:pt x="3773" y="2462"/>
                    <a:pt x="3712" y="2390"/>
                    <a:pt x="3632" y="2300"/>
                  </a:cubicBezTo>
                  <a:cubicBezTo>
                    <a:pt x="3459" y="2105"/>
                    <a:pt x="3434" y="1899"/>
                    <a:pt x="3566" y="1766"/>
                  </a:cubicBezTo>
                  <a:cubicBezTo>
                    <a:pt x="3627" y="1705"/>
                    <a:pt x="3716" y="1667"/>
                    <a:pt x="3815" y="1667"/>
                  </a:cubicBezTo>
                  <a:cubicBezTo>
                    <a:pt x="3912" y="1667"/>
                    <a:pt x="4020" y="1703"/>
                    <a:pt x="4123" y="1787"/>
                  </a:cubicBezTo>
                  <a:lnTo>
                    <a:pt x="5099" y="2962"/>
                  </a:lnTo>
                  <a:cubicBezTo>
                    <a:pt x="5418" y="3346"/>
                    <a:pt x="5418" y="3981"/>
                    <a:pt x="5419" y="4541"/>
                  </a:cubicBezTo>
                  <a:cubicBezTo>
                    <a:pt x="5419" y="4619"/>
                    <a:pt x="5419" y="4697"/>
                    <a:pt x="5419" y="4771"/>
                  </a:cubicBezTo>
                  <a:cubicBezTo>
                    <a:pt x="5421" y="4872"/>
                    <a:pt x="5501" y="4952"/>
                    <a:pt x="5599" y="4952"/>
                  </a:cubicBezTo>
                  <a:cubicBezTo>
                    <a:pt x="5602" y="4952"/>
                    <a:pt x="5606" y="4952"/>
                    <a:pt x="5610" y="4952"/>
                  </a:cubicBezTo>
                  <a:lnTo>
                    <a:pt x="5613" y="4952"/>
                  </a:lnTo>
                  <a:cubicBezTo>
                    <a:pt x="5616" y="4952"/>
                    <a:pt x="5620" y="4952"/>
                    <a:pt x="5623" y="4952"/>
                  </a:cubicBezTo>
                  <a:cubicBezTo>
                    <a:pt x="5723" y="4952"/>
                    <a:pt x="5801" y="4869"/>
                    <a:pt x="5800" y="4766"/>
                  </a:cubicBezTo>
                  <a:cubicBezTo>
                    <a:pt x="5798" y="4694"/>
                    <a:pt x="5798" y="4618"/>
                    <a:pt x="5798" y="4541"/>
                  </a:cubicBezTo>
                  <a:cubicBezTo>
                    <a:pt x="5798" y="3947"/>
                    <a:pt x="5798" y="3209"/>
                    <a:pt x="5392" y="2720"/>
                  </a:cubicBezTo>
                  <a:lnTo>
                    <a:pt x="4405" y="1533"/>
                  </a:lnTo>
                  <a:cubicBezTo>
                    <a:pt x="4398" y="1524"/>
                    <a:pt x="4392" y="1516"/>
                    <a:pt x="4382" y="1510"/>
                  </a:cubicBezTo>
                  <a:cubicBezTo>
                    <a:pt x="4198" y="1352"/>
                    <a:pt x="4000" y="1285"/>
                    <a:pt x="3817" y="1285"/>
                  </a:cubicBezTo>
                  <a:cubicBezTo>
                    <a:pt x="3612" y="1285"/>
                    <a:pt x="3426" y="1368"/>
                    <a:pt x="3296" y="1499"/>
                  </a:cubicBezTo>
                  <a:cubicBezTo>
                    <a:pt x="3066" y="1732"/>
                    <a:pt x="2993" y="2148"/>
                    <a:pt x="3347" y="2551"/>
                  </a:cubicBezTo>
                  <a:cubicBezTo>
                    <a:pt x="3427" y="2640"/>
                    <a:pt x="3487" y="2711"/>
                    <a:pt x="3542" y="2774"/>
                  </a:cubicBezTo>
                  <a:cubicBezTo>
                    <a:pt x="3634" y="2881"/>
                    <a:pt x="3714" y="2973"/>
                    <a:pt x="3838" y="3107"/>
                  </a:cubicBezTo>
                  <a:cubicBezTo>
                    <a:pt x="3838" y="3108"/>
                    <a:pt x="3839" y="3110"/>
                    <a:pt x="3841" y="3110"/>
                  </a:cubicBezTo>
                  <a:cubicBezTo>
                    <a:pt x="3921" y="3194"/>
                    <a:pt x="3885" y="3281"/>
                    <a:pt x="3852" y="3320"/>
                  </a:cubicBezTo>
                  <a:cubicBezTo>
                    <a:pt x="3824" y="3351"/>
                    <a:pt x="3790" y="3367"/>
                    <a:pt x="3752" y="3367"/>
                  </a:cubicBezTo>
                  <a:cubicBezTo>
                    <a:pt x="3713" y="3367"/>
                    <a:pt x="3669" y="3351"/>
                    <a:pt x="3625" y="3318"/>
                  </a:cubicBezTo>
                  <a:lnTo>
                    <a:pt x="2549" y="2360"/>
                  </a:lnTo>
                  <a:cubicBezTo>
                    <a:pt x="2497" y="2307"/>
                    <a:pt x="2448" y="2261"/>
                    <a:pt x="2401" y="2215"/>
                  </a:cubicBezTo>
                  <a:cubicBezTo>
                    <a:pt x="2267" y="2088"/>
                    <a:pt x="2151" y="1979"/>
                    <a:pt x="2066" y="1818"/>
                  </a:cubicBezTo>
                  <a:lnTo>
                    <a:pt x="1327" y="415"/>
                  </a:lnTo>
                  <a:cubicBezTo>
                    <a:pt x="1181" y="118"/>
                    <a:pt x="948" y="1"/>
                    <a:pt x="73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71"/>
            <p:cNvSpPr/>
            <p:nvPr/>
          </p:nvSpPr>
          <p:spPr>
            <a:xfrm>
              <a:off x="4157712" y="2800808"/>
              <a:ext cx="176548" cy="205026"/>
            </a:xfrm>
            <a:custGeom>
              <a:avLst/>
              <a:gdLst/>
              <a:ahLst/>
              <a:cxnLst/>
              <a:rect l="l" t="t" r="r" b="b"/>
              <a:pathLst>
                <a:path w="6119" h="7106" extrusionOk="0">
                  <a:moveTo>
                    <a:pt x="2824" y="5918"/>
                  </a:moveTo>
                  <a:cubicBezTo>
                    <a:pt x="2852" y="5918"/>
                    <a:pt x="2875" y="5941"/>
                    <a:pt x="2875" y="5969"/>
                  </a:cubicBezTo>
                  <a:lnTo>
                    <a:pt x="2875" y="6671"/>
                  </a:lnTo>
                  <a:cubicBezTo>
                    <a:pt x="2875" y="6699"/>
                    <a:pt x="2852" y="6722"/>
                    <a:pt x="2824" y="6722"/>
                  </a:cubicBezTo>
                  <a:lnTo>
                    <a:pt x="434" y="6722"/>
                  </a:lnTo>
                  <a:cubicBezTo>
                    <a:pt x="407" y="6722"/>
                    <a:pt x="382" y="6699"/>
                    <a:pt x="382" y="6671"/>
                  </a:cubicBezTo>
                  <a:lnTo>
                    <a:pt x="382" y="5969"/>
                  </a:lnTo>
                  <a:cubicBezTo>
                    <a:pt x="382" y="5941"/>
                    <a:pt x="407" y="5918"/>
                    <a:pt x="434" y="5918"/>
                  </a:cubicBezTo>
                  <a:close/>
                  <a:moveTo>
                    <a:pt x="5388" y="1"/>
                  </a:moveTo>
                  <a:cubicBezTo>
                    <a:pt x="5169" y="1"/>
                    <a:pt x="4935" y="118"/>
                    <a:pt x="4789" y="416"/>
                  </a:cubicBezTo>
                  <a:lnTo>
                    <a:pt x="4051" y="1826"/>
                  </a:lnTo>
                  <a:cubicBezTo>
                    <a:pt x="3965" y="1987"/>
                    <a:pt x="3850" y="2097"/>
                    <a:pt x="3715" y="2225"/>
                  </a:cubicBezTo>
                  <a:cubicBezTo>
                    <a:pt x="3668" y="2269"/>
                    <a:pt x="3619" y="2317"/>
                    <a:pt x="3566" y="2369"/>
                  </a:cubicBezTo>
                  <a:lnTo>
                    <a:pt x="2491" y="3330"/>
                  </a:lnTo>
                  <a:cubicBezTo>
                    <a:pt x="2445" y="3363"/>
                    <a:pt x="2401" y="3380"/>
                    <a:pt x="2362" y="3380"/>
                  </a:cubicBezTo>
                  <a:cubicBezTo>
                    <a:pt x="2324" y="3380"/>
                    <a:pt x="2290" y="3364"/>
                    <a:pt x="2263" y="3332"/>
                  </a:cubicBezTo>
                  <a:cubicBezTo>
                    <a:pt x="2229" y="3294"/>
                    <a:pt x="2194" y="3206"/>
                    <a:pt x="2275" y="3122"/>
                  </a:cubicBezTo>
                  <a:cubicBezTo>
                    <a:pt x="2275" y="3120"/>
                    <a:pt x="2276" y="3120"/>
                    <a:pt x="2278" y="3119"/>
                  </a:cubicBezTo>
                  <a:cubicBezTo>
                    <a:pt x="2401" y="2985"/>
                    <a:pt x="2480" y="2892"/>
                    <a:pt x="2574" y="2784"/>
                  </a:cubicBezTo>
                  <a:cubicBezTo>
                    <a:pt x="2628" y="2722"/>
                    <a:pt x="2689" y="2651"/>
                    <a:pt x="2767" y="2560"/>
                  </a:cubicBezTo>
                  <a:cubicBezTo>
                    <a:pt x="3123" y="2157"/>
                    <a:pt x="3049" y="1738"/>
                    <a:pt x="2819" y="1505"/>
                  </a:cubicBezTo>
                  <a:cubicBezTo>
                    <a:pt x="2690" y="1373"/>
                    <a:pt x="2502" y="1289"/>
                    <a:pt x="2296" y="1289"/>
                  </a:cubicBezTo>
                  <a:cubicBezTo>
                    <a:pt x="2113" y="1289"/>
                    <a:pt x="1915" y="1356"/>
                    <a:pt x="1730" y="1514"/>
                  </a:cubicBezTo>
                  <a:cubicBezTo>
                    <a:pt x="1723" y="1522"/>
                    <a:pt x="1715" y="1530"/>
                    <a:pt x="1709" y="1537"/>
                  </a:cubicBezTo>
                  <a:lnTo>
                    <a:pt x="721" y="2729"/>
                  </a:lnTo>
                  <a:cubicBezTo>
                    <a:pt x="314" y="3222"/>
                    <a:pt x="314" y="3962"/>
                    <a:pt x="313" y="4558"/>
                  </a:cubicBezTo>
                  <a:cubicBezTo>
                    <a:pt x="313" y="4636"/>
                    <a:pt x="313" y="4711"/>
                    <a:pt x="313" y="4785"/>
                  </a:cubicBezTo>
                  <a:cubicBezTo>
                    <a:pt x="311" y="4890"/>
                    <a:pt x="396" y="4976"/>
                    <a:pt x="500" y="4978"/>
                  </a:cubicBezTo>
                  <a:lnTo>
                    <a:pt x="502" y="4978"/>
                  </a:lnTo>
                  <a:cubicBezTo>
                    <a:pt x="502" y="4978"/>
                    <a:pt x="690" y="4901"/>
                    <a:pt x="692" y="4797"/>
                  </a:cubicBezTo>
                  <a:cubicBezTo>
                    <a:pt x="692" y="4722"/>
                    <a:pt x="692" y="4645"/>
                    <a:pt x="693" y="4565"/>
                  </a:cubicBezTo>
                  <a:cubicBezTo>
                    <a:pt x="693" y="4005"/>
                    <a:pt x="693" y="3372"/>
                    <a:pt x="1012" y="2987"/>
                  </a:cubicBezTo>
                  <a:lnTo>
                    <a:pt x="1988" y="1813"/>
                  </a:lnTo>
                  <a:cubicBezTo>
                    <a:pt x="2092" y="1728"/>
                    <a:pt x="2200" y="1692"/>
                    <a:pt x="2297" y="1692"/>
                  </a:cubicBezTo>
                  <a:cubicBezTo>
                    <a:pt x="2397" y="1692"/>
                    <a:pt x="2485" y="1730"/>
                    <a:pt x="2545" y="1790"/>
                  </a:cubicBezTo>
                  <a:cubicBezTo>
                    <a:pt x="2677" y="1925"/>
                    <a:pt x="2652" y="2129"/>
                    <a:pt x="2479" y="2326"/>
                  </a:cubicBezTo>
                  <a:cubicBezTo>
                    <a:pt x="2399" y="2416"/>
                    <a:pt x="2338" y="2488"/>
                    <a:pt x="2282" y="2551"/>
                  </a:cubicBezTo>
                  <a:cubicBezTo>
                    <a:pt x="2190" y="2659"/>
                    <a:pt x="2117" y="2745"/>
                    <a:pt x="1997" y="2872"/>
                  </a:cubicBezTo>
                  <a:cubicBezTo>
                    <a:pt x="1772" y="3107"/>
                    <a:pt x="1815" y="3413"/>
                    <a:pt x="1976" y="3594"/>
                  </a:cubicBezTo>
                  <a:cubicBezTo>
                    <a:pt x="2065" y="3697"/>
                    <a:pt x="2205" y="3771"/>
                    <a:pt x="2364" y="3771"/>
                  </a:cubicBezTo>
                  <a:cubicBezTo>
                    <a:pt x="2477" y="3771"/>
                    <a:pt x="2599" y="3734"/>
                    <a:pt x="2721" y="3643"/>
                  </a:cubicBezTo>
                  <a:cubicBezTo>
                    <a:pt x="2726" y="3640"/>
                    <a:pt x="2729" y="3636"/>
                    <a:pt x="2733" y="3633"/>
                  </a:cubicBezTo>
                  <a:lnTo>
                    <a:pt x="3821" y="2663"/>
                  </a:lnTo>
                  <a:cubicBezTo>
                    <a:pt x="3824" y="2660"/>
                    <a:pt x="3827" y="2657"/>
                    <a:pt x="3829" y="2654"/>
                  </a:cubicBezTo>
                  <a:cubicBezTo>
                    <a:pt x="3878" y="2606"/>
                    <a:pt x="3925" y="2560"/>
                    <a:pt x="3973" y="2516"/>
                  </a:cubicBezTo>
                  <a:cubicBezTo>
                    <a:pt x="4119" y="2378"/>
                    <a:pt x="4269" y="2237"/>
                    <a:pt x="4382" y="2019"/>
                  </a:cubicBezTo>
                  <a:lnTo>
                    <a:pt x="5122" y="614"/>
                  </a:lnTo>
                  <a:cubicBezTo>
                    <a:pt x="5122" y="612"/>
                    <a:pt x="5123" y="611"/>
                    <a:pt x="5125" y="609"/>
                  </a:cubicBezTo>
                  <a:cubicBezTo>
                    <a:pt x="5198" y="459"/>
                    <a:pt x="5296" y="405"/>
                    <a:pt x="5385" y="405"/>
                  </a:cubicBezTo>
                  <a:cubicBezTo>
                    <a:pt x="5420" y="405"/>
                    <a:pt x="5453" y="413"/>
                    <a:pt x="5482" y="427"/>
                  </a:cubicBezTo>
                  <a:cubicBezTo>
                    <a:pt x="5594" y="479"/>
                    <a:pt x="5672" y="611"/>
                    <a:pt x="5596" y="792"/>
                  </a:cubicBezTo>
                  <a:lnTo>
                    <a:pt x="4453" y="3459"/>
                  </a:lnTo>
                  <a:cubicBezTo>
                    <a:pt x="4307" y="3800"/>
                    <a:pt x="4079" y="3999"/>
                    <a:pt x="3985" y="4071"/>
                  </a:cubicBezTo>
                  <a:cubicBezTo>
                    <a:pt x="3731" y="4249"/>
                    <a:pt x="3525" y="4378"/>
                    <a:pt x="3359" y="4481"/>
                  </a:cubicBezTo>
                  <a:cubicBezTo>
                    <a:pt x="2822" y="4817"/>
                    <a:pt x="2646" y="4953"/>
                    <a:pt x="2598" y="5533"/>
                  </a:cubicBezTo>
                  <a:lnTo>
                    <a:pt x="431" y="5533"/>
                  </a:lnTo>
                  <a:cubicBezTo>
                    <a:pt x="193" y="5533"/>
                    <a:pt x="0" y="5964"/>
                    <a:pt x="0" y="5964"/>
                  </a:cubicBezTo>
                  <a:lnTo>
                    <a:pt x="0" y="6673"/>
                  </a:lnTo>
                  <a:cubicBezTo>
                    <a:pt x="0" y="6911"/>
                    <a:pt x="193" y="7105"/>
                    <a:pt x="431" y="7105"/>
                  </a:cubicBezTo>
                  <a:lnTo>
                    <a:pt x="2827" y="7105"/>
                  </a:lnTo>
                  <a:cubicBezTo>
                    <a:pt x="3065" y="7105"/>
                    <a:pt x="3260" y="6911"/>
                    <a:pt x="3260" y="6673"/>
                  </a:cubicBezTo>
                  <a:lnTo>
                    <a:pt x="3260" y="5963"/>
                  </a:lnTo>
                  <a:cubicBezTo>
                    <a:pt x="3260" y="5777"/>
                    <a:pt x="3141" y="5618"/>
                    <a:pt x="2979" y="5556"/>
                  </a:cubicBezTo>
                  <a:cubicBezTo>
                    <a:pt x="3007" y="5147"/>
                    <a:pt x="3092" y="5091"/>
                    <a:pt x="3565" y="4795"/>
                  </a:cubicBezTo>
                  <a:cubicBezTo>
                    <a:pt x="3735" y="4690"/>
                    <a:pt x="3945" y="4556"/>
                    <a:pt x="4209" y="4372"/>
                  </a:cubicBezTo>
                  <a:cubicBezTo>
                    <a:pt x="4212" y="4370"/>
                    <a:pt x="4214" y="4369"/>
                    <a:pt x="4215" y="4367"/>
                  </a:cubicBezTo>
                  <a:cubicBezTo>
                    <a:pt x="4361" y="4257"/>
                    <a:pt x="4629" y="4012"/>
                    <a:pt x="4807" y="3597"/>
                  </a:cubicBezTo>
                  <a:lnTo>
                    <a:pt x="5950" y="919"/>
                  </a:lnTo>
                  <a:cubicBezTo>
                    <a:pt x="6119" y="528"/>
                    <a:pt x="5919" y="183"/>
                    <a:pt x="5646" y="57"/>
                  </a:cubicBezTo>
                  <a:cubicBezTo>
                    <a:pt x="5568" y="21"/>
                    <a:pt x="5479" y="1"/>
                    <a:pt x="538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71"/>
            <p:cNvSpPr/>
            <p:nvPr/>
          </p:nvSpPr>
          <p:spPr>
            <a:xfrm>
              <a:off x="4012930" y="2632223"/>
              <a:ext cx="306789" cy="228137"/>
            </a:xfrm>
            <a:custGeom>
              <a:avLst/>
              <a:gdLst/>
              <a:ahLst/>
              <a:cxnLst/>
              <a:rect l="l" t="t" r="r" b="b"/>
              <a:pathLst>
                <a:path w="10633" h="7907" extrusionOk="0">
                  <a:moveTo>
                    <a:pt x="1792" y="3013"/>
                  </a:moveTo>
                  <a:lnTo>
                    <a:pt x="2153" y="3763"/>
                  </a:lnTo>
                  <a:cubicBezTo>
                    <a:pt x="2171" y="3803"/>
                    <a:pt x="2203" y="3834"/>
                    <a:pt x="2242" y="3854"/>
                  </a:cubicBezTo>
                  <a:lnTo>
                    <a:pt x="2993" y="4213"/>
                  </a:lnTo>
                  <a:lnTo>
                    <a:pt x="2242" y="4572"/>
                  </a:lnTo>
                  <a:cubicBezTo>
                    <a:pt x="2203" y="4590"/>
                    <a:pt x="2171" y="4622"/>
                    <a:pt x="2153" y="4661"/>
                  </a:cubicBezTo>
                  <a:lnTo>
                    <a:pt x="1792" y="5412"/>
                  </a:lnTo>
                  <a:lnTo>
                    <a:pt x="1433" y="4661"/>
                  </a:lnTo>
                  <a:cubicBezTo>
                    <a:pt x="1415" y="4622"/>
                    <a:pt x="1383" y="4590"/>
                    <a:pt x="1344" y="4572"/>
                  </a:cubicBezTo>
                  <a:lnTo>
                    <a:pt x="593" y="4213"/>
                  </a:lnTo>
                  <a:lnTo>
                    <a:pt x="1344" y="3854"/>
                  </a:lnTo>
                  <a:cubicBezTo>
                    <a:pt x="1383" y="3835"/>
                    <a:pt x="1415" y="3803"/>
                    <a:pt x="1433" y="3763"/>
                  </a:cubicBezTo>
                  <a:lnTo>
                    <a:pt x="1792" y="3013"/>
                  </a:lnTo>
                  <a:close/>
                  <a:moveTo>
                    <a:pt x="6778" y="2110"/>
                  </a:moveTo>
                  <a:cubicBezTo>
                    <a:pt x="7095" y="2110"/>
                    <a:pt x="7423" y="2256"/>
                    <a:pt x="7666" y="2475"/>
                  </a:cubicBezTo>
                  <a:cubicBezTo>
                    <a:pt x="7692" y="2499"/>
                    <a:pt x="7715" y="2521"/>
                    <a:pt x="7733" y="2538"/>
                  </a:cubicBezTo>
                  <a:cubicBezTo>
                    <a:pt x="7794" y="2598"/>
                    <a:pt x="7853" y="2653"/>
                    <a:pt x="7946" y="2653"/>
                  </a:cubicBezTo>
                  <a:lnTo>
                    <a:pt x="7949" y="2653"/>
                  </a:lnTo>
                  <a:cubicBezTo>
                    <a:pt x="8041" y="2653"/>
                    <a:pt x="8101" y="2596"/>
                    <a:pt x="8163" y="2538"/>
                  </a:cubicBezTo>
                  <a:cubicBezTo>
                    <a:pt x="8181" y="2521"/>
                    <a:pt x="8202" y="2499"/>
                    <a:pt x="8230" y="2475"/>
                  </a:cubicBezTo>
                  <a:cubicBezTo>
                    <a:pt x="8473" y="2257"/>
                    <a:pt x="8801" y="2110"/>
                    <a:pt x="9117" y="2110"/>
                  </a:cubicBezTo>
                  <a:cubicBezTo>
                    <a:pt x="9349" y="2110"/>
                    <a:pt x="9574" y="2189"/>
                    <a:pt x="9755" y="2377"/>
                  </a:cubicBezTo>
                  <a:cubicBezTo>
                    <a:pt x="10220" y="2857"/>
                    <a:pt x="10221" y="3641"/>
                    <a:pt x="9756" y="4122"/>
                  </a:cubicBezTo>
                  <a:lnTo>
                    <a:pt x="7959" y="5902"/>
                  </a:lnTo>
                  <a:lnTo>
                    <a:pt x="7952" y="5908"/>
                  </a:lnTo>
                  <a:cubicBezTo>
                    <a:pt x="7951" y="5908"/>
                    <a:pt x="7949" y="5909"/>
                    <a:pt x="7948" y="5911"/>
                  </a:cubicBezTo>
                  <a:lnTo>
                    <a:pt x="7936" y="5902"/>
                  </a:lnTo>
                  <a:lnTo>
                    <a:pt x="6354" y="4334"/>
                  </a:lnTo>
                  <a:lnTo>
                    <a:pt x="6139" y="4122"/>
                  </a:lnTo>
                  <a:cubicBezTo>
                    <a:pt x="5676" y="3639"/>
                    <a:pt x="5676" y="2857"/>
                    <a:pt x="6141" y="2375"/>
                  </a:cubicBezTo>
                  <a:cubicBezTo>
                    <a:pt x="6321" y="2188"/>
                    <a:pt x="6547" y="2110"/>
                    <a:pt x="6778" y="2110"/>
                  </a:cubicBezTo>
                  <a:close/>
                  <a:moveTo>
                    <a:pt x="2761" y="0"/>
                  </a:moveTo>
                  <a:cubicBezTo>
                    <a:pt x="2170" y="0"/>
                    <a:pt x="1633" y="222"/>
                    <a:pt x="1232" y="636"/>
                  </a:cubicBezTo>
                  <a:cubicBezTo>
                    <a:pt x="421" y="1475"/>
                    <a:pt x="249" y="2729"/>
                    <a:pt x="717" y="3743"/>
                  </a:cubicBezTo>
                  <a:lnTo>
                    <a:pt x="197" y="3993"/>
                  </a:lnTo>
                  <a:cubicBezTo>
                    <a:pt x="134" y="4018"/>
                    <a:pt x="1" y="4076"/>
                    <a:pt x="1" y="4222"/>
                  </a:cubicBezTo>
                  <a:cubicBezTo>
                    <a:pt x="1" y="4368"/>
                    <a:pt x="134" y="4426"/>
                    <a:pt x="197" y="4452"/>
                  </a:cubicBezTo>
                  <a:lnTo>
                    <a:pt x="1122" y="4895"/>
                  </a:lnTo>
                  <a:lnTo>
                    <a:pt x="1565" y="5819"/>
                  </a:lnTo>
                  <a:cubicBezTo>
                    <a:pt x="1588" y="5877"/>
                    <a:pt x="1648" y="6014"/>
                    <a:pt x="1794" y="6014"/>
                  </a:cubicBezTo>
                  <a:cubicBezTo>
                    <a:pt x="1941" y="6014"/>
                    <a:pt x="2001" y="5877"/>
                    <a:pt x="2024" y="5819"/>
                  </a:cubicBezTo>
                  <a:lnTo>
                    <a:pt x="2199" y="5455"/>
                  </a:lnTo>
                  <a:lnTo>
                    <a:pt x="4467" y="7701"/>
                  </a:lnTo>
                  <a:cubicBezTo>
                    <a:pt x="4472" y="7706"/>
                    <a:pt x="4477" y="7710"/>
                    <a:pt x="4483" y="7715"/>
                  </a:cubicBezTo>
                  <a:lnTo>
                    <a:pt x="4506" y="7733"/>
                  </a:lnTo>
                  <a:cubicBezTo>
                    <a:pt x="4635" y="7834"/>
                    <a:pt x="4719" y="7902"/>
                    <a:pt x="4839" y="7906"/>
                  </a:cubicBezTo>
                  <a:lnTo>
                    <a:pt x="4852" y="7906"/>
                  </a:lnTo>
                  <a:cubicBezTo>
                    <a:pt x="4970" y="7902"/>
                    <a:pt x="5056" y="7834"/>
                    <a:pt x="5185" y="7733"/>
                  </a:cubicBezTo>
                  <a:lnTo>
                    <a:pt x="5208" y="7715"/>
                  </a:lnTo>
                  <a:cubicBezTo>
                    <a:pt x="5213" y="7710"/>
                    <a:pt x="5217" y="7706"/>
                    <a:pt x="5224" y="7701"/>
                  </a:cubicBezTo>
                  <a:lnTo>
                    <a:pt x="6739" y="6199"/>
                  </a:lnTo>
                  <a:cubicBezTo>
                    <a:pt x="6814" y="6126"/>
                    <a:pt x="6814" y="6006"/>
                    <a:pt x="6741" y="5931"/>
                  </a:cubicBezTo>
                  <a:cubicBezTo>
                    <a:pt x="6703" y="5894"/>
                    <a:pt x="6654" y="5875"/>
                    <a:pt x="6605" y="5875"/>
                  </a:cubicBezTo>
                  <a:cubicBezTo>
                    <a:pt x="6557" y="5875"/>
                    <a:pt x="6509" y="5893"/>
                    <a:pt x="6472" y="5929"/>
                  </a:cubicBezTo>
                  <a:lnTo>
                    <a:pt x="4963" y="7423"/>
                  </a:lnTo>
                  <a:lnTo>
                    <a:pt x="4949" y="7436"/>
                  </a:lnTo>
                  <a:cubicBezTo>
                    <a:pt x="4912" y="7465"/>
                    <a:pt x="4872" y="7495"/>
                    <a:pt x="4845" y="7515"/>
                  </a:cubicBezTo>
                  <a:cubicBezTo>
                    <a:pt x="4817" y="7495"/>
                    <a:pt x="4779" y="7465"/>
                    <a:pt x="4742" y="7436"/>
                  </a:cubicBezTo>
                  <a:lnTo>
                    <a:pt x="4727" y="7423"/>
                  </a:lnTo>
                  <a:lnTo>
                    <a:pt x="2372" y="5092"/>
                  </a:lnTo>
                  <a:lnTo>
                    <a:pt x="2467" y="4894"/>
                  </a:lnTo>
                  <a:lnTo>
                    <a:pt x="3392" y="4452"/>
                  </a:lnTo>
                  <a:cubicBezTo>
                    <a:pt x="3455" y="4426"/>
                    <a:pt x="3588" y="4368"/>
                    <a:pt x="3588" y="4222"/>
                  </a:cubicBezTo>
                  <a:cubicBezTo>
                    <a:pt x="3588" y="4076"/>
                    <a:pt x="3455" y="4018"/>
                    <a:pt x="3392" y="3992"/>
                  </a:cubicBezTo>
                  <a:lnTo>
                    <a:pt x="2467" y="3549"/>
                  </a:lnTo>
                  <a:lnTo>
                    <a:pt x="2024" y="2625"/>
                  </a:lnTo>
                  <a:cubicBezTo>
                    <a:pt x="2013" y="2596"/>
                    <a:pt x="1992" y="2547"/>
                    <a:pt x="1955" y="2506"/>
                  </a:cubicBezTo>
                  <a:cubicBezTo>
                    <a:pt x="1920" y="2464"/>
                    <a:pt x="1867" y="2430"/>
                    <a:pt x="1794" y="2430"/>
                  </a:cubicBezTo>
                  <a:cubicBezTo>
                    <a:pt x="1648" y="2430"/>
                    <a:pt x="1588" y="2567"/>
                    <a:pt x="1565" y="2625"/>
                  </a:cubicBezTo>
                  <a:lnTo>
                    <a:pt x="1122" y="3549"/>
                  </a:lnTo>
                  <a:lnTo>
                    <a:pt x="1059" y="3579"/>
                  </a:lnTo>
                  <a:cubicBezTo>
                    <a:pt x="656" y="2703"/>
                    <a:pt x="804" y="1624"/>
                    <a:pt x="1505" y="900"/>
                  </a:cubicBezTo>
                  <a:cubicBezTo>
                    <a:pt x="1859" y="532"/>
                    <a:pt x="2300" y="378"/>
                    <a:pt x="2751" y="378"/>
                  </a:cubicBezTo>
                  <a:cubicBezTo>
                    <a:pt x="3356" y="378"/>
                    <a:pt x="3979" y="655"/>
                    <a:pt x="4440" y="1070"/>
                  </a:cubicBezTo>
                  <a:cubicBezTo>
                    <a:pt x="4490" y="1116"/>
                    <a:pt x="4532" y="1154"/>
                    <a:pt x="4566" y="1186"/>
                  </a:cubicBezTo>
                  <a:cubicBezTo>
                    <a:pt x="4668" y="1285"/>
                    <a:pt x="4737" y="1349"/>
                    <a:pt x="4843" y="1349"/>
                  </a:cubicBezTo>
                  <a:lnTo>
                    <a:pt x="4846" y="1349"/>
                  </a:lnTo>
                  <a:cubicBezTo>
                    <a:pt x="4954" y="1349"/>
                    <a:pt x="5021" y="1285"/>
                    <a:pt x="5124" y="1186"/>
                  </a:cubicBezTo>
                  <a:cubicBezTo>
                    <a:pt x="5158" y="1154"/>
                    <a:pt x="5199" y="1116"/>
                    <a:pt x="5250" y="1070"/>
                  </a:cubicBezTo>
                  <a:cubicBezTo>
                    <a:pt x="5710" y="655"/>
                    <a:pt x="6334" y="378"/>
                    <a:pt x="6938" y="378"/>
                  </a:cubicBezTo>
                  <a:cubicBezTo>
                    <a:pt x="7390" y="378"/>
                    <a:pt x="7831" y="532"/>
                    <a:pt x="8186" y="900"/>
                  </a:cubicBezTo>
                  <a:cubicBezTo>
                    <a:pt x="8426" y="1150"/>
                    <a:pt x="8609" y="1453"/>
                    <a:pt x="8721" y="1786"/>
                  </a:cubicBezTo>
                  <a:cubicBezTo>
                    <a:pt x="8446" y="1860"/>
                    <a:pt x="8186" y="2005"/>
                    <a:pt x="7975" y="2194"/>
                  </a:cubicBezTo>
                  <a:cubicBezTo>
                    <a:pt x="7965" y="2203"/>
                    <a:pt x="7955" y="2211"/>
                    <a:pt x="7946" y="2220"/>
                  </a:cubicBezTo>
                  <a:cubicBezTo>
                    <a:pt x="7939" y="2213"/>
                    <a:pt x="7929" y="2203"/>
                    <a:pt x="7919" y="2194"/>
                  </a:cubicBezTo>
                  <a:cubicBezTo>
                    <a:pt x="7609" y="1915"/>
                    <a:pt x="7187" y="1731"/>
                    <a:pt x="6773" y="1731"/>
                  </a:cubicBezTo>
                  <a:cubicBezTo>
                    <a:pt x="6448" y="1731"/>
                    <a:pt x="6128" y="1844"/>
                    <a:pt x="5868" y="2113"/>
                  </a:cubicBezTo>
                  <a:cubicBezTo>
                    <a:pt x="5262" y="2740"/>
                    <a:pt x="5262" y="3760"/>
                    <a:pt x="5868" y="4388"/>
                  </a:cubicBezTo>
                  <a:lnTo>
                    <a:pt x="5871" y="4389"/>
                  </a:lnTo>
                  <a:lnTo>
                    <a:pt x="7676" y="6179"/>
                  </a:lnTo>
                  <a:cubicBezTo>
                    <a:pt x="7682" y="6184"/>
                    <a:pt x="7687" y="6188"/>
                    <a:pt x="7693" y="6193"/>
                  </a:cubicBezTo>
                  <a:lnTo>
                    <a:pt x="7713" y="6208"/>
                  </a:lnTo>
                  <a:cubicBezTo>
                    <a:pt x="7785" y="6265"/>
                    <a:pt x="7847" y="6314"/>
                    <a:pt x="7939" y="6317"/>
                  </a:cubicBezTo>
                  <a:cubicBezTo>
                    <a:pt x="7942" y="6319"/>
                    <a:pt x="7945" y="6319"/>
                    <a:pt x="7948" y="6319"/>
                  </a:cubicBezTo>
                  <a:cubicBezTo>
                    <a:pt x="7949" y="6319"/>
                    <a:pt x="7952" y="6319"/>
                    <a:pt x="7955" y="6317"/>
                  </a:cubicBezTo>
                  <a:cubicBezTo>
                    <a:pt x="8049" y="6314"/>
                    <a:pt x="8112" y="6264"/>
                    <a:pt x="8187" y="6204"/>
                  </a:cubicBezTo>
                  <a:lnTo>
                    <a:pt x="8201" y="6193"/>
                  </a:lnTo>
                  <a:cubicBezTo>
                    <a:pt x="8207" y="6188"/>
                    <a:pt x="8213" y="6184"/>
                    <a:pt x="8218" y="6179"/>
                  </a:cubicBezTo>
                  <a:lnTo>
                    <a:pt x="9807" y="4604"/>
                  </a:lnTo>
                  <a:lnTo>
                    <a:pt x="10023" y="4391"/>
                  </a:lnTo>
                  <a:lnTo>
                    <a:pt x="10026" y="4388"/>
                  </a:lnTo>
                  <a:cubicBezTo>
                    <a:pt x="10632" y="3760"/>
                    <a:pt x="10632" y="2740"/>
                    <a:pt x="10026" y="2113"/>
                  </a:cubicBezTo>
                  <a:cubicBezTo>
                    <a:pt x="9766" y="1842"/>
                    <a:pt x="9443" y="1731"/>
                    <a:pt x="9116" y="1731"/>
                  </a:cubicBezTo>
                  <a:cubicBezTo>
                    <a:pt x="9112" y="1731"/>
                    <a:pt x="9107" y="1731"/>
                    <a:pt x="9103" y="1731"/>
                  </a:cubicBezTo>
                  <a:cubicBezTo>
                    <a:pt x="8976" y="1320"/>
                    <a:pt x="8755" y="942"/>
                    <a:pt x="8459" y="636"/>
                  </a:cubicBezTo>
                  <a:cubicBezTo>
                    <a:pt x="8058" y="222"/>
                    <a:pt x="7521" y="0"/>
                    <a:pt x="6928" y="0"/>
                  </a:cubicBezTo>
                  <a:cubicBezTo>
                    <a:pt x="6862" y="0"/>
                    <a:pt x="6796" y="3"/>
                    <a:pt x="6728" y="8"/>
                  </a:cubicBezTo>
                  <a:cubicBezTo>
                    <a:pt x="6112" y="60"/>
                    <a:pt x="5497" y="338"/>
                    <a:pt x="4997" y="788"/>
                  </a:cubicBezTo>
                  <a:cubicBezTo>
                    <a:pt x="4941" y="837"/>
                    <a:pt x="4898" y="878"/>
                    <a:pt x="4863" y="912"/>
                  </a:cubicBezTo>
                  <a:cubicBezTo>
                    <a:pt x="4857" y="916"/>
                    <a:pt x="4851" y="923"/>
                    <a:pt x="4845" y="929"/>
                  </a:cubicBezTo>
                  <a:cubicBezTo>
                    <a:pt x="4839" y="923"/>
                    <a:pt x="4832" y="918"/>
                    <a:pt x="4826" y="912"/>
                  </a:cubicBezTo>
                  <a:cubicBezTo>
                    <a:pt x="4793" y="878"/>
                    <a:pt x="4748" y="837"/>
                    <a:pt x="4694" y="789"/>
                  </a:cubicBezTo>
                  <a:cubicBezTo>
                    <a:pt x="4194" y="338"/>
                    <a:pt x="3579" y="60"/>
                    <a:pt x="2961" y="8"/>
                  </a:cubicBezTo>
                  <a:cubicBezTo>
                    <a:pt x="2894" y="3"/>
                    <a:pt x="2827" y="0"/>
                    <a:pt x="276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4" name="Google Shape;2504;p71"/>
          <p:cNvGrpSpPr/>
          <p:nvPr/>
        </p:nvGrpSpPr>
        <p:grpSpPr>
          <a:xfrm>
            <a:off x="4818819" y="2631242"/>
            <a:ext cx="354136" cy="373928"/>
            <a:chOff x="4793044" y="2631242"/>
            <a:chExt cx="354136" cy="373928"/>
          </a:xfrm>
        </p:grpSpPr>
        <p:sp>
          <p:nvSpPr>
            <p:cNvPr id="2505" name="Google Shape;2505;p71"/>
            <p:cNvSpPr/>
            <p:nvPr/>
          </p:nvSpPr>
          <p:spPr>
            <a:xfrm>
              <a:off x="4877005" y="2867774"/>
              <a:ext cx="53579" cy="53579"/>
            </a:xfrm>
            <a:custGeom>
              <a:avLst/>
              <a:gdLst/>
              <a:ahLst/>
              <a:cxnLst/>
              <a:rect l="l" t="t" r="r" b="b"/>
              <a:pathLst>
                <a:path w="1857" h="1857" extrusionOk="0">
                  <a:moveTo>
                    <a:pt x="1108" y="0"/>
                  </a:moveTo>
                  <a:lnTo>
                    <a:pt x="1" y="1109"/>
                  </a:lnTo>
                  <a:lnTo>
                    <a:pt x="47" y="1783"/>
                  </a:lnTo>
                  <a:lnTo>
                    <a:pt x="748" y="1856"/>
                  </a:lnTo>
                  <a:lnTo>
                    <a:pt x="1857" y="749"/>
                  </a:lnTo>
                  <a:lnTo>
                    <a:pt x="1848" y="8"/>
                  </a:ln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71"/>
            <p:cNvSpPr/>
            <p:nvPr/>
          </p:nvSpPr>
          <p:spPr>
            <a:xfrm>
              <a:off x="4796074" y="2912380"/>
              <a:ext cx="89760" cy="89789"/>
            </a:xfrm>
            <a:custGeom>
              <a:avLst/>
              <a:gdLst/>
              <a:ahLst/>
              <a:cxnLst/>
              <a:rect l="l" t="t" r="r" b="b"/>
              <a:pathLst>
                <a:path w="3111" h="3112" extrusionOk="0">
                  <a:moveTo>
                    <a:pt x="2955" y="169"/>
                  </a:moveTo>
                  <a:lnTo>
                    <a:pt x="3111" y="1247"/>
                  </a:lnTo>
                  <a:lnTo>
                    <a:pt x="1589" y="2768"/>
                  </a:lnTo>
                  <a:cubicBezTo>
                    <a:pt x="1247" y="3111"/>
                    <a:pt x="686" y="3111"/>
                    <a:pt x="342" y="2768"/>
                  </a:cubicBezTo>
                  <a:cubicBezTo>
                    <a:pt x="0" y="2425"/>
                    <a:pt x="0" y="1864"/>
                    <a:pt x="342" y="1520"/>
                  </a:cubicBezTo>
                  <a:lnTo>
                    <a:pt x="1864" y="0"/>
                  </a:ln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71"/>
            <p:cNvSpPr/>
            <p:nvPr/>
          </p:nvSpPr>
          <p:spPr>
            <a:xfrm>
              <a:off x="4849826" y="2893799"/>
              <a:ext cx="54618" cy="54589"/>
            </a:xfrm>
            <a:custGeom>
              <a:avLst/>
              <a:gdLst/>
              <a:ahLst/>
              <a:cxnLst/>
              <a:rect l="l" t="t" r="r" b="b"/>
              <a:pathLst>
                <a:path w="1893" h="1892" extrusionOk="0">
                  <a:moveTo>
                    <a:pt x="591" y="54"/>
                  </a:moveTo>
                  <a:lnTo>
                    <a:pt x="1" y="644"/>
                  </a:lnTo>
                  <a:lnTo>
                    <a:pt x="1248" y="1891"/>
                  </a:lnTo>
                  <a:lnTo>
                    <a:pt x="1839" y="1301"/>
                  </a:lnTo>
                  <a:cubicBezTo>
                    <a:pt x="1892" y="1247"/>
                    <a:pt x="1892" y="1158"/>
                    <a:pt x="1839" y="1105"/>
                  </a:cubicBezTo>
                  <a:lnTo>
                    <a:pt x="1687" y="953"/>
                  </a:lnTo>
                  <a:lnTo>
                    <a:pt x="940" y="206"/>
                  </a:lnTo>
                  <a:lnTo>
                    <a:pt x="788" y="54"/>
                  </a:lnTo>
                  <a:cubicBezTo>
                    <a:pt x="734" y="0"/>
                    <a:pt x="647" y="0"/>
                    <a:pt x="591" y="54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71"/>
            <p:cNvSpPr/>
            <p:nvPr/>
          </p:nvSpPr>
          <p:spPr>
            <a:xfrm>
              <a:off x="4864483" y="2683205"/>
              <a:ext cx="282697" cy="238812"/>
            </a:xfrm>
            <a:custGeom>
              <a:avLst/>
              <a:gdLst/>
              <a:ahLst/>
              <a:cxnLst/>
              <a:rect l="l" t="t" r="r" b="b"/>
              <a:pathLst>
                <a:path w="9798" h="8277" extrusionOk="0">
                  <a:moveTo>
                    <a:pt x="6840" y="1"/>
                  </a:moveTo>
                  <a:lnTo>
                    <a:pt x="2958" y="1"/>
                  </a:lnTo>
                  <a:cubicBezTo>
                    <a:pt x="2573" y="199"/>
                    <a:pt x="2213" y="458"/>
                    <a:pt x="1890" y="780"/>
                  </a:cubicBezTo>
                  <a:cubicBezTo>
                    <a:pt x="1" y="2670"/>
                    <a:pt x="260" y="5894"/>
                    <a:pt x="2668" y="7417"/>
                  </a:cubicBezTo>
                  <a:cubicBezTo>
                    <a:pt x="4029" y="8276"/>
                    <a:pt x="5771" y="8276"/>
                    <a:pt x="7130" y="7417"/>
                  </a:cubicBezTo>
                  <a:cubicBezTo>
                    <a:pt x="9539" y="5894"/>
                    <a:pt x="9798" y="2670"/>
                    <a:pt x="7908" y="780"/>
                  </a:cubicBezTo>
                  <a:cubicBezTo>
                    <a:pt x="7586" y="458"/>
                    <a:pt x="7225" y="199"/>
                    <a:pt x="6840" y="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71"/>
            <p:cNvSpPr/>
            <p:nvPr/>
          </p:nvSpPr>
          <p:spPr>
            <a:xfrm>
              <a:off x="4908339" y="2714770"/>
              <a:ext cx="194379" cy="175192"/>
            </a:xfrm>
            <a:custGeom>
              <a:avLst/>
              <a:gdLst/>
              <a:ahLst/>
              <a:cxnLst/>
              <a:rect l="l" t="t" r="r" b="b"/>
              <a:pathLst>
                <a:path w="6737" h="6072" extrusionOk="0">
                  <a:moveTo>
                    <a:pt x="5394" y="0"/>
                  </a:moveTo>
                  <a:lnTo>
                    <a:pt x="1364" y="0"/>
                  </a:lnTo>
                  <a:cubicBezTo>
                    <a:pt x="533" y="625"/>
                    <a:pt x="1" y="1625"/>
                    <a:pt x="22" y="2749"/>
                  </a:cubicBezTo>
                  <a:cubicBezTo>
                    <a:pt x="56" y="4593"/>
                    <a:pt x="1587" y="6072"/>
                    <a:pt x="3431" y="6043"/>
                  </a:cubicBezTo>
                  <a:cubicBezTo>
                    <a:pt x="5262" y="6015"/>
                    <a:pt x="6736" y="4524"/>
                    <a:pt x="6736" y="2686"/>
                  </a:cubicBezTo>
                  <a:cubicBezTo>
                    <a:pt x="6736" y="1588"/>
                    <a:pt x="6209" y="612"/>
                    <a:pt x="5394" y="0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71"/>
            <p:cNvSpPr/>
            <p:nvPr/>
          </p:nvSpPr>
          <p:spPr>
            <a:xfrm>
              <a:off x="4961803" y="2759866"/>
              <a:ext cx="88058" cy="69910"/>
            </a:xfrm>
            <a:custGeom>
              <a:avLst/>
              <a:gdLst/>
              <a:ahLst/>
              <a:cxnLst/>
              <a:rect l="l" t="t" r="r" b="b"/>
              <a:pathLst>
                <a:path w="3052" h="2423" extrusionOk="0">
                  <a:moveTo>
                    <a:pt x="347" y="951"/>
                  </a:moveTo>
                  <a:cubicBezTo>
                    <a:pt x="234" y="982"/>
                    <a:pt x="117" y="1013"/>
                    <a:pt x="1" y="1045"/>
                  </a:cubicBezTo>
                  <a:lnTo>
                    <a:pt x="1252" y="2286"/>
                  </a:lnTo>
                  <a:cubicBezTo>
                    <a:pt x="1466" y="2423"/>
                    <a:pt x="1587" y="2423"/>
                    <a:pt x="1800" y="2286"/>
                  </a:cubicBezTo>
                  <a:lnTo>
                    <a:pt x="3052" y="1045"/>
                  </a:lnTo>
                  <a:cubicBezTo>
                    <a:pt x="2935" y="1013"/>
                    <a:pt x="2819" y="982"/>
                    <a:pt x="2705" y="951"/>
                  </a:cubicBezTo>
                  <a:cubicBezTo>
                    <a:pt x="2440" y="879"/>
                    <a:pt x="2371" y="537"/>
                    <a:pt x="2315" y="427"/>
                  </a:cubicBezTo>
                  <a:cubicBezTo>
                    <a:pt x="1762" y="2"/>
                    <a:pt x="1292" y="0"/>
                    <a:pt x="737" y="427"/>
                  </a:cubicBezTo>
                  <a:cubicBezTo>
                    <a:pt x="682" y="539"/>
                    <a:pt x="613" y="879"/>
                    <a:pt x="347" y="951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71"/>
            <p:cNvSpPr/>
            <p:nvPr/>
          </p:nvSpPr>
          <p:spPr>
            <a:xfrm>
              <a:off x="4947694" y="2647659"/>
              <a:ext cx="116189" cy="132462"/>
            </a:xfrm>
            <a:custGeom>
              <a:avLst/>
              <a:gdLst/>
              <a:ahLst/>
              <a:cxnLst/>
              <a:rect l="l" t="t" r="r" b="b"/>
              <a:pathLst>
                <a:path w="4027" h="4591" extrusionOk="0">
                  <a:moveTo>
                    <a:pt x="0" y="2518"/>
                  </a:moveTo>
                  <a:cubicBezTo>
                    <a:pt x="0" y="3156"/>
                    <a:pt x="530" y="3937"/>
                    <a:pt x="1224" y="4324"/>
                  </a:cubicBezTo>
                  <a:cubicBezTo>
                    <a:pt x="1318" y="4376"/>
                    <a:pt x="1413" y="4419"/>
                    <a:pt x="1510" y="4455"/>
                  </a:cubicBezTo>
                  <a:cubicBezTo>
                    <a:pt x="1875" y="4590"/>
                    <a:pt x="2154" y="4590"/>
                    <a:pt x="2518" y="4455"/>
                  </a:cubicBezTo>
                  <a:cubicBezTo>
                    <a:pt x="2616" y="4419"/>
                    <a:pt x="2711" y="4376"/>
                    <a:pt x="2803" y="4324"/>
                  </a:cubicBezTo>
                  <a:cubicBezTo>
                    <a:pt x="3498" y="3937"/>
                    <a:pt x="4027" y="3156"/>
                    <a:pt x="4027" y="2518"/>
                  </a:cubicBezTo>
                  <a:lnTo>
                    <a:pt x="4027" y="2337"/>
                  </a:lnTo>
                  <a:lnTo>
                    <a:pt x="4027" y="1902"/>
                  </a:lnTo>
                  <a:cubicBezTo>
                    <a:pt x="1019" y="289"/>
                    <a:pt x="3186" y="1"/>
                    <a:pt x="0" y="1902"/>
                  </a:cubicBezTo>
                  <a:lnTo>
                    <a:pt x="0" y="2337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71"/>
            <p:cNvSpPr/>
            <p:nvPr/>
          </p:nvSpPr>
          <p:spPr>
            <a:xfrm>
              <a:off x="4947694" y="2636752"/>
              <a:ext cx="116304" cy="65553"/>
            </a:xfrm>
            <a:custGeom>
              <a:avLst/>
              <a:gdLst/>
              <a:ahLst/>
              <a:cxnLst/>
              <a:rect l="l" t="t" r="r" b="b"/>
              <a:pathLst>
                <a:path w="4031" h="2272" extrusionOk="0">
                  <a:moveTo>
                    <a:pt x="1668" y="35"/>
                  </a:moveTo>
                  <a:cubicBezTo>
                    <a:pt x="948" y="172"/>
                    <a:pt x="290" y="697"/>
                    <a:pt x="74" y="1608"/>
                  </a:cubicBezTo>
                  <a:cubicBezTo>
                    <a:pt x="26" y="1810"/>
                    <a:pt x="0" y="2031"/>
                    <a:pt x="0" y="2272"/>
                  </a:cubicBezTo>
                  <a:cubicBezTo>
                    <a:pt x="816" y="2215"/>
                    <a:pt x="694" y="1592"/>
                    <a:pt x="1257" y="1737"/>
                  </a:cubicBezTo>
                  <a:cubicBezTo>
                    <a:pt x="1692" y="1848"/>
                    <a:pt x="1853" y="1905"/>
                    <a:pt x="2016" y="1905"/>
                  </a:cubicBezTo>
                  <a:cubicBezTo>
                    <a:pt x="2177" y="1905"/>
                    <a:pt x="2338" y="1848"/>
                    <a:pt x="2772" y="1737"/>
                  </a:cubicBezTo>
                  <a:cubicBezTo>
                    <a:pt x="3337" y="1592"/>
                    <a:pt x="3214" y="2215"/>
                    <a:pt x="4030" y="2272"/>
                  </a:cubicBezTo>
                  <a:cubicBezTo>
                    <a:pt x="4030" y="2031"/>
                    <a:pt x="4004" y="1810"/>
                    <a:pt x="3956" y="1608"/>
                  </a:cubicBezTo>
                  <a:cubicBezTo>
                    <a:pt x="3740" y="697"/>
                    <a:pt x="3082" y="172"/>
                    <a:pt x="2363" y="35"/>
                  </a:cubicBezTo>
                  <a:cubicBezTo>
                    <a:pt x="2248" y="14"/>
                    <a:pt x="2131" y="2"/>
                    <a:pt x="2014" y="0"/>
                  </a:cubicBezTo>
                  <a:cubicBezTo>
                    <a:pt x="1899" y="2"/>
                    <a:pt x="1783" y="14"/>
                    <a:pt x="1668" y="35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71"/>
            <p:cNvSpPr/>
            <p:nvPr/>
          </p:nvSpPr>
          <p:spPr>
            <a:xfrm>
              <a:off x="4924468" y="2789901"/>
              <a:ext cx="162670" cy="99455"/>
            </a:xfrm>
            <a:custGeom>
              <a:avLst/>
              <a:gdLst/>
              <a:ahLst/>
              <a:cxnLst/>
              <a:rect l="l" t="t" r="r" b="b"/>
              <a:pathLst>
                <a:path w="5638" h="3447" extrusionOk="0">
                  <a:moveTo>
                    <a:pt x="1292" y="1"/>
                  </a:moveTo>
                  <a:cubicBezTo>
                    <a:pt x="638" y="185"/>
                    <a:pt x="0" y="447"/>
                    <a:pt x="0" y="1386"/>
                  </a:cubicBezTo>
                  <a:lnTo>
                    <a:pt x="0" y="1918"/>
                  </a:lnTo>
                  <a:cubicBezTo>
                    <a:pt x="601" y="2839"/>
                    <a:pt x="1638" y="3446"/>
                    <a:pt x="2819" y="3446"/>
                  </a:cubicBezTo>
                  <a:cubicBezTo>
                    <a:pt x="3999" y="3446"/>
                    <a:pt x="5037" y="2839"/>
                    <a:pt x="5637" y="1918"/>
                  </a:cubicBezTo>
                  <a:lnTo>
                    <a:pt x="5637" y="1386"/>
                  </a:lnTo>
                  <a:cubicBezTo>
                    <a:pt x="5637" y="447"/>
                    <a:pt x="4999" y="185"/>
                    <a:pt x="4346" y="1"/>
                  </a:cubicBezTo>
                  <a:lnTo>
                    <a:pt x="3092" y="737"/>
                  </a:lnTo>
                  <a:cubicBezTo>
                    <a:pt x="2879" y="875"/>
                    <a:pt x="2758" y="875"/>
                    <a:pt x="2545" y="737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71"/>
            <p:cNvSpPr/>
            <p:nvPr/>
          </p:nvSpPr>
          <p:spPr>
            <a:xfrm>
              <a:off x="4903434" y="2631242"/>
              <a:ext cx="204766" cy="263539"/>
            </a:xfrm>
            <a:custGeom>
              <a:avLst/>
              <a:gdLst/>
              <a:ahLst/>
              <a:cxnLst/>
              <a:rect l="l" t="t" r="r" b="b"/>
              <a:pathLst>
                <a:path w="7097" h="9134" extrusionOk="0">
                  <a:moveTo>
                    <a:pt x="3550" y="381"/>
                  </a:moveTo>
                  <a:cubicBezTo>
                    <a:pt x="4381" y="395"/>
                    <a:pt x="5271" y="984"/>
                    <a:pt x="5366" y="2239"/>
                  </a:cubicBezTo>
                  <a:cubicBezTo>
                    <a:pt x="5171" y="2187"/>
                    <a:pt x="5073" y="2086"/>
                    <a:pt x="4969" y="1978"/>
                  </a:cubicBezTo>
                  <a:cubicBezTo>
                    <a:pt x="4851" y="1860"/>
                    <a:pt x="4711" y="1716"/>
                    <a:pt x="4461" y="1716"/>
                  </a:cubicBezTo>
                  <a:cubicBezTo>
                    <a:pt x="4401" y="1716"/>
                    <a:pt x="4334" y="1724"/>
                    <a:pt x="4260" y="1743"/>
                  </a:cubicBezTo>
                  <a:cubicBezTo>
                    <a:pt x="4154" y="1771"/>
                    <a:pt x="4064" y="1796"/>
                    <a:pt x="3987" y="1816"/>
                  </a:cubicBezTo>
                  <a:cubicBezTo>
                    <a:pt x="3760" y="1877"/>
                    <a:pt x="3647" y="1908"/>
                    <a:pt x="3550" y="1908"/>
                  </a:cubicBezTo>
                  <a:cubicBezTo>
                    <a:pt x="3452" y="1908"/>
                    <a:pt x="3337" y="1877"/>
                    <a:pt x="3110" y="1816"/>
                  </a:cubicBezTo>
                  <a:cubicBezTo>
                    <a:pt x="3032" y="1796"/>
                    <a:pt x="2943" y="1771"/>
                    <a:pt x="2838" y="1743"/>
                  </a:cubicBezTo>
                  <a:cubicBezTo>
                    <a:pt x="2764" y="1724"/>
                    <a:pt x="2697" y="1716"/>
                    <a:pt x="2637" y="1716"/>
                  </a:cubicBezTo>
                  <a:cubicBezTo>
                    <a:pt x="2387" y="1716"/>
                    <a:pt x="2247" y="1860"/>
                    <a:pt x="2130" y="1978"/>
                  </a:cubicBezTo>
                  <a:cubicBezTo>
                    <a:pt x="2025" y="2086"/>
                    <a:pt x="1926" y="2187"/>
                    <a:pt x="1732" y="2240"/>
                  </a:cubicBezTo>
                  <a:cubicBezTo>
                    <a:pt x="1826" y="984"/>
                    <a:pt x="2717" y="395"/>
                    <a:pt x="3550" y="381"/>
                  </a:cubicBezTo>
                  <a:close/>
                  <a:moveTo>
                    <a:pt x="4458" y="2098"/>
                  </a:moveTo>
                  <a:cubicBezTo>
                    <a:pt x="4548" y="2098"/>
                    <a:pt x="4597" y="2148"/>
                    <a:pt x="4694" y="2247"/>
                  </a:cubicBezTo>
                  <a:cubicBezTo>
                    <a:pt x="4828" y="2385"/>
                    <a:pt x="5006" y="2564"/>
                    <a:pt x="5369" y="2632"/>
                  </a:cubicBezTo>
                  <a:lnTo>
                    <a:pt x="5369" y="3079"/>
                  </a:lnTo>
                  <a:cubicBezTo>
                    <a:pt x="5369" y="3744"/>
                    <a:pt x="4722" y="4564"/>
                    <a:pt x="3986" y="4837"/>
                  </a:cubicBezTo>
                  <a:cubicBezTo>
                    <a:pt x="3824" y="4897"/>
                    <a:pt x="3686" y="4927"/>
                    <a:pt x="3548" y="4927"/>
                  </a:cubicBezTo>
                  <a:cubicBezTo>
                    <a:pt x="3410" y="4927"/>
                    <a:pt x="3272" y="4897"/>
                    <a:pt x="3110" y="4837"/>
                  </a:cubicBezTo>
                  <a:cubicBezTo>
                    <a:pt x="2372" y="4564"/>
                    <a:pt x="1726" y="3742"/>
                    <a:pt x="1726" y="3081"/>
                  </a:cubicBezTo>
                  <a:lnTo>
                    <a:pt x="1726" y="2632"/>
                  </a:lnTo>
                  <a:cubicBezTo>
                    <a:pt x="2091" y="2564"/>
                    <a:pt x="2268" y="2383"/>
                    <a:pt x="2403" y="2247"/>
                  </a:cubicBezTo>
                  <a:cubicBezTo>
                    <a:pt x="2499" y="2147"/>
                    <a:pt x="2548" y="2099"/>
                    <a:pt x="2638" y="2099"/>
                  </a:cubicBezTo>
                  <a:cubicBezTo>
                    <a:pt x="2668" y="2099"/>
                    <a:pt x="2702" y="2104"/>
                    <a:pt x="2745" y="2115"/>
                  </a:cubicBezTo>
                  <a:cubicBezTo>
                    <a:pt x="2847" y="2141"/>
                    <a:pt x="2935" y="2165"/>
                    <a:pt x="3012" y="2185"/>
                  </a:cubicBezTo>
                  <a:cubicBezTo>
                    <a:pt x="3262" y="2253"/>
                    <a:pt x="3401" y="2290"/>
                    <a:pt x="3548" y="2290"/>
                  </a:cubicBezTo>
                  <a:cubicBezTo>
                    <a:pt x="3696" y="2290"/>
                    <a:pt x="3834" y="2253"/>
                    <a:pt x="4082" y="2185"/>
                  </a:cubicBezTo>
                  <a:cubicBezTo>
                    <a:pt x="4159" y="2165"/>
                    <a:pt x="4248" y="2141"/>
                    <a:pt x="4351" y="2115"/>
                  </a:cubicBezTo>
                  <a:cubicBezTo>
                    <a:pt x="4393" y="2104"/>
                    <a:pt x="4428" y="2098"/>
                    <a:pt x="4458" y="2098"/>
                  </a:cubicBezTo>
                  <a:close/>
                  <a:moveTo>
                    <a:pt x="4237" y="5147"/>
                  </a:moveTo>
                  <a:cubicBezTo>
                    <a:pt x="4300" y="5294"/>
                    <a:pt x="4403" y="5477"/>
                    <a:pt x="4598" y="5563"/>
                  </a:cubicBezTo>
                  <a:lnTo>
                    <a:pt x="3726" y="6074"/>
                  </a:lnTo>
                  <a:cubicBezTo>
                    <a:pt x="3723" y="6075"/>
                    <a:pt x="3722" y="6077"/>
                    <a:pt x="3719" y="6078"/>
                  </a:cubicBezTo>
                  <a:cubicBezTo>
                    <a:pt x="3644" y="6127"/>
                    <a:pt x="3597" y="6151"/>
                    <a:pt x="3549" y="6151"/>
                  </a:cubicBezTo>
                  <a:cubicBezTo>
                    <a:pt x="3501" y="6151"/>
                    <a:pt x="3453" y="6127"/>
                    <a:pt x="3378" y="6078"/>
                  </a:cubicBezTo>
                  <a:cubicBezTo>
                    <a:pt x="3377" y="6077"/>
                    <a:pt x="3374" y="6075"/>
                    <a:pt x="3372" y="6074"/>
                  </a:cubicBezTo>
                  <a:lnTo>
                    <a:pt x="2501" y="5563"/>
                  </a:lnTo>
                  <a:cubicBezTo>
                    <a:pt x="2696" y="5477"/>
                    <a:pt x="2798" y="5293"/>
                    <a:pt x="2860" y="5147"/>
                  </a:cubicBezTo>
                  <a:cubicBezTo>
                    <a:pt x="2900" y="5164"/>
                    <a:pt x="2938" y="5181"/>
                    <a:pt x="2978" y="5195"/>
                  </a:cubicBezTo>
                  <a:cubicBezTo>
                    <a:pt x="3182" y="5270"/>
                    <a:pt x="3366" y="5308"/>
                    <a:pt x="3550" y="5308"/>
                  </a:cubicBezTo>
                  <a:cubicBezTo>
                    <a:pt x="3734" y="5308"/>
                    <a:pt x="3917" y="5270"/>
                    <a:pt x="4119" y="5195"/>
                  </a:cubicBezTo>
                  <a:cubicBezTo>
                    <a:pt x="4159" y="5181"/>
                    <a:pt x="4199" y="5164"/>
                    <a:pt x="4237" y="5147"/>
                  </a:cubicBezTo>
                  <a:close/>
                  <a:moveTo>
                    <a:pt x="1361" y="3294"/>
                  </a:moveTo>
                  <a:cubicBezTo>
                    <a:pt x="1453" y="3912"/>
                    <a:pt x="1923" y="4574"/>
                    <a:pt x="2525" y="4965"/>
                  </a:cubicBezTo>
                  <a:cubicBezTo>
                    <a:pt x="2482" y="5072"/>
                    <a:pt x="2421" y="5199"/>
                    <a:pt x="2321" y="5227"/>
                  </a:cubicBezTo>
                  <a:cubicBezTo>
                    <a:pt x="2277" y="5239"/>
                    <a:pt x="2232" y="5250"/>
                    <a:pt x="2188" y="5262"/>
                  </a:cubicBezTo>
                  <a:cubicBezTo>
                    <a:pt x="2120" y="5281"/>
                    <a:pt x="2050" y="5299"/>
                    <a:pt x="1979" y="5319"/>
                  </a:cubicBezTo>
                  <a:cubicBezTo>
                    <a:pt x="1976" y="5321"/>
                    <a:pt x="1972" y="5321"/>
                    <a:pt x="1969" y="5322"/>
                  </a:cubicBezTo>
                  <a:cubicBezTo>
                    <a:pt x="1343" y="5498"/>
                    <a:pt x="668" y="5768"/>
                    <a:pt x="560" y="6637"/>
                  </a:cubicBezTo>
                  <a:cubicBezTo>
                    <a:pt x="444" y="6307"/>
                    <a:pt x="381" y="5954"/>
                    <a:pt x="381" y="5586"/>
                  </a:cubicBezTo>
                  <a:cubicBezTo>
                    <a:pt x="381" y="4707"/>
                    <a:pt x="734" y="3889"/>
                    <a:pt x="1361" y="3294"/>
                  </a:cubicBezTo>
                  <a:close/>
                  <a:moveTo>
                    <a:pt x="5737" y="3294"/>
                  </a:moveTo>
                  <a:cubicBezTo>
                    <a:pt x="6365" y="3889"/>
                    <a:pt x="6718" y="4707"/>
                    <a:pt x="6718" y="5586"/>
                  </a:cubicBezTo>
                  <a:cubicBezTo>
                    <a:pt x="6718" y="5954"/>
                    <a:pt x="6653" y="6307"/>
                    <a:pt x="6538" y="6637"/>
                  </a:cubicBezTo>
                  <a:cubicBezTo>
                    <a:pt x="6429" y="5767"/>
                    <a:pt x="5753" y="5497"/>
                    <a:pt x="5125" y="5321"/>
                  </a:cubicBezTo>
                  <a:cubicBezTo>
                    <a:pt x="5124" y="5321"/>
                    <a:pt x="5122" y="5321"/>
                    <a:pt x="5121" y="5319"/>
                  </a:cubicBezTo>
                  <a:cubicBezTo>
                    <a:pt x="5050" y="5299"/>
                    <a:pt x="4980" y="5281"/>
                    <a:pt x="4911" y="5262"/>
                  </a:cubicBezTo>
                  <a:cubicBezTo>
                    <a:pt x="4866" y="5250"/>
                    <a:pt x="4822" y="5239"/>
                    <a:pt x="4777" y="5227"/>
                  </a:cubicBezTo>
                  <a:cubicBezTo>
                    <a:pt x="4677" y="5199"/>
                    <a:pt x="4616" y="5074"/>
                    <a:pt x="4573" y="4965"/>
                  </a:cubicBezTo>
                  <a:cubicBezTo>
                    <a:pt x="5176" y="4575"/>
                    <a:pt x="5645" y="3912"/>
                    <a:pt x="5737" y="3294"/>
                  </a:cubicBezTo>
                  <a:close/>
                  <a:moveTo>
                    <a:pt x="5101" y="5707"/>
                  </a:moveTo>
                  <a:cubicBezTo>
                    <a:pt x="5684" y="5877"/>
                    <a:pt x="6175" y="6115"/>
                    <a:pt x="6175" y="6885"/>
                  </a:cubicBezTo>
                  <a:lnTo>
                    <a:pt x="6175" y="7359"/>
                  </a:lnTo>
                  <a:cubicBezTo>
                    <a:pt x="5604" y="8200"/>
                    <a:pt x="4639" y="8755"/>
                    <a:pt x="3548" y="8755"/>
                  </a:cubicBezTo>
                  <a:cubicBezTo>
                    <a:pt x="2456" y="8755"/>
                    <a:pt x="1491" y="8200"/>
                    <a:pt x="921" y="7358"/>
                  </a:cubicBezTo>
                  <a:lnTo>
                    <a:pt x="921" y="6885"/>
                  </a:lnTo>
                  <a:cubicBezTo>
                    <a:pt x="921" y="6117"/>
                    <a:pt x="1412" y="5877"/>
                    <a:pt x="1996" y="5707"/>
                  </a:cubicBezTo>
                  <a:lnTo>
                    <a:pt x="3174" y="6399"/>
                  </a:lnTo>
                  <a:cubicBezTo>
                    <a:pt x="3311" y="6486"/>
                    <a:pt x="3429" y="6529"/>
                    <a:pt x="3547" y="6529"/>
                  </a:cubicBezTo>
                  <a:cubicBezTo>
                    <a:pt x="3667" y="6529"/>
                    <a:pt x="3785" y="6486"/>
                    <a:pt x="3921" y="6399"/>
                  </a:cubicBezTo>
                  <a:lnTo>
                    <a:pt x="5101" y="5707"/>
                  </a:lnTo>
                  <a:close/>
                  <a:moveTo>
                    <a:pt x="3545" y="1"/>
                  </a:moveTo>
                  <a:cubicBezTo>
                    <a:pt x="2967" y="10"/>
                    <a:pt x="2429" y="237"/>
                    <a:pt x="2028" y="637"/>
                  </a:cubicBezTo>
                  <a:cubicBezTo>
                    <a:pt x="1579" y="1087"/>
                    <a:pt x="1343" y="1717"/>
                    <a:pt x="1343" y="2463"/>
                  </a:cubicBezTo>
                  <a:lnTo>
                    <a:pt x="1343" y="2806"/>
                  </a:lnTo>
                  <a:cubicBezTo>
                    <a:pt x="945" y="3122"/>
                    <a:pt x="617" y="3524"/>
                    <a:pt x="387" y="3974"/>
                  </a:cubicBezTo>
                  <a:cubicBezTo>
                    <a:pt x="129" y="4477"/>
                    <a:pt x="1" y="5018"/>
                    <a:pt x="1" y="5586"/>
                  </a:cubicBezTo>
                  <a:cubicBezTo>
                    <a:pt x="1" y="7542"/>
                    <a:pt x="1591" y="9134"/>
                    <a:pt x="3548" y="9134"/>
                  </a:cubicBezTo>
                  <a:cubicBezTo>
                    <a:pt x="5504" y="9134"/>
                    <a:pt x="7096" y="7542"/>
                    <a:pt x="7096" y="5586"/>
                  </a:cubicBezTo>
                  <a:cubicBezTo>
                    <a:pt x="7096" y="5018"/>
                    <a:pt x="6966" y="4477"/>
                    <a:pt x="6710" y="3974"/>
                  </a:cubicBezTo>
                  <a:cubicBezTo>
                    <a:pt x="6480" y="3524"/>
                    <a:pt x="6150" y="3122"/>
                    <a:pt x="5753" y="2806"/>
                  </a:cubicBezTo>
                  <a:lnTo>
                    <a:pt x="5753" y="2463"/>
                  </a:lnTo>
                  <a:cubicBezTo>
                    <a:pt x="5753" y="1717"/>
                    <a:pt x="5516" y="1087"/>
                    <a:pt x="5067" y="637"/>
                  </a:cubicBezTo>
                  <a:cubicBezTo>
                    <a:pt x="4668" y="237"/>
                    <a:pt x="4128" y="10"/>
                    <a:pt x="355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71"/>
            <p:cNvSpPr/>
            <p:nvPr/>
          </p:nvSpPr>
          <p:spPr>
            <a:xfrm>
              <a:off x="4793044" y="2692784"/>
              <a:ext cx="341037" cy="312386"/>
            </a:xfrm>
            <a:custGeom>
              <a:avLst/>
              <a:gdLst/>
              <a:ahLst/>
              <a:cxnLst/>
              <a:rect l="l" t="t" r="r" b="b"/>
              <a:pathLst>
                <a:path w="11820" h="10827" extrusionOk="0">
                  <a:moveTo>
                    <a:pt x="4001" y="6347"/>
                  </a:moveTo>
                  <a:cubicBezTo>
                    <a:pt x="4075" y="6432"/>
                    <a:pt x="4152" y="6515"/>
                    <a:pt x="4233" y="6596"/>
                  </a:cubicBezTo>
                  <a:cubicBezTo>
                    <a:pt x="4313" y="6676"/>
                    <a:pt x="4396" y="6752"/>
                    <a:pt x="4481" y="6826"/>
                  </a:cubicBezTo>
                  <a:lnTo>
                    <a:pt x="3656" y="7651"/>
                  </a:lnTo>
                  <a:lnTo>
                    <a:pt x="3176" y="7173"/>
                  </a:lnTo>
                  <a:lnTo>
                    <a:pt x="4001" y="6347"/>
                  </a:lnTo>
                  <a:close/>
                  <a:moveTo>
                    <a:pt x="2658" y="7191"/>
                  </a:moveTo>
                  <a:lnTo>
                    <a:pt x="3636" y="8170"/>
                  </a:lnTo>
                  <a:lnTo>
                    <a:pt x="3216" y="8590"/>
                  </a:lnTo>
                  <a:lnTo>
                    <a:pt x="2237" y="7611"/>
                  </a:lnTo>
                  <a:lnTo>
                    <a:pt x="2658" y="7191"/>
                  </a:lnTo>
                  <a:close/>
                  <a:moveTo>
                    <a:pt x="10107" y="0"/>
                  </a:moveTo>
                  <a:cubicBezTo>
                    <a:pt x="10052" y="0"/>
                    <a:pt x="9998" y="24"/>
                    <a:pt x="9961" y="69"/>
                  </a:cubicBezTo>
                  <a:cubicBezTo>
                    <a:pt x="9893" y="149"/>
                    <a:pt x="9905" y="268"/>
                    <a:pt x="9985" y="336"/>
                  </a:cubicBezTo>
                  <a:cubicBezTo>
                    <a:pt x="10073" y="408"/>
                    <a:pt x="10162" y="491"/>
                    <a:pt x="10251" y="578"/>
                  </a:cubicBezTo>
                  <a:cubicBezTo>
                    <a:pt x="11018" y="1345"/>
                    <a:pt x="11441" y="2367"/>
                    <a:pt x="11441" y="3453"/>
                  </a:cubicBezTo>
                  <a:cubicBezTo>
                    <a:pt x="11441" y="4539"/>
                    <a:pt x="11018" y="5559"/>
                    <a:pt x="10251" y="6327"/>
                  </a:cubicBezTo>
                  <a:cubicBezTo>
                    <a:pt x="9458" y="7120"/>
                    <a:pt x="8416" y="7516"/>
                    <a:pt x="7375" y="7516"/>
                  </a:cubicBezTo>
                  <a:cubicBezTo>
                    <a:pt x="6334" y="7516"/>
                    <a:pt x="5294" y="7120"/>
                    <a:pt x="4501" y="6327"/>
                  </a:cubicBezTo>
                  <a:cubicBezTo>
                    <a:pt x="3733" y="5559"/>
                    <a:pt x="3310" y="4539"/>
                    <a:pt x="3310" y="3453"/>
                  </a:cubicBezTo>
                  <a:cubicBezTo>
                    <a:pt x="3310" y="2367"/>
                    <a:pt x="3733" y="1345"/>
                    <a:pt x="4501" y="578"/>
                  </a:cubicBezTo>
                  <a:cubicBezTo>
                    <a:pt x="4575" y="505"/>
                    <a:pt x="4644" y="440"/>
                    <a:pt x="4712" y="382"/>
                  </a:cubicBezTo>
                  <a:cubicBezTo>
                    <a:pt x="4791" y="313"/>
                    <a:pt x="4801" y="193"/>
                    <a:pt x="4733" y="114"/>
                  </a:cubicBezTo>
                  <a:cubicBezTo>
                    <a:pt x="4695" y="70"/>
                    <a:pt x="4642" y="47"/>
                    <a:pt x="4589" y="47"/>
                  </a:cubicBezTo>
                  <a:cubicBezTo>
                    <a:pt x="4545" y="47"/>
                    <a:pt x="4501" y="62"/>
                    <a:pt x="4465" y="94"/>
                  </a:cubicBezTo>
                  <a:cubicBezTo>
                    <a:pt x="4389" y="158"/>
                    <a:pt x="4313" y="229"/>
                    <a:pt x="4231" y="310"/>
                  </a:cubicBezTo>
                  <a:cubicBezTo>
                    <a:pt x="3392" y="1149"/>
                    <a:pt x="2931" y="2266"/>
                    <a:pt x="2931" y="3453"/>
                  </a:cubicBezTo>
                  <a:cubicBezTo>
                    <a:pt x="2931" y="4396"/>
                    <a:pt x="3224" y="5295"/>
                    <a:pt x="3765" y="6047"/>
                  </a:cubicBezTo>
                  <a:lnTo>
                    <a:pt x="2908" y="6904"/>
                  </a:lnTo>
                  <a:lnTo>
                    <a:pt x="2889" y="6886"/>
                  </a:lnTo>
                  <a:cubicBezTo>
                    <a:pt x="2828" y="6824"/>
                    <a:pt x="2745" y="6791"/>
                    <a:pt x="2658" y="6791"/>
                  </a:cubicBezTo>
                  <a:cubicBezTo>
                    <a:pt x="2570" y="6791"/>
                    <a:pt x="2487" y="6824"/>
                    <a:pt x="2426" y="6886"/>
                  </a:cubicBezTo>
                  <a:lnTo>
                    <a:pt x="1839" y="7473"/>
                  </a:lnTo>
                  <a:cubicBezTo>
                    <a:pt x="1837" y="7475"/>
                    <a:pt x="1835" y="7475"/>
                    <a:pt x="1834" y="7476"/>
                  </a:cubicBezTo>
                  <a:cubicBezTo>
                    <a:pt x="1834" y="7478"/>
                    <a:pt x="1832" y="7479"/>
                    <a:pt x="1831" y="7481"/>
                  </a:cubicBezTo>
                  <a:lnTo>
                    <a:pt x="1386" y="7926"/>
                  </a:lnTo>
                  <a:cubicBezTo>
                    <a:pt x="1312" y="8001"/>
                    <a:pt x="1312" y="8121"/>
                    <a:pt x="1386" y="8194"/>
                  </a:cubicBezTo>
                  <a:cubicBezTo>
                    <a:pt x="1424" y="8231"/>
                    <a:pt x="1472" y="8249"/>
                    <a:pt x="1521" y="8249"/>
                  </a:cubicBezTo>
                  <a:cubicBezTo>
                    <a:pt x="1569" y="8249"/>
                    <a:pt x="1618" y="8231"/>
                    <a:pt x="1654" y="8194"/>
                  </a:cubicBezTo>
                  <a:lnTo>
                    <a:pt x="1969" y="7880"/>
                  </a:lnTo>
                  <a:lnTo>
                    <a:pt x="2948" y="8858"/>
                  </a:lnTo>
                  <a:lnTo>
                    <a:pt x="1559" y="10245"/>
                  </a:lnTo>
                  <a:cubicBezTo>
                    <a:pt x="1431" y="10375"/>
                    <a:pt x="1257" y="10448"/>
                    <a:pt x="1072" y="10448"/>
                  </a:cubicBezTo>
                  <a:cubicBezTo>
                    <a:pt x="886" y="10448"/>
                    <a:pt x="713" y="10375"/>
                    <a:pt x="582" y="10245"/>
                  </a:cubicBezTo>
                  <a:cubicBezTo>
                    <a:pt x="452" y="10115"/>
                    <a:pt x="380" y="9941"/>
                    <a:pt x="380" y="9756"/>
                  </a:cubicBezTo>
                  <a:cubicBezTo>
                    <a:pt x="380" y="9570"/>
                    <a:pt x="452" y="9397"/>
                    <a:pt x="582" y="9266"/>
                  </a:cubicBezTo>
                  <a:lnTo>
                    <a:pt x="1076" y="8771"/>
                  </a:lnTo>
                  <a:cubicBezTo>
                    <a:pt x="1151" y="8697"/>
                    <a:pt x="1151" y="8578"/>
                    <a:pt x="1076" y="8503"/>
                  </a:cubicBezTo>
                  <a:cubicBezTo>
                    <a:pt x="1039" y="8466"/>
                    <a:pt x="991" y="8447"/>
                    <a:pt x="943" y="8447"/>
                  </a:cubicBezTo>
                  <a:cubicBezTo>
                    <a:pt x="894" y="8447"/>
                    <a:pt x="845" y="8466"/>
                    <a:pt x="808" y="8503"/>
                  </a:cubicBezTo>
                  <a:lnTo>
                    <a:pt x="314" y="8998"/>
                  </a:lnTo>
                  <a:cubicBezTo>
                    <a:pt x="111" y="9200"/>
                    <a:pt x="1" y="9469"/>
                    <a:pt x="1" y="9756"/>
                  </a:cubicBezTo>
                  <a:cubicBezTo>
                    <a:pt x="1" y="10043"/>
                    <a:pt x="111" y="10311"/>
                    <a:pt x="314" y="10514"/>
                  </a:cubicBezTo>
                  <a:cubicBezTo>
                    <a:pt x="515" y="10714"/>
                    <a:pt x="785" y="10826"/>
                    <a:pt x="1072" y="10826"/>
                  </a:cubicBezTo>
                  <a:cubicBezTo>
                    <a:pt x="1358" y="10826"/>
                    <a:pt x="1627" y="10714"/>
                    <a:pt x="1829" y="10514"/>
                  </a:cubicBezTo>
                  <a:lnTo>
                    <a:pt x="3940" y="8401"/>
                  </a:lnTo>
                  <a:cubicBezTo>
                    <a:pt x="4003" y="8340"/>
                    <a:pt x="4037" y="8257"/>
                    <a:pt x="4037" y="8170"/>
                  </a:cubicBezTo>
                  <a:cubicBezTo>
                    <a:pt x="4037" y="8082"/>
                    <a:pt x="4003" y="7999"/>
                    <a:pt x="3940" y="7937"/>
                  </a:cubicBezTo>
                  <a:lnTo>
                    <a:pt x="3923" y="7920"/>
                  </a:lnTo>
                  <a:lnTo>
                    <a:pt x="4781" y="7062"/>
                  </a:lnTo>
                  <a:cubicBezTo>
                    <a:pt x="5554" y="7617"/>
                    <a:pt x="6463" y="7895"/>
                    <a:pt x="7374" y="7895"/>
                  </a:cubicBezTo>
                  <a:cubicBezTo>
                    <a:pt x="8513" y="7895"/>
                    <a:pt x="9652" y="7463"/>
                    <a:pt x="10517" y="6596"/>
                  </a:cubicBezTo>
                  <a:cubicBezTo>
                    <a:pt x="11358" y="5755"/>
                    <a:pt x="11820" y="4640"/>
                    <a:pt x="11820" y="3453"/>
                  </a:cubicBezTo>
                  <a:cubicBezTo>
                    <a:pt x="11820" y="2266"/>
                    <a:pt x="11358" y="1149"/>
                    <a:pt x="10519" y="310"/>
                  </a:cubicBezTo>
                  <a:cubicBezTo>
                    <a:pt x="10422" y="213"/>
                    <a:pt x="10324" y="124"/>
                    <a:pt x="10228" y="45"/>
                  </a:cubicBezTo>
                  <a:cubicBezTo>
                    <a:pt x="10192" y="15"/>
                    <a:pt x="10149" y="0"/>
                    <a:pt x="1010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6" name="Google Shape;2516;p71"/>
          <p:cNvGrpSpPr/>
          <p:nvPr/>
        </p:nvGrpSpPr>
        <p:grpSpPr>
          <a:xfrm>
            <a:off x="5614398" y="2619354"/>
            <a:ext cx="375631" cy="378718"/>
            <a:chOff x="5588623" y="2619354"/>
            <a:chExt cx="375631" cy="378718"/>
          </a:xfrm>
        </p:grpSpPr>
        <p:sp>
          <p:nvSpPr>
            <p:cNvPr id="2517" name="Google Shape;2517;p71"/>
            <p:cNvSpPr/>
            <p:nvPr/>
          </p:nvSpPr>
          <p:spPr>
            <a:xfrm>
              <a:off x="5833898" y="2645206"/>
              <a:ext cx="124383" cy="110274"/>
            </a:xfrm>
            <a:custGeom>
              <a:avLst/>
              <a:gdLst/>
              <a:ahLst/>
              <a:cxnLst/>
              <a:rect l="l" t="t" r="r" b="b"/>
              <a:pathLst>
                <a:path w="4311" h="3822" extrusionOk="0">
                  <a:moveTo>
                    <a:pt x="3846" y="2189"/>
                  </a:moveTo>
                  <a:cubicBezTo>
                    <a:pt x="4311" y="1707"/>
                    <a:pt x="4311" y="919"/>
                    <a:pt x="3846" y="439"/>
                  </a:cubicBezTo>
                  <a:cubicBezTo>
                    <a:pt x="3424" y="0"/>
                    <a:pt x="2742" y="111"/>
                    <a:pt x="2291" y="517"/>
                  </a:cubicBezTo>
                  <a:cubicBezTo>
                    <a:pt x="2208" y="591"/>
                    <a:pt x="2179" y="629"/>
                    <a:pt x="2156" y="629"/>
                  </a:cubicBezTo>
                  <a:cubicBezTo>
                    <a:pt x="2134" y="629"/>
                    <a:pt x="2104" y="592"/>
                    <a:pt x="2021" y="517"/>
                  </a:cubicBezTo>
                  <a:cubicBezTo>
                    <a:pt x="1570" y="111"/>
                    <a:pt x="887" y="0"/>
                    <a:pt x="465" y="439"/>
                  </a:cubicBezTo>
                  <a:cubicBezTo>
                    <a:pt x="1" y="919"/>
                    <a:pt x="1" y="1707"/>
                    <a:pt x="465" y="2189"/>
                  </a:cubicBezTo>
                  <a:lnTo>
                    <a:pt x="654" y="2376"/>
                  </a:lnTo>
                  <a:lnTo>
                    <a:pt x="2036" y="3747"/>
                  </a:lnTo>
                  <a:cubicBezTo>
                    <a:pt x="2096" y="3795"/>
                    <a:pt x="2125" y="3821"/>
                    <a:pt x="2156" y="3821"/>
                  </a:cubicBezTo>
                  <a:cubicBezTo>
                    <a:pt x="2185" y="3821"/>
                    <a:pt x="2216" y="3795"/>
                    <a:pt x="2275" y="3747"/>
                  </a:cubicBezTo>
                  <a:lnTo>
                    <a:pt x="3657" y="2376"/>
                  </a:ln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71"/>
            <p:cNvSpPr/>
            <p:nvPr/>
          </p:nvSpPr>
          <p:spPr>
            <a:xfrm>
              <a:off x="5619351" y="2733264"/>
              <a:ext cx="33873" cy="36643"/>
            </a:xfrm>
            <a:custGeom>
              <a:avLst/>
              <a:gdLst/>
              <a:ahLst/>
              <a:cxnLst/>
              <a:rect l="l" t="t" r="r" b="b"/>
              <a:pathLst>
                <a:path w="1174" h="1270" extrusionOk="0">
                  <a:moveTo>
                    <a:pt x="1174" y="456"/>
                  </a:moveTo>
                  <a:lnTo>
                    <a:pt x="709" y="1"/>
                  </a:lnTo>
                  <a:lnTo>
                    <a:pt x="278" y="1"/>
                  </a:lnTo>
                  <a:cubicBezTo>
                    <a:pt x="124" y="1"/>
                    <a:pt x="0" y="125"/>
                    <a:pt x="0" y="278"/>
                  </a:cubicBezTo>
                  <a:lnTo>
                    <a:pt x="0" y="553"/>
                  </a:lnTo>
                  <a:cubicBezTo>
                    <a:pt x="0" y="904"/>
                    <a:pt x="394" y="1269"/>
                    <a:pt x="743" y="1265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71"/>
            <p:cNvSpPr/>
            <p:nvPr/>
          </p:nvSpPr>
          <p:spPr>
            <a:xfrm>
              <a:off x="5775183" y="2733264"/>
              <a:ext cx="38922" cy="36498"/>
            </a:xfrm>
            <a:custGeom>
              <a:avLst/>
              <a:gdLst/>
              <a:ahLst/>
              <a:cxnLst/>
              <a:rect l="l" t="t" r="r" b="b"/>
              <a:pathLst>
                <a:path w="1349" h="1265" extrusionOk="0">
                  <a:moveTo>
                    <a:pt x="1348" y="553"/>
                  </a:moveTo>
                  <a:lnTo>
                    <a:pt x="1348" y="278"/>
                  </a:lnTo>
                  <a:cubicBezTo>
                    <a:pt x="1348" y="126"/>
                    <a:pt x="1223" y="1"/>
                    <a:pt x="1071" y="1"/>
                  </a:cubicBezTo>
                  <a:lnTo>
                    <a:pt x="634" y="1"/>
                  </a:lnTo>
                  <a:lnTo>
                    <a:pt x="84" y="702"/>
                  </a:lnTo>
                  <a:cubicBezTo>
                    <a:pt x="0" y="769"/>
                    <a:pt x="623" y="1153"/>
                    <a:pt x="600" y="1265"/>
                  </a:cubicBezTo>
                  <a:cubicBezTo>
                    <a:pt x="939" y="1246"/>
                    <a:pt x="1348" y="893"/>
                    <a:pt x="1348" y="553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71"/>
            <p:cNvSpPr/>
            <p:nvPr/>
          </p:nvSpPr>
          <p:spPr>
            <a:xfrm>
              <a:off x="5672007" y="2816503"/>
              <a:ext cx="89616" cy="67832"/>
            </a:xfrm>
            <a:custGeom>
              <a:avLst/>
              <a:gdLst/>
              <a:ahLst/>
              <a:cxnLst/>
              <a:rect l="l" t="t" r="r" b="b"/>
              <a:pathLst>
                <a:path w="3106" h="2351" extrusionOk="0">
                  <a:moveTo>
                    <a:pt x="1876" y="2210"/>
                  </a:moveTo>
                  <a:lnTo>
                    <a:pt x="3105" y="1127"/>
                  </a:lnTo>
                  <a:cubicBezTo>
                    <a:pt x="2757" y="1033"/>
                    <a:pt x="2665" y="584"/>
                    <a:pt x="2594" y="438"/>
                  </a:cubicBezTo>
                  <a:cubicBezTo>
                    <a:pt x="2246" y="163"/>
                    <a:pt x="1065" y="1"/>
                    <a:pt x="511" y="438"/>
                  </a:cubicBezTo>
                  <a:cubicBezTo>
                    <a:pt x="441" y="584"/>
                    <a:pt x="349" y="1033"/>
                    <a:pt x="0" y="1127"/>
                  </a:cubicBezTo>
                  <a:lnTo>
                    <a:pt x="1229" y="2210"/>
                  </a:lnTo>
                  <a:cubicBezTo>
                    <a:pt x="1355" y="2305"/>
                    <a:pt x="1453" y="2351"/>
                    <a:pt x="1553" y="2351"/>
                  </a:cubicBezTo>
                  <a:lnTo>
                    <a:pt x="1553" y="2351"/>
                  </a:lnTo>
                  <a:cubicBezTo>
                    <a:pt x="1653" y="2351"/>
                    <a:pt x="1751" y="2305"/>
                    <a:pt x="1876" y="2210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71"/>
            <p:cNvSpPr/>
            <p:nvPr/>
          </p:nvSpPr>
          <p:spPr>
            <a:xfrm>
              <a:off x="5593903" y="2849078"/>
              <a:ext cx="246083" cy="128740"/>
            </a:xfrm>
            <a:custGeom>
              <a:avLst/>
              <a:gdLst/>
              <a:ahLst/>
              <a:cxnLst/>
              <a:rect l="l" t="t" r="r" b="b"/>
              <a:pathLst>
                <a:path w="8529" h="4462" extrusionOk="0">
                  <a:moveTo>
                    <a:pt x="8506" y="4233"/>
                  </a:moveTo>
                  <a:lnTo>
                    <a:pt x="8210" y="1943"/>
                  </a:lnTo>
                  <a:cubicBezTo>
                    <a:pt x="8024" y="504"/>
                    <a:pt x="6800" y="271"/>
                    <a:pt x="5811" y="2"/>
                  </a:cubicBezTo>
                  <a:lnTo>
                    <a:pt x="5811" y="1"/>
                  </a:lnTo>
                  <a:lnTo>
                    <a:pt x="4580" y="832"/>
                  </a:lnTo>
                  <a:cubicBezTo>
                    <a:pt x="4453" y="926"/>
                    <a:pt x="4355" y="973"/>
                    <a:pt x="4255" y="972"/>
                  </a:cubicBezTo>
                  <a:cubicBezTo>
                    <a:pt x="4155" y="973"/>
                    <a:pt x="4057" y="926"/>
                    <a:pt x="3932" y="832"/>
                  </a:cubicBezTo>
                  <a:lnTo>
                    <a:pt x="2701" y="1"/>
                  </a:lnTo>
                  <a:cubicBezTo>
                    <a:pt x="2701" y="1"/>
                    <a:pt x="2701" y="2"/>
                    <a:pt x="2700" y="2"/>
                  </a:cubicBezTo>
                  <a:cubicBezTo>
                    <a:pt x="1712" y="271"/>
                    <a:pt x="486" y="504"/>
                    <a:pt x="301" y="1943"/>
                  </a:cubicBezTo>
                  <a:lnTo>
                    <a:pt x="5" y="4233"/>
                  </a:lnTo>
                  <a:cubicBezTo>
                    <a:pt x="2" y="4259"/>
                    <a:pt x="0" y="4282"/>
                    <a:pt x="0" y="4302"/>
                  </a:cubicBezTo>
                  <a:lnTo>
                    <a:pt x="0" y="4303"/>
                  </a:lnTo>
                  <a:cubicBezTo>
                    <a:pt x="0" y="4426"/>
                    <a:pt x="63" y="4461"/>
                    <a:pt x="212" y="4461"/>
                  </a:cubicBezTo>
                  <a:lnTo>
                    <a:pt x="1885" y="4461"/>
                  </a:lnTo>
                  <a:lnTo>
                    <a:pt x="8299" y="4461"/>
                  </a:lnTo>
                  <a:cubicBezTo>
                    <a:pt x="8473" y="4461"/>
                    <a:pt x="8529" y="4414"/>
                    <a:pt x="8506" y="4233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71"/>
            <p:cNvSpPr/>
            <p:nvPr/>
          </p:nvSpPr>
          <p:spPr>
            <a:xfrm>
              <a:off x="5640356" y="2696766"/>
              <a:ext cx="153293" cy="141550"/>
            </a:xfrm>
            <a:custGeom>
              <a:avLst/>
              <a:gdLst/>
              <a:ahLst/>
              <a:cxnLst/>
              <a:rect l="l" t="t" r="r" b="b"/>
              <a:pathLst>
                <a:path w="5313" h="4906" extrusionOk="0">
                  <a:moveTo>
                    <a:pt x="3699" y="4597"/>
                  </a:moveTo>
                  <a:cubicBezTo>
                    <a:pt x="4498" y="4151"/>
                    <a:pt x="5130" y="3307"/>
                    <a:pt x="5279" y="2540"/>
                  </a:cubicBezTo>
                  <a:cubicBezTo>
                    <a:pt x="5300" y="2427"/>
                    <a:pt x="5313" y="2316"/>
                    <a:pt x="5313" y="2209"/>
                  </a:cubicBezTo>
                  <a:lnTo>
                    <a:pt x="5313" y="1284"/>
                  </a:lnTo>
                  <a:lnTo>
                    <a:pt x="4826" y="1284"/>
                  </a:lnTo>
                  <a:cubicBezTo>
                    <a:pt x="3783" y="1284"/>
                    <a:pt x="3567" y="0"/>
                    <a:pt x="2294" y="0"/>
                  </a:cubicBezTo>
                  <a:lnTo>
                    <a:pt x="1472" y="0"/>
                  </a:lnTo>
                  <a:cubicBezTo>
                    <a:pt x="504" y="0"/>
                    <a:pt x="1240" y="1476"/>
                    <a:pt x="127" y="1476"/>
                  </a:cubicBezTo>
                  <a:lnTo>
                    <a:pt x="1" y="1476"/>
                  </a:lnTo>
                  <a:lnTo>
                    <a:pt x="1" y="2209"/>
                  </a:lnTo>
                  <a:cubicBezTo>
                    <a:pt x="1" y="2316"/>
                    <a:pt x="11" y="2427"/>
                    <a:pt x="34" y="2540"/>
                  </a:cubicBezTo>
                  <a:cubicBezTo>
                    <a:pt x="183" y="3307"/>
                    <a:pt x="820" y="4151"/>
                    <a:pt x="1619" y="4597"/>
                  </a:cubicBezTo>
                  <a:cubicBezTo>
                    <a:pt x="1740" y="4665"/>
                    <a:pt x="1866" y="4725"/>
                    <a:pt x="1995" y="4772"/>
                  </a:cubicBezTo>
                  <a:cubicBezTo>
                    <a:pt x="2236" y="4861"/>
                    <a:pt x="2447" y="4906"/>
                    <a:pt x="2659" y="4906"/>
                  </a:cubicBezTo>
                  <a:cubicBezTo>
                    <a:pt x="2871" y="4906"/>
                    <a:pt x="3082" y="4861"/>
                    <a:pt x="3323" y="4772"/>
                  </a:cubicBezTo>
                  <a:cubicBezTo>
                    <a:pt x="3452" y="4725"/>
                    <a:pt x="3578" y="4665"/>
                    <a:pt x="3699" y="4597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71"/>
            <p:cNvSpPr/>
            <p:nvPr/>
          </p:nvSpPr>
          <p:spPr>
            <a:xfrm>
              <a:off x="5637615" y="2619354"/>
              <a:ext cx="156034" cy="127211"/>
            </a:xfrm>
            <a:custGeom>
              <a:avLst/>
              <a:gdLst/>
              <a:ahLst/>
              <a:cxnLst/>
              <a:rect l="l" t="t" r="r" b="b"/>
              <a:pathLst>
                <a:path w="5408" h="4409" extrusionOk="0">
                  <a:moveTo>
                    <a:pt x="5408" y="2945"/>
                  </a:moveTo>
                  <a:cubicBezTo>
                    <a:pt x="5408" y="980"/>
                    <a:pt x="2269" y="0"/>
                    <a:pt x="1286" y="1286"/>
                  </a:cubicBezTo>
                  <a:cubicBezTo>
                    <a:pt x="1" y="1401"/>
                    <a:pt x="96" y="3122"/>
                    <a:pt x="96" y="3349"/>
                  </a:cubicBezTo>
                  <a:lnTo>
                    <a:pt x="96" y="3952"/>
                  </a:lnTo>
                  <a:lnTo>
                    <a:pt x="96" y="4409"/>
                  </a:lnTo>
                  <a:lnTo>
                    <a:pt x="222" y="4409"/>
                  </a:lnTo>
                  <a:cubicBezTo>
                    <a:pt x="1340" y="4409"/>
                    <a:pt x="600" y="2932"/>
                    <a:pt x="1573" y="2932"/>
                  </a:cubicBezTo>
                  <a:lnTo>
                    <a:pt x="2407" y="2932"/>
                  </a:lnTo>
                  <a:cubicBezTo>
                    <a:pt x="3673" y="2932"/>
                    <a:pt x="3888" y="4217"/>
                    <a:pt x="4924" y="4217"/>
                  </a:cubicBezTo>
                  <a:lnTo>
                    <a:pt x="5406" y="4217"/>
                  </a:lnTo>
                  <a:lnTo>
                    <a:pt x="5406" y="3955"/>
                  </a:lnTo>
                  <a:lnTo>
                    <a:pt x="5406" y="2945"/>
                  </a:ln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71"/>
            <p:cNvSpPr/>
            <p:nvPr/>
          </p:nvSpPr>
          <p:spPr>
            <a:xfrm>
              <a:off x="5786984" y="2955601"/>
              <a:ext cx="11108" cy="42471"/>
            </a:xfrm>
            <a:custGeom>
              <a:avLst/>
              <a:gdLst/>
              <a:ahLst/>
              <a:cxnLst/>
              <a:rect l="l" t="t" r="r" b="b"/>
              <a:pathLst>
                <a:path w="385" h="1472" extrusionOk="0">
                  <a:moveTo>
                    <a:pt x="192" y="0"/>
                  </a:moveTo>
                  <a:cubicBezTo>
                    <a:pt x="176" y="0"/>
                    <a:pt x="161" y="2"/>
                    <a:pt x="145" y="6"/>
                  </a:cubicBezTo>
                  <a:cubicBezTo>
                    <a:pt x="59" y="26"/>
                    <a:pt x="1" y="105"/>
                    <a:pt x="1" y="194"/>
                  </a:cubicBezTo>
                  <a:lnTo>
                    <a:pt x="1" y="1277"/>
                  </a:lnTo>
                  <a:cubicBezTo>
                    <a:pt x="1" y="1366"/>
                    <a:pt x="59" y="1446"/>
                    <a:pt x="145" y="1466"/>
                  </a:cubicBezTo>
                  <a:cubicBezTo>
                    <a:pt x="161" y="1470"/>
                    <a:pt x="176" y="1471"/>
                    <a:pt x="192" y="1471"/>
                  </a:cubicBezTo>
                  <a:cubicBezTo>
                    <a:pt x="298" y="1471"/>
                    <a:pt x="384" y="1386"/>
                    <a:pt x="384" y="1280"/>
                  </a:cubicBezTo>
                  <a:lnTo>
                    <a:pt x="384" y="191"/>
                  </a:lnTo>
                  <a:cubicBezTo>
                    <a:pt x="384" y="85"/>
                    <a:pt x="298" y="0"/>
                    <a:pt x="192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71"/>
            <p:cNvSpPr/>
            <p:nvPr/>
          </p:nvSpPr>
          <p:spPr>
            <a:xfrm>
              <a:off x="5773712" y="2935174"/>
              <a:ext cx="154938" cy="57013"/>
            </a:xfrm>
            <a:custGeom>
              <a:avLst/>
              <a:gdLst/>
              <a:ahLst/>
              <a:cxnLst/>
              <a:rect l="l" t="t" r="r" b="b"/>
              <a:pathLst>
                <a:path w="5370" h="1976" extrusionOk="0">
                  <a:moveTo>
                    <a:pt x="155" y="1976"/>
                  </a:moveTo>
                  <a:lnTo>
                    <a:pt x="2651" y="1976"/>
                  </a:lnTo>
                  <a:lnTo>
                    <a:pt x="5214" y="1976"/>
                  </a:lnTo>
                  <a:cubicBezTo>
                    <a:pt x="5299" y="1976"/>
                    <a:pt x="5369" y="1907"/>
                    <a:pt x="5369" y="1821"/>
                  </a:cubicBezTo>
                  <a:lnTo>
                    <a:pt x="5369" y="1315"/>
                  </a:lnTo>
                  <a:cubicBezTo>
                    <a:pt x="5369" y="425"/>
                    <a:pt x="4762" y="175"/>
                    <a:pt x="4139" y="0"/>
                  </a:cubicBezTo>
                  <a:lnTo>
                    <a:pt x="1229" y="0"/>
                  </a:lnTo>
                  <a:cubicBezTo>
                    <a:pt x="608" y="175"/>
                    <a:pt x="0" y="425"/>
                    <a:pt x="0" y="1315"/>
                  </a:cubicBezTo>
                  <a:lnTo>
                    <a:pt x="0" y="1821"/>
                  </a:lnTo>
                  <a:cubicBezTo>
                    <a:pt x="0" y="1907"/>
                    <a:pt x="69" y="1976"/>
                    <a:pt x="155" y="1976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71"/>
            <p:cNvSpPr/>
            <p:nvPr/>
          </p:nvSpPr>
          <p:spPr>
            <a:xfrm>
              <a:off x="5809027" y="2918035"/>
              <a:ext cx="83845" cy="40971"/>
            </a:xfrm>
            <a:custGeom>
              <a:avLst/>
              <a:gdLst/>
              <a:ahLst/>
              <a:cxnLst/>
              <a:rect l="l" t="t" r="r" b="b"/>
              <a:pathLst>
                <a:path w="2906" h="1420" extrusionOk="0">
                  <a:moveTo>
                    <a:pt x="0" y="588"/>
                  </a:moveTo>
                  <a:lnTo>
                    <a:pt x="1192" y="1289"/>
                  </a:lnTo>
                  <a:cubicBezTo>
                    <a:pt x="1395" y="1420"/>
                    <a:pt x="1511" y="1420"/>
                    <a:pt x="1714" y="1289"/>
                  </a:cubicBezTo>
                  <a:lnTo>
                    <a:pt x="2906" y="588"/>
                  </a:lnTo>
                  <a:cubicBezTo>
                    <a:pt x="2795" y="557"/>
                    <a:pt x="2683" y="528"/>
                    <a:pt x="2576" y="499"/>
                  </a:cubicBezTo>
                  <a:cubicBezTo>
                    <a:pt x="2323" y="432"/>
                    <a:pt x="2257" y="105"/>
                    <a:pt x="2205" y="1"/>
                  </a:cubicBezTo>
                  <a:lnTo>
                    <a:pt x="701" y="1"/>
                  </a:lnTo>
                  <a:cubicBezTo>
                    <a:pt x="649" y="105"/>
                    <a:pt x="583" y="432"/>
                    <a:pt x="330" y="499"/>
                  </a:cubicBezTo>
                  <a:cubicBezTo>
                    <a:pt x="223" y="528"/>
                    <a:pt x="112" y="557"/>
                    <a:pt x="0" y="588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71"/>
            <p:cNvSpPr/>
            <p:nvPr/>
          </p:nvSpPr>
          <p:spPr>
            <a:xfrm>
              <a:off x="5795582" y="2789065"/>
              <a:ext cx="110765" cy="78652"/>
            </a:xfrm>
            <a:custGeom>
              <a:avLst/>
              <a:gdLst/>
              <a:ahLst/>
              <a:cxnLst/>
              <a:rect l="l" t="t" r="r" b="b"/>
              <a:pathLst>
                <a:path w="3839" h="2726" extrusionOk="0">
                  <a:moveTo>
                    <a:pt x="1919" y="1"/>
                  </a:moveTo>
                  <a:cubicBezTo>
                    <a:pt x="959" y="16"/>
                    <a:pt x="0" y="740"/>
                    <a:pt x="0" y="2167"/>
                  </a:cubicBezTo>
                  <a:cubicBezTo>
                    <a:pt x="2703" y="2725"/>
                    <a:pt x="1683" y="2684"/>
                    <a:pt x="3838" y="2167"/>
                  </a:cubicBezTo>
                  <a:cubicBezTo>
                    <a:pt x="3838" y="740"/>
                    <a:pt x="2878" y="16"/>
                    <a:pt x="1919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71"/>
            <p:cNvSpPr/>
            <p:nvPr/>
          </p:nvSpPr>
          <p:spPr>
            <a:xfrm>
              <a:off x="5795784" y="2832892"/>
              <a:ext cx="110678" cy="92617"/>
            </a:xfrm>
            <a:custGeom>
              <a:avLst/>
              <a:gdLst/>
              <a:ahLst/>
              <a:cxnLst/>
              <a:rect l="l" t="t" r="r" b="b"/>
              <a:pathLst>
                <a:path w="3836" h="3210" extrusionOk="0">
                  <a:moveTo>
                    <a:pt x="2" y="1234"/>
                  </a:moveTo>
                  <a:cubicBezTo>
                    <a:pt x="2" y="1843"/>
                    <a:pt x="505" y="2587"/>
                    <a:pt x="1168" y="2955"/>
                  </a:cubicBezTo>
                  <a:cubicBezTo>
                    <a:pt x="1256" y="3004"/>
                    <a:pt x="1346" y="3045"/>
                    <a:pt x="1438" y="3081"/>
                  </a:cubicBezTo>
                  <a:cubicBezTo>
                    <a:pt x="1786" y="3209"/>
                    <a:pt x="2052" y="3209"/>
                    <a:pt x="2398" y="3081"/>
                  </a:cubicBezTo>
                  <a:cubicBezTo>
                    <a:pt x="2492" y="3045"/>
                    <a:pt x="2582" y="3004"/>
                    <a:pt x="2670" y="2955"/>
                  </a:cubicBezTo>
                  <a:cubicBezTo>
                    <a:pt x="3333" y="2587"/>
                    <a:pt x="3836" y="1843"/>
                    <a:pt x="3836" y="1234"/>
                  </a:cubicBezTo>
                  <a:lnTo>
                    <a:pt x="3836" y="648"/>
                  </a:lnTo>
                  <a:cubicBezTo>
                    <a:pt x="3061" y="594"/>
                    <a:pt x="3176" y="0"/>
                    <a:pt x="2641" y="138"/>
                  </a:cubicBezTo>
                  <a:cubicBezTo>
                    <a:pt x="2227" y="246"/>
                    <a:pt x="2073" y="298"/>
                    <a:pt x="1920" y="298"/>
                  </a:cubicBezTo>
                  <a:cubicBezTo>
                    <a:pt x="1765" y="298"/>
                    <a:pt x="1611" y="246"/>
                    <a:pt x="1197" y="138"/>
                  </a:cubicBezTo>
                  <a:cubicBezTo>
                    <a:pt x="662" y="0"/>
                    <a:pt x="777" y="594"/>
                    <a:pt x="1" y="648"/>
                  </a:cubicBezTo>
                  <a:lnTo>
                    <a:pt x="1" y="1234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71"/>
            <p:cNvSpPr/>
            <p:nvPr/>
          </p:nvSpPr>
          <p:spPr>
            <a:xfrm>
              <a:off x="5697513" y="2792787"/>
              <a:ext cx="38605" cy="16446"/>
            </a:xfrm>
            <a:custGeom>
              <a:avLst/>
              <a:gdLst/>
              <a:ahLst/>
              <a:cxnLst/>
              <a:rect l="l" t="t" r="r" b="b"/>
              <a:pathLst>
                <a:path w="1338" h="570" extrusionOk="0">
                  <a:moveTo>
                    <a:pt x="207" y="1"/>
                  </a:moveTo>
                  <a:cubicBezTo>
                    <a:pt x="159" y="1"/>
                    <a:pt x="110" y="19"/>
                    <a:pt x="74" y="56"/>
                  </a:cubicBezTo>
                  <a:cubicBezTo>
                    <a:pt x="0" y="130"/>
                    <a:pt x="0" y="249"/>
                    <a:pt x="74" y="323"/>
                  </a:cubicBezTo>
                  <a:cubicBezTo>
                    <a:pt x="232" y="482"/>
                    <a:pt x="443" y="570"/>
                    <a:pt x="669" y="570"/>
                  </a:cubicBezTo>
                  <a:cubicBezTo>
                    <a:pt x="894" y="570"/>
                    <a:pt x="1106" y="482"/>
                    <a:pt x="1264" y="323"/>
                  </a:cubicBezTo>
                  <a:cubicBezTo>
                    <a:pt x="1338" y="249"/>
                    <a:pt x="1338" y="130"/>
                    <a:pt x="1264" y="56"/>
                  </a:cubicBezTo>
                  <a:cubicBezTo>
                    <a:pt x="1227" y="19"/>
                    <a:pt x="1179" y="1"/>
                    <a:pt x="1131" y="1"/>
                  </a:cubicBezTo>
                  <a:cubicBezTo>
                    <a:pt x="1082" y="1"/>
                    <a:pt x="1034" y="19"/>
                    <a:pt x="997" y="56"/>
                  </a:cubicBezTo>
                  <a:cubicBezTo>
                    <a:pt x="910" y="145"/>
                    <a:pt x="793" y="192"/>
                    <a:pt x="669" y="192"/>
                  </a:cubicBezTo>
                  <a:cubicBezTo>
                    <a:pt x="545" y="192"/>
                    <a:pt x="428" y="145"/>
                    <a:pt x="341" y="56"/>
                  </a:cubicBezTo>
                  <a:cubicBezTo>
                    <a:pt x="304" y="19"/>
                    <a:pt x="255" y="1"/>
                    <a:pt x="207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71"/>
            <p:cNvSpPr/>
            <p:nvPr/>
          </p:nvSpPr>
          <p:spPr>
            <a:xfrm>
              <a:off x="5670622" y="2752278"/>
              <a:ext cx="28131" cy="14109"/>
            </a:xfrm>
            <a:custGeom>
              <a:avLst/>
              <a:gdLst/>
              <a:ahLst/>
              <a:cxnLst/>
              <a:rect l="l" t="t" r="r" b="b"/>
              <a:pathLst>
                <a:path w="975" h="489" extrusionOk="0">
                  <a:moveTo>
                    <a:pt x="488" y="1"/>
                  </a:moveTo>
                  <a:cubicBezTo>
                    <a:pt x="339" y="1"/>
                    <a:pt x="190" y="56"/>
                    <a:pt x="78" y="165"/>
                  </a:cubicBezTo>
                  <a:cubicBezTo>
                    <a:pt x="2" y="237"/>
                    <a:pt x="1" y="357"/>
                    <a:pt x="73" y="431"/>
                  </a:cubicBezTo>
                  <a:cubicBezTo>
                    <a:pt x="110" y="469"/>
                    <a:pt x="159" y="488"/>
                    <a:pt x="208" y="488"/>
                  </a:cubicBezTo>
                  <a:cubicBezTo>
                    <a:pt x="256" y="488"/>
                    <a:pt x="303" y="471"/>
                    <a:pt x="340" y="435"/>
                  </a:cubicBezTo>
                  <a:cubicBezTo>
                    <a:pt x="381" y="396"/>
                    <a:pt x="434" y="377"/>
                    <a:pt x="488" y="377"/>
                  </a:cubicBezTo>
                  <a:cubicBezTo>
                    <a:pt x="542" y="377"/>
                    <a:pt x="595" y="396"/>
                    <a:pt x="636" y="435"/>
                  </a:cubicBezTo>
                  <a:cubicBezTo>
                    <a:pt x="673" y="471"/>
                    <a:pt x="720" y="489"/>
                    <a:pt x="768" y="489"/>
                  </a:cubicBezTo>
                  <a:cubicBezTo>
                    <a:pt x="817" y="489"/>
                    <a:pt x="866" y="469"/>
                    <a:pt x="903" y="431"/>
                  </a:cubicBezTo>
                  <a:cubicBezTo>
                    <a:pt x="975" y="357"/>
                    <a:pt x="973" y="237"/>
                    <a:pt x="898" y="165"/>
                  </a:cubicBezTo>
                  <a:cubicBezTo>
                    <a:pt x="786" y="56"/>
                    <a:pt x="637" y="1"/>
                    <a:pt x="48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71"/>
            <p:cNvSpPr/>
            <p:nvPr/>
          </p:nvSpPr>
          <p:spPr>
            <a:xfrm>
              <a:off x="5734819" y="2752249"/>
              <a:ext cx="28160" cy="14138"/>
            </a:xfrm>
            <a:custGeom>
              <a:avLst/>
              <a:gdLst/>
              <a:ahLst/>
              <a:cxnLst/>
              <a:rect l="l" t="t" r="r" b="b"/>
              <a:pathLst>
                <a:path w="976" h="490" extrusionOk="0">
                  <a:moveTo>
                    <a:pt x="488" y="1"/>
                  </a:moveTo>
                  <a:cubicBezTo>
                    <a:pt x="339" y="1"/>
                    <a:pt x="190" y="56"/>
                    <a:pt x="77" y="166"/>
                  </a:cubicBezTo>
                  <a:cubicBezTo>
                    <a:pt x="2" y="238"/>
                    <a:pt x="0" y="358"/>
                    <a:pt x="72" y="432"/>
                  </a:cubicBezTo>
                  <a:cubicBezTo>
                    <a:pt x="110" y="470"/>
                    <a:pt x="159" y="489"/>
                    <a:pt x="208" y="489"/>
                  </a:cubicBezTo>
                  <a:cubicBezTo>
                    <a:pt x="255" y="489"/>
                    <a:pt x="302" y="472"/>
                    <a:pt x="339" y="436"/>
                  </a:cubicBezTo>
                  <a:cubicBezTo>
                    <a:pt x="381" y="396"/>
                    <a:pt x="435" y="376"/>
                    <a:pt x="488" y="376"/>
                  </a:cubicBezTo>
                  <a:cubicBezTo>
                    <a:pt x="542" y="376"/>
                    <a:pt x="596" y="396"/>
                    <a:pt x="637" y="436"/>
                  </a:cubicBezTo>
                  <a:cubicBezTo>
                    <a:pt x="673" y="472"/>
                    <a:pt x="721" y="490"/>
                    <a:pt x="769" y="490"/>
                  </a:cubicBezTo>
                  <a:cubicBezTo>
                    <a:pt x="818" y="490"/>
                    <a:pt x="867" y="470"/>
                    <a:pt x="904" y="432"/>
                  </a:cubicBezTo>
                  <a:cubicBezTo>
                    <a:pt x="976" y="358"/>
                    <a:pt x="974" y="238"/>
                    <a:pt x="899" y="166"/>
                  </a:cubicBezTo>
                  <a:cubicBezTo>
                    <a:pt x="785" y="56"/>
                    <a:pt x="637" y="1"/>
                    <a:pt x="48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71"/>
            <p:cNvSpPr/>
            <p:nvPr/>
          </p:nvSpPr>
          <p:spPr>
            <a:xfrm>
              <a:off x="5827926" y="2644225"/>
              <a:ext cx="136328" cy="116680"/>
            </a:xfrm>
            <a:custGeom>
              <a:avLst/>
              <a:gdLst/>
              <a:ahLst/>
              <a:cxnLst/>
              <a:rect l="l" t="t" r="r" b="b"/>
              <a:pathLst>
                <a:path w="4725" h="4044" extrusionOk="0">
                  <a:moveTo>
                    <a:pt x="1346" y="371"/>
                  </a:moveTo>
                  <a:cubicBezTo>
                    <a:pt x="1615" y="371"/>
                    <a:pt x="1895" y="496"/>
                    <a:pt x="2102" y="683"/>
                  </a:cubicBezTo>
                  <a:cubicBezTo>
                    <a:pt x="2126" y="704"/>
                    <a:pt x="2146" y="723"/>
                    <a:pt x="2162" y="738"/>
                  </a:cubicBezTo>
                  <a:cubicBezTo>
                    <a:pt x="2215" y="790"/>
                    <a:pt x="2271" y="842"/>
                    <a:pt x="2361" y="842"/>
                  </a:cubicBezTo>
                  <a:lnTo>
                    <a:pt x="2364" y="842"/>
                  </a:lnTo>
                  <a:cubicBezTo>
                    <a:pt x="2455" y="842"/>
                    <a:pt x="2510" y="789"/>
                    <a:pt x="2565" y="738"/>
                  </a:cubicBezTo>
                  <a:cubicBezTo>
                    <a:pt x="2581" y="723"/>
                    <a:pt x="2600" y="704"/>
                    <a:pt x="2623" y="683"/>
                  </a:cubicBezTo>
                  <a:cubicBezTo>
                    <a:pt x="2830" y="497"/>
                    <a:pt x="3110" y="371"/>
                    <a:pt x="3379" y="371"/>
                  </a:cubicBezTo>
                  <a:cubicBezTo>
                    <a:pt x="3575" y="371"/>
                    <a:pt x="3765" y="438"/>
                    <a:pt x="3917" y="596"/>
                  </a:cubicBezTo>
                  <a:cubicBezTo>
                    <a:pt x="4314" y="1005"/>
                    <a:pt x="4314" y="1672"/>
                    <a:pt x="3918" y="2083"/>
                  </a:cubicBezTo>
                  <a:lnTo>
                    <a:pt x="3731" y="2269"/>
                  </a:lnTo>
                  <a:lnTo>
                    <a:pt x="2363" y="3627"/>
                  </a:lnTo>
                  <a:lnTo>
                    <a:pt x="807" y="2083"/>
                  </a:lnTo>
                  <a:cubicBezTo>
                    <a:pt x="412" y="1672"/>
                    <a:pt x="412" y="1005"/>
                    <a:pt x="809" y="596"/>
                  </a:cubicBezTo>
                  <a:cubicBezTo>
                    <a:pt x="961" y="437"/>
                    <a:pt x="1151" y="371"/>
                    <a:pt x="1346" y="371"/>
                  </a:cubicBezTo>
                  <a:close/>
                  <a:moveTo>
                    <a:pt x="1341" y="1"/>
                  </a:moveTo>
                  <a:cubicBezTo>
                    <a:pt x="1053" y="1"/>
                    <a:pt x="768" y="101"/>
                    <a:pt x="537" y="341"/>
                  </a:cubicBezTo>
                  <a:cubicBezTo>
                    <a:pt x="0" y="896"/>
                    <a:pt x="0" y="1800"/>
                    <a:pt x="537" y="2355"/>
                  </a:cubicBezTo>
                  <a:lnTo>
                    <a:pt x="540" y="2358"/>
                  </a:lnTo>
                  <a:lnTo>
                    <a:pt x="2111" y="3916"/>
                  </a:lnTo>
                  <a:cubicBezTo>
                    <a:pt x="2116" y="3921"/>
                    <a:pt x="2120" y="3926"/>
                    <a:pt x="2126" y="3930"/>
                  </a:cubicBezTo>
                  <a:lnTo>
                    <a:pt x="2143" y="3944"/>
                  </a:lnTo>
                  <a:cubicBezTo>
                    <a:pt x="2208" y="3995"/>
                    <a:pt x="2268" y="4042"/>
                    <a:pt x="2358" y="4044"/>
                  </a:cubicBezTo>
                  <a:lnTo>
                    <a:pt x="2367" y="4044"/>
                  </a:lnTo>
                  <a:cubicBezTo>
                    <a:pt x="2458" y="4042"/>
                    <a:pt x="2521" y="3992"/>
                    <a:pt x="2587" y="3939"/>
                  </a:cubicBezTo>
                  <a:lnTo>
                    <a:pt x="2599" y="3930"/>
                  </a:lnTo>
                  <a:cubicBezTo>
                    <a:pt x="2604" y="3926"/>
                    <a:pt x="2610" y="3921"/>
                    <a:pt x="2614" y="3916"/>
                  </a:cubicBezTo>
                  <a:lnTo>
                    <a:pt x="3996" y="2545"/>
                  </a:lnTo>
                  <a:lnTo>
                    <a:pt x="4185" y="2358"/>
                  </a:lnTo>
                  <a:cubicBezTo>
                    <a:pt x="4187" y="2356"/>
                    <a:pt x="4188" y="2355"/>
                    <a:pt x="4188" y="2355"/>
                  </a:cubicBezTo>
                  <a:cubicBezTo>
                    <a:pt x="4725" y="1800"/>
                    <a:pt x="4725" y="896"/>
                    <a:pt x="4188" y="341"/>
                  </a:cubicBezTo>
                  <a:cubicBezTo>
                    <a:pt x="3957" y="101"/>
                    <a:pt x="3672" y="1"/>
                    <a:pt x="3384" y="1"/>
                  </a:cubicBezTo>
                  <a:cubicBezTo>
                    <a:pt x="3017" y="1"/>
                    <a:pt x="2645" y="163"/>
                    <a:pt x="2372" y="410"/>
                  </a:cubicBezTo>
                  <a:cubicBezTo>
                    <a:pt x="2369" y="413"/>
                    <a:pt x="2366" y="416"/>
                    <a:pt x="2363" y="418"/>
                  </a:cubicBezTo>
                  <a:cubicBezTo>
                    <a:pt x="2360" y="416"/>
                    <a:pt x="2357" y="413"/>
                    <a:pt x="2353" y="410"/>
                  </a:cubicBezTo>
                  <a:cubicBezTo>
                    <a:pt x="2080" y="163"/>
                    <a:pt x="1708" y="1"/>
                    <a:pt x="134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71"/>
            <p:cNvSpPr/>
            <p:nvPr/>
          </p:nvSpPr>
          <p:spPr>
            <a:xfrm>
              <a:off x="5588623" y="2635079"/>
              <a:ext cx="345105" cy="362647"/>
            </a:xfrm>
            <a:custGeom>
              <a:avLst/>
              <a:gdLst/>
              <a:ahLst/>
              <a:cxnLst/>
              <a:rect l="l" t="t" r="r" b="b"/>
              <a:pathLst>
                <a:path w="11961" h="12569" extrusionOk="0">
                  <a:moveTo>
                    <a:pt x="4352" y="348"/>
                  </a:moveTo>
                  <a:cubicBezTo>
                    <a:pt x="4668" y="348"/>
                    <a:pt x="4993" y="408"/>
                    <a:pt x="5286" y="509"/>
                  </a:cubicBezTo>
                  <a:cubicBezTo>
                    <a:pt x="6037" y="765"/>
                    <a:pt x="6912" y="1414"/>
                    <a:pt x="6912" y="2399"/>
                  </a:cubicBezTo>
                  <a:lnTo>
                    <a:pt x="6912" y="3480"/>
                  </a:lnTo>
                  <a:lnTo>
                    <a:pt x="6618" y="3480"/>
                  </a:lnTo>
                  <a:cubicBezTo>
                    <a:pt x="6199" y="3480"/>
                    <a:pt x="5932" y="3229"/>
                    <a:pt x="5624" y="2937"/>
                  </a:cubicBezTo>
                  <a:cubicBezTo>
                    <a:pt x="5254" y="2589"/>
                    <a:pt x="4835" y="2195"/>
                    <a:pt x="4095" y="2195"/>
                  </a:cubicBezTo>
                  <a:lnTo>
                    <a:pt x="3252" y="2195"/>
                  </a:lnTo>
                  <a:cubicBezTo>
                    <a:pt x="2630" y="2195"/>
                    <a:pt x="2528" y="2689"/>
                    <a:pt x="2455" y="3048"/>
                  </a:cubicBezTo>
                  <a:cubicBezTo>
                    <a:pt x="2375" y="3439"/>
                    <a:pt x="2315" y="3652"/>
                    <a:pt x="1967" y="3674"/>
                  </a:cubicBezTo>
                  <a:lnTo>
                    <a:pt x="1967" y="2802"/>
                  </a:lnTo>
                  <a:cubicBezTo>
                    <a:pt x="1967" y="2790"/>
                    <a:pt x="1966" y="2775"/>
                    <a:pt x="1966" y="2755"/>
                  </a:cubicBezTo>
                  <a:cubicBezTo>
                    <a:pt x="1953" y="1963"/>
                    <a:pt x="2120" y="1005"/>
                    <a:pt x="2987" y="928"/>
                  </a:cubicBezTo>
                  <a:cubicBezTo>
                    <a:pt x="3036" y="928"/>
                    <a:pt x="3082" y="906"/>
                    <a:pt x="3111" y="868"/>
                  </a:cubicBezTo>
                  <a:cubicBezTo>
                    <a:pt x="3387" y="497"/>
                    <a:pt x="3857" y="348"/>
                    <a:pt x="4352" y="348"/>
                  </a:cubicBezTo>
                  <a:close/>
                  <a:moveTo>
                    <a:pt x="7534" y="3595"/>
                  </a:moveTo>
                  <a:cubicBezTo>
                    <a:pt x="7583" y="3595"/>
                    <a:pt x="7623" y="3635"/>
                    <a:pt x="7623" y="3684"/>
                  </a:cubicBezTo>
                  <a:lnTo>
                    <a:pt x="7623" y="3959"/>
                  </a:lnTo>
                  <a:cubicBezTo>
                    <a:pt x="7623" y="4115"/>
                    <a:pt x="7462" y="4306"/>
                    <a:pt x="7276" y="4408"/>
                  </a:cubicBezTo>
                  <a:cubicBezTo>
                    <a:pt x="7276" y="4385"/>
                    <a:pt x="7277" y="4364"/>
                    <a:pt x="7277" y="4341"/>
                  </a:cubicBezTo>
                  <a:lnTo>
                    <a:pt x="7277" y="3667"/>
                  </a:lnTo>
                  <a:lnTo>
                    <a:pt x="7277" y="3595"/>
                  </a:lnTo>
                  <a:close/>
                  <a:moveTo>
                    <a:pt x="1584" y="3595"/>
                  </a:moveTo>
                  <a:lnTo>
                    <a:pt x="1584" y="3862"/>
                  </a:lnTo>
                  <a:lnTo>
                    <a:pt x="1584" y="4341"/>
                  </a:lnTo>
                  <a:cubicBezTo>
                    <a:pt x="1584" y="4367"/>
                    <a:pt x="1584" y="4394"/>
                    <a:pt x="1585" y="4421"/>
                  </a:cubicBezTo>
                  <a:cubicBezTo>
                    <a:pt x="1530" y="4391"/>
                    <a:pt x="1475" y="4350"/>
                    <a:pt x="1426" y="4301"/>
                  </a:cubicBezTo>
                  <a:cubicBezTo>
                    <a:pt x="1320" y="4195"/>
                    <a:pt x="1257" y="4068"/>
                    <a:pt x="1257" y="3959"/>
                  </a:cubicBezTo>
                  <a:lnTo>
                    <a:pt x="1257" y="3684"/>
                  </a:lnTo>
                  <a:cubicBezTo>
                    <a:pt x="1257" y="3637"/>
                    <a:pt x="1297" y="3595"/>
                    <a:pt x="1344" y="3595"/>
                  </a:cubicBezTo>
                  <a:close/>
                  <a:moveTo>
                    <a:pt x="4096" y="2578"/>
                  </a:moveTo>
                  <a:cubicBezTo>
                    <a:pt x="4687" y="2578"/>
                    <a:pt x="5016" y="2890"/>
                    <a:pt x="5365" y="3218"/>
                  </a:cubicBezTo>
                  <a:cubicBezTo>
                    <a:pt x="5702" y="3536"/>
                    <a:pt x="6050" y="3864"/>
                    <a:pt x="6618" y="3864"/>
                  </a:cubicBezTo>
                  <a:lnTo>
                    <a:pt x="6914" y="3864"/>
                  </a:lnTo>
                  <a:lnTo>
                    <a:pt x="6914" y="4352"/>
                  </a:lnTo>
                  <a:cubicBezTo>
                    <a:pt x="6914" y="4444"/>
                    <a:pt x="6905" y="4537"/>
                    <a:pt x="6886" y="4632"/>
                  </a:cubicBezTo>
                  <a:cubicBezTo>
                    <a:pt x="6885" y="4641"/>
                    <a:pt x="6883" y="4651"/>
                    <a:pt x="6882" y="4660"/>
                  </a:cubicBezTo>
                  <a:cubicBezTo>
                    <a:pt x="6718" y="5493"/>
                    <a:pt x="5929" y="6413"/>
                    <a:pt x="5044" y="6743"/>
                  </a:cubicBezTo>
                  <a:cubicBezTo>
                    <a:pt x="4817" y="6827"/>
                    <a:pt x="4627" y="6866"/>
                    <a:pt x="4443" y="6866"/>
                  </a:cubicBezTo>
                  <a:cubicBezTo>
                    <a:pt x="4259" y="6866"/>
                    <a:pt x="4069" y="6826"/>
                    <a:pt x="3843" y="6743"/>
                  </a:cubicBezTo>
                  <a:cubicBezTo>
                    <a:pt x="2953" y="6412"/>
                    <a:pt x="2162" y="5491"/>
                    <a:pt x="1998" y="4657"/>
                  </a:cubicBezTo>
                  <a:cubicBezTo>
                    <a:pt x="1998" y="4651"/>
                    <a:pt x="1996" y="4643"/>
                    <a:pt x="1995" y="4635"/>
                  </a:cubicBezTo>
                  <a:cubicBezTo>
                    <a:pt x="1976" y="4540"/>
                    <a:pt x="1967" y="4444"/>
                    <a:pt x="1967" y="4352"/>
                  </a:cubicBezTo>
                  <a:lnTo>
                    <a:pt x="1967" y="4059"/>
                  </a:lnTo>
                  <a:cubicBezTo>
                    <a:pt x="2255" y="4045"/>
                    <a:pt x="2473" y="3934"/>
                    <a:pt x="2614" y="3732"/>
                  </a:cubicBezTo>
                  <a:cubicBezTo>
                    <a:pt x="2739" y="3554"/>
                    <a:pt x="2783" y="3338"/>
                    <a:pt x="2826" y="3129"/>
                  </a:cubicBezTo>
                  <a:cubicBezTo>
                    <a:pt x="2909" y="2721"/>
                    <a:pt x="2964" y="2578"/>
                    <a:pt x="3252" y="2578"/>
                  </a:cubicBezTo>
                  <a:close/>
                  <a:moveTo>
                    <a:pt x="9092" y="5527"/>
                  </a:moveTo>
                  <a:cubicBezTo>
                    <a:pt x="9877" y="5540"/>
                    <a:pt x="10720" y="6097"/>
                    <a:pt x="10813" y="7280"/>
                  </a:cubicBezTo>
                  <a:cubicBezTo>
                    <a:pt x="10638" y="7229"/>
                    <a:pt x="10546" y="7134"/>
                    <a:pt x="10450" y="7036"/>
                  </a:cubicBezTo>
                  <a:cubicBezTo>
                    <a:pt x="10336" y="6922"/>
                    <a:pt x="10203" y="6784"/>
                    <a:pt x="9962" y="6784"/>
                  </a:cubicBezTo>
                  <a:cubicBezTo>
                    <a:pt x="9904" y="6784"/>
                    <a:pt x="9839" y="6792"/>
                    <a:pt x="9767" y="6810"/>
                  </a:cubicBezTo>
                  <a:cubicBezTo>
                    <a:pt x="9669" y="6836"/>
                    <a:pt x="9586" y="6858"/>
                    <a:pt x="9514" y="6878"/>
                  </a:cubicBezTo>
                  <a:cubicBezTo>
                    <a:pt x="9295" y="6936"/>
                    <a:pt x="9186" y="6965"/>
                    <a:pt x="9092" y="6965"/>
                  </a:cubicBezTo>
                  <a:cubicBezTo>
                    <a:pt x="8999" y="6965"/>
                    <a:pt x="8888" y="6936"/>
                    <a:pt x="8669" y="6878"/>
                  </a:cubicBezTo>
                  <a:cubicBezTo>
                    <a:pt x="8597" y="6858"/>
                    <a:pt x="8514" y="6836"/>
                    <a:pt x="8417" y="6810"/>
                  </a:cubicBezTo>
                  <a:cubicBezTo>
                    <a:pt x="8345" y="6792"/>
                    <a:pt x="8281" y="6784"/>
                    <a:pt x="8222" y="6784"/>
                  </a:cubicBezTo>
                  <a:cubicBezTo>
                    <a:pt x="7982" y="6784"/>
                    <a:pt x="7847" y="6921"/>
                    <a:pt x="7735" y="7037"/>
                  </a:cubicBezTo>
                  <a:cubicBezTo>
                    <a:pt x="7638" y="7136"/>
                    <a:pt x="7546" y="7229"/>
                    <a:pt x="7371" y="7280"/>
                  </a:cubicBezTo>
                  <a:cubicBezTo>
                    <a:pt x="7465" y="6097"/>
                    <a:pt x="8307" y="5540"/>
                    <a:pt x="9092" y="5527"/>
                  </a:cubicBezTo>
                  <a:close/>
                  <a:moveTo>
                    <a:pt x="5385" y="6990"/>
                  </a:moveTo>
                  <a:cubicBezTo>
                    <a:pt x="5435" y="7123"/>
                    <a:pt x="5513" y="7292"/>
                    <a:pt x="5644" y="7422"/>
                  </a:cubicBezTo>
                  <a:lnTo>
                    <a:pt x="4656" y="8091"/>
                  </a:lnTo>
                  <a:cubicBezTo>
                    <a:pt x="4653" y="8093"/>
                    <a:pt x="4651" y="8094"/>
                    <a:pt x="4648" y="8096"/>
                  </a:cubicBezTo>
                  <a:cubicBezTo>
                    <a:pt x="4557" y="8164"/>
                    <a:pt x="4499" y="8198"/>
                    <a:pt x="4440" y="8198"/>
                  </a:cubicBezTo>
                  <a:cubicBezTo>
                    <a:pt x="4382" y="8198"/>
                    <a:pt x="4324" y="8164"/>
                    <a:pt x="4233" y="8096"/>
                  </a:cubicBezTo>
                  <a:cubicBezTo>
                    <a:pt x="4230" y="8094"/>
                    <a:pt x="4228" y="8093"/>
                    <a:pt x="4225" y="8091"/>
                  </a:cubicBezTo>
                  <a:lnTo>
                    <a:pt x="3239" y="7424"/>
                  </a:lnTo>
                  <a:cubicBezTo>
                    <a:pt x="3371" y="7294"/>
                    <a:pt x="3449" y="7123"/>
                    <a:pt x="3503" y="6990"/>
                  </a:cubicBezTo>
                  <a:cubicBezTo>
                    <a:pt x="3572" y="7022"/>
                    <a:pt x="3642" y="7051"/>
                    <a:pt x="3713" y="7079"/>
                  </a:cubicBezTo>
                  <a:cubicBezTo>
                    <a:pt x="3981" y="7179"/>
                    <a:pt x="4213" y="7225"/>
                    <a:pt x="4443" y="7225"/>
                  </a:cubicBezTo>
                  <a:cubicBezTo>
                    <a:pt x="4673" y="7225"/>
                    <a:pt x="4905" y="7177"/>
                    <a:pt x="5173" y="7079"/>
                  </a:cubicBezTo>
                  <a:cubicBezTo>
                    <a:pt x="5245" y="7053"/>
                    <a:pt x="5314" y="7022"/>
                    <a:pt x="5385" y="6990"/>
                  </a:cubicBezTo>
                  <a:close/>
                  <a:moveTo>
                    <a:pt x="9966" y="7164"/>
                  </a:moveTo>
                  <a:cubicBezTo>
                    <a:pt x="10048" y="7164"/>
                    <a:pt x="10092" y="7209"/>
                    <a:pt x="10184" y="7303"/>
                  </a:cubicBezTo>
                  <a:cubicBezTo>
                    <a:pt x="10312" y="7433"/>
                    <a:pt x="10480" y="7607"/>
                    <a:pt x="10824" y="7671"/>
                  </a:cubicBezTo>
                  <a:lnTo>
                    <a:pt x="10824" y="8091"/>
                  </a:lnTo>
                  <a:cubicBezTo>
                    <a:pt x="10824" y="8720"/>
                    <a:pt x="10212" y="9498"/>
                    <a:pt x="9512" y="9757"/>
                  </a:cubicBezTo>
                  <a:cubicBezTo>
                    <a:pt x="9360" y="9814"/>
                    <a:pt x="9229" y="9842"/>
                    <a:pt x="9099" y="9842"/>
                  </a:cubicBezTo>
                  <a:cubicBezTo>
                    <a:pt x="8969" y="9842"/>
                    <a:pt x="8838" y="9814"/>
                    <a:pt x="8686" y="9757"/>
                  </a:cubicBezTo>
                  <a:cubicBezTo>
                    <a:pt x="7986" y="9498"/>
                    <a:pt x="7374" y="8720"/>
                    <a:pt x="7374" y="8091"/>
                  </a:cubicBezTo>
                  <a:lnTo>
                    <a:pt x="7374" y="7671"/>
                  </a:lnTo>
                  <a:cubicBezTo>
                    <a:pt x="7718" y="7607"/>
                    <a:pt x="7886" y="7435"/>
                    <a:pt x="8014" y="7303"/>
                  </a:cubicBezTo>
                  <a:cubicBezTo>
                    <a:pt x="8106" y="7209"/>
                    <a:pt x="8150" y="7164"/>
                    <a:pt x="8231" y="7164"/>
                  </a:cubicBezTo>
                  <a:cubicBezTo>
                    <a:pt x="8259" y="7164"/>
                    <a:pt x="8291" y="7169"/>
                    <a:pt x="8331" y="7180"/>
                  </a:cubicBezTo>
                  <a:cubicBezTo>
                    <a:pt x="8428" y="7205"/>
                    <a:pt x="8509" y="7226"/>
                    <a:pt x="8580" y="7245"/>
                  </a:cubicBezTo>
                  <a:cubicBezTo>
                    <a:pt x="8822" y="7310"/>
                    <a:pt x="8956" y="7346"/>
                    <a:pt x="9100" y="7346"/>
                  </a:cubicBezTo>
                  <a:cubicBezTo>
                    <a:pt x="9241" y="7346"/>
                    <a:pt x="9374" y="7310"/>
                    <a:pt x="9617" y="7246"/>
                  </a:cubicBezTo>
                  <a:cubicBezTo>
                    <a:pt x="9687" y="7226"/>
                    <a:pt x="9770" y="7205"/>
                    <a:pt x="9865" y="7180"/>
                  </a:cubicBezTo>
                  <a:cubicBezTo>
                    <a:pt x="9906" y="7169"/>
                    <a:pt x="9938" y="7164"/>
                    <a:pt x="9966" y="7164"/>
                  </a:cubicBezTo>
                  <a:close/>
                  <a:moveTo>
                    <a:pt x="9744" y="10072"/>
                  </a:moveTo>
                  <a:cubicBezTo>
                    <a:pt x="9802" y="10208"/>
                    <a:pt x="9897" y="10374"/>
                    <a:pt x="10072" y="10458"/>
                  </a:cubicBezTo>
                  <a:lnTo>
                    <a:pt x="9256" y="10938"/>
                  </a:lnTo>
                  <a:cubicBezTo>
                    <a:pt x="9255" y="10938"/>
                    <a:pt x="9252" y="10940"/>
                    <a:pt x="9250" y="10941"/>
                  </a:cubicBezTo>
                  <a:cubicBezTo>
                    <a:pt x="9180" y="10987"/>
                    <a:pt x="9135" y="11010"/>
                    <a:pt x="9092" y="11010"/>
                  </a:cubicBezTo>
                  <a:cubicBezTo>
                    <a:pt x="9048" y="11010"/>
                    <a:pt x="9004" y="10987"/>
                    <a:pt x="8934" y="10941"/>
                  </a:cubicBezTo>
                  <a:cubicBezTo>
                    <a:pt x="8931" y="10940"/>
                    <a:pt x="8930" y="10940"/>
                    <a:pt x="8926" y="10938"/>
                  </a:cubicBezTo>
                  <a:lnTo>
                    <a:pt x="8110" y="10458"/>
                  </a:lnTo>
                  <a:cubicBezTo>
                    <a:pt x="8287" y="10374"/>
                    <a:pt x="8382" y="10208"/>
                    <a:pt x="8440" y="10072"/>
                  </a:cubicBezTo>
                  <a:cubicBezTo>
                    <a:pt x="8475" y="10087"/>
                    <a:pt x="8511" y="10102"/>
                    <a:pt x="8546" y="10114"/>
                  </a:cubicBezTo>
                  <a:cubicBezTo>
                    <a:pt x="8741" y="10187"/>
                    <a:pt x="8916" y="10222"/>
                    <a:pt x="9092" y="10222"/>
                  </a:cubicBezTo>
                  <a:cubicBezTo>
                    <a:pt x="9268" y="10222"/>
                    <a:pt x="9445" y="10187"/>
                    <a:pt x="9638" y="10114"/>
                  </a:cubicBezTo>
                  <a:cubicBezTo>
                    <a:pt x="9673" y="10102"/>
                    <a:pt x="9709" y="10087"/>
                    <a:pt x="9744" y="10072"/>
                  </a:cubicBezTo>
                  <a:close/>
                  <a:moveTo>
                    <a:pt x="4367" y="0"/>
                  </a:moveTo>
                  <a:cubicBezTo>
                    <a:pt x="4237" y="0"/>
                    <a:pt x="4109" y="9"/>
                    <a:pt x="3987" y="27"/>
                  </a:cubicBezTo>
                  <a:cubicBezTo>
                    <a:pt x="3522" y="95"/>
                    <a:pt x="3144" y="288"/>
                    <a:pt x="2884" y="587"/>
                  </a:cubicBezTo>
                  <a:cubicBezTo>
                    <a:pt x="2358" y="662"/>
                    <a:pt x="1574" y="1061"/>
                    <a:pt x="1602" y="2776"/>
                  </a:cubicBezTo>
                  <a:cubicBezTo>
                    <a:pt x="1602" y="2793"/>
                    <a:pt x="1602" y="2807"/>
                    <a:pt x="1602" y="2818"/>
                  </a:cubicBezTo>
                  <a:lnTo>
                    <a:pt x="1602" y="3230"/>
                  </a:lnTo>
                  <a:lnTo>
                    <a:pt x="1360" y="3230"/>
                  </a:lnTo>
                  <a:cubicBezTo>
                    <a:pt x="1102" y="3230"/>
                    <a:pt x="893" y="3440"/>
                    <a:pt x="893" y="3697"/>
                  </a:cubicBezTo>
                  <a:lnTo>
                    <a:pt x="893" y="3971"/>
                  </a:lnTo>
                  <a:cubicBezTo>
                    <a:pt x="893" y="4181"/>
                    <a:pt x="996" y="4404"/>
                    <a:pt x="1176" y="4582"/>
                  </a:cubicBezTo>
                  <a:cubicBezTo>
                    <a:pt x="1320" y="4723"/>
                    <a:pt x="1496" y="4819"/>
                    <a:pt x="1669" y="4855"/>
                  </a:cubicBezTo>
                  <a:cubicBezTo>
                    <a:pt x="1863" y="5599"/>
                    <a:pt x="2449" y="6358"/>
                    <a:pt x="3179" y="6813"/>
                  </a:cubicBezTo>
                  <a:cubicBezTo>
                    <a:pt x="3119" y="6975"/>
                    <a:pt x="3029" y="7189"/>
                    <a:pt x="2855" y="7240"/>
                  </a:cubicBezTo>
                  <a:cubicBezTo>
                    <a:pt x="2851" y="7241"/>
                    <a:pt x="2846" y="7241"/>
                    <a:pt x="2843" y="7243"/>
                  </a:cubicBezTo>
                  <a:cubicBezTo>
                    <a:pt x="2783" y="7260"/>
                    <a:pt x="2723" y="7275"/>
                    <a:pt x="2663" y="7292"/>
                  </a:cubicBezTo>
                  <a:cubicBezTo>
                    <a:pt x="1702" y="7547"/>
                    <a:pt x="504" y="7866"/>
                    <a:pt x="313" y="9340"/>
                  </a:cubicBezTo>
                  <a:lnTo>
                    <a:pt x="17" y="11628"/>
                  </a:lnTo>
                  <a:cubicBezTo>
                    <a:pt x="5" y="11720"/>
                    <a:pt x="1" y="11854"/>
                    <a:pt x="90" y="11957"/>
                  </a:cubicBezTo>
                  <a:cubicBezTo>
                    <a:pt x="179" y="12056"/>
                    <a:pt x="309" y="12070"/>
                    <a:pt x="412" y="12070"/>
                  </a:cubicBezTo>
                  <a:lnTo>
                    <a:pt x="5543" y="12070"/>
                  </a:lnTo>
                  <a:cubicBezTo>
                    <a:pt x="5543" y="12070"/>
                    <a:pt x="5731" y="11981"/>
                    <a:pt x="5731" y="11877"/>
                  </a:cubicBezTo>
                  <a:cubicBezTo>
                    <a:pt x="5731" y="11773"/>
                    <a:pt x="5647" y="11688"/>
                    <a:pt x="5543" y="11687"/>
                  </a:cubicBezTo>
                  <a:lnTo>
                    <a:pt x="2272" y="11687"/>
                  </a:lnTo>
                  <a:lnTo>
                    <a:pt x="2272" y="10544"/>
                  </a:lnTo>
                  <a:cubicBezTo>
                    <a:pt x="2266" y="10440"/>
                    <a:pt x="2182" y="10355"/>
                    <a:pt x="2078" y="10355"/>
                  </a:cubicBezTo>
                  <a:cubicBezTo>
                    <a:pt x="1973" y="10355"/>
                    <a:pt x="1889" y="10440"/>
                    <a:pt x="1889" y="10544"/>
                  </a:cubicBezTo>
                  <a:lnTo>
                    <a:pt x="1889" y="11687"/>
                  </a:lnTo>
                  <a:lnTo>
                    <a:pt x="384" y="11687"/>
                  </a:lnTo>
                  <a:cubicBezTo>
                    <a:pt x="386" y="11682"/>
                    <a:pt x="386" y="11678"/>
                    <a:pt x="386" y="11673"/>
                  </a:cubicBezTo>
                  <a:lnTo>
                    <a:pt x="682" y="9383"/>
                  </a:lnTo>
                  <a:cubicBezTo>
                    <a:pt x="840" y="8159"/>
                    <a:pt x="1811" y="7899"/>
                    <a:pt x="2749" y="7649"/>
                  </a:cubicBezTo>
                  <a:cubicBezTo>
                    <a:pt x="2786" y="7640"/>
                    <a:pt x="2821" y="7630"/>
                    <a:pt x="2857" y="7620"/>
                  </a:cubicBezTo>
                  <a:lnTo>
                    <a:pt x="4009" y="8401"/>
                  </a:lnTo>
                  <a:cubicBezTo>
                    <a:pt x="4167" y="8518"/>
                    <a:pt x="4303" y="8576"/>
                    <a:pt x="4440" y="8576"/>
                  </a:cubicBezTo>
                  <a:cubicBezTo>
                    <a:pt x="4576" y="8576"/>
                    <a:pt x="4714" y="8518"/>
                    <a:pt x="4871" y="8401"/>
                  </a:cubicBezTo>
                  <a:lnTo>
                    <a:pt x="6024" y="7619"/>
                  </a:lnTo>
                  <a:lnTo>
                    <a:pt x="6132" y="7648"/>
                  </a:lnTo>
                  <a:cubicBezTo>
                    <a:pt x="6417" y="7725"/>
                    <a:pt x="6710" y="7801"/>
                    <a:pt x="6991" y="7910"/>
                  </a:cubicBezTo>
                  <a:lnTo>
                    <a:pt x="6991" y="8090"/>
                  </a:lnTo>
                  <a:cubicBezTo>
                    <a:pt x="6984" y="8732"/>
                    <a:pt x="7466" y="9472"/>
                    <a:pt x="8107" y="9891"/>
                  </a:cubicBezTo>
                  <a:cubicBezTo>
                    <a:pt x="8067" y="9990"/>
                    <a:pt x="8011" y="10104"/>
                    <a:pt x="7920" y="10128"/>
                  </a:cubicBezTo>
                  <a:cubicBezTo>
                    <a:pt x="7879" y="10141"/>
                    <a:pt x="7836" y="10151"/>
                    <a:pt x="7794" y="10162"/>
                  </a:cubicBezTo>
                  <a:cubicBezTo>
                    <a:pt x="7728" y="10180"/>
                    <a:pt x="7662" y="10197"/>
                    <a:pt x="7597" y="10216"/>
                  </a:cubicBezTo>
                  <a:cubicBezTo>
                    <a:pt x="7592" y="10217"/>
                    <a:pt x="7586" y="10219"/>
                    <a:pt x="7581" y="10220"/>
                  </a:cubicBezTo>
                  <a:cubicBezTo>
                    <a:pt x="6929" y="10404"/>
                    <a:pt x="6224" y="10696"/>
                    <a:pt x="6224" y="11717"/>
                  </a:cubicBezTo>
                  <a:lnTo>
                    <a:pt x="6224" y="12225"/>
                  </a:lnTo>
                  <a:cubicBezTo>
                    <a:pt x="6224" y="12414"/>
                    <a:pt x="6377" y="12569"/>
                    <a:pt x="6567" y="12569"/>
                  </a:cubicBezTo>
                  <a:lnTo>
                    <a:pt x="8664" y="12569"/>
                  </a:lnTo>
                  <a:cubicBezTo>
                    <a:pt x="8753" y="12569"/>
                    <a:pt x="8834" y="12509"/>
                    <a:pt x="8853" y="12421"/>
                  </a:cubicBezTo>
                  <a:cubicBezTo>
                    <a:pt x="8882" y="12296"/>
                    <a:pt x="8788" y="12185"/>
                    <a:pt x="8670" y="12185"/>
                  </a:cubicBezTo>
                  <a:lnTo>
                    <a:pt x="6607" y="12185"/>
                  </a:lnTo>
                  <a:lnTo>
                    <a:pt x="6607" y="11704"/>
                  </a:lnTo>
                  <a:cubicBezTo>
                    <a:pt x="6607" y="10961"/>
                    <a:pt x="7052" y="10739"/>
                    <a:pt x="7621" y="10572"/>
                  </a:cubicBezTo>
                  <a:lnTo>
                    <a:pt x="8739" y="11239"/>
                  </a:lnTo>
                  <a:cubicBezTo>
                    <a:pt x="8871" y="11325"/>
                    <a:pt x="8985" y="11368"/>
                    <a:pt x="9100" y="11368"/>
                  </a:cubicBezTo>
                  <a:cubicBezTo>
                    <a:pt x="9213" y="11368"/>
                    <a:pt x="9328" y="11325"/>
                    <a:pt x="9459" y="11239"/>
                  </a:cubicBezTo>
                  <a:lnTo>
                    <a:pt x="10578" y="10572"/>
                  </a:lnTo>
                  <a:cubicBezTo>
                    <a:pt x="11146" y="10739"/>
                    <a:pt x="11592" y="10961"/>
                    <a:pt x="11592" y="11704"/>
                  </a:cubicBezTo>
                  <a:lnTo>
                    <a:pt x="11592" y="12185"/>
                  </a:lnTo>
                  <a:lnTo>
                    <a:pt x="9552" y="12185"/>
                  </a:lnTo>
                  <a:cubicBezTo>
                    <a:pt x="9552" y="12185"/>
                    <a:pt x="9364" y="12276"/>
                    <a:pt x="9364" y="12380"/>
                  </a:cubicBezTo>
                  <a:cubicBezTo>
                    <a:pt x="9364" y="12483"/>
                    <a:pt x="9448" y="12569"/>
                    <a:pt x="9552" y="12569"/>
                  </a:cubicBezTo>
                  <a:lnTo>
                    <a:pt x="11617" y="12569"/>
                  </a:lnTo>
                  <a:cubicBezTo>
                    <a:pt x="11806" y="12569"/>
                    <a:pt x="11961" y="12414"/>
                    <a:pt x="11956" y="12225"/>
                  </a:cubicBezTo>
                  <a:lnTo>
                    <a:pt x="11956" y="11717"/>
                  </a:lnTo>
                  <a:cubicBezTo>
                    <a:pt x="11961" y="10696"/>
                    <a:pt x="11253" y="10406"/>
                    <a:pt x="10603" y="10222"/>
                  </a:cubicBezTo>
                  <a:cubicBezTo>
                    <a:pt x="10598" y="10220"/>
                    <a:pt x="10592" y="10219"/>
                    <a:pt x="10588" y="10217"/>
                  </a:cubicBezTo>
                  <a:cubicBezTo>
                    <a:pt x="10522" y="10199"/>
                    <a:pt x="10454" y="10180"/>
                    <a:pt x="10390" y="10164"/>
                  </a:cubicBezTo>
                  <a:cubicBezTo>
                    <a:pt x="10348" y="10151"/>
                    <a:pt x="10305" y="10141"/>
                    <a:pt x="10264" y="10130"/>
                  </a:cubicBezTo>
                  <a:cubicBezTo>
                    <a:pt x="10174" y="10105"/>
                    <a:pt x="10117" y="9990"/>
                    <a:pt x="10077" y="9891"/>
                  </a:cubicBezTo>
                  <a:cubicBezTo>
                    <a:pt x="10718" y="9472"/>
                    <a:pt x="11189" y="8090"/>
                    <a:pt x="11189" y="8090"/>
                  </a:cubicBezTo>
                  <a:lnTo>
                    <a:pt x="11189" y="7499"/>
                  </a:lnTo>
                  <a:cubicBezTo>
                    <a:pt x="11189" y="6789"/>
                    <a:pt x="10963" y="6189"/>
                    <a:pt x="10537" y="5761"/>
                  </a:cubicBezTo>
                  <a:cubicBezTo>
                    <a:pt x="10155" y="5378"/>
                    <a:pt x="9643" y="5163"/>
                    <a:pt x="9094" y="5154"/>
                  </a:cubicBezTo>
                  <a:lnTo>
                    <a:pt x="9087" y="5154"/>
                  </a:lnTo>
                  <a:cubicBezTo>
                    <a:pt x="8537" y="5163"/>
                    <a:pt x="8023" y="5378"/>
                    <a:pt x="7643" y="5761"/>
                  </a:cubicBezTo>
                  <a:cubicBezTo>
                    <a:pt x="7216" y="6189"/>
                    <a:pt x="6991" y="6789"/>
                    <a:pt x="6991" y="7499"/>
                  </a:cubicBezTo>
                  <a:lnTo>
                    <a:pt x="6991" y="7516"/>
                  </a:lnTo>
                  <a:cubicBezTo>
                    <a:pt x="6739" y="7427"/>
                    <a:pt x="6484" y="7358"/>
                    <a:pt x="6234" y="7292"/>
                  </a:cubicBezTo>
                  <a:cubicBezTo>
                    <a:pt x="6173" y="7275"/>
                    <a:pt x="6112" y="7260"/>
                    <a:pt x="6050" y="7243"/>
                  </a:cubicBezTo>
                  <a:cubicBezTo>
                    <a:pt x="5875" y="7194"/>
                    <a:pt x="5783" y="6976"/>
                    <a:pt x="5724" y="6815"/>
                  </a:cubicBezTo>
                  <a:cubicBezTo>
                    <a:pt x="6452" y="6358"/>
                    <a:pt x="7037" y="5594"/>
                    <a:pt x="7227" y="4849"/>
                  </a:cubicBezTo>
                  <a:cubicBezTo>
                    <a:pt x="7607" y="4752"/>
                    <a:pt x="8006" y="4378"/>
                    <a:pt x="8006" y="3973"/>
                  </a:cubicBezTo>
                  <a:lnTo>
                    <a:pt x="8006" y="3698"/>
                  </a:lnTo>
                  <a:cubicBezTo>
                    <a:pt x="8006" y="3440"/>
                    <a:pt x="7797" y="3230"/>
                    <a:pt x="7540" y="3230"/>
                  </a:cubicBezTo>
                  <a:lnTo>
                    <a:pt x="7297" y="3230"/>
                  </a:lnTo>
                  <a:lnTo>
                    <a:pt x="7297" y="2416"/>
                  </a:lnTo>
                  <a:cubicBezTo>
                    <a:pt x="7297" y="1903"/>
                    <a:pt x="7098" y="1414"/>
                    <a:pt x="6721" y="1005"/>
                  </a:cubicBezTo>
                  <a:cubicBezTo>
                    <a:pt x="6392" y="647"/>
                    <a:pt x="5929" y="354"/>
                    <a:pt x="5417" y="179"/>
                  </a:cubicBezTo>
                  <a:cubicBezTo>
                    <a:pt x="5069" y="62"/>
                    <a:pt x="4708" y="0"/>
                    <a:pt x="436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71"/>
            <p:cNvSpPr/>
            <p:nvPr/>
          </p:nvSpPr>
          <p:spPr>
            <a:xfrm>
              <a:off x="5823511" y="2860302"/>
              <a:ext cx="11079" cy="16013"/>
            </a:xfrm>
            <a:custGeom>
              <a:avLst/>
              <a:gdLst/>
              <a:ahLst/>
              <a:cxnLst/>
              <a:rect l="l" t="t" r="r" b="b"/>
              <a:pathLst>
                <a:path w="384" h="555" extrusionOk="0">
                  <a:moveTo>
                    <a:pt x="190" y="1"/>
                  </a:moveTo>
                  <a:cubicBezTo>
                    <a:pt x="175" y="1"/>
                    <a:pt x="160" y="2"/>
                    <a:pt x="144" y="6"/>
                  </a:cubicBezTo>
                  <a:cubicBezTo>
                    <a:pt x="58" y="28"/>
                    <a:pt x="0" y="107"/>
                    <a:pt x="0" y="196"/>
                  </a:cubicBezTo>
                  <a:lnTo>
                    <a:pt x="0" y="359"/>
                  </a:lnTo>
                  <a:cubicBezTo>
                    <a:pt x="0" y="448"/>
                    <a:pt x="58" y="529"/>
                    <a:pt x="144" y="549"/>
                  </a:cubicBezTo>
                  <a:cubicBezTo>
                    <a:pt x="160" y="553"/>
                    <a:pt x="175" y="554"/>
                    <a:pt x="190" y="554"/>
                  </a:cubicBezTo>
                  <a:cubicBezTo>
                    <a:pt x="297" y="554"/>
                    <a:pt x="384" y="468"/>
                    <a:pt x="384" y="362"/>
                  </a:cubicBezTo>
                  <a:lnTo>
                    <a:pt x="384" y="193"/>
                  </a:lnTo>
                  <a:cubicBezTo>
                    <a:pt x="384" y="87"/>
                    <a:pt x="297" y="1"/>
                    <a:pt x="19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71"/>
            <p:cNvSpPr/>
            <p:nvPr/>
          </p:nvSpPr>
          <p:spPr>
            <a:xfrm>
              <a:off x="5866069" y="2860330"/>
              <a:ext cx="11108" cy="15984"/>
            </a:xfrm>
            <a:custGeom>
              <a:avLst/>
              <a:gdLst/>
              <a:ahLst/>
              <a:cxnLst/>
              <a:rect l="l" t="t" r="r" b="b"/>
              <a:pathLst>
                <a:path w="385" h="554" extrusionOk="0">
                  <a:moveTo>
                    <a:pt x="191" y="1"/>
                  </a:moveTo>
                  <a:cubicBezTo>
                    <a:pt x="86" y="1"/>
                    <a:pt x="1" y="87"/>
                    <a:pt x="1" y="192"/>
                  </a:cubicBezTo>
                  <a:lnTo>
                    <a:pt x="1" y="361"/>
                  </a:lnTo>
                  <a:cubicBezTo>
                    <a:pt x="1" y="467"/>
                    <a:pt x="87" y="553"/>
                    <a:pt x="193" y="553"/>
                  </a:cubicBezTo>
                  <a:cubicBezTo>
                    <a:pt x="208" y="553"/>
                    <a:pt x="223" y="552"/>
                    <a:pt x="238" y="548"/>
                  </a:cubicBezTo>
                  <a:cubicBezTo>
                    <a:pt x="326" y="528"/>
                    <a:pt x="384" y="447"/>
                    <a:pt x="384" y="358"/>
                  </a:cubicBezTo>
                  <a:lnTo>
                    <a:pt x="384" y="195"/>
                  </a:lnTo>
                  <a:cubicBezTo>
                    <a:pt x="384" y="106"/>
                    <a:pt x="326" y="27"/>
                    <a:pt x="238" y="7"/>
                  </a:cubicBezTo>
                  <a:cubicBezTo>
                    <a:pt x="222" y="3"/>
                    <a:pt x="206" y="1"/>
                    <a:pt x="19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71"/>
            <p:cNvSpPr/>
            <p:nvPr/>
          </p:nvSpPr>
          <p:spPr>
            <a:xfrm>
              <a:off x="5837793" y="2888837"/>
              <a:ext cx="27064" cy="14051"/>
            </a:xfrm>
            <a:custGeom>
              <a:avLst/>
              <a:gdLst/>
              <a:ahLst/>
              <a:cxnLst/>
              <a:rect l="l" t="t" r="r" b="b"/>
              <a:pathLst>
                <a:path w="938" h="487" extrusionOk="0">
                  <a:moveTo>
                    <a:pt x="209" y="0"/>
                  </a:moveTo>
                  <a:cubicBezTo>
                    <a:pt x="161" y="0"/>
                    <a:pt x="112" y="19"/>
                    <a:pt x="76" y="56"/>
                  </a:cubicBezTo>
                  <a:cubicBezTo>
                    <a:pt x="2" y="129"/>
                    <a:pt x="1" y="249"/>
                    <a:pt x="74" y="322"/>
                  </a:cubicBezTo>
                  <a:cubicBezTo>
                    <a:pt x="180" y="428"/>
                    <a:pt x="320" y="487"/>
                    <a:pt x="470" y="487"/>
                  </a:cubicBezTo>
                  <a:cubicBezTo>
                    <a:pt x="619" y="487"/>
                    <a:pt x="758" y="428"/>
                    <a:pt x="864" y="322"/>
                  </a:cubicBezTo>
                  <a:cubicBezTo>
                    <a:pt x="938" y="249"/>
                    <a:pt x="938" y="129"/>
                    <a:pt x="863" y="56"/>
                  </a:cubicBezTo>
                  <a:cubicBezTo>
                    <a:pt x="826" y="19"/>
                    <a:pt x="777" y="0"/>
                    <a:pt x="729" y="0"/>
                  </a:cubicBezTo>
                  <a:cubicBezTo>
                    <a:pt x="681" y="0"/>
                    <a:pt x="633" y="19"/>
                    <a:pt x="597" y="56"/>
                  </a:cubicBezTo>
                  <a:cubicBezTo>
                    <a:pt x="562" y="91"/>
                    <a:pt x="517" y="109"/>
                    <a:pt x="470" y="109"/>
                  </a:cubicBezTo>
                  <a:cubicBezTo>
                    <a:pt x="421" y="109"/>
                    <a:pt x="376" y="91"/>
                    <a:pt x="343" y="56"/>
                  </a:cubicBezTo>
                  <a:cubicBezTo>
                    <a:pt x="306" y="19"/>
                    <a:pt x="257" y="0"/>
                    <a:pt x="20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7" name="Google Shape;2537;p71"/>
          <p:cNvGrpSpPr/>
          <p:nvPr/>
        </p:nvGrpSpPr>
        <p:grpSpPr>
          <a:xfrm>
            <a:off x="6420710" y="2621461"/>
            <a:ext cx="379410" cy="385354"/>
            <a:chOff x="6394935" y="2621461"/>
            <a:chExt cx="379410" cy="385354"/>
          </a:xfrm>
        </p:grpSpPr>
        <p:sp>
          <p:nvSpPr>
            <p:cNvPr id="2538" name="Google Shape;2538;p71"/>
            <p:cNvSpPr/>
            <p:nvPr/>
          </p:nvSpPr>
          <p:spPr>
            <a:xfrm>
              <a:off x="6396753" y="2621461"/>
              <a:ext cx="259297" cy="338209"/>
            </a:xfrm>
            <a:custGeom>
              <a:avLst/>
              <a:gdLst/>
              <a:ahLst/>
              <a:cxnLst/>
              <a:rect l="l" t="t" r="r" b="b"/>
              <a:pathLst>
                <a:path w="8987" h="11722" extrusionOk="0">
                  <a:moveTo>
                    <a:pt x="7907" y="8861"/>
                  </a:moveTo>
                  <a:cubicBezTo>
                    <a:pt x="8055" y="8798"/>
                    <a:pt x="8224" y="8752"/>
                    <a:pt x="8414" y="8715"/>
                  </a:cubicBezTo>
                  <a:cubicBezTo>
                    <a:pt x="8730" y="8652"/>
                    <a:pt x="8987" y="8626"/>
                    <a:pt x="8634" y="8105"/>
                  </a:cubicBezTo>
                  <a:cubicBezTo>
                    <a:pt x="8092" y="7308"/>
                    <a:pt x="7856" y="6149"/>
                    <a:pt x="7856" y="3931"/>
                  </a:cubicBezTo>
                  <a:cubicBezTo>
                    <a:pt x="7836" y="3610"/>
                    <a:pt x="7802" y="3293"/>
                    <a:pt x="7730" y="2987"/>
                  </a:cubicBezTo>
                  <a:cubicBezTo>
                    <a:pt x="7065" y="182"/>
                    <a:pt x="3326" y="1"/>
                    <a:pt x="2501" y="1589"/>
                  </a:cubicBezTo>
                  <a:cubicBezTo>
                    <a:pt x="2466" y="1654"/>
                    <a:pt x="2405" y="1653"/>
                    <a:pt x="2339" y="1664"/>
                  </a:cubicBezTo>
                  <a:cubicBezTo>
                    <a:pt x="1685" y="1768"/>
                    <a:pt x="1133" y="2701"/>
                    <a:pt x="1133" y="3940"/>
                  </a:cubicBezTo>
                  <a:cubicBezTo>
                    <a:pt x="1133" y="6157"/>
                    <a:pt x="895" y="7316"/>
                    <a:pt x="355" y="8112"/>
                  </a:cubicBezTo>
                  <a:cubicBezTo>
                    <a:pt x="1" y="8635"/>
                    <a:pt x="257" y="8660"/>
                    <a:pt x="573" y="8723"/>
                  </a:cubicBezTo>
                  <a:cubicBezTo>
                    <a:pt x="763" y="8760"/>
                    <a:pt x="926" y="8806"/>
                    <a:pt x="1075" y="8868"/>
                  </a:cubicBezTo>
                  <a:cubicBezTo>
                    <a:pt x="7272" y="11042"/>
                    <a:pt x="1921" y="11722"/>
                    <a:pt x="7907" y="886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71"/>
            <p:cNvSpPr/>
            <p:nvPr/>
          </p:nvSpPr>
          <p:spPr>
            <a:xfrm>
              <a:off x="6479444" y="2815176"/>
              <a:ext cx="93944" cy="82460"/>
            </a:xfrm>
            <a:custGeom>
              <a:avLst/>
              <a:gdLst/>
              <a:ahLst/>
              <a:cxnLst/>
              <a:rect l="l" t="t" r="r" b="b"/>
              <a:pathLst>
                <a:path w="3256" h="2858" extrusionOk="0">
                  <a:moveTo>
                    <a:pt x="1965" y="2661"/>
                  </a:moveTo>
                  <a:lnTo>
                    <a:pt x="3255" y="1282"/>
                  </a:lnTo>
                  <a:cubicBezTo>
                    <a:pt x="2890" y="1182"/>
                    <a:pt x="2793" y="711"/>
                    <a:pt x="2718" y="559"/>
                  </a:cubicBezTo>
                  <a:cubicBezTo>
                    <a:pt x="2066" y="1"/>
                    <a:pt x="1382" y="78"/>
                    <a:pt x="537" y="559"/>
                  </a:cubicBezTo>
                  <a:cubicBezTo>
                    <a:pt x="463" y="711"/>
                    <a:pt x="365" y="1182"/>
                    <a:pt x="0" y="1282"/>
                  </a:cubicBezTo>
                  <a:lnTo>
                    <a:pt x="1290" y="2661"/>
                  </a:lnTo>
                  <a:cubicBezTo>
                    <a:pt x="1553" y="2857"/>
                    <a:pt x="1703" y="2857"/>
                    <a:pt x="1965" y="2661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71"/>
            <p:cNvSpPr/>
            <p:nvPr/>
          </p:nvSpPr>
          <p:spPr>
            <a:xfrm>
              <a:off x="6458555" y="2729802"/>
              <a:ext cx="135549" cy="112236"/>
            </a:xfrm>
            <a:custGeom>
              <a:avLst/>
              <a:gdLst/>
              <a:ahLst/>
              <a:cxnLst/>
              <a:rect l="l" t="t" r="r" b="b"/>
              <a:pathLst>
                <a:path w="4698" h="3890" extrusionOk="0">
                  <a:moveTo>
                    <a:pt x="3438" y="3515"/>
                  </a:moveTo>
                  <a:cubicBezTo>
                    <a:pt x="4165" y="3040"/>
                    <a:pt x="4697" y="2204"/>
                    <a:pt x="4697" y="1512"/>
                  </a:cubicBezTo>
                  <a:lnTo>
                    <a:pt x="4697" y="794"/>
                  </a:lnTo>
                  <a:cubicBezTo>
                    <a:pt x="3746" y="728"/>
                    <a:pt x="3889" y="1"/>
                    <a:pt x="3232" y="170"/>
                  </a:cubicBezTo>
                  <a:cubicBezTo>
                    <a:pt x="2724" y="300"/>
                    <a:pt x="2537" y="366"/>
                    <a:pt x="2349" y="366"/>
                  </a:cubicBezTo>
                  <a:cubicBezTo>
                    <a:pt x="2162" y="366"/>
                    <a:pt x="1973" y="300"/>
                    <a:pt x="1467" y="170"/>
                  </a:cubicBezTo>
                  <a:cubicBezTo>
                    <a:pt x="810" y="1"/>
                    <a:pt x="951" y="728"/>
                    <a:pt x="0" y="794"/>
                  </a:cubicBezTo>
                  <a:lnTo>
                    <a:pt x="0" y="1512"/>
                  </a:lnTo>
                  <a:cubicBezTo>
                    <a:pt x="0" y="2204"/>
                    <a:pt x="534" y="3040"/>
                    <a:pt x="1260" y="3515"/>
                  </a:cubicBezTo>
                  <a:cubicBezTo>
                    <a:pt x="1419" y="3619"/>
                    <a:pt x="1586" y="3707"/>
                    <a:pt x="1761" y="3771"/>
                  </a:cubicBezTo>
                  <a:cubicBezTo>
                    <a:pt x="1973" y="3850"/>
                    <a:pt x="2162" y="3889"/>
                    <a:pt x="2349" y="3889"/>
                  </a:cubicBezTo>
                  <a:cubicBezTo>
                    <a:pt x="2537" y="3889"/>
                    <a:pt x="2726" y="3850"/>
                    <a:pt x="2938" y="3771"/>
                  </a:cubicBezTo>
                  <a:cubicBezTo>
                    <a:pt x="3111" y="3707"/>
                    <a:pt x="3280" y="3619"/>
                    <a:pt x="3438" y="3515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71"/>
            <p:cNvSpPr/>
            <p:nvPr/>
          </p:nvSpPr>
          <p:spPr>
            <a:xfrm>
              <a:off x="6404630" y="2852367"/>
              <a:ext cx="243602" cy="135087"/>
            </a:xfrm>
            <a:custGeom>
              <a:avLst/>
              <a:gdLst/>
              <a:ahLst/>
              <a:cxnLst/>
              <a:rect l="l" t="t" r="r" b="b"/>
              <a:pathLst>
                <a:path w="8443" h="4682" extrusionOk="0">
                  <a:moveTo>
                    <a:pt x="8106" y="2039"/>
                  </a:moveTo>
                  <a:cubicBezTo>
                    <a:pt x="8039" y="1510"/>
                    <a:pt x="7870" y="1137"/>
                    <a:pt x="7634" y="864"/>
                  </a:cubicBezTo>
                  <a:cubicBezTo>
                    <a:pt x="7195" y="352"/>
                    <a:pt x="6523" y="184"/>
                    <a:pt x="5848" y="0"/>
                  </a:cubicBezTo>
                  <a:lnTo>
                    <a:pt x="4558" y="872"/>
                  </a:lnTo>
                  <a:cubicBezTo>
                    <a:pt x="4296" y="1068"/>
                    <a:pt x="4147" y="1068"/>
                    <a:pt x="3883" y="872"/>
                  </a:cubicBezTo>
                  <a:lnTo>
                    <a:pt x="2593" y="0"/>
                  </a:lnTo>
                  <a:cubicBezTo>
                    <a:pt x="1915" y="184"/>
                    <a:pt x="1240" y="353"/>
                    <a:pt x="802" y="872"/>
                  </a:cubicBezTo>
                  <a:cubicBezTo>
                    <a:pt x="570" y="1145"/>
                    <a:pt x="403" y="1516"/>
                    <a:pt x="335" y="2039"/>
                  </a:cubicBezTo>
                  <a:lnTo>
                    <a:pt x="25" y="4443"/>
                  </a:lnTo>
                  <a:cubicBezTo>
                    <a:pt x="1" y="4631"/>
                    <a:pt x="58" y="4682"/>
                    <a:pt x="242" y="4682"/>
                  </a:cubicBezTo>
                  <a:lnTo>
                    <a:pt x="1777" y="4682"/>
                  </a:lnTo>
                  <a:lnTo>
                    <a:pt x="4221" y="4682"/>
                  </a:lnTo>
                  <a:lnTo>
                    <a:pt x="8200" y="4682"/>
                  </a:lnTo>
                  <a:cubicBezTo>
                    <a:pt x="8384" y="4682"/>
                    <a:pt x="8442" y="4631"/>
                    <a:pt x="8418" y="4443"/>
                  </a:cubicBez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71"/>
            <p:cNvSpPr/>
            <p:nvPr/>
          </p:nvSpPr>
          <p:spPr>
            <a:xfrm>
              <a:off x="6575840" y="2943743"/>
              <a:ext cx="155457" cy="57561"/>
            </a:xfrm>
            <a:custGeom>
              <a:avLst/>
              <a:gdLst/>
              <a:ahLst/>
              <a:cxnLst/>
              <a:rect l="l" t="t" r="r" b="b"/>
              <a:pathLst>
                <a:path w="5388" h="1995" extrusionOk="0">
                  <a:moveTo>
                    <a:pt x="0" y="1839"/>
                  </a:moveTo>
                  <a:cubicBezTo>
                    <a:pt x="0" y="1924"/>
                    <a:pt x="71" y="1995"/>
                    <a:pt x="157" y="1995"/>
                  </a:cubicBezTo>
                  <a:lnTo>
                    <a:pt x="2661" y="1995"/>
                  </a:lnTo>
                  <a:lnTo>
                    <a:pt x="5232" y="1995"/>
                  </a:lnTo>
                  <a:cubicBezTo>
                    <a:pt x="5318" y="1995"/>
                    <a:pt x="5387" y="1924"/>
                    <a:pt x="5387" y="1839"/>
                  </a:cubicBezTo>
                  <a:lnTo>
                    <a:pt x="5387" y="1328"/>
                  </a:lnTo>
                  <a:cubicBezTo>
                    <a:pt x="5387" y="427"/>
                    <a:pt x="4778" y="176"/>
                    <a:pt x="4154" y="1"/>
                  </a:cubicBezTo>
                  <a:lnTo>
                    <a:pt x="1233" y="1"/>
                  </a:lnTo>
                  <a:cubicBezTo>
                    <a:pt x="611" y="176"/>
                    <a:pt x="0" y="427"/>
                    <a:pt x="0" y="1328"/>
                  </a:cubicBezTo>
                  <a:lnTo>
                    <a:pt x="0" y="1839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71"/>
            <p:cNvSpPr/>
            <p:nvPr/>
          </p:nvSpPr>
          <p:spPr>
            <a:xfrm>
              <a:off x="6611444" y="2926576"/>
              <a:ext cx="84394" cy="41230"/>
            </a:xfrm>
            <a:custGeom>
              <a:avLst/>
              <a:gdLst/>
              <a:ahLst/>
              <a:cxnLst/>
              <a:rect l="l" t="t" r="r" b="b"/>
              <a:pathLst>
                <a:path w="2925" h="1429" extrusionOk="0">
                  <a:moveTo>
                    <a:pt x="1" y="593"/>
                  </a:moveTo>
                  <a:lnTo>
                    <a:pt x="1200" y="1297"/>
                  </a:lnTo>
                  <a:cubicBezTo>
                    <a:pt x="1404" y="1429"/>
                    <a:pt x="1521" y="1429"/>
                    <a:pt x="1725" y="1297"/>
                  </a:cubicBezTo>
                  <a:lnTo>
                    <a:pt x="2925" y="593"/>
                  </a:lnTo>
                  <a:cubicBezTo>
                    <a:pt x="2814" y="562"/>
                    <a:pt x="2702" y="533"/>
                    <a:pt x="2593" y="502"/>
                  </a:cubicBezTo>
                  <a:cubicBezTo>
                    <a:pt x="2339" y="433"/>
                    <a:pt x="2273" y="107"/>
                    <a:pt x="2220" y="1"/>
                  </a:cubicBezTo>
                  <a:lnTo>
                    <a:pt x="705" y="1"/>
                  </a:lnTo>
                  <a:cubicBezTo>
                    <a:pt x="654" y="107"/>
                    <a:pt x="587" y="433"/>
                    <a:pt x="332" y="502"/>
                  </a:cubicBezTo>
                  <a:cubicBezTo>
                    <a:pt x="225" y="533"/>
                    <a:pt x="113" y="562"/>
                    <a:pt x="1" y="593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71"/>
            <p:cNvSpPr/>
            <p:nvPr/>
          </p:nvSpPr>
          <p:spPr>
            <a:xfrm>
              <a:off x="6597855" y="2796826"/>
              <a:ext cx="111573" cy="79114"/>
            </a:xfrm>
            <a:custGeom>
              <a:avLst/>
              <a:gdLst/>
              <a:ahLst/>
              <a:cxnLst/>
              <a:rect l="l" t="t" r="r" b="b"/>
              <a:pathLst>
                <a:path w="3867" h="2742" extrusionOk="0">
                  <a:moveTo>
                    <a:pt x="1934" y="0"/>
                  </a:moveTo>
                  <a:cubicBezTo>
                    <a:pt x="967" y="16"/>
                    <a:pt x="1" y="743"/>
                    <a:pt x="1" y="2178"/>
                  </a:cubicBezTo>
                  <a:cubicBezTo>
                    <a:pt x="2724" y="2741"/>
                    <a:pt x="1697" y="2700"/>
                    <a:pt x="3866" y="2178"/>
                  </a:cubicBezTo>
                  <a:cubicBezTo>
                    <a:pt x="3866" y="743"/>
                    <a:pt x="2900" y="16"/>
                    <a:pt x="1934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71"/>
            <p:cNvSpPr/>
            <p:nvPr/>
          </p:nvSpPr>
          <p:spPr>
            <a:xfrm>
              <a:off x="6597970" y="2840913"/>
              <a:ext cx="111775" cy="93280"/>
            </a:xfrm>
            <a:custGeom>
              <a:avLst/>
              <a:gdLst/>
              <a:ahLst/>
              <a:cxnLst/>
              <a:rect l="l" t="t" r="r" b="b"/>
              <a:pathLst>
                <a:path w="3874" h="3233" extrusionOk="0">
                  <a:moveTo>
                    <a:pt x="0" y="1244"/>
                  </a:moveTo>
                  <a:cubicBezTo>
                    <a:pt x="0" y="1856"/>
                    <a:pt x="509" y="2606"/>
                    <a:pt x="1178" y="2976"/>
                  </a:cubicBezTo>
                  <a:cubicBezTo>
                    <a:pt x="1267" y="3025"/>
                    <a:pt x="1358" y="3068"/>
                    <a:pt x="1451" y="3103"/>
                  </a:cubicBezTo>
                  <a:cubicBezTo>
                    <a:pt x="1802" y="3232"/>
                    <a:pt x="2071" y="3232"/>
                    <a:pt x="2422" y="3103"/>
                  </a:cubicBezTo>
                  <a:cubicBezTo>
                    <a:pt x="2516" y="3068"/>
                    <a:pt x="2608" y="3025"/>
                    <a:pt x="2695" y="2976"/>
                  </a:cubicBezTo>
                  <a:cubicBezTo>
                    <a:pt x="3364" y="2606"/>
                    <a:pt x="3873" y="1856"/>
                    <a:pt x="3873" y="1244"/>
                  </a:cubicBezTo>
                  <a:lnTo>
                    <a:pt x="3873" y="654"/>
                  </a:lnTo>
                  <a:cubicBezTo>
                    <a:pt x="3089" y="598"/>
                    <a:pt x="3206" y="0"/>
                    <a:pt x="2666" y="140"/>
                  </a:cubicBezTo>
                  <a:cubicBezTo>
                    <a:pt x="2247" y="247"/>
                    <a:pt x="2092" y="302"/>
                    <a:pt x="1937" y="302"/>
                  </a:cubicBezTo>
                  <a:cubicBezTo>
                    <a:pt x="1781" y="302"/>
                    <a:pt x="1626" y="247"/>
                    <a:pt x="1207" y="140"/>
                  </a:cubicBezTo>
                  <a:cubicBezTo>
                    <a:pt x="667" y="0"/>
                    <a:pt x="784" y="598"/>
                    <a:pt x="0" y="654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71"/>
            <p:cNvSpPr/>
            <p:nvPr/>
          </p:nvSpPr>
          <p:spPr>
            <a:xfrm>
              <a:off x="6643096" y="2649707"/>
              <a:ext cx="125278" cy="110938"/>
            </a:xfrm>
            <a:custGeom>
              <a:avLst/>
              <a:gdLst/>
              <a:ahLst/>
              <a:cxnLst/>
              <a:rect l="l" t="t" r="r" b="b"/>
              <a:pathLst>
                <a:path w="4342" h="3845" extrusionOk="0">
                  <a:moveTo>
                    <a:pt x="3874" y="2203"/>
                  </a:moveTo>
                  <a:cubicBezTo>
                    <a:pt x="4342" y="1719"/>
                    <a:pt x="4342" y="926"/>
                    <a:pt x="3872" y="441"/>
                  </a:cubicBezTo>
                  <a:cubicBezTo>
                    <a:pt x="3447" y="1"/>
                    <a:pt x="2762" y="111"/>
                    <a:pt x="2308" y="519"/>
                  </a:cubicBezTo>
                  <a:cubicBezTo>
                    <a:pt x="2223" y="596"/>
                    <a:pt x="2194" y="633"/>
                    <a:pt x="2171" y="633"/>
                  </a:cubicBezTo>
                  <a:cubicBezTo>
                    <a:pt x="2148" y="633"/>
                    <a:pt x="2119" y="594"/>
                    <a:pt x="2035" y="519"/>
                  </a:cubicBezTo>
                  <a:cubicBezTo>
                    <a:pt x="1581" y="111"/>
                    <a:pt x="893" y="1"/>
                    <a:pt x="470" y="441"/>
                  </a:cubicBezTo>
                  <a:cubicBezTo>
                    <a:pt x="1" y="926"/>
                    <a:pt x="1" y="1719"/>
                    <a:pt x="470" y="2203"/>
                  </a:cubicBezTo>
                  <a:lnTo>
                    <a:pt x="659" y="2390"/>
                  </a:lnTo>
                  <a:lnTo>
                    <a:pt x="2051" y="3771"/>
                  </a:lnTo>
                  <a:cubicBezTo>
                    <a:pt x="2111" y="3818"/>
                    <a:pt x="2140" y="3845"/>
                    <a:pt x="2171" y="3845"/>
                  </a:cubicBezTo>
                  <a:cubicBezTo>
                    <a:pt x="2202" y="3845"/>
                    <a:pt x="2231" y="3818"/>
                    <a:pt x="2291" y="3771"/>
                  </a:cubicBezTo>
                  <a:lnTo>
                    <a:pt x="3684" y="2390"/>
                  </a:ln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71"/>
            <p:cNvSpPr/>
            <p:nvPr/>
          </p:nvSpPr>
          <p:spPr>
            <a:xfrm>
              <a:off x="6637123" y="2648697"/>
              <a:ext cx="137222" cy="117430"/>
            </a:xfrm>
            <a:custGeom>
              <a:avLst/>
              <a:gdLst/>
              <a:ahLst/>
              <a:cxnLst/>
              <a:rect l="l" t="t" r="r" b="b"/>
              <a:pathLst>
                <a:path w="4756" h="4070" extrusionOk="0">
                  <a:moveTo>
                    <a:pt x="1355" y="374"/>
                  </a:moveTo>
                  <a:cubicBezTo>
                    <a:pt x="1625" y="374"/>
                    <a:pt x="1907" y="501"/>
                    <a:pt x="2114" y="689"/>
                  </a:cubicBezTo>
                  <a:cubicBezTo>
                    <a:pt x="2139" y="709"/>
                    <a:pt x="2157" y="727"/>
                    <a:pt x="2173" y="743"/>
                  </a:cubicBezTo>
                  <a:cubicBezTo>
                    <a:pt x="2228" y="795"/>
                    <a:pt x="2286" y="850"/>
                    <a:pt x="2377" y="850"/>
                  </a:cubicBezTo>
                  <a:lnTo>
                    <a:pt x="2378" y="850"/>
                  </a:lnTo>
                  <a:cubicBezTo>
                    <a:pt x="2470" y="850"/>
                    <a:pt x="2527" y="796"/>
                    <a:pt x="2582" y="744"/>
                  </a:cubicBezTo>
                  <a:cubicBezTo>
                    <a:pt x="2597" y="729"/>
                    <a:pt x="2617" y="710"/>
                    <a:pt x="2642" y="689"/>
                  </a:cubicBezTo>
                  <a:cubicBezTo>
                    <a:pt x="2850" y="501"/>
                    <a:pt x="3131" y="375"/>
                    <a:pt x="3401" y="375"/>
                  </a:cubicBezTo>
                  <a:cubicBezTo>
                    <a:pt x="3598" y="375"/>
                    <a:pt x="3790" y="442"/>
                    <a:pt x="3943" y="600"/>
                  </a:cubicBezTo>
                  <a:cubicBezTo>
                    <a:pt x="4342" y="1013"/>
                    <a:pt x="4343" y="1685"/>
                    <a:pt x="3946" y="2099"/>
                  </a:cubicBezTo>
                  <a:lnTo>
                    <a:pt x="3757" y="2284"/>
                  </a:lnTo>
                  <a:lnTo>
                    <a:pt x="2378" y="3651"/>
                  </a:lnTo>
                  <a:lnTo>
                    <a:pt x="812" y="2099"/>
                  </a:lnTo>
                  <a:cubicBezTo>
                    <a:pt x="413" y="1685"/>
                    <a:pt x="413" y="1013"/>
                    <a:pt x="814" y="600"/>
                  </a:cubicBezTo>
                  <a:cubicBezTo>
                    <a:pt x="967" y="441"/>
                    <a:pt x="1158" y="374"/>
                    <a:pt x="1355" y="374"/>
                  </a:cubicBezTo>
                  <a:close/>
                  <a:moveTo>
                    <a:pt x="1350" y="1"/>
                  </a:moveTo>
                  <a:cubicBezTo>
                    <a:pt x="1059" y="1"/>
                    <a:pt x="773" y="102"/>
                    <a:pt x="541" y="344"/>
                  </a:cubicBezTo>
                  <a:cubicBezTo>
                    <a:pt x="1" y="902"/>
                    <a:pt x="1" y="1812"/>
                    <a:pt x="541" y="2370"/>
                  </a:cubicBezTo>
                  <a:lnTo>
                    <a:pt x="542" y="2373"/>
                  </a:lnTo>
                  <a:lnTo>
                    <a:pt x="2125" y="3941"/>
                  </a:lnTo>
                  <a:cubicBezTo>
                    <a:pt x="2130" y="3946"/>
                    <a:pt x="2134" y="3952"/>
                    <a:pt x="2140" y="3955"/>
                  </a:cubicBezTo>
                  <a:lnTo>
                    <a:pt x="2153" y="3965"/>
                  </a:lnTo>
                  <a:cubicBezTo>
                    <a:pt x="2219" y="4018"/>
                    <a:pt x="2281" y="4068"/>
                    <a:pt x="2374" y="4070"/>
                  </a:cubicBezTo>
                  <a:lnTo>
                    <a:pt x="2383" y="4070"/>
                  </a:lnTo>
                  <a:cubicBezTo>
                    <a:pt x="2475" y="4068"/>
                    <a:pt x="2538" y="4018"/>
                    <a:pt x="2604" y="3965"/>
                  </a:cubicBezTo>
                  <a:lnTo>
                    <a:pt x="2616" y="3955"/>
                  </a:lnTo>
                  <a:cubicBezTo>
                    <a:pt x="2622" y="3952"/>
                    <a:pt x="2627" y="3947"/>
                    <a:pt x="2631" y="3941"/>
                  </a:cubicBezTo>
                  <a:lnTo>
                    <a:pt x="4024" y="2562"/>
                  </a:lnTo>
                  <a:lnTo>
                    <a:pt x="4214" y="2373"/>
                  </a:lnTo>
                  <a:lnTo>
                    <a:pt x="4217" y="2370"/>
                  </a:lnTo>
                  <a:cubicBezTo>
                    <a:pt x="4756" y="1810"/>
                    <a:pt x="4756" y="902"/>
                    <a:pt x="4216" y="344"/>
                  </a:cubicBezTo>
                  <a:cubicBezTo>
                    <a:pt x="3984" y="103"/>
                    <a:pt x="3697" y="2"/>
                    <a:pt x="3407" y="2"/>
                  </a:cubicBezTo>
                  <a:cubicBezTo>
                    <a:pt x="3038" y="2"/>
                    <a:pt x="2663" y="166"/>
                    <a:pt x="2387" y="413"/>
                  </a:cubicBezTo>
                  <a:cubicBezTo>
                    <a:pt x="2384" y="416"/>
                    <a:pt x="2381" y="419"/>
                    <a:pt x="2378" y="422"/>
                  </a:cubicBezTo>
                  <a:cubicBezTo>
                    <a:pt x="2375" y="419"/>
                    <a:pt x="2372" y="416"/>
                    <a:pt x="2369" y="413"/>
                  </a:cubicBezTo>
                  <a:cubicBezTo>
                    <a:pt x="2093" y="165"/>
                    <a:pt x="1719" y="1"/>
                    <a:pt x="135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71"/>
            <p:cNvSpPr/>
            <p:nvPr/>
          </p:nvSpPr>
          <p:spPr>
            <a:xfrm>
              <a:off x="6626188" y="2868582"/>
              <a:ext cx="11108" cy="15955"/>
            </a:xfrm>
            <a:custGeom>
              <a:avLst/>
              <a:gdLst/>
              <a:ahLst/>
              <a:cxnLst/>
              <a:rect l="l" t="t" r="r" b="b"/>
              <a:pathLst>
                <a:path w="385" h="553" extrusionOk="0">
                  <a:moveTo>
                    <a:pt x="192" y="1"/>
                  </a:moveTo>
                  <a:cubicBezTo>
                    <a:pt x="177" y="1"/>
                    <a:pt x="162" y="2"/>
                    <a:pt x="146" y="6"/>
                  </a:cubicBezTo>
                  <a:cubicBezTo>
                    <a:pt x="59" y="26"/>
                    <a:pt x="1" y="107"/>
                    <a:pt x="1" y="196"/>
                  </a:cubicBezTo>
                  <a:lnTo>
                    <a:pt x="1" y="357"/>
                  </a:lnTo>
                  <a:cubicBezTo>
                    <a:pt x="1" y="446"/>
                    <a:pt x="59" y="527"/>
                    <a:pt x="146" y="547"/>
                  </a:cubicBezTo>
                  <a:cubicBezTo>
                    <a:pt x="162" y="551"/>
                    <a:pt x="177" y="553"/>
                    <a:pt x="192" y="553"/>
                  </a:cubicBezTo>
                  <a:cubicBezTo>
                    <a:pt x="298" y="553"/>
                    <a:pt x="384" y="466"/>
                    <a:pt x="384" y="360"/>
                  </a:cubicBezTo>
                  <a:lnTo>
                    <a:pt x="384" y="193"/>
                  </a:lnTo>
                  <a:cubicBezTo>
                    <a:pt x="384" y="87"/>
                    <a:pt x="298" y="1"/>
                    <a:pt x="19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71"/>
            <p:cNvSpPr/>
            <p:nvPr/>
          </p:nvSpPr>
          <p:spPr>
            <a:xfrm>
              <a:off x="6668774" y="2868582"/>
              <a:ext cx="11079" cy="15955"/>
            </a:xfrm>
            <a:custGeom>
              <a:avLst/>
              <a:gdLst/>
              <a:ahLst/>
              <a:cxnLst/>
              <a:rect l="l" t="t" r="r" b="b"/>
              <a:pathLst>
                <a:path w="384" h="553" extrusionOk="0">
                  <a:moveTo>
                    <a:pt x="192" y="1"/>
                  </a:moveTo>
                  <a:cubicBezTo>
                    <a:pt x="86" y="1"/>
                    <a:pt x="0" y="87"/>
                    <a:pt x="0" y="192"/>
                  </a:cubicBezTo>
                  <a:lnTo>
                    <a:pt x="0" y="360"/>
                  </a:lnTo>
                  <a:cubicBezTo>
                    <a:pt x="0" y="467"/>
                    <a:pt x="87" y="552"/>
                    <a:pt x="194" y="552"/>
                  </a:cubicBezTo>
                  <a:cubicBezTo>
                    <a:pt x="208" y="552"/>
                    <a:pt x="223" y="551"/>
                    <a:pt x="238" y="547"/>
                  </a:cubicBezTo>
                  <a:cubicBezTo>
                    <a:pt x="324" y="527"/>
                    <a:pt x="384" y="446"/>
                    <a:pt x="384" y="357"/>
                  </a:cubicBezTo>
                  <a:lnTo>
                    <a:pt x="384" y="196"/>
                  </a:lnTo>
                  <a:cubicBezTo>
                    <a:pt x="384" y="107"/>
                    <a:pt x="324" y="26"/>
                    <a:pt x="238" y="6"/>
                  </a:cubicBezTo>
                  <a:cubicBezTo>
                    <a:pt x="223" y="2"/>
                    <a:pt x="207" y="1"/>
                    <a:pt x="19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71"/>
            <p:cNvSpPr/>
            <p:nvPr/>
          </p:nvSpPr>
          <p:spPr>
            <a:xfrm>
              <a:off x="6640441" y="2897204"/>
              <a:ext cx="27208" cy="14138"/>
            </a:xfrm>
            <a:custGeom>
              <a:avLst/>
              <a:gdLst/>
              <a:ahLst/>
              <a:cxnLst/>
              <a:rect l="l" t="t" r="r" b="b"/>
              <a:pathLst>
                <a:path w="943" h="490" extrusionOk="0">
                  <a:moveTo>
                    <a:pt x="208" y="0"/>
                  </a:moveTo>
                  <a:cubicBezTo>
                    <a:pt x="160" y="0"/>
                    <a:pt x="112" y="19"/>
                    <a:pt x="74" y="55"/>
                  </a:cubicBezTo>
                  <a:cubicBezTo>
                    <a:pt x="1" y="131"/>
                    <a:pt x="1" y="250"/>
                    <a:pt x="74" y="324"/>
                  </a:cubicBezTo>
                  <a:cubicBezTo>
                    <a:pt x="180" y="431"/>
                    <a:pt x="321" y="490"/>
                    <a:pt x="472" y="490"/>
                  </a:cubicBezTo>
                  <a:cubicBezTo>
                    <a:pt x="622" y="490"/>
                    <a:pt x="763" y="431"/>
                    <a:pt x="869" y="324"/>
                  </a:cubicBezTo>
                  <a:cubicBezTo>
                    <a:pt x="942" y="250"/>
                    <a:pt x="942" y="131"/>
                    <a:pt x="869" y="55"/>
                  </a:cubicBezTo>
                  <a:cubicBezTo>
                    <a:pt x="831" y="19"/>
                    <a:pt x="783" y="0"/>
                    <a:pt x="735" y="0"/>
                  </a:cubicBezTo>
                  <a:cubicBezTo>
                    <a:pt x="686" y="0"/>
                    <a:pt x="637" y="19"/>
                    <a:pt x="600" y="57"/>
                  </a:cubicBezTo>
                  <a:cubicBezTo>
                    <a:pt x="565" y="91"/>
                    <a:pt x="521" y="109"/>
                    <a:pt x="472" y="109"/>
                  </a:cubicBezTo>
                  <a:cubicBezTo>
                    <a:pt x="422" y="109"/>
                    <a:pt x="378" y="91"/>
                    <a:pt x="343" y="57"/>
                  </a:cubicBezTo>
                  <a:cubicBezTo>
                    <a:pt x="306" y="19"/>
                    <a:pt x="257" y="0"/>
                    <a:pt x="20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71"/>
            <p:cNvSpPr/>
            <p:nvPr/>
          </p:nvSpPr>
          <p:spPr>
            <a:xfrm>
              <a:off x="6394935" y="2632857"/>
              <a:ext cx="342075" cy="373957"/>
            </a:xfrm>
            <a:custGeom>
              <a:avLst/>
              <a:gdLst/>
              <a:ahLst/>
              <a:cxnLst/>
              <a:rect l="l" t="t" r="r" b="b"/>
              <a:pathLst>
                <a:path w="11856" h="12961" extrusionOk="0">
                  <a:moveTo>
                    <a:pt x="5630" y="3689"/>
                  </a:moveTo>
                  <a:cubicBezTo>
                    <a:pt x="5749" y="3689"/>
                    <a:pt x="5813" y="3754"/>
                    <a:pt x="5928" y="3872"/>
                  </a:cubicBezTo>
                  <a:cubicBezTo>
                    <a:pt x="6086" y="4033"/>
                    <a:pt x="6295" y="4246"/>
                    <a:pt x="6730" y="4320"/>
                  </a:cubicBezTo>
                  <a:lnTo>
                    <a:pt x="6730" y="4870"/>
                  </a:lnTo>
                  <a:cubicBezTo>
                    <a:pt x="6730" y="5659"/>
                    <a:pt x="5962" y="6634"/>
                    <a:pt x="5087" y="6960"/>
                  </a:cubicBezTo>
                  <a:cubicBezTo>
                    <a:pt x="4891" y="7032"/>
                    <a:pt x="4724" y="7065"/>
                    <a:pt x="4563" y="7065"/>
                  </a:cubicBezTo>
                  <a:cubicBezTo>
                    <a:pt x="4402" y="7065"/>
                    <a:pt x="4236" y="7032"/>
                    <a:pt x="4040" y="6960"/>
                  </a:cubicBezTo>
                  <a:cubicBezTo>
                    <a:pt x="3164" y="6634"/>
                    <a:pt x="2397" y="5659"/>
                    <a:pt x="2397" y="4870"/>
                  </a:cubicBezTo>
                  <a:lnTo>
                    <a:pt x="2397" y="4318"/>
                  </a:lnTo>
                  <a:cubicBezTo>
                    <a:pt x="2833" y="4246"/>
                    <a:pt x="3041" y="4033"/>
                    <a:pt x="3199" y="3872"/>
                  </a:cubicBezTo>
                  <a:cubicBezTo>
                    <a:pt x="3314" y="3754"/>
                    <a:pt x="3378" y="3689"/>
                    <a:pt x="3497" y="3689"/>
                  </a:cubicBezTo>
                  <a:cubicBezTo>
                    <a:pt x="3535" y="3689"/>
                    <a:pt x="3578" y="3695"/>
                    <a:pt x="3630" y="3709"/>
                  </a:cubicBezTo>
                  <a:cubicBezTo>
                    <a:pt x="3750" y="3740"/>
                    <a:pt x="3853" y="3767"/>
                    <a:pt x="3942" y="3790"/>
                  </a:cubicBezTo>
                  <a:cubicBezTo>
                    <a:pt x="4242" y="3872"/>
                    <a:pt x="4394" y="3912"/>
                    <a:pt x="4563" y="3912"/>
                  </a:cubicBezTo>
                  <a:cubicBezTo>
                    <a:pt x="4732" y="3912"/>
                    <a:pt x="4893" y="3869"/>
                    <a:pt x="5184" y="3790"/>
                  </a:cubicBezTo>
                  <a:cubicBezTo>
                    <a:pt x="5273" y="3767"/>
                    <a:pt x="5376" y="3740"/>
                    <a:pt x="5497" y="3709"/>
                  </a:cubicBezTo>
                  <a:cubicBezTo>
                    <a:pt x="5549" y="3695"/>
                    <a:pt x="5593" y="3689"/>
                    <a:pt x="5630" y="3689"/>
                  </a:cubicBezTo>
                  <a:close/>
                  <a:moveTo>
                    <a:pt x="8967" y="5873"/>
                  </a:moveTo>
                  <a:cubicBezTo>
                    <a:pt x="9758" y="5887"/>
                    <a:pt x="10606" y="6446"/>
                    <a:pt x="10700" y="7637"/>
                  </a:cubicBezTo>
                  <a:cubicBezTo>
                    <a:pt x="10524" y="7585"/>
                    <a:pt x="10430" y="7492"/>
                    <a:pt x="10333" y="7392"/>
                  </a:cubicBezTo>
                  <a:cubicBezTo>
                    <a:pt x="10220" y="7277"/>
                    <a:pt x="10085" y="7139"/>
                    <a:pt x="9843" y="7139"/>
                  </a:cubicBezTo>
                  <a:cubicBezTo>
                    <a:pt x="9784" y="7139"/>
                    <a:pt x="9718" y="7147"/>
                    <a:pt x="9646" y="7165"/>
                  </a:cubicBezTo>
                  <a:cubicBezTo>
                    <a:pt x="9548" y="7191"/>
                    <a:pt x="9465" y="7213"/>
                    <a:pt x="9392" y="7233"/>
                  </a:cubicBezTo>
                  <a:cubicBezTo>
                    <a:pt x="9172" y="7291"/>
                    <a:pt x="9062" y="7320"/>
                    <a:pt x="8967" y="7320"/>
                  </a:cubicBezTo>
                  <a:cubicBezTo>
                    <a:pt x="8873" y="7320"/>
                    <a:pt x="8761" y="7291"/>
                    <a:pt x="8540" y="7231"/>
                  </a:cubicBezTo>
                  <a:cubicBezTo>
                    <a:pt x="8467" y="7213"/>
                    <a:pt x="8384" y="7190"/>
                    <a:pt x="8287" y="7165"/>
                  </a:cubicBezTo>
                  <a:cubicBezTo>
                    <a:pt x="8215" y="7146"/>
                    <a:pt x="8149" y="7138"/>
                    <a:pt x="8091" y="7138"/>
                  </a:cubicBezTo>
                  <a:cubicBezTo>
                    <a:pt x="7849" y="7138"/>
                    <a:pt x="7714" y="7276"/>
                    <a:pt x="7600" y="7392"/>
                  </a:cubicBezTo>
                  <a:cubicBezTo>
                    <a:pt x="7503" y="7490"/>
                    <a:pt x="7410" y="7585"/>
                    <a:pt x="7233" y="7637"/>
                  </a:cubicBezTo>
                  <a:cubicBezTo>
                    <a:pt x="7328" y="6446"/>
                    <a:pt x="8175" y="5887"/>
                    <a:pt x="8967" y="5873"/>
                  </a:cubicBezTo>
                  <a:close/>
                  <a:moveTo>
                    <a:pt x="4625" y="383"/>
                  </a:moveTo>
                  <a:cubicBezTo>
                    <a:pt x="4759" y="383"/>
                    <a:pt x="4895" y="391"/>
                    <a:pt x="5031" y="408"/>
                  </a:cubicBezTo>
                  <a:cubicBezTo>
                    <a:pt x="6048" y="534"/>
                    <a:pt x="7258" y="1186"/>
                    <a:pt x="7603" y="2637"/>
                  </a:cubicBezTo>
                  <a:cubicBezTo>
                    <a:pt x="7663" y="2888"/>
                    <a:pt x="7700" y="3168"/>
                    <a:pt x="7724" y="3542"/>
                  </a:cubicBezTo>
                  <a:cubicBezTo>
                    <a:pt x="7724" y="4465"/>
                    <a:pt x="7766" y="5214"/>
                    <a:pt x="7852" y="5821"/>
                  </a:cubicBezTo>
                  <a:cubicBezTo>
                    <a:pt x="7726" y="5903"/>
                    <a:pt x="7606" y="5996"/>
                    <a:pt x="7499" y="6105"/>
                  </a:cubicBezTo>
                  <a:cubicBezTo>
                    <a:pt x="7121" y="6482"/>
                    <a:pt x="6901" y="6993"/>
                    <a:pt x="6850" y="7595"/>
                  </a:cubicBezTo>
                  <a:cubicBezTo>
                    <a:pt x="6667" y="7536"/>
                    <a:pt x="6480" y="7484"/>
                    <a:pt x="6296" y="7435"/>
                  </a:cubicBezTo>
                  <a:lnTo>
                    <a:pt x="6230" y="7417"/>
                  </a:lnTo>
                  <a:cubicBezTo>
                    <a:pt x="6035" y="7363"/>
                    <a:pt x="5939" y="7119"/>
                    <a:pt x="5874" y="6946"/>
                  </a:cubicBezTo>
                  <a:cubicBezTo>
                    <a:pt x="6580" y="6430"/>
                    <a:pt x="7094" y="5599"/>
                    <a:pt x="7094" y="4872"/>
                  </a:cubicBezTo>
                  <a:lnTo>
                    <a:pt x="7094" y="4152"/>
                  </a:lnTo>
                  <a:cubicBezTo>
                    <a:pt x="7094" y="4053"/>
                    <a:pt x="7017" y="3970"/>
                    <a:pt x="6917" y="3962"/>
                  </a:cubicBezTo>
                  <a:cubicBezTo>
                    <a:pt x="6505" y="3935"/>
                    <a:pt x="6342" y="3769"/>
                    <a:pt x="6186" y="3609"/>
                  </a:cubicBezTo>
                  <a:cubicBezTo>
                    <a:pt x="6048" y="3469"/>
                    <a:pt x="5894" y="3313"/>
                    <a:pt x="5618" y="3313"/>
                  </a:cubicBezTo>
                  <a:cubicBezTo>
                    <a:pt x="5550" y="3313"/>
                    <a:pt x="5474" y="3323"/>
                    <a:pt x="5390" y="3344"/>
                  </a:cubicBezTo>
                  <a:cubicBezTo>
                    <a:pt x="5268" y="3376"/>
                    <a:pt x="5164" y="3404"/>
                    <a:pt x="5075" y="3427"/>
                  </a:cubicBezTo>
                  <a:cubicBezTo>
                    <a:pt x="4807" y="3499"/>
                    <a:pt x="4672" y="3536"/>
                    <a:pt x="4554" y="3536"/>
                  </a:cubicBezTo>
                  <a:cubicBezTo>
                    <a:pt x="4436" y="3536"/>
                    <a:pt x="4301" y="3499"/>
                    <a:pt x="4031" y="3427"/>
                  </a:cubicBezTo>
                  <a:cubicBezTo>
                    <a:pt x="3942" y="3404"/>
                    <a:pt x="3839" y="3376"/>
                    <a:pt x="3718" y="3344"/>
                  </a:cubicBezTo>
                  <a:cubicBezTo>
                    <a:pt x="3633" y="3323"/>
                    <a:pt x="3557" y="3313"/>
                    <a:pt x="3489" y="3313"/>
                  </a:cubicBezTo>
                  <a:cubicBezTo>
                    <a:pt x="3213" y="3313"/>
                    <a:pt x="3059" y="3469"/>
                    <a:pt x="2922" y="3609"/>
                  </a:cubicBezTo>
                  <a:cubicBezTo>
                    <a:pt x="2765" y="3769"/>
                    <a:pt x="2603" y="3935"/>
                    <a:pt x="2190" y="3962"/>
                  </a:cubicBezTo>
                  <a:cubicBezTo>
                    <a:pt x="2090" y="3970"/>
                    <a:pt x="2013" y="4053"/>
                    <a:pt x="2013" y="4152"/>
                  </a:cubicBezTo>
                  <a:lnTo>
                    <a:pt x="2013" y="4872"/>
                  </a:lnTo>
                  <a:cubicBezTo>
                    <a:pt x="2013" y="5599"/>
                    <a:pt x="2527" y="6429"/>
                    <a:pt x="3231" y="6946"/>
                  </a:cubicBezTo>
                  <a:cubicBezTo>
                    <a:pt x="3169" y="7117"/>
                    <a:pt x="3072" y="7363"/>
                    <a:pt x="2877" y="7417"/>
                  </a:cubicBezTo>
                  <a:lnTo>
                    <a:pt x="2871" y="7418"/>
                  </a:lnTo>
                  <a:lnTo>
                    <a:pt x="2803" y="7437"/>
                  </a:lnTo>
                  <a:cubicBezTo>
                    <a:pt x="2294" y="7576"/>
                    <a:pt x="1767" y="7719"/>
                    <a:pt x="1342" y="8026"/>
                  </a:cubicBezTo>
                  <a:cubicBezTo>
                    <a:pt x="1248" y="8093"/>
                    <a:pt x="1162" y="8167"/>
                    <a:pt x="1082" y="8248"/>
                  </a:cubicBezTo>
                  <a:cubicBezTo>
                    <a:pt x="960" y="8205"/>
                    <a:pt x="825" y="8170"/>
                    <a:pt x="670" y="8141"/>
                  </a:cubicBezTo>
                  <a:lnTo>
                    <a:pt x="633" y="8133"/>
                  </a:lnTo>
                  <a:cubicBezTo>
                    <a:pt x="570" y="8121"/>
                    <a:pt x="478" y="8102"/>
                    <a:pt x="437" y="8084"/>
                  </a:cubicBezTo>
                  <a:cubicBezTo>
                    <a:pt x="443" y="8053"/>
                    <a:pt x="469" y="7976"/>
                    <a:pt x="573" y="7823"/>
                  </a:cubicBezTo>
                  <a:cubicBezTo>
                    <a:pt x="1148" y="6973"/>
                    <a:pt x="1383" y="5735"/>
                    <a:pt x="1383" y="3545"/>
                  </a:cubicBezTo>
                  <a:cubicBezTo>
                    <a:pt x="1383" y="2342"/>
                    <a:pt x="1914" y="1539"/>
                    <a:pt x="2429" y="1457"/>
                  </a:cubicBezTo>
                  <a:cubicBezTo>
                    <a:pt x="2437" y="1456"/>
                    <a:pt x="2445" y="1454"/>
                    <a:pt x="2452" y="1454"/>
                  </a:cubicBezTo>
                  <a:cubicBezTo>
                    <a:pt x="2518" y="1445"/>
                    <a:pt x="2653" y="1427"/>
                    <a:pt x="2728" y="1282"/>
                  </a:cubicBezTo>
                  <a:cubicBezTo>
                    <a:pt x="2895" y="963"/>
                    <a:pt x="3204" y="712"/>
                    <a:pt x="3623" y="554"/>
                  </a:cubicBezTo>
                  <a:cubicBezTo>
                    <a:pt x="3922" y="441"/>
                    <a:pt x="4268" y="383"/>
                    <a:pt x="4625" y="383"/>
                  </a:cubicBezTo>
                  <a:close/>
                  <a:moveTo>
                    <a:pt x="5552" y="7156"/>
                  </a:moveTo>
                  <a:cubicBezTo>
                    <a:pt x="5607" y="7297"/>
                    <a:pt x="5690" y="7476"/>
                    <a:pt x="5831" y="7611"/>
                  </a:cubicBezTo>
                  <a:lnTo>
                    <a:pt x="4788" y="8317"/>
                  </a:lnTo>
                  <a:cubicBezTo>
                    <a:pt x="4785" y="8319"/>
                    <a:pt x="4784" y="8320"/>
                    <a:pt x="4781" y="8322"/>
                  </a:cubicBezTo>
                  <a:cubicBezTo>
                    <a:pt x="4683" y="8394"/>
                    <a:pt x="4620" y="8431"/>
                    <a:pt x="4557" y="8431"/>
                  </a:cubicBezTo>
                  <a:cubicBezTo>
                    <a:pt x="4493" y="8431"/>
                    <a:pt x="4430" y="8394"/>
                    <a:pt x="4333" y="8322"/>
                  </a:cubicBezTo>
                  <a:cubicBezTo>
                    <a:pt x="4331" y="8320"/>
                    <a:pt x="4328" y="8319"/>
                    <a:pt x="4327" y="8317"/>
                  </a:cubicBezTo>
                  <a:lnTo>
                    <a:pt x="3282" y="7611"/>
                  </a:lnTo>
                  <a:cubicBezTo>
                    <a:pt x="3423" y="7476"/>
                    <a:pt x="3506" y="7297"/>
                    <a:pt x="3561" y="7156"/>
                  </a:cubicBezTo>
                  <a:cubicBezTo>
                    <a:pt x="3673" y="7216"/>
                    <a:pt x="3787" y="7269"/>
                    <a:pt x="3902" y="7312"/>
                  </a:cubicBezTo>
                  <a:cubicBezTo>
                    <a:pt x="4141" y="7401"/>
                    <a:pt x="4350" y="7441"/>
                    <a:pt x="4557" y="7441"/>
                  </a:cubicBezTo>
                  <a:cubicBezTo>
                    <a:pt x="4764" y="7441"/>
                    <a:pt x="4972" y="7401"/>
                    <a:pt x="5212" y="7312"/>
                  </a:cubicBezTo>
                  <a:cubicBezTo>
                    <a:pt x="5328" y="7269"/>
                    <a:pt x="5442" y="7216"/>
                    <a:pt x="5552" y="7156"/>
                  </a:cubicBezTo>
                  <a:close/>
                  <a:moveTo>
                    <a:pt x="9849" y="7515"/>
                  </a:moveTo>
                  <a:cubicBezTo>
                    <a:pt x="9933" y="7515"/>
                    <a:pt x="9977" y="7560"/>
                    <a:pt x="10071" y="7656"/>
                  </a:cubicBezTo>
                  <a:cubicBezTo>
                    <a:pt x="10200" y="7788"/>
                    <a:pt x="10370" y="7961"/>
                    <a:pt x="10718" y="8027"/>
                  </a:cubicBezTo>
                  <a:lnTo>
                    <a:pt x="10718" y="8452"/>
                  </a:lnTo>
                  <a:cubicBezTo>
                    <a:pt x="10718" y="9087"/>
                    <a:pt x="10099" y="9874"/>
                    <a:pt x="9393" y="10135"/>
                  </a:cubicBezTo>
                  <a:cubicBezTo>
                    <a:pt x="9238" y="10192"/>
                    <a:pt x="9106" y="10221"/>
                    <a:pt x="8974" y="10221"/>
                  </a:cubicBezTo>
                  <a:cubicBezTo>
                    <a:pt x="8842" y="10221"/>
                    <a:pt x="8710" y="10192"/>
                    <a:pt x="8556" y="10135"/>
                  </a:cubicBezTo>
                  <a:cubicBezTo>
                    <a:pt x="7848" y="9872"/>
                    <a:pt x="7229" y="9087"/>
                    <a:pt x="7229" y="8452"/>
                  </a:cubicBezTo>
                  <a:lnTo>
                    <a:pt x="7229" y="8070"/>
                  </a:lnTo>
                  <a:cubicBezTo>
                    <a:pt x="7256" y="8056"/>
                    <a:pt x="7279" y="8038"/>
                    <a:pt x="7299" y="8012"/>
                  </a:cubicBezTo>
                  <a:cubicBezTo>
                    <a:pt x="7600" y="7938"/>
                    <a:pt x="7756" y="7779"/>
                    <a:pt x="7876" y="7656"/>
                  </a:cubicBezTo>
                  <a:cubicBezTo>
                    <a:pt x="7970" y="7561"/>
                    <a:pt x="8014" y="7516"/>
                    <a:pt x="8096" y="7516"/>
                  </a:cubicBezTo>
                  <a:cubicBezTo>
                    <a:pt x="8125" y="7516"/>
                    <a:pt x="8157" y="7521"/>
                    <a:pt x="8198" y="7532"/>
                  </a:cubicBezTo>
                  <a:cubicBezTo>
                    <a:pt x="8295" y="7556"/>
                    <a:pt x="8376" y="7578"/>
                    <a:pt x="8448" y="7596"/>
                  </a:cubicBezTo>
                  <a:cubicBezTo>
                    <a:pt x="8694" y="7662"/>
                    <a:pt x="8830" y="7699"/>
                    <a:pt x="8974" y="7699"/>
                  </a:cubicBezTo>
                  <a:cubicBezTo>
                    <a:pt x="9119" y="7699"/>
                    <a:pt x="9252" y="7662"/>
                    <a:pt x="9497" y="7598"/>
                  </a:cubicBezTo>
                  <a:cubicBezTo>
                    <a:pt x="9570" y="7578"/>
                    <a:pt x="9652" y="7556"/>
                    <a:pt x="9749" y="7530"/>
                  </a:cubicBezTo>
                  <a:cubicBezTo>
                    <a:pt x="9789" y="7520"/>
                    <a:pt x="9821" y="7515"/>
                    <a:pt x="9849" y="7515"/>
                  </a:cubicBezTo>
                  <a:close/>
                  <a:moveTo>
                    <a:pt x="9623" y="10446"/>
                  </a:moveTo>
                  <a:cubicBezTo>
                    <a:pt x="9682" y="10583"/>
                    <a:pt x="9778" y="10750"/>
                    <a:pt x="9955" y="10836"/>
                  </a:cubicBezTo>
                  <a:lnTo>
                    <a:pt x="9132" y="11317"/>
                  </a:lnTo>
                  <a:cubicBezTo>
                    <a:pt x="9131" y="11319"/>
                    <a:pt x="9128" y="11320"/>
                    <a:pt x="9126" y="11322"/>
                  </a:cubicBezTo>
                  <a:cubicBezTo>
                    <a:pt x="9056" y="11368"/>
                    <a:pt x="9012" y="11391"/>
                    <a:pt x="8967" y="11391"/>
                  </a:cubicBezTo>
                  <a:cubicBezTo>
                    <a:pt x="8923" y="11391"/>
                    <a:pt x="8879" y="11368"/>
                    <a:pt x="8809" y="11322"/>
                  </a:cubicBezTo>
                  <a:lnTo>
                    <a:pt x="8801" y="11317"/>
                  </a:lnTo>
                  <a:lnTo>
                    <a:pt x="7979" y="10836"/>
                  </a:lnTo>
                  <a:cubicBezTo>
                    <a:pt x="8155" y="10750"/>
                    <a:pt x="8252" y="10584"/>
                    <a:pt x="8310" y="10446"/>
                  </a:cubicBezTo>
                  <a:cubicBezTo>
                    <a:pt x="8345" y="10461"/>
                    <a:pt x="8381" y="10477"/>
                    <a:pt x="8418" y="10489"/>
                  </a:cubicBezTo>
                  <a:cubicBezTo>
                    <a:pt x="8612" y="10563"/>
                    <a:pt x="8789" y="10598"/>
                    <a:pt x="8967" y="10598"/>
                  </a:cubicBezTo>
                  <a:cubicBezTo>
                    <a:pt x="9145" y="10598"/>
                    <a:pt x="9321" y="10563"/>
                    <a:pt x="9517" y="10489"/>
                  </a:cubicBezTo>
                  <a:cubicBezTo>
                    <a:pt x="9553" y="10477"/>
                    <a:pt x="9588" y="10461"/>
                    <a:pt x="9623" y="10446"/>
                  </a:cubicBezTo>
                  <a:close/>
                  <a:moveTo>
                    <a:pt x="4621" y="1"/>
                  </a:moveTo>
                  <a:cubicBezTo>
                    <a:pt x="3631" y="1"/>
                    <a:pt x="2778" y="406"/>
                    <a:pt x="2412" y="1075"/>
                  </a:cubicBezTo>
                  <a:cubicBezTo>
                    <a:pt x="2409" y="1075"/>
                    <a:pt x="2406" y="1075"/>
                    <a:pt x="2405" y="1077"/>
                  </a:cubicBezTo>
                  <a:cubicBezTo>
                    <a:pt x="2394" y="1078"/>
                    <a:pt x="2383" y="1080"/>
                    <a:pt x="2372" y="1082"/>
                  </a:cubicBezTo>
                  <a:cubicBezTo>
                    <a:pt x="1989" y="1141"/>
                    <a:pt x="1639" y="1430"/>
                    <a:pt x="1386" y="1890"/>
                  </a:cubicBezTo>
                  <a:cubicBezTo>
                    <a:pt x="1141" y="2338"/>
                    <a:pt x="1006" y="2925"/>
                    <a:pt x="1006" y="3545"/>
                  </a:cubicBezTo>
                  <a:cubicBezTo>
                    <a:pt x="1006" y="5653"/>
                    <a:pt x="789" y="6831"/>
                    <a:pt x="262" y="7611"/>
                  </a:cubicBezTo>
                  <a:cubicBezTo>
                    <a:pt x="127" y="7809"/>
                    <a:pt x="1" y="8038"/>
                    <a:pt x="84" y="8237"/>
                  </a:cubicBezTo>
                  <a:cubicBezTo>
                    <a:pt x="162" y="8429"/>
                    <a:pt x="375" y="8470"/>
                    <a:pt x="562" y="8507"/>
                  </a:cubicBezTo>
                  <a:lnTo>
                    <a:pt x="599" y="8513"/>
                  </a:lnTo>
                  <a:cubicBezTo>
                    <a:pt x="684" y="8530"/>
                    <a:pt x="762" y="8549"/>
                    <a:pt x="834" y="8569"/>
                  </a:cubicBezTo>
                  <a:cubicBezTo>
                    <a:pt x="653" y="8857"/>
                    <a:pt x="536" y="9204"/>
                    <a:pt x="483" y="9616"/>
                  </a:cubicBezTo>
                  <a:lnTo>
                    <a:pt x="173" y="12020"/>
                  </a:lnTo>
                  <a:cubicBezTo>
                    <a:pt x="161" y="12115"/>
                    <a:pt x="154" y="12253"/>
                    <a:pt x="246" y="12357"/>
                  </a:cubicBezTo>
                  <a:cubicBezTo>
                    <a:pt x="337" y="12460"/>
                    <a:pt x="578" y="12482"/>
                    <a:pt x="578" y="12482"/>
                  </a:cubicBezTo>
                  <a:lnTo>
                    <a:pt x="5419" y="12482"/>
                  </a:lnTo>
                  <a:cubicBezTo>
                    <a:pt x="5508" y="12482"/>
                    <a:pt x="5589" y="12422"/>
                    <a:pt x="5609" y="12334"/>
                  </a:cubicBezTo>
                  <a:cubicBezTo>
                    <a:pt x="5637" y="12209"/>
                    <a:pt x="5543" y="12098"/>
                    <a:pt x="5422" y="12098"/>
                  </a:cubicBezTo>
                  <a:lnTo>
                    <a:pt x="2302" y="12098"/>
                  </a:lnTo>
                  <a:lnTo>
                    <a:pt x="2302" y="10905"/>
                  </a:lnTo>
                  <a:cubicBezTo>
                    <a:pt x="2302" y="10816"/>
                    <a:pt x="2242" y="10734"/>
                    <a:pt x="2155" y="10715"/>
                  </a:cubicBezTo>
                  <a:cubicBezTo>
                    <a:pt x="2139" y="10711"/>
                    <a:pt x="2124" y="10709"/>
                    <a:pt x="2109" y="10709"/>
                  </a:cubicBezTo>
                  <a:cubicBezTo>
                    <a:pt x="2003" y="10709"/>
                    <a:pt x="1918" y="10795"/>
                    <a:pt x="1918" y="10902"/>
                  </a:cubicBezTo>
                  <a:lnTo>
                    <a:pt x="1918" y="12098"/>
                  </a:lnTo>
                  <a:lnTo>
                    <a:pt x="572" y="12098"/>
                  </a:lnTo>
                  <a:cubicBezTo>
                    <a:pt x="559" y="12098"/>
                    <a:pt x="549" y="12098"/>
                    <a:pt x="541" y="12097"/>
                  </a:cubicBezTo>
                  <a:cubicBezTo>
                    <a:pt x="541" y="12090"/>
                    <a:pt x="542" y="12081"/>
                    <a:pt x="542" y="12072"/>
                  </a:cubicBezTo>
                  <a:lnTo>
                    <a:pt x="854" y="9676"/>
                  </a:lnTo>
                  <a:cubicBezTo>
                    <a:pt x="1027" y="8334"/>
                    <a:pt x="1891" y="8095"/>
                    <a:pt x="2891" y="7823"/>
                  </a:cubicBezTo>
                  <a:lnTo>
                    <a:pt x="4107" y="8642"/>
                  </a:lnTo>
                  <a:cubicBezTo>
                    <a:pt x="4270" y="8763"/>
                    <a:pt x="4413" y="8823"/>
                    <a:pt x="4555" y="8823"/>
                  </a:cubicBezTo>
                  <a:cubicBezTo>
                    <a:pt x="4698" y="8823"/>
                    <a:pt x="4840" y="8763"/>
                    <a:pt x="5003" y="8642"/>
                  </a:cubicBezTo>
                  <a:lnTo>
                    <a:pt x="6219" y="7823"/>
                  </a:lnTo>
                  <a:cubicBezTo>
                    <a:pt x="6437" y="7883"/>
                    <a:pt x="6646" y="7940"/>
                    <a:pt x="6845" y="8007"/>
                  </a:cubicBezTo>
                  <a:lnTo>
                    <a:pt x="6845" y="8467"/>
                  </a:lnTo>
                  <a:cubicBezTo>
                    <a:pt x="6845" y="9112"/>
                    <a:pt x="7332" y="9854"/>
                    <a:pt x="7977" y="10273"/>
                  </a:cubicBezTo>
                  <a:cubicBezTo>
                    <a:pt x="7937" y="10374"/>
                    <a:pt x="7879" y="10488"/>
                    <a:pt x="7789" y="10512"/>
                  </a:cubicBezTo>
                  <a:cubicBezTo>
                    <a:pt x="7746" y="10524"/>
                    <a:pt x="7453" y="10603"/>
                    <a:pt x="7447" y="10604"/>
                  </a:cubicBezTo>
                  <a:cubicBezTo>
                    <a:pt x="6790" y="10790"/>
                    <a:pt x="6078" y="11081"/>
                    <a:pt x="6078" y="12106"/>
                  </a:cubicBezTo>
                  <a:lnTo>
                    <a:pt x="6078" y="12615"/>
                  </a:lnTo>
                  <a:cubicBezTo>
                    <a:pt x="6078" y="12805"/>
                    <a:pt x="6233" y="12960"/>
                    <a:pt x="6423" y="12960"/>
                  </a:cubicBezTo>
                  <a:lnTo>
                    <a:pt x="8707" y="12960"/>
                  </a:lnTo>
                  <a:cubicBezTo>
                    <a:pt x="8798" y="12960"/>
                    <a:pt x="8879" y="12900"/>
                    <a:pt x="8898" y="12813"/>
                  </a:cubicBezTo>
                  <a:cubicBezTo>
                    <a:pt x="8927" y="12687"/>
                    <a:pt x="8833" y="12577"/>
                    <a:pt x="8714" y="12577"/>
                  </a:cubicBezTo>
                  <a:lnTo>
                    <a:pt x="6462" y="12577"/>
                  </a:lnTo>
                  <a:lnTo>
                    <a:pt x="6462" y="12095"/>
                  </a:lnTo>
                  <a:cubicBezTo>
                    <a:pt x="6462" y="11354"/>
                    <a:pt x="6911" y="11132"/>
                    <a:pt x="7483" y="10963"/>
                  </a:cubicBezTo>
                  <a:lnTo>
                    <a:pt x="8612" y="11630"/>
                  </a:lnTo>
                  <a:cubicBezTo>
                    <a:pt x="8744" y="11716"/>
                    <a:pt x="8859" y="11759"/>
                    <a:pt x="8974" y="11759"/>
                  </a:cubicBezTo>
                  <a:cubicBezTo>
                    <a:pt x="9089" y="11759"/>
                    <a:pt x="9204" y="11716"/>
                    <a:pt x="9336" y="11630"/>
                  </a:cubicBezTo>
                  <a:lnTo>
                    <a:pt x="10464" y="10963"/>
                  </a:lnTo>
                  <a:cubicBezTo>
                    <a:pt x="11036" y="11132"/>
                    <a:pt x="11485" y="11354"/>
                    <a:pt x="11485" y="12095"/>
                  </a:cubicBezTo>
                  <a:lnTo>
                    <a:pt x="11485" y="12577"/>
                  </a:lnTo>
                  <a:lnTo>
                    <a:pt x="9692" y="12577"/>
                  </a:lnTo>
                  <a:cubicBezTo>
                    <a:pt x="9602" y="12577"/>
                    <a:pt x="9520" y="12637"/>
                    <a:pt x="9502" y="12724"/>
                  </a:cubicBezTo>
                  <a:cubicBezTo>
                    <a:pt x="9473" y="12850"/>
                    <a:pt x="9566" y="12960"/>
                    <a:pt x="9686" y="12960"/>
                  </a:cubicBezTo>
                  <a:lnTo>
                    <a:pt x="11510" y="12960"/>
                  </a:lnTo>
                  <a:cubicBezTo>
                    <a:pt x="11510" y="12960"/>
                    <a:pt x="11855" y="12804"/>
                    <a:pt x="11850" y="12614"/>
                  </a:cubicBezTo>
                  <a:lnTo>
                    <a:pt x="11850" y="12103"/>
                  </a:lnTo>
                  <a:cubicBezTo>
                    <a:pt x="11855" y="11075"/>
                    <a:pt x="11145" y="10782"/>
                    <a:pt x="10488" y="10596"/>
                  </a:cubicBezTo>
                  <a:cubicBezTo>
                    <a:pt x="10484" y="10595"/>
                    <a:pt x="10189" y="10515"/>
                    <a:pt x="10146" y="10504"/>
                  </a:cubicBezTo>
                  <a:cubicBezTo>
                    <a:pt x="10056" y="10480"/>
                    <a:pt x="9999" y="10365"/>
                    <a:pt x="9959" y="10264"/>
                  </a:cubicBezTo>
                  <a:cubicBezTo>
                    <a:pt x="10603" y="9843"/>
                    <a:pt x="11088" y="9099"/>
                    <a:pt x="11084" y="8454"/>
                  </a:cubicBezTo>
                  <a:lnTo>
                    <a:pt x="11084" y="7861"/>
                  </a:lnTo>
                  <a:cubicBezTo>
                    <a:pt x="11088" y="7145"/>
                    <a:pt x="10861" y="6538"/>
                    <a:pt x="10430" y="6107"/>
                  </a:cubicBezTo>
                  <a:cubicBezTo>
                    <a:pt x="10045" y="5720"/>
                    <a:pt x="9527" y="5502"/>
                    <a:pt x="8970" y="5493"/>
                  </a:cubicBezTo>
                  <a:lnTo>
                    <a:pt x="8964" y="5493"/>
                  </a:lnTo>
                  <a:cubicBezTo>
                    <a:pt x="8703" y="5498"/>
                    <a:pt x="8451" y="5548"/>
                    <a:pt x="8217" y="5640"/>
                  </a:cubicBezTo>
                  <a:cubicBezTo>
                    <a:pt x="8145" y="5071"/>
                    <a:pt x="8109" y="4381"/>
                    <a:pt x="8109" y="3536"/>
                  </a:cubicBezTo>
                  <a:cubicBezTo>
                    <a:pt x="8109" y="3533"/>
                    <a:pt x="8109" y="3528"/>
                    <a:pt x="8109" y="3524"/>
                  </a:cubicBezTo>
                  <a:cubicBezTo>
                    <a:pt x="8092" y="3255"/>
                    <a:pt x="8062" y="2899"/>
                    <a:pt x="7977" y="2548"/>
                  </a:cubicBezTo>
                  <a:cubicBezTo>
                    <a:pt x="7806" y="1822"/>
                    <a:pt x="7417" y="1203"/>
                    <a:pt x="6855" y="758"/>
                  </a:cubicBezTo>
                  <a:cubicBezTo>
                    <a:pt x="6359" y="364"/>
                    <a:pt x="5745" y="112"/>
                    <a:pt x="5081" y="29"/>
                  </a:cubicBezTo>
                  <a:cubicBezTo>
                    <a:pt x="4926" y="10"/>
                    <a:pt x="4772" y="1"/>
                    <a:pt x="462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71"/>
            <p:cNvSpPr/>
            <p:nvPr/>
          </p:nvSpPr>
          <p:spPr>
            <a:xfrm>
              <a:off x="6508152" y="2802539"/>
              <a:ext cx="38893" cy="16475"/>
            </a:xfrm>
            <a:custGeom>
              <a:avLst/>
              <a:gdLst/>
              <a:ahLst/>
              <a:cxnLst/>
              <a:rect l="l" t="t" r="r" b="b"/>
              <a:pathLst>
                <a:path w="1348" h="571" extrusionOk="0">
                  <a:moveTo>
                    <a:pt x="210" y="0"/>
                  </a:moveTo>
                  <a:cubicBezTo>
                    <a:pt x="161" y="0"/>
                    <a:pt x="113" y="19"/>
                    <a:pt x="76" y="55"/>
                  </a:cubicBezTo>
                  <a:cubicBezTo>
                    <a:pt x="1" y="129"/>
                    <a:pt x="1" y="250"/>
                    <a:pt x="76" y="324"/>
                  </a:cubicBezTo>
                  <a:cubicBezTo>
                    <a:pt x="240" y="488"/>
                    <a:pt x="458" y="571"/>
                    <a:pt x="674" y="571"/>
                  </a:cubicBezTo>
                  <a:cubicBezTo>
                    <a:pt x="892" y="571"/>
                    <a:pt x="1108" y="488"/>
                    <a:pt x="1274" y="324"/>
                  </a:cubicBezTo>
                  <a:cubicBezTo>
                    <a:pt x="1348" y="250"/>
                    <a:pt x="1348" y="129"/>
                    <a:pt x="1274" y="55"/>
                  </a:cubicBezTo>
                  <a:cubicBezTo>
                    <a:pt x="1236" y="19"/>
                    <a:pt x="1188" y="0"/>
                    <a:pt x="1139" y="0"/>
                  </a:cubicBezTo>
                  <a:cubicBezTo>
                    <a:pt x="1091" y="0"/>
                    <a:pt x="1042" y="19"/>
                    <a:pt x="1005" y="55"/>
                  </a:cubicBezTo>
                  <a:cubicBezTo>
                    <a:pt x="914" y="147"/>
                    <a:pt x="795" y="192"/>
                    <a:pt x="675" y="192"/>
                  </a:cubicBezTo>
                  <a:cubicBezTo>
                    <a:pt x="555" y="192"/>
                    <a:pt x="436" y="147"/>
                    <a:pt x="344" y="55"/>
                  </a:cubicBezTo>
                  <a:cubicBezTo>
                    <a:pt x="307" y="19"/>
                    <a:pt x="258" y="0"/>
                    <a:pt x="21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71"/>
            <p:cNvSpPr/>
            <p:nvPr/>
          </p:nvSpPr>
          <p:spPr>
            <a:xfrm>
              <a:off x="6481118" y="2761713"/>
              <a:ext cx="28362" cy="14253"/>
            </a:xfrm>
            <a:custGeom>
              <a:avLst/>
              <a:gdLst/>
              <a:ahLst/>
              <a:cxnLst/>
              <a:rect l="l" t="t" r="r" b="b"/>
              <a:pathLst>
                <a:path w="983" h="494" extrusionOk="0">
                  <a:moveTo>
                    <a:pt x="491" y="1"/>
                  </a:moveTo>
                  <a:cubicBezTo>
                    <a:pt x="341" y="1"/>
                    <a:pt x="191" y="56"/>
                    <a:pt x="77" y="167"/>
                  </a:cubicBezTo>
                  <a:cubicBezTo>
                    <a:pt x="2" y="240"/>
                    <a:pt x="1" y="360"/>
                    <a:pt x="74" y="435"/>
                  </a:cubicBezTo>
                  <a:cubicBezTo>
                    <a:pt x="111" y="473"/>
                    <a:pt x="160" y="493"/>
                    <a:pt x="209" y="493"/>
                  </a:cubicBezTo>
                  <a:cubicBezTo>
                    <a:pt x="258" y="493"/>
                    <a:pt x="306" y="475"/>
                    <a:pt x="343" y="440"/>
                  </a:cubicBezTo>
                  <a:cubicBezTo>
                    <a:pt x="382" y="400"/>
                    <a:pt x="437" y="381"/>
                    <a:pt x="491" y="381"/>
                  </a:cubicBezTo>
                  <a:cubicBezTo>
                    <a:pt x="546" y="381"/>
                    <a:pt x="600" y="400"/>
                    <a:pt x="640" y="440"/>
                  </a:cubicBezTo>
                  <a:cubicBezTo>
                    <a:pt x="678" y="475"/>
                    <a:pt x="725" y="493"/>
                    <a:pt x="772" y="493"/>
                  </a:cubicBezTo>
                  <a:cubicBezTo>
                    <a:pt x="822" y="493"/>
                    <a:pt x="872" y="474"/>
                    <a:pt x="909" y="435"/>
                  </a:cubicBezTo>
                  <a:cubicBezTo>
                    <a:pt x="982" y="360"/>
                    <a:pt x="981" y="240"/>
                    <a:pt x="906" y="167"/>
                  </a:cubicBezTo>
                  <a:cubicBezTo>
                    <a:pt x="791" y="56"/>
                    <a:pt x="641" y="1"/>
                    <a:pt x="49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71"/>
            <p:cNvSpPr/>
            <p:nvPr/>
          </p:nvSpPr>
          <p:spPr>
            <a:xfrm>
              <a:off x="6545747" y="2761713"/>
              <a:ext cx="28391" cy="14253"/>
            </a:xfrm>
            <a:custGeom>
              <a:avLst/>
              <a:gdLst/>
              <a:ahLst/>
              <a:cxnLst/>
              <a:rect l="l" t="t" r="r" b="b"/>
              <a:pathLst>
                <a:path w="984" h="494" extrusionOk="0">
                  <a:moveTo>
                    <a:pt x="492" y="1"/>
                  </a:moveTo>
                  <a:cubicBezTo>
                    <a:pt x="342" y="1"/>
                    <a:pt x="193" y="56"/>
                    <a:pt x="78" y="167"/>
                  </a:cubicBezTo>
                  <a:cubicBezTo>
                    <a:pt x="3" y="240"/>
                    <a:pt x="0" y="360"/>
                    <a:pt x="74" y="435"/>
                  </a:cubicBezTo>
                  <a:cubicBezTo>
                    <a:pt x="111" y="474"/>
                    <a:pt x="161" y="493"/>
                    <a:pt x="210" y="493"/>
                  </a:cubicBezTo>
                  <a:cubicBezTo>
                    <a:pt x="258" y="493"/>
                    <a:pt x="305" y="475"/>
                    <a:pt x="342" y="440"/>
                  </a:cubicBezTo>
                  <a:cubicBezTo>
                    <a:pt x="384" y="400"/>
                    <a:pt x="438" y="380"/>
                    <a:pt x="492" y="380"/>
                  </a:cubicBezTo>
                  <a:cubicBezTo>
                    <a:pt x="546" y="380"/>
                    <a:pt x="601" y="400"/>
                    <a:pt x="641" y="440"/>
                  </a:cubicBezTo>
                  <a:cubicBezTo>
                    <a:pt x="678" y="475"/>
                    <a:pt x="726" y="493"/>
                    <a:pt x="773" y="493"/>
                  </a:cubicBezTo>
                  <a:cubicBezTo>
                    <a:pt x="824" y="493"/>
                    <a:pt x="873" y="473"/>
                    <a:pt x="910" y="435"/>
                  </a:cubicBezTo>
                  <a:cubicBezTo>
                    <a:pt x="983" y="360"/>
                    <a:pt x="982" y="240"/>
                    <a:pt x="905" y="167"/>
                  </a:cubicBezTo>
                  <a:cubicBezTo>
                    <a:pt x="792" y="56"/>
                    <a:pt x="642" y="1"/>
                    <a:pt x="49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5" name="Google Shape;2555;p71"/>
          <p:cNvGrpSpPr/>
          <p:nvPr/>
        </p:nvGrpSpPr>
        <p:grpSpPr>
          <a:xfrm>
            <a:off x="7221396" y="2630463"/>
            <a:ext cx="373900" cy="373871"/>
            <a:chOff x="7195621" y="2630463"/>
            <a:chExt cx="373900" cy="373871"/>
          </a:xfrm>
        </p:grpSpPr>
        <p:sp>
          <p:nvSpPr>
            <p:cNvPr id="2556" name="Google Shape;2556;p71"/>
            <p:cNvSpPr/>
            <p:nvPr/>
          </p:nvSpPr>
          <p:spPr>
            <a:xfrm>
              <a:off x="7240660" y="2675501"/>
              <a:ext cx="283764" cy="283764"/>
            </a:xfrm>
            <a:custGeom>
              <a:avLst/>
              <a:gdLst/>
              <a:ahLst/>
              <a:cxnLst/>
              <a:rect l="l" t="t" r="r" b="b"/>
              <a:pathLst>
                <a:path w="9835" h="9835" extrusionOk="0">
                  <a:moveTo>
                    <a:pt x="4918" y="9835"/>
                  </a:moveTo>
                  <a:cubicBezTo>
                    <a:pt x="7626" y="9835"/>
                    <a:pt x="9834" y="7626"/>
                    <a:pt x="9834" y="4917"/>
                  </a:cubicBezTo>
                  <a:cubicBezTo>
                    <a:pt x="9834" y="2210"/>
                    <a:pt x="7626" y="1"/>
                    <a:pt x="4918" y="1"/>
                  </a:cubicBezTo>
                  <a:cubicBezTo>
                    <a:pt x="2209" y="1"/>
                    <a:pt x="1" y="2210"/>
                    <a:pt x="1" y="4917"/>
                  </a:cubicBezTo>
                  <a:cubicBezTo>
                    <a:pt x="1" y="7626"/>
                    <a:pt x="2209" y="9835"/>
                    <a:pt x="4918" y="9835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71"/>
            <p:cNvSpPr/>
            <p:nvPr/>
          </p:nvSpPr>
          <p:spPr>
            <a:xfrm>
              <a:off x="7267175" y="2701988"/>
              <a:ext cx="230791" cy="230820"/>
            </a:xfrm>
            <a:custGeom>
              <a:avLst/>
              <a:gdLst/>
              <a:ahLst/>
              <a:cxnLst/>
              <a:rect l="l" t="t" r="r" b="b"/>
              <a:pathLst>
                <a:path w="7999" h="8000" extrusionOk="0">
                  <a:moveTo>
                    <a:pt x="3999" y="7999"/>
                  </a:moveTo>
                  <a:cubicBezTo>
                    <a:pt x="6202" y="7999"/>
                    <a:pt x="7998" y="6203"/>
                    <a:pt x="7998" y="3999"/>
                  </a:cubicBezTo>
                  <a:cubicBezTo>
                    <a:pt x="7998" y="1796"/>
                    <a:pt x="6202" y="0"/>
                    <a:pt x="3999" y="0"/>
                  </a:cubicBezTo>
                  <a:cubicBezTo>
                    <a:pt x="1797" y="0"/>
                    <a:pt x="0" y="1796"/>
                    <a:pt x="0" y="3999"/>
                  </a:cubicBezTo>
                  <a:cubicBezTo>
                    <a:pt x="0" y="6203"/>
                    <a:pt x="1797" y="7999"/>
                    <a:pt x="3999" y="7999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71"/>
            <p:cNvSpPr/>
            <p:nvPr/>
          </p:nvSpPr>
          <p:spPr>
            <a:xfrm>
              <a:off x="7313858" y="2868351"/>
              <a:ext cx="137222" cy="64514"/>
            </a:xfrm>
            <a:custGeom>
              <a:avLst/>
              <a:gdLst/>
              <a:ahLst/>
              <a:cxnLst/>
              <a:rect l="l" t="t" r="r" b="b"/>
              <a:pathLst>
                <a:path w="4756" h="2236" extrusionOk="0">
                  <a:moveTo>
                    <a:pt x="1" y="1169"/>
                  </a:moveTo>
                  <a:lnTo>
                    <a:pt x="1" y="1453"/>
                  </a:lnTo>
                  <a:cubicBezTo>
                    <a:pt x="666" y="1944"/>
                    <a:pt x="1489" y="2235"/>
                    <a:pt x="2378" y="2235"/>
                  </a:cubicBezTo>
                  <a:cubicBezTo>
                    <a:pt x="3269" y="2235"/>
                    <a:pt x="4092" y="1944"/>
                    <a:pt x="4756" y="1453"/>
                  </a:cubicBezTo>
                  <a:lnTo>
                    <a:pt x="4756" y="1169"/>
                  </a:lnTo>
                  <a:cubicBezTo>
                    <a:pt x="4756" y="377"/>
                    <a:pt x="4217" y="155"/>
                    <a:pt x="3667" y="0"/>
                  </a:cubicBezTo>
                  <a:lnTo>
                    <a:pt x="2610" y="621"/>
                  </a:lnTo>
                  <a:cubicBezTo>
                    <a:pt x="2430" y="736"/>
                    <a:pt x="2328" y="736"/>
                    <a:pt x="2148" y="621"/>
                  </a:cubicBezTo>
                  <a:lnTo>
                    <a:pt x="1090" y="0"/>
                  </a:lnTo>
                  <a:cubicBezTo>
                    <a:pt x="539" y="155"/>
                    <a:pt x="1" y="377"/>
                    <a:pt x="1" y="1169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71"/>
            <p:cNvSpPr/>
            <p:nvPr/>
          </p:nvSpPr>
          <p:spPr>
            <a:xfrm>
              <a:off x="7345423" y="2853348"/>
              <a:ext cx="74295" cy="36296"/>
            </a:xfrm>
            <a:custGeom>
              <a:avLst/>
              <a:gdLst/>
              <a:ahLst/>
              <a:cxnLst/>
              <a:rect l="l" t="t" r="r" b="b"/>
              <a:pathLst>
                <a:path w="2575" h="1258" extrusionOk="0">
                  <a:moveTo>
                    <a:pt x="0" y="522"/>
                  </a:moveTo>
                  <a:lnTo>
                    <a:pt x="1057" y="1141"/>
                  </a:lnTo>
                  <a:cubicBezTo>
                    <a:pt x="1235" y="1258"/>
                    <a:pt x="1338" y="1258"/>
                    <a:pt x="1517" y="1141"/>
                  </a:cubicBezTo>
                  <a:lnTo>
                    <a:pt x="2574" y="522"/>
                  </a:lnTo>
                  <a:cubicBezTo>
                    <a:pt x="2476" y="494"/>
                    <a:pt x="2378" y="469"/>
                    <a:pt x="2281" y="442"/>
                  </a:cubicBezTo>
                  <a:cubicBezTo>
                    <a:pt x="2059" y="382"/>
                    <a:pt x="1999" y="94"/>
                    <a:pt x="1953" y="0"/>
                  </a:cubicBezTo>
                  <a:cubicBezTo>
                    <a:pt x="1875" y="43"/>
                    <a:pt x="1795" y="81"/>
                    <a:pt x="1714" y="112"/>
                  </a:cubicBezTo>
                  <a:cubicBezTo>
                    <a:pt x="1404" y="226"/>
                    <a:pt x="1169" y="226"/>
                    <a:pt x="861" y="112"/>
                  </a:cubicBezTo>
                  <a:cubicBezTo>
                    <a:pt x="780" y="81"/>
                    <a:pt x="698" y="43"/>
                    <a:pt x="620" y="0"/>
                  </a:cubicBezTo>
                  <a:cubicBezTo>
                    <a:pt x="576" y="94"/>
                    <a:pt x="516" y="382"/>
                    <a:pt x="293" y="442"/>
                  </a:cubicBezTo>
                  <a:cubicBezTo>
                    <a:pt x="197" y="469"/>
                    <a:pt x="99" y="494"/>
                    <a:pt x="0" y="52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71"/>
            <p:cNvSpPr/>
            <p:nvPr/>
          </p:nvSpPr>
          <p:spPr>
            <a:xfrm>
              <a:off x="7333767" y="2777870"/>
              <a:ext cx="97983" cy="81912"/>
            </a:xfrm>
            <a:custGeom>
              <a:avLst/>
              <a:gdLst/>
              <a:ahLst/>
              <a:cxnLst/>
              <a:rect l="l" t="t" r="r" b="b"/>
              <a:pathLst>
                <a:path w="3396" h="2839" extrusionOk="0">
                  <a:moveTo>
                    <a:pt x="1" y="1091"/>
                  </a:moveTo>
                  <a:cubicBezTo>
                    <a:pt x="1" y="1630"/>
                    <a:pt x="447" y="2288"/>
                    <a:pt x="1033" y="2613"/>
                  </a:cubicBezTo>
                  <a:cubicBezTo>
                    <a:pt x="1111" y="2656"/>
                    <a:pt x="1191" y="2694"/>
                    <a:pt x="1273" y="2725"/>
                  </a:cubicBezTo>
                  <a:cubicBezTo>
                    <a:pt x="1581" y="2839"/>
                    <a:pt x="1816" y="2839"/>
                    <a:pt x="2124" y="2725"/>
                  </a:cubicBezTo>
                  <a:cubicBezTo>
                    <a:pt x="2205" y="2694"/>
                    <a:pt x="2285" y="2656"/>
                    <a:pt x="2363" y="2613"/>
                  </a:cubicBezTo>
                  <a:cubicBezTo>
                    <a:pt x="2949" y="2288"/>
                    <a:pt x="3395" y="1630"/>
                    <a:pt x="3395" y="1091"/>
                  </a:cubicBezTo>
                  <a:lnTo>
                    <a:pt x="3395" y="573"/>
                  </a:lnTo>
                  <a:cubicBezTo>
                    <a:pt x="2708" y="525"/>
                    <a:pt x="2811" y="1"/>
                    <a:pt x="2337" y="122"/>
                  </a:cubicBezTo>
                  <a:cubicBezTo>
                    <a:pt x="1970" y="217"/>
                    <a:pt x="1834" y="265"/>
                    <a:pt x="1697" y="265"/>
                  </a:cubicBezTo>
                  <a:cubicBezTo>
                    <a:pt x="1562" y="265"/>
                    <a:pt x="1427" y="217"/>
                    <a:pt x="1059" y="122"/>
                  </a:cubicBezTo>
                  <a:cubicBezTo>
                    <a:pt x="585" y="1"/>
                    <a:pt x="688" y="525"/>
                    <a:pt x="1" y="57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71"/>
            <p:cNvSpPr/>
            <p:nvPr/>
          </p:nvSpPr>
          <p:spPr>
            <a:xfrm>
              <a:off x="7333478" y="2739006"/>
              <a:ext cx="98185" cy="55368"/>
            </a:xfrm>
            <a:custGeom>
              <a:avLst/>
              <a:gdLst/>
              <a:ahLst/>
              <a:cxnLst/>
              <a:rect l="l" t="t" r="r" b="b"/>
              <a:pathLst>
                <a:path w="3403" h="1919" extrusionOk="0">
                  <a:moveTo>
                    <a:pt x="1701" y="1"/>
                  </a:moveTo>
                  <a:cubicBezTo>
                    <a:pt x="850" y="15"/>
                    <a:pt x="0" y="656"/>
                    <a:pt x="0" y="1918"/>
                  </a:cubicBezTo>
                  <a:cubicBezTo>
                    <a:pt x="689" y="1869"/>
                    <a:pt x="586" y="1345"/>
                    <a:pt x="1062" y="1467"/>
                  </a:cubicBezTo>
                  <a:cubicBezTo>
                    <a:pt x="1428" y="1561"/>
                    <a:pt x="1565" y="1609"/>
                    <a:pt x="1701" y="1609"/>
                  </a:cubicBezTo>
                  <a:cubicBezTo>
                    <a:pt x="1838" y="1609"/>
                    <a:pt x="1973" y="1561"/>
                    <a:pt x="2341" y="1467"/>
                  </a:cubicBezTo>
                  <a:cubicBezTo>
                    <a:pt x="2816" y="1345"/>
                    <a:pt x="2714" y="1869"/>
                    <a:pt x="3402" y="1918"/>
                  </a:cubicBezTo>
                  <a:cubicBezTo>
                    <a:pt x="3402" y="656"/>
                    <a:pt x="2551" y="15"/>
                    <a:pt x="1701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71"/>
            <p:cNvSpPr/>
            <p:nvPr/>
          </p:nvSpPr>
          <p:spPr>
            <a:xfrm>
              <a:off x="7481607" y="2799682"/>
              <a:ext cx="83586" cy="34883"/>
            </a:xfrm>
            <a:custGeom>
              <a:avLst/>
              <a:gdLst/>
              <a:ahLst/>
              <a:cxnLst/>
              <a:rect l="l" t="t" r="r" b="b"/>
              <a:pathLst>
                <a:path w="2897" h="1209" extrusionOk="0">
                  <a:moveTo>
                    <a:pt x="28" y="556"/>
                  </a:moveTo>
                  <a:cubicBezTo>
                    <a:pt x="52" y="240"/>
                    <a:pt x="325" y="1"/>
                    <a:pt x="643" y="1"/>
                  </a:cubicBezTo>
                  <a:lnTo>
                    <a:pt x="2250" y="1"/>
                  </a:lnTo>
                  <a:cubicBezTo>
                    <a:pt x="2609" y="1"/>
                    <a:pt x="2896" y="315"/>
                    <a:pt x="2850" y="682"/>
                  </a:cubicBezTo>
                  <a:cubicBezTo>
                    <a:pt x="2812" y="986"/>
                    <a:pt x="2545" y="1208"/>
                    <a:pt x="2238" y="1208"/>
                  </a:cubicBezTo>
                  <a:lnTo>
                    <a:pt x="629" y="1208"/>
                  </a:lnTo>
                  <a:cubicBezTo>
                    <a:pt x="282" y="1208"/>
                    <a:pt x="0" y="911"/>
                    <a:pt x="28" y="556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71"/>
            <p:cNvSpPr/>
            <p:nvPr/>
          </p:nvSpPr>
          <p:spPr>
            <a:xfrm>
              <a:off x="7200382" y="2799682"/>
              <a:ext cx="83586" cy="34883"/>
            </a:xfrm>
            <a:custGeom>
              <a:avLst/>
              <a:gdLst/>
              <a:ahLst/>
              <a:cxnLst/>
              <a:rect l="l" t="t" r="r" b="b"/>
              <a:pathLst>
                <a:path w="2897" h="1209" extrusionOk="0">
                  <a:moveTo>
                    <a:pt x="28" y="556"/>
                  </a:moveTo>
                  <a:cubicBezTo>
                    <a:pt x="53" y="240"/>
                    <a:pt x="326" y="1"/>
                    <a:pt x="642" y="1"/>
                  </a:cubicBezTo>
                  <a:lnTo>
                    <a:pt x="2251" y="1"/>
                  </a:lnTo>
                  <a:cubicBezTo>
                    <a:pt x="2610" y="1"/>
                    <a:pt x="2897" y="315"/>
                    <a:pt x="2851" y="682"/>
                  </a:cubicBezTo>
                  <a:cubicBezTo>
                    <a:pt x="2812" y="986"/>
                    <a:pt x="2545" y="1208"/>
                    <a:pt x="2239" y="1208"/>
                  </a:cubicBezTo>
                  <a:lnTo>
                    <a:pt x="630" y="1208"/>
                  </a:lnTo>
                  <a:cubicBezTo>
                    <a:pt x="281" y="1208"/>
                    <a:pt x="1" y="911"/>
                    <a:pt x="28" y="556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71"/>
            <p:cNvSpPr/>
            <p:nvPr/>
          </p:nvSpPr>
          <p:spPr>
            <a:xfrm>
              <a:off x="7365331" y="2635223"/>
              <a:ext cx="34854" cy="83586"/>
            </a:xfrm>
            <a:custGeom>
              <a:avLst/>
              <a:gdLst/>
              <a:ahLst/>
              <a:cxnLst/>
              <a:rect l="l" t="t" r="r" b="b"/>
              <a:pathLst>
                <a:path w="1208" h="2897" extrusionOk="0">
                  <a:moveTo>
                    <a:pt x="1" y="2251"/>
                  </a:moveTo>
                  <a:lnTo>
                    <a:pt x="1" y="642"/>
                  </a:lnTo>
                  <a:cubicBezTo>
                    <a:pt x="1" y="325"/>
                    <a:pt x="240" y="52"/>
                    <a:pt x="556" y="27"/>
                  </a:cubicBezTo>
                  <a:cubicBezTo>
                    <a:pt x="910" y="1"/>
                    <a:pt x="1208" y="282"/>
                    <a:pt x="1208" y="630"/>
                  </a:cubicBezTo>
                  <a:lnTo>
                    <a:pt x="1208" y="2239"/>
                  </a:lnTo>
                  <a:cubicBezTo>
                    <a:pt x="1208" y="2544"/>
                    <a:pt x="985" y="2811"/>
                    <a:pt x="682" y="2851"/>
                  </a:cubicBezTo>
                  <a:cubicBezTo>
                    <a:pt x="315" y="2897"/>
                    <a:pt x="1" y="2609"/>
                    <a:pt x="1" y="2251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71"/>
            <p:cNvSpPr/>
            <p:nvPr/>
          </p:nvSpPr>
          <p:spPr>
            <a:xfrm>
              <a:off x="7365331" y="2916449"/>
              <a:ext cx="34854" cy="83586"/>
            </a:xfrm>
            <a:custGeom>
              <a:avLst/>
              <a:gdLst/>
              <a:ahLst/>
              <a:cxnLst/>
              <a:rect l="l" t="t" r="r" b="b"/>
              <a:pathLst>
                <a:path w="1208" h="2897" extrusionOk="0">
                  <a:moveTo>
                    <a:pt x="1" y="2251"/>
                  </a:moveTo>
                  <a:lnTo>
                    <a:pt x="1" y="642"/>
                  </a:lnTo>
                  <a:cubicBezTo>
                    <a:pt x="1" y="324"/>
                    <a:pt x="240" y="51"/>
                    <a:pt x="556" y="27"/>
                  </a:cubicBezTo>
                  <a:cubicBezTo>
                    <a:pt x="910" y="0"/>
                    <a:pt x="1208" y="281"/>
                    <a:pt x="1208" y="629"/>
                  </a:cubicBezTo>
                  <a:lnTo>
                    <a:pt x="1208" y="2238"/>
                  </a:lnTo>
                  <a:cubicBezTo>
                    <a:pt x="1208" y="2544"/>
                    <a:pt x="985" y="2811"/>
                    <a:pt x="682" y="2850"/>
                  </a:cubicBezTo>
                  <a:cubicBezTo>
                    <a:pt x="315" y="2896"/>
                    <a:pt x="1" y="2610"/>
                    <a:pt x="1" y="2251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71"/>
            <p:cNvSpPr/>
            <p:nvPr/>
          </p:nvSpPr>
          <p:spPr>
            <a:xfrm>
              <a:off x="7195621" y="2630463"/>
              <a:ext cx="373900" cy="373871"/>
            </a:xfrm>
            <a:custGeom>
              <a:avLst/>
              <a:gdLst/>
              <a:ahLst/>
              <a:cxnLst/>
              <a:rect l="l" t="t" r="r" b="b"/>
              <a:pathLst>
                <a:path w="12959" h="12958" extrusionOk="0">
                  <a:moveTo>
                    <a:pt x="6485" y="390"/>
                  </a:moveTo>
                  <a:cubicBezTo>
                    <a:pt x="6714" y="390"/>
                    <a:pt x="6898" y="576"/>
                    <a:pt x="6898" y="804"/>
                  </a:cubicBezTo>
                  <a:lnTo>
                    <a:pt x="6898" y="2425"/>
                  </a:lnTo>
                  <a:cubicBezTo>
                    <a:pt x="6898" y="2451"/>
                    <a:pt x="6897" y="2476"/>
                    <a:pt x="6892" y="2501"/>
                  </a:cubicBezTo>
                  <a:cubicBezTo>
                    <a:pt x="6892" y="2502"/>
                    <a:pt x="6890" y="2504"/>
                    <a:pt x="6890" y="2505"/>
                  </a:cubicBezTo>
                  <a:cubicBezTo>
                    <a:pt x="6890" y="2507"/>
                    <a:pt x="6890" y="2508"/>
                    <a:pt x="6890" y="2508"/>
                  </a:cubicBezTo>
                  <a:cubicBezTo>
                    <a:pt x="6852" y="2698"/>
                    <a:pt x="6685" y="2841"/>
                    <a:pt x="6485" y="2841"/>
                  </a:cubicBezTo>
                  <a:cubicBezTo>
                    <a:pt x="6258" y="2841"/>
                    <a:pt x="6074" y="2656"/>
                    <a:pt x="6074" y="2425"/>
                  </a:cubicBezTo>
                  <a:lnTo>
                    <a:pt x="6074" y="804"/>
                  </a:lnTo>
                  <a:cubicBezTo>
                    <a:pt x="6074" y="576"/>
                    <a:pt x="6258" y="390"/>
                    <a:pt x="6485" y="390"/>
                  </a:cubicBezTo>
                  <a:close/>
                  <a:moveTo>
                    <a:pt x="6479" y="3953"/>
                  </a:moveTo>
                  <a:cubicBezTo>
                    <a:pt x="7157" y="3965"/>
                    <a:pt x="7884" y="4439"/>
                    <a:pt x="7979" y="5450"/>
                  </a:cubicBezTo>
                  <a:cubicBezTo>
                    <a:pt x="7849" y="5404"/>
                    <a:pt x="7775" y="5329"/>
                    <a:pt x="7697" y="5251"/>
                  </a:cubicBezTo>
                  <a:cubicBezTo>
                    <a:pt x="7599" y="5151"/>
                    <a:pt x="7472" y="5021"/>
                    <a:pt x="7248" y="5021"/>
                  </a:cubicBezTo>
                  <a:cubicBezTo>
                    <a:pt x="7194" y="5021"/>
                    <a:pt x="7136" y="5028"/>
                    <a:pt x="7071" y="5045"/>
                  </a:cubicBezTo>
                  <a:cubicBezTo>
                    <a:pt x="6985" y="5067"/>
                    <a:pt x="6912" y="5087"/>
                    <a:pt x="6849" y="5104"/>
                  </a:cubicBezTo>
                  <a:cubicBezTo>
                    <a:pt x="6656" y="5156"/>
                    <a:pt x="6559" y="5182"/>
                    <a:pt x="6479" y="5182"/>
                  </a:cubicBezTo>
                  <a:cubicBezTo>
                    <a:pt x="6400" y="5182"/>
                    <a:pt x="6303" y="5156"/>
                    <a:pt x="6111" y="5105"/>
                  </a:cubicBezTo>
                  <a:cubicBezTo>
                    <a:pt x="6047" y="5087"/>
                    <a:pt x="5973" y="5068"/>
                    <a:pt x="5886" y="5045"/>
                  </a:cubicBezTo>
                  <a:cubicBezTo>
                    <a:pt x="5821" y="5029"/>
                    <a:pt x="5762" y="5021"/>
                    <a:pt x="5709" y="5021"/>
                  </a:cubicBezTo>
                  <a:cubicBezTo>
                    <a:pt x="5485" y="5021"/>
                    <a:pt x="5358" y="5152"/>
                    <a:pt x="5260" y="5251"/>
                  </a:cubicBezTo>
                  <a:cubicBezTo>
                    <a:pt x="5183" y="5329"/>
                    <a:pt x="5110" y="5404"/>
                    <a:pt x="4979" y="5450"/>
                  </a:cubicBezTo>
                  <a:cubicBezTo>
                    <a:pt x="5074" y="4439"/>
                    <a:pt x="5800" y="3965"/>
                    <a:pt x="6479" y="3953"/>
                  </a:cubicBezTo>
                  <a:close/>
                  <a:moveTo>
                    <a:pt x="7282" y="1826"/>
                  </a:moveTo>
                  <a:cubicBezTo>
                    <a:pt x="9265" y="2160"/>
                    <a:pt x="10814" y="3709"/>
                    <a:pt x="11149" y="5693"/>
                  </a:cubicBezTo>
                  <a:lnTo>
                    <a:pt x="10601" y="5693"/>
                  </a:lnTo>
                  <a:cubicBezTo>
                    <a:pt x="10444" y="4870"/>
                    <a:pt x="10049" y="4123"/>
                    <a:pt x="9449" y="3525"/>
                  </a:cubicBezTo>
                  <a:cubicBezTo>
                    <a:pt x="8851" y="2927"/>
                    <a:pt x="8105" y="2531"/>
                    <a:pt x="7282" y="2373"/>
                  </a:cubicBezTo>
                  <a:lnTo>
                    <a:pt x="7282" y="1826"/>
                  </a:lnTo>
                  <a:close/>
                  <a:moveTo>
                    <a:pt x="12159" y="6056"/>
                  </a:moveTo>
                  <a:cubicBezTo>
                    <a:pt x="12391" y="6058"/>
                    <a:pt x="12580" y="6251"/>
                    <a:pt x="12570" y="6484"/>
                  </a:cubicBezTo>
                  <a:cubicBezTo>
                    <a:pt x="12563" y="6708"/>
                    <a:pt x="12371" y="6881"/>
                    <a:pt x="12147" y="6881"/>
                  </a:cubicBezTo>
                  <a:lnTo>
                    <a:pt x="10546" y="6881"/>
                  </a:lnTo>
                  <a:cubicBezTo>
                    <a:pt x="10520" y="6881"/>
                    <a:pt x="10495" y="6878"/>
                    <a:pt x="10471" y="6874"/>
                  </a:cubicBezTo>
                  <a:lnTo>
                    <a:pt x="10467" y="6874"/>
                  </a:lnTo>
                  <a:cubicBezTo>
                    <a:pt x="10466" y="6874"/>
                    <a:pt x="10464" y="6874"/>
                    <a:pt x="10463" y="6872"/>
                  </a:cubicBezTo>
                  <a:cubicBezTo>
                    <a:pt x="10274" y="6834"/>
                    <a:pt x="10132" y="6667"/>
                    <a:pt x="10133" y="6466"/>
                  </a:cubicBezTo>
                  <a:cubicBezTo>
                    <a:pt x="10135" y="6237"/>
                    <a:pt x="10328" y="6056"/>
                    <a:pt x="10555" y="6056"/>
                  </a:cubicBezTo>
                  <a:close/>
                  <a:moveTo>
                    <a:pt x="2413" y="6076"/>
                  </a:moveTo>
                  <a:cubicBezTo>
                    <a:pt x="2640" y="6076"/>
                    <a:pt x="2826" y="6262"/>
                    <a:pt x="2826" y="6489"/>
                  </a:cubicBezTo>
                  <a:cubicBezTo>
                    <a:pt x="2826" y="6687"/>
                    <a:pt x="2683" y="6854"/>
                    <a:pt x="2494" y="6892"/>
                  </a:cubicBezTo>
                  <a:lnTo>
                    <a:pt x="2491" y="6892"/>
                  </a:lnTo>
                  <a:cubicBezTo>
                    <a:pt x="2490" y="6894"/>
                    <a:pt x="2488" y="6894"/>
                    <a:pt x="2487" y="6894"/>
                  </a:cubicBezTo>
                  <a:cubicBezTo>
                    <a:pt x="2462" y="6898"/>
                    <a:pt x="2437" y="6901"/>
                    <a:pt x="2413" y="6901"/>
                  </a:cubicBezTo>
                  <a:lnTo>
                    <a:pt x="799" y="6901"/>
                  </a:lnTo>
                  <a:cubicBezTo>
                    <a:pt x="566" y="6901"/>
                    <a:pt x="379" y="6708"/>
                    <a:pt x="387" y="6473"/>
                  </a:cubicBezTo>
                  <a:cubicBezTo>
                    <a:pt x="394" y="6249"/>
                    <a:pt x="586" y="6076"/>
                    <a:pt x="810" y="6076"/>
                  </a:cubicBezTo>
                  <a:close/>
                  <a:moveTo>
                    <a:pt x="7247" y="5396"/>
                  </a:moveTo>
                  <a:cubicBezTo>
                    <a:pt x="7312" y="5396"/>
                    <a:pt x="7347" y="5432"/>
                    <a:pt x="7427" y="5513"/>
                  </a:cubicBezTo>
                  <a:cubicBezTo>
                    <a:pt x="7535" y="5624"/>
                    <a:pt x="7688" y="5780"/>
                    <a:pt x="7992" y="5843"/>
                  </a:cubicBezTo>
                  <a:lnTo>
                    <a:pt x="7992" y="6199"/>
                  </a:lnTo>
                  <a:cubicBezTo>
                    <a:pt x="7992" y="6750"/>
                    <a:pt x="7452" y="7434"/>
                    <a:pt x="6838" y="7661"/>
                  </a:cubicBezTo>
                  <a:cubicBezTo>
                    <a:pt x="6704" y="7711"/>
                    <a:pt x="6590" y="7736"/>
                    <a:pt x="6475" y="7736"/>
                  </a:cubicBezTo>
                  <a:cubicBezTo>
                    <a:pt x="6361" y="7736"/>
                    <a:pt x="6248" y="7711"/>
                    <a:pt x="6116" y="7662"/>
                  </a:cubicBezTo>
                  <a:cubicBezTo>
                    <a:pt x="5501" y="7434"/>
                    <a:pt x="4962" y="6750"/>
                    <a:pt x="4962" y="6199"/>
                  </a:cubicBezTo>
                  <a:lnTo>
                    <a:pt x="4962" y="5843"/>
                  </a:lnTo>
                  <a:cubicBezTo>
                    <a:pt x="5264" y="5780"/>
                    <a:pt x="5419" y="5624"/>
                    <a:pt x="5527" y="5513"/>
                  </a:cubicBezTo>
                  <a:cubicBezTo>
                    <a:pt x="5606" y="5432"/>
                    <a:pt x="5641" y="5396"/>
                    <a:pt x="5705" y="5396"/>
                  </a:cubicBezTo>
                  <a:cubicBezTo>
                    <a:pt x="5728" y="5396"/>
                    <a:pt x="5754" y="5400"/>
                    <a:pt x="5788" y="5409"/>
                  </a:cubicBezTo>
                  <a:cubicBezTo>
                    <a:pt x="5873" y="5432"/>
                    <a:pt x="5947" y="5452"/>
                    <a:pt x="6011" y="5469"/>
                  </a:cubicBezTo>
                  <a:cubicBezTo>
                    <a:pt x="6228" y="5525"/>
                    <a:pt x="6347" y="5558"/>
                    <a:pt x="6476" y="5558"/>
                  </a:cubicBezTo>
                  <a:cubicBezTo>
                    <a:pt x="6607" y="5558"/>
                    <a:pt x="6726" y="5525"/>
                    <a:pt x="6946" y="5467"/>
                  </a:cubicBezTo>
                  <a:cubicBezTo>
                    <a:pt x="7009" y="5450"/>
                    <a:pt x="7081" y="5432"/>
                    <a:pt x="7165" y="5409"/>
                  </a:cubicBezTo>
                  <a:cubicBezTo>
                    <a:pt x="7198" y="5400"/>
                    <a:pt x="7225" y="5396"/>
                    <a:pt x="7247" y="5396"/>
                  </a:cubicBezTo>
                  <a:close/>
                  <a:moveTo>
                    <a:pt x="7045" y="7984"/>
                  </a:moveTo>
                  <a:cubicBezTo>
                    <a:pt x="7094" y="8095"/>
                    <a:pt x="7171" y="8221"/>
                    <a:pt x="7303" y="8299"/>
                  </a:cubicBezTo>
                  <a:lnTo>
                    <a:pt x="6614" y="8702"/>
                  </a:lnTo>
                  <a:cubicBezTo>
                    <a:pt x="6611" y="8704"/>
                    <a:pt x="6610" y="8705"/>
                    <a:pt x="6607" y="8707"/>
                  </a:cubicBezTo>
                  <a:cubicBezTo>
                    <a:pt x="6548" y="8744"/>
                    <a:pt x="6514" y="8763"/>
                    <a:pt x="6479" y="8763"/>
                  </a:cubicBezTo>
                  <a:cubicBezTo>
                    <a:pt x="6445" y="8763"/>
                    <a:pt x="6410" y="8744"/>
                    <a:pt x="6352" y="8707"/>
                  </a:cubicBezTo>
                  <a:cubicBezTo>
                    <a:pt x="6349" y="8705"/>
                    <a:pt x="6347" y="8704"/>
                    <a:pt x="6344" y="8702"/>
                  </a:cubicBezTo>
                  <a:lnTo>
                    <a:pt x="5656" y="8299"/>
                  </a:lnTo>
                  <a:cubicBezTo>
                    <a:pt x="5786" y="8222"/>
                    <a:pt x="5864" y="8095"/>
                    <a:pt x="5913" y="7984"/>
                  </a:cubicBezTo>
                  <a:cubicBezTo>
                    <a:pt x="5938" y="7995"/>
                    <a:pt x="5962" y="8006"/>
                    <a:pt x="5987" y="8015"/>
                  </a:cubicBezTo>
                  <a:cubicBezTo>
                    <a:pt x="6162" y="8079"/>
                    <a:pt x="6320" y="8112"/>
                    <a:pt x="6479" y="8112"/>
                  </a:cubicBezTo>
                  <a:cubicBezTo>
                    <a:pt x="6637" y="8112"/>
                    <a:pt x="6797" y="8079"/>
                    <a:pt x="6972" y="8013"/>
                  </a:cubicBezTo>
                  <a:cubicBezTo>
                    <a:pt x="6996" y="8004"/>
                    <a:pt x="7021" y="7995"/>
                    <a:pt x="7045" y="7984"/>
                  </a:cubicBezTo>
                  <a:close/>
                  <a:moveTo>
                    <a:pt x="5691" y="1826"/>
                  </a:moveTo>
                  <a:lnTo>
                    <a:pt x="5691" y="2373"/>
                  </a:lnTo>
                  <a:cubicBezTo>
                    <a:pt x="4978" y="2510"/>
                    <a:pt x="4312" y="2832"/>
                    <a:pt x="3757" y="3309"/>
                  </a:cubicBezTo>
                  <a:cubicBezTo>
                    <a:pt x="3677" y="3376"/>
                    <a:pt x="3668" y="3498"/>
                    <a:pt x="3735" y="3576"/>
                  </a:cubicBezTo>
                  <a:cubicBezTo>
                    <a:pt x="3773" y="3620"/>
                    <a:pt x="3827" y="3642"/>
                    <a:pt x="3879" y="3642"/>
                  </a:cubicBezTo>
                  <a:cubicBezTo>
                    <a:pt x="3924" y="3642"/>
                    <a:pt x="3968" y="3628"/>
                    <a:pt x="4004" y="3596"/>
                  </a:cubicBezTo>
                  <a:cubicBezTo>
                    <a:pt x="4508" y="3163"/>
                    <a:pt x="5111" y="2872"/>
                    <a:pt x="5758" y="2746"/>
                  </a:cubicBezTo>
                  <a:cubicBezTo>
                    <a:pt x="5883" y="3025"/>
                    <a:pt x="6162" y="3218"/>
                    <a:pt x="6484" y="3218"/>
                  </a:cubicBezTo>
                  <a:cubicBezTo>
                    <a:pt x="6808" y="3218"/>
                    <a:pt x="7087" y="3025"/>
                    <a:pt x="7211" y="2746"/>
                  </a:cubicBezTo>
                  <a:cubicBezTo>
                    <a:pt x="8723" y="3039"/>
                    <a:pt x="9931" y="4248"/>
                    <a:pt x="10224" y="5762"/>
                  </a:cubicBezTo>
                  <a:cubicBezTo>
                    <a:pt x="9946" y="5884"/>
                    <a:pt x="9753" y="6164"/>
                    <a:pt x="9753" y="6486"/>
                  </a:cubicBezTo>
                  <a:cubicBezTo>
                    <a:pt x="9753" y="6809"/>
                    <a:pt x="9946" y="7089"/>
                    <a:pt x="10224" y="7213"/>
                  </a:cubicBezTo>
                  <a:cubicBezTo>
                    <a:pt x="10066" y="8029"/>
                    <a:pt x="9641" y="8757"/>
                    <a:pt x="9046" y="9300"/>
                  </a:cubicBezTo>
                  <a:cubicBezTo>
                    <a:pt x="9018" y="8905"/>
                    <a:pt x="8861" y="8606"/>
                    <a:pt x="8564" y="8391"/>
                  </a:cubicBezTo>
                  <a:cubicBezTo>
                    <a:pt x="8294" y="8198"/>
                    <a:pt x="7963" y="8109"/>
                    <a:pt x="7640" y="8023"/>
                  </a:cubicBezTo>
                  <a:cubicBezTo>
                    <a:pt x="7604" y="8012"/>
                    <a:pt x="7567" y="8003"/>
                    <a:pt x="7528" y="7992"/>
                  </a:cubicBezTo>
                  <a:cubicBezTo>
                    <a:pt x="7464" y="7975"/>
                    <a:pt x="7418" y="7891"/>
                    <a:pt x="7386" y="7811"/>
                  </a:cubicBezTo>
                  <a:cubicBezTo>
                    <a:pt x="7952" y="7435"/>
                    <a:pt x="8375" y="6779"/>
                    <a:pt x="8375" y="6208"/>
                  </a:cubicBezTo>
                  <a:lnTo>
                    <a:pt x="8375" y="5688"/>
                  </a:lnTo>
                  <a:cubicBezTo>
                    <a:pt x="8375" y="5051"/>
                    <a:pt x="8173" y="4512"/>
                    <a:pt x="7788" y="4127"/>
                  </a:cubicBezTo>
                  <a:cubicBezTo>
                    <a:pt x="7446" y="3783"/>
                    <a:pt x="6984" y="3590"/>
                    <a:pt x="6489" y="3582"/>
                  </a:cubicBezTo>
                  <a:lnTo>
                    <a:pt x="6482" y="3582"/>
                  </a:lnTo>
                  <a:cubicBezTo>
                    <a:pt x="5988" y="3590"/>
                    <a:pt x="5527" y="3783"/>
                    <a:pt x="5183" y="4127"/>
                  </a:cubicBezTo>
                  <a:cubicBezTo>
                    <a:pt x="4800" y="4512"/>
                    <a:pt x="4597" y="5051"/>
                    <a:pt x="4597" y="5688"/>
                  </a:cubicBezTo>
                  <a:lnTo>
                    <a:pt x="4597" y="6208"/>
                  </a:lnTo>
                  <a:cubicBezTo>
                    <a:pt x="4597" y="6779"/>
                    <a:pt x="5021" y="7435"/>
                    <a:pt x="5587" y="7813"/>
                  </a:cubicBezTo>
                  <a:cubicBezTo>
                    <a:pt x="5553" y="7891"/>
                    <a:pt x="5508" y="7975"/>
                    <a:pt x="5442" y="7992"/>
                  </a:cubicBezTo>
                  <a:cubicBezTo>
                    <a:pt x="5406" y="8003"/>
                    <a:pt x="5370" y="8012"/>
                    <a:pt x="5332" y="8021"/>
                  </a:cubicBezTo>
                  <a:cubicBezTo>
                    <a:pt x="5011" y="8107"/>
                    <a:pt x="4678" y="8196"/>
                    <a:pt x="4409" y="8391"/>
                  </a:cubicBezTo>
                  <a:cubicBezTo>
                    <a:pt x="4112" y="8606"/>
                    <a:pt x="3954" y="8905"/>
                    <a:pt x="3928" y="9300"/>
                  </a:cubicBezTo>
                  <a:cubicBezTo>
                    <a:pt x="3333" y="8757"/>
                    <a:pt x="2908" y="8030"/>
                    <a:pt x="2749" y="7213"/>
                  </a:cubicBezTo>
                  <a:cubicBezTo>
                    <a:pt x="3028" y="7089"/>
                    <a:pt x="3221" y="6811"/>
                    <a:pt x="3221" y="6487"/>
                  </a:cubicBezTo>
                  <a:cubicBezTo>
                    <a:pt x="3221" y="6164"/>
                    <a:pt x="3028" y="5884"/>
                    <a:pt x="2750" y="5762"/>
                  </a:cubicBezTo>
                  <a:cubicBezTo>
                    <a:pt x="2859" y="5197"/>
                    <a:pt x="3095" y="4660"/>
                    <a:pt x="3442" y="4200"/>
                  </a:cubicBezTo>
                  <a:cubicBezTo>
                    <a:pt x="3499" y="4125"/>
                    <a:pt x="3497" y="4016"/>
                    <a:pt x="3430" y="3949"/>
                  </a:cubicBezTo>
                  <a:cubicBezTo>
                    <a:pt x="3392" y="3910"/>
                    <a:pt x="3343" y="3891"/>
                    <a:pt x="3294" y="3891"/>
                  </a:cubicBezTo>
                  <a:cubicBezTo>
                    <a:pt x="3237" y="3891"/>
                    <a:pt x="3180" y="3917"/>
                    <a:pt x="3143" y="3967"/>
                  </a:cubicBezTo>
                  <a:cubicBezTo>
                    <a:pt x="2760" y="4476"/>
                    <a:pt x="2497" y="5070"/>
                    <a:pt x="2376" y="5693"/>
                  </a:cubicBezTo>
                  <a:lnTo>
                    <a:pt x="1824" y="5693"/>
                  </a:lnTo>
                  <a:cubicBezTo>
                    <a:pt x="2158" y="3709"/>
                    <a:pt x="3708" y="2160"/>
                    <a:pt x="5691" y="1826"/>
                  </a:cubicBezTo>
                  <a:close/>
                  <a:moveTo>
                    <a:pt x="7789" y="8452"/>
                  </a:moveTo>
                  <a:cubicBezTo>
                    <a:pt x="8338" y="8618"/>
                    <a:pt x="8662" y="8817"/>
                    <a:pt x="8662" y="9414"/>
                  </a:cubicBezTo>
                  <a:lnTo>
                    <a:pt x="8662" y="9593"/>
                  </a:lnTo>
                  <a:cubicBezTo>
                    <a:pt x="8231" y="9897"/>
                    <a:pt x="7736" y="10115"/>
                    <a:pt x="7203" y="10219"/>
                  </a:cubicBezTo>
                  <a:cubicBezTo>
                    <a:pt x="7079" y="9940"/>
                    <a:pt x="6800" y="9747"/>
                    <a:pt x="6476" y="9747"/>
                  </a:cubicBezTo>
                  <a:cubicBezTo>
                    <a:pt x="6153" y="9747"/>
                    <a:pt x="5875" y="9940"/>
                    <a:pt x="5751" y="10219"/>
                  </a:cubicBezTo>
                  <a:cubicBezTo>
                    <a:pt x="5217" y="10115"/>
                    <a:pt x="4721" y="9899"/>
                    <a:pt x="4290" y="9593"/>
                  </a:cubicBezTo>
                  <a:lnTo>
                    <a:pt x="4290" y="9414"/>
                  </a:lnTo>
                  <a:cubicBezTo>
                    <a:pt x="4290" y="8819"/>
                    <a:pt x="4616" y="8618"/>
                    <a:pt x="5165" y="8452"/>
                  </a:cubicBezTo>
                  <a:lnTo>
                    <a:pt x="6146" y="9027"/>
                  </a:lnTo>
                  <a:cubicBezTo>
                    <a:pt x="6266" y="9104"/>
                    <a:pt x="6372" y="9144"/>
                    <a:pt x="6476" y="9144"/>
                  </a:cubicBezTo>
                  <a:cubicBezTo>
                    <a:pt x="6582" y="9144"/>
                    <a:pt x="6686" y="9104"/>
                    <a:pt x="6808" y="9027"/>
                  </a:cubicBezTo>
                  <a:lnTo>
                    <a:pt x="7789" y="8452"/>
                  </a:lnTo>
                  <a:close/>
                  <a:moveTo>
                    <a:pt x="2371" y="7265"/>
                  </a:moveTo>
                  <a:cubicBezTo>
                    <a:pt x="2528" y="8087"/>
                    <a:pt x="2924" y="8834"/>
                    <a:pt x="3522" y="9432"/>
                  </a:cubicBezTo>
                  <a:cubicBezTo>
                    <a:pt x="4122" y="10031"/>
                    <a:pt x="4867" y="10426"/>
                    <a:pt x="5691" y="10584"/>
                  </a:cubicBezTo>
                  <a:lnTo>
                    <a:pt x="5691" y="11132"/>
                  </a:lnTo>
                  <a:cubicBezTo>
                    <a:pt x="3708" y="10798"/>
                    <a:pt x="2158" y="9248"/>
                    <a:pt x="1824" y="7265"/>
                  </a:cubicBezTo>
                  <a:close/>
                  <a:moveTo>
                    <a:pt x="6486" y="10133"/>
                  </a:moveTo>
                  <a:cubicBezTo>
                    <a:pt x="6685" y="10133"/>
                    <a:pt x="6852" y="10275"/>
                    <a:pt x="6890" y="10463"/>
                  </a:cubicBezTo>
                  <a:cubicBezTo>
                    <a:pt x="6890" y="10465"/>
                    <a:pt x="6890" y="10466"/>
                    <a:pt x="6890" y="10466"/>
                  </a:cubicBezTo>
                  <a:cubicBezTo>
                    <a:pt x="6890" y="10468"/>
                    <a:pt x="6892" y="10469"/>
                    <a:pt x="6892" y="10471"/>
                  </a:cubicBezTo>
                  <a:cubicBezTo>
                    <a:pt x="6897" y="10495"/>
                    <a:pt x="6898" y="10520"/>
                    <a:pt x="6898" y="10544"/>
                  </a:cubicBezTo>
                  <a:lnTo>
                    <a:pt x="6898" y="12158"/>
                  </a:lnTo>
                  <a:cubicBezTo>
                    <a:pt x="6898" y="12387"/>
                    <a:pt x="6714" y="12571"/>
                    <a:pt x="6485" y="12571"/>
                  </a:cubicBezTo>
                  <a:cubicBezTo>
                    <a:pt x="6258" y="12571"/>
                    <a:pt x="6074" y="12387"/>
                    <a:pt x="6074" y="12158"/>
                  </a:cubicBezTo>
                  <a:lnTo>
                    <a:pt x="6074" y="10555"/>
                  </a:lnTo>
                  <a:cubicBezTo>
                    <a:pt x="6074" y="10327"/>
                    <a:pt x="6255" y="10135"/>
                    <a:pt x="6482" y="10133"/>
                  </a:cubicBezTo>
                  <a:cubicBezTo>
                    <a:pt x="6483" y="10133"/>
                    <a:pt x="6485" y="10133"/>
                    <a:pt x="6486" y="10133"/>
                  </a:cubicBezTo>
                  <a:close/>
                  <a:moveTo>
                    <a:pt x="6478" y="0"/>
                  </a:moveTo>
                  <a:cubicBezTo>
                    <a:pt x="6041" y="0"/>
                    <a:pt x="5685" y="356"/>
                    <a:pt x="5691" y="793"/>
                  </a:cubicBezTo>
                  <a:lnTo>
                    <a:pt x="5691" y="1435"/>
                  </a:lnTo>
                  <a:cubicBezTo>
                    <a:pt x="4625" y="1600"/>
                    <a:pt x="3631" y="2105"/>
                    <a:pt x="2867" y="2867"/>
                  </a:cubicBezTo>
                  <a:cubicBezTo>
                    <a:pt x="2105" y="3630"/>
                    <a:pt x="1600" y="4625"/>
                    <a:pt x="1434" y="5693"/>
                  </a:cubicBezTo>
                  <a:lnTo>
                    <a:pt x="793" y="5693"/>
                  </a:lnTo>
                  <a:cubicBezTo>
                    <a:pt x="788" y="5693"/>
                    <a:pt x="784" y="5693"/>
                    <a:pt x="779" y="5693"/>
                  </a:cubicBezTo>
                  <a:cubicBezTo>
                    <a:pt x="348" y="5693"/>
                    <a:pt x="0" y="6045"/>
                    <a:pt x="0" y="6478"/>
                  </a:cubicBezTo>
                  <a:cubicBezTo>
                    <a:pt x="0" y="6917"/>
                    <a:pt x="356" y="7273"/>
                    <a:pt x="793" y="7285"/>
                  </a:cubicBezTo>
                  <a:lnTo>
                    <a:pt x="1434" y="7285"/>
                  </a:lnTo>
                  <a:cubicBezTo>
                    <a:pt x="1600" y="8333"/>
                    <a:pt x="2105" y="9327"/>
                    <a:pt x="2867" y="10089"/>
                  </a:cubicBezTo>
                  <a:cubicBezTo>
                    <a:pt x="3631" y="10853"/>
                    <a:pt x="4625" y="11357"/>
                    <a:pt x="5691" y="11523"/>
                  </a:cubicBezTo>
                  <a:lnTo>
                    <a:pt x="5691" y="12163"/>
                  </a:lnTo>
                  <a:cubicBezTo>
                    <a:pt x="5685" y="12601"/>
                    <a:pt x="6041" y="12957"/>
                    <a:pt x="6478" y="12957"/>
                  </a:cubicBezTo>
                  <a:cubicBezTo>
                    <a:pt x="6916" y="12957"/>
                    <a:pt x="7263" y="12163"/>
                    <a:pt x="7263" y="12163"/>
                  </a:cubicBezTo>
                  <a:lnTo>
                    <a:pt x="7263" y="11525"/>
                  </a:lnTo>
                  <a:cubicBezTo>
                    <a:pt x="7263" y="11525"/>
                    <a:pt x="9177" y="10931"/>
                    <a:pt x="9924" y="10248"/>
                  </a:cubicBezTo>
                  <a:cubicBezTo>
                    <a:pt x="10003" y="10178"/>
                    <a:pt x="10007" y="10057"/>
                    <a:pt x="9937" y="9980"/>
                  </a:cubicBezTo>
                  <a:cubicBezTo>
                    <a:pt x="9899" y="9939"/>
                    <a:pt x="9848" y="9918"/>
                    <a:pt x="9797" y="9918"/>
                  </a:cubicBezTo>
                  <a:cubicBezTo>
                    <a:pt x="9751" y="9918"/>
                    <a:pt x="9705" y="9934"/>
                    <a:pt x="9668" y="9968"/>
                  </a:cubicBezTo>
                  <a:cubicBezTo>
                    <a:pt x="8992" y="10586"/>
                    <a:pt x="8168" y="10988"/>
                    <a:pt x="7282" y="11140"/>
                  </a:cubicBezTo>
                  <a:lnTo>
                    <a:pt x="7282" y="10592"/>
                  </a:lnTo>
                  <a:cubicBezTo>
                    <a:pt x="8096" y="10434"/>
                    <a:pt x="8842" y="10038"/>
                    <a:pt x="9440" y="9440"/>
                  </a:cubicBezTo>
                  <a:cubicBezTo>
                    <a:pt x="10040" y="8842"/>
                    <a:pt x="10435" y="8095"/>
                    <a:pt x="10592" y="7265"/>
                  </a:cubicBezTo>
                  <a:lnTo>
                    <a:pt x="11139" y="7265"/>
                  </a:lnTo>
                  <a:cubicBezTo>
                    <a:pt x="11010" y="8029"/>
                    <a:pt x="10699" y="8745"/>
                    <a:pt x="10228" y="9357"/>
                  </a:cubicBezTo>
                  <a:cubicBezTo>
                    <a:pt x="10165" y="9440"/>
                    <a:pt x="10181" y="9560"/>
                    <a:pt x="10263" y="9623"/>
                  </a:cubicBezTo>
                  <a:cubicBezTo>
                    <a:pt x="10299" y="9650"/>
                    <a:pt x="10339" y="9662"/>
                    <a:pt x="10379" y="9662"/>
                  </a:cubicBezTo>
                  <a:cubicBezTo>
                    <a:pt x="10435" y="9662"/>
                    <a:pt x="10492" y="9636"/>
                    <a:pt x="10530" y="9589"/>
                  </a:cubicBezTo>
                  <a:cubicBezTo>
                    <a:pt x="11050" y="8911"/>
                    <a:pt x="11524" y="7283"/>
                    <a:pt x="11524" y="7283"/>
                  </a:cubicBezTo>
                  <a:lnTo>
                    <a:pt x="12164" y="7283"/>
                  </a:lnTo>
                  <a:cubicBezTo>
                    <a:pt x="12164" y="7283"/>
                    <a:pt x="12959" y="6917"/>
                    <a:pt x="12959" y="6478"/>
                  </a:cubicBezTo>
                  <a:cubicBezTo>
                    <a:pt x="12959" y="6041"/>
                    <a:pt x="12601" y="5683"/>
                    <a:pt x="12164" y="5683"/>
                  </a:cubicBezTo>
                  <a:lnTo>
                    <a:pt x="12164" y="5693"/>
                  </a:lnTo>
                  <a:lnTo>
                    <a:pt x="11524" y="5693"/>
                  </a:lnTo>
                  <a:cubicBezTo>
                    <a:pt x="11357" y="4625"/>
                    <a:pt x="10852" y="3630"/>
                    <a:pt x="10090" y="2867"/>
                  </a:cubicBezTo>
                  <a:cubicBezTo>
                    <a:pt x="9328" y="2105"/>
                    <a:pt x="8332" y="1600"/>
                    <a:pt x="7263" y="1435"/>
                  </a:cubicBezTo>
                  <a:lnTo>
                    <a:pt x="7263" y="793"/>
                  </a:lnTo>
                  <a:cubicBezTo>
                    <a:pt x="7272" y="356"/>
                    <a:pt x="6916" y="0"/>
                    <a:pt x="647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7" name="Google Shape;2567;p71"/>
          <p:cNvGrpSpPr/>
          <p:nvPr/>
        </p:nvGrpSpPr>
        <p:grpSpPr>
          <a:xfrm>
            <a:off x="8015532" y="2632453"/>
            <a:ext cx="377160" cy="373986"/>
            <a:chOff x="7989757" y="2632453"/>
            <a:chExt cx="377160" cy="373986"/>
          </a:xfrm>
        </p:grpSpPr>
        <p:sp>
          <p:nvSpPr>
            <p:cNvPr id="2568" name="Google Shape;2568;p71"/>
            <p:cNvSpPr/>
            <p:nvPr/>
          </p:nvSpPr>
          <p:spPr>
            <a:xfrm>
              <a:off x="8103378" y="2637993"/>
              <a:ext cx="200467" cy="134424"/>
            </a:xfrm>
            <a:custGeom>
              <a:avLst/>
              <a:gdLst/>
              <a:ahLst/>
              <a:cxnLst/>
              <a:rect l="l" t="t" r="r" b="b"/>
              <a:pathLst>
                <a:path w="6948" h="4659" extrusionOk="0">
                  <a:moveTo>
                    <a:pt x="6084" y="3183"/>
                  </a:moveTo>
                  <a:cubicBezTo>
                    <a:pt x="6558" y="3183"/>
                    <a:pt x="6947" y="2795"/>
                    <a:pt x="6947" y="2319"/>
                  </a:cubicBezTo>
                  <a:cubicBezTo>
                    <a:pt x="6947" y="1845"/>
                    <a:pt x="6558" y="1457"/>
                    <a:pt x="6084" y="1457"/>
                  </a:cubicBezTo>
                  <a:lnTo>
                    <a:pt x="5671" y="1457"/>
                  </a:lnTo>
                  <a:cubicBezTo>
                    <a:pt x="5608" y="1457"/>
                    <a:pt x="5556" y="1405"/>
                    <a:pt x="5556" y="1342"/>
                  </a:cubicBezTo>
                  <a:lnTo>
                    <a:pt x="5556" y="126"/>
                  </a:lnTo>
                  <a:cubicBezTo>
                    <a:pt x="5556" y="55"/>
                    <a:pt x="5501" y="0"/>
                    <a:pt x="5432" y="0"/>
                  </a:cubicBezTo>
                  <a:lnTo>
                    <a:pt x="916" y="0"/>
                  </a:lnTo>
                  <a:lnTo>
                    <a:pt x="0" y="2226"/>
                  </a:lnTo>
                  <a:lnTo>
                    <a:pt x="916" y="4659"/>
                  </a:lnTo>
                  <a:lnTo>
                    <a:pt x="2258" y="4659"/>
                  </a:lnTo>
                  <a:cubicBezTo>
                    <a:pt x="2321" y="4659"/>
                    <a:pt x="2373" y="4606"/>
                    <a:pt x="2373" y="4544"/>
                  </a:cubicBezTo>
                  <a:lnTo>
                    <a:pt x="2373" y="4131"/>
                  </a:lnTo>
                  <a:cubicBezTo>
                    <a:pt x="2373" y="3658"/>
                    <a:pt x="2757" y="3270"/>
                    <a:pt x="3226" y="3269"/>
                  </a:cubicBezTo>
                  <a:cubicBezTo>
                    <a:pt x="3695" y="3270"/>
                    <a:pt x="4080" y="3658"/>
                    <a:pt x="4080" y="4131"/>
                  </a:cubicBezTo>
                  <a:lnTo>
                    <a:pt x="4080" y="4544"/>
                  </a:lnTo>
                  <a:cubicBezTo>
                    <a:pt x="4080" y="4606"/>
                    <a:pt x="4133" y="4659"/>
                    <a:pt x="4195" y="4659"/>
                  </a:cubicBezTo>
                  <a:lnTo>
                    <a:pt x="5432" y="4659"/>
                  </a:lnTo>
                  <a:cubicBezTo>
                    <a:pt x="5499" y="4659"/>
                    <a:pt x="5556" y="4603"/>
                    <a:pt x="5556" y="4533"/>
                  </a:cubicBezTo>
                  <a:lnTo>
                    <a:pt x="5556" y="3300"/>
                  </a:lnTo>
                  <a:cubicBezTo>
                    <a:pt x="5556" y="3235"/>
                    <a:pt x="5608" y="3183"/>
                    <a:pt x="5671" y="3183"/>
                  </a:cubicBezTo>
                  <a:lnTo>
                    <a:pt x="6084" y="3183"/>
                  </a:ln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71"/>
            <p:cNvSpPr/>
            <p:nvPr/>
          </p:nvSpPr>
          <p:spPr>
            <a:xfrm>
              <a:off x="8186762" y="2826573"/>
              <a:ext cx="174385" cy="174356"/>
            </a:xfrm>
            <a:custGeom>
              <a:avLst/>
              <a:gdLst/>
              <a:ahLst/>
              <a:cxnLst/>
              <a:rect l="l" t="t" r="r" b="b"/>
              <a:pathLst>
                <a:path w="6044" h="6043" extrusionOk="0">
                  <a:moveTo>
                    <a:pt x="4660" y="2741"/>
                  </a:moveTo>
                  <a:lnTo>
                    <a:pt x="4660" y="1526"/>
                  </a:lnTo>
                  <a:cubicBezTo>
                    <a:pt x="4660" y="1447"/>
                    <a:pt x="4597" y="1382"/>
                    <a:pt x="4519" y="1382"/>
                  </a:cubicBezTo>
                  <a:lnTo>
                    <a:pt x="3300" y="1382"/>
                  </a:lnTo>
                  <a:cubicBezTo>
                    <a:pt x="3237" y="1382"/>
                    <a:pt x="3183" y="1330"/>
                    <a:pt x="3183" y="1267"/>
                  </a:cubicBezTo>
                  <a:lnTo>
                    <a:pt x="3183" y="862"/>
                  </a:lnTo>
                  <a:cubicBezTo>
                    <a:pt x="3183" y="388"/>
                    <a:pt x="2799" y="2"/>
                    <a:pt x="2330" y="0"/>
                  </a:cubicBezTo>
                  <a:cubicBezTo>
                    <a:pt x="1861" y="2"/>
                    <a:pt x="1477" y="388"/>
                    <a:pt x="1477" y="862"/>
                  </a:cubicBezTo>
                  <a:lnTo>
                    <a:pt x="1477" y="1267"/>
                  </a:lnTo>
                  <a:cubicBezTo>
                    <a:pt x="1477" y="1330"/>
                    <a:pt x="1425" y="1382"/>
                    <a:pt x="1361" y="1382"/>
                  </a:cubicBezTo>
                  <a:lnTo>
                    <a:pt x="143" y="1382"/>
                  </a:lnTo>
                  <a:cubicBezTo>
                    <a:pt x="65" y="1382"/>
                    <a:pt x="0" y="1447"/>
                    <a:pt x="0" y="1526"/>
                  </a:cubicBezTo>
                  <a:lnTo>
                    <a:pt x="0" y="2744"/>
                  </a:lnTo>
                  <a:cubicBezTo>
                    <a:pt x="0" y="2807"/>
                    <a:pt x="52" y="2859"/>
                    <a:pt x="115" y="2859"/>
                  </a:cubicBezTo>
                  <a:lnTo>
                    <a:pt x="525" y="2859"/>
                  </a:lnTo>
                  <a:cubicBezTo>
                    <a:pt x="994" y="2859"/>
                    <a:pt x="1379" y="3243"/>
                    <a:pt x="1381" y="3712"/>
                  </a:cubicBezTo>
                  <a:cubicBezTo>
                    <a:pt x="1379" y="4182"/>
                    <a:pt x="994" y="4565"/>
                    <a:pt x="525" y="4565"/>
                  </a:cubicBezTo>
                  <a:lnTo>
                    <a:pt x="115" y="4565"/>
                  </a:lnTo>
                  <a:cubicBezTo>
                    <a:pt x="52" y="4565"/>
                    <a:pt x="0" y="4619"/>
                    <a:pt x="0" y="4682"/>
                  </a:cubicBezTo>
                  <a:lnTo>
                    <a:pt x="0" y="5896"/>
                  </a:lnTo>
                  <a:cubicBezTo>
                    <a:pt x="0" y="5978"/>
                    <a:pt x="63" y="6042"/>
                    <a:pt x="141" y="6042"/>
                  </a:cubicBezTo>
                  <a:lnTo>
                    <a:pt x="4501" y="6042"/>
                  </a:lnTo>
                  <a:cubicBezTo>
                    <a:pt x="4577" y="6042"/>
                    <a:pt x="4640" y="5978"/>
                    <a:pt x="4640" y="5896"/>
                  </a:cubicBezTo>
                  <a:lnTo>
                    <a:pt x="4640" y="4694"/>
                  </a:lnTo>
                  <a:cubicBezTo>
                    <a:pt x="4640" y="4694"/>
                    <a:pt x="4708" y="4579"/>
                    <a:pt x="4771" y="4585"/>
                  </a:cubicBezTo>
                  <a:lnTo>
                    <a:pt x="5183" y="4585"/>
                  </a:lnTo>
                  <a:cubicBezTo>
                    <a:pt x="5656" y="4579"/>
                    <a:pt x="6044" y="4191"/>
                    <a:pt x="6044" y="3718"/>
                  </a:cubicBezTo>
                  <a:cubicBezTo>
                    <a:pt x="6044" y="3243"/>
                    <a:pt x="5656" y="2856"/>
                    <a:pt x="5183" y="2859"/>
                  </a:cubicBezTo>
                  <a:lnTo>
                    <a:pt x="4771" y="2859"/>
                  </a:lnTo>
                  <a:cubicBezTo>
                    <a:pt x="4708" y="2856"/>
                    <a:pt x="4656" y="2804"/>
                    <a:pt x="4656" y="2741"/>
                  </a:cubicBezTo>
                  <a:lnTo>
                    <a:pt x="4660" y="2741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71"/>
            <p:cNvSpPr/>
            <p:nvPr/>
          </p:nvSpPr>
          <p:spPr>
            <a:xfrm>
              <a:off x="7995383" y="2637993"/>
              <a:ext cx="174586" cy="150091"/>
            </a:xfrm>
            <a:custGeom>
              <a:avLst/>
              <a:gdLst/>
              <a:ahLst/>
              <a:cxnLst/>
              <a:rect l="l" t="t" r="r" b="b"/>
              <a:pathLst>
                <a:path w="6051" h="5202" extrusionOk="0">
                  <a:moveTo>
                    <a:pt x="4659" y="4643"/>
                  </a:moveTo>
                  <a:lnTo>
                    <a:pt x="4659" y="3298"/>
                  </a:lnTo>
                  <a:cubicBezTo>
                    <a:pt x="4659" y="3235"/>
                    <a:pt x="4711" y="3183"/>
                    <a:pt x="4774" y="3183"/>
                  </a:cubicBezTo>
                  <a:lnTo>
                    <a:pt x="5187" y="3183"/>
                  </a:lnTo>
                  <a:cubicBezTo>
                    <a:pt x="5661" y="3183"/>
                    <a:pt x="6050" y="2795"/>
                    <a:pt x="6050" y="2319"/>
                  </a:cubicBezTo>
                  <a:cubicBezTo>
                    <a:pt x="6050" y="1845"/>
                    <a:pt x="5661" y="1457"/>
                    <a:pt x="5187" y="1457"/>
                  </a:cubicBezTo>
                  <a:lnTo>
                    <a:pt x="4774" y="1457"/>
                  </a:lnTo>
                  <a:cubicBezTo>
                    <a:pt x="4711" y="1457"/>
                    <a:pt x="4659" y="1405"/>
                    <a:pt x="4659" y="1342"/>
                  </a:cubicBezTo>
                  <a:lnTo>
                    <a:pt x="4659" y="0"/>
                  </a:lnTo>
                  <a:lnTo>
                    <a:pt x="125" y="0"/>
                  </a:lnTo>
                  <a:cubicBezTo>
                    <a:pt x="56" y="0"/>
                    <a:pt x="0" y="55"/>
                    <a:pt x="0" y="126"/>
                  </a:cubicBezTo>
                  <a:lnTo>
                    <a:pt x="0" y="1361"/>
                  </a:lnTo>
                  <a:cubicBezTo>
                    <a:pt x="0" y="1425"/>
                    <a:pt x="53" y="1476"/>
                    <a:pt x="115" y="1476"/>
                  </a:cubicBezTo>
                  <a:lnTo>
                    <a:pt x="527" y="1476"/>
                  </a:lnTo>
                  <a:cubicBezTo>
                    <a:pt x="1001" y="1476"/>
                    <a:pt x="1387" y="1861"/>
                    <a:pt x="1389" y="2330"/>
                  </a:cubicBezTo>
                  <a:cubicBezTo>
                    <a:pt x="1387" y="2799"/>
                    <a:pt x="1001" y="3183"/>
                    <a:pt x="527" y="3183"/>
                  </a:cubicBezTo>
                  <a:lnTo>
                    <a:pt x="115" y="3183"/>
                  </a:lnTo>
                  <a:cubicBezTo>
                    <a:pt x="53" y="3183"/>
                    <a:pt x="0" y="3235"/>
                    <a:pt x="0" y="3298"/>
                  </a:cubicBezTo>
                  <a:lnTo>
                    <a:pt x="0" y="4643"/>
                  </a:lnTo>
                  <a:lnTo>
                    <a:pt x="2344" y="5202"/>
                  </a:ln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71"/>
            <p:cNvSpPr/>
            <p:nvPr/>
          </p:nvSpPr>
          <p:spPr>
            <a:xfrm>
              <a:off x="7995383" y="2731793"/>
              <a:ext cx="174269" cy="175077"/>
            </a:xfrm>
            <a:custGeom>
              <a:avLst/>
              <a:gdLst/>
              <a:ahLst/>
              <a:cxnLst/>
              <a:rect l="l" t="t" r="r" b="b"/>
              <a:pathLst>
                <a:path w="6040" h="6068" extrusionOk="0">
                  <a:moveTo>
                    <a:pt x="6039" y="3719"/>
                  </a:moveTo>
                  <a:cubicBezTo>
                    <a:pt x="6039" y="3250"/>
                    <a:pt x="5654" y="2865"/>
                    <a:pt x="5185" y="2865"/>
                  </a:cubicBezTo>
                  <a:lnTo>
                    <a:pt x="4776" y="2865"/>
                  </a:lnTo>
                  <a:cubicBezTo>
                    <a:pt x="4711" y="2865"/>
                    <a:pt x="4659" y="2814"/>
                    <a:pt x="4659" y="2750"/>
                  </a:cubicBezTo>
                  <a:lnTo>
                    <a:pt x="4659" y="1389"/>
                  </a:lnTo>
                  <a:lnTo>
                    <a:pt x="3298" y="1389"/>
                  </a:lnTo>
                  <a:cubicBezTo>
                    <a:pt x="3235" y="1389"/>
                    <a:pt x="3183" y="1337"/>
                    <a:pt x="3183" y="1273"/>
                  </a:cubicBezTo>
                  <a:lnTo>
                    <a:pt x="3183" y="861"/>
                  </a:lnTo>
                  <a:cubicBezTo>
                    <a:pt x="3183" y="388"/>
                    <a:pt x="2795" y="1"/>
                    <a:pt x="2320" y="1"/>
                  </a:cubicBezTo>
                  <a:cubicBezTo>
                    <a:pt x="1846" y="1"/>
                    <a:pt x="1458" y="388"/>
                    <a:pt x="1458" y="861"/>
                  </a:cubicBezTo>
                  <a:lnTo>
                    <a:pt x="1458" y="1293"/>
                  </a:lnTo>
                  <a:cubicBezTo>
                    <a:pt x="1458" y="1355"/>
                    <a:pt x="1405" y="1408"/>
                    <a:pt x="1341" y="1408"/>
                  </a:cubicBezTo>
                  <a:lnTo>
                    <a:pt x="0" y="1408"/>
                  </a:lnTo>
                  <a:lnTo>
                    <a:pt x="0" y="5942"/>
                  </a:lnTo>
                  <a:cubicBezTo>
                    <a:pt x="0" y="6011"/>
                    <a:pt x="56" y="6068"/>
                    <a:pt x="126" y="6068"/>
                  </a:cubicBezTo>
                  <a:lnTo>
                    <a:pt x="1359" y="6068"/>
                  </a:lnTo>
                  <a:cubicBezTo>
                    <a:pt x="1424" y="6068"/>
                    <a:pt x="1476" y="6015"/>
                    <a:pt x="1476" y="5951"/>
                  </a:cubicBezTo>
                  <a:lnTo>
                    <a:pt x="1476" y="5540"/>
                  </a:lnTo>
                  <a:cubicBezTo>
                    <a:pt x="1476" y="5067"/>
                    <a:pt x="1860" y="4681"/>
                    <a:pt x="2329" y="4679"/>
                  </a:cubicBezTo>
                  <a:cubicBezTo>
                    <a:pt x="2800" y="4681"/>
                    <a:pt x="3183" y="5067"/>
                    <a:pt x="3183" y="5540"/>
                  </a:cubicBezTo>
                  <a:lnTo>
                    <a:pt x="3183" y="5933"/>
                  </a:lnTo>
                  <a:cubicBezTo>
                    <a:pt x="3183" y="5996"/>
                    <a:pt x="3235" y="6048"/>
                    <a:pt x="3298" y="6048"/>
                  </a:cubicBezTo>
                  <a:lnTo>
                    <a:pt x="4532" y="6048"/>
                  </a:lnTo>
                  <a:cubicBezTo>
                    <a:pt x="4602" y="6048"/>
                    <a:pt x="4659" y="5992"/>
                    <a:pt x="4659" y="5923"/>
                  </a:cubicBezTo>
                  <a:lnTo>
                    <a:pt x="4659" y="4687"/>
                  </a:lnTo>
                  <a:cubicBezTo>
                    <a:pt x="4659" y="4624"/>
                    <a:pt x="4711" y="4572"/>
                    <a:pt x="4774" y="4572"/>
                  </a:cubicBezTo>
                  <a:lnTo>
                    <a:pt x="5184" y="4572"/>
                  </a:lnTo>
                  <a:cubicBezTo>
                    <a:pt x="5653" y="4572"/>
                    <a:pt x="6036" y="4189"/>
                    <a:pt x="6039" y="3719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71"/>
            <p:cNvSpPr/>
            <p:nvPr/>
          </p:nvSpPr>
          <p:spPr>
            <a:xfrm>
              <a:off x="8181251" y="2821610"/>
              <a:ext cx="185666" cy="184829"/>
            </a:xfrm>
            <a:custGeom>
              <a:avLst/>
              <a:gdLst/>
              <a:ahLst/>
              <a:cxnLst/>
              <a:rect l="l" t="t" r="r" b="b"/>
              <a:pathLst>
                <a:path w="6435" h="6406" extrusionOk="0">
                  <a:moveTo>
                    <a:pt x="2521" y="0"/>
                  </a:moveTo>
                  <a:cubicBezTo>
                    <a:pt x="1944" y="2"/>
                    <a:pt x="1477" y="474"/>
                    <a:pt x="1477" y="1053"/>
                  </a:cubicBezTo>
                  <a:lnTo>
                    <a:pt x="1477" y="1382"/>
                  </a:lnTo>
                  <a:lnTo>
                    <a:pt x="334" y="1382"/>
                  </a:lnTo>
                  <a:cubicBezTo>
                    <a:pt x="150" y="1382"/>
                    <a:pt x="1" y="1533"/>
                    <a:pt x="1" y="1717"/>
                  </a:cubicBezTo>
                  <a:lnTo>
                    <a:pt x="1" y="2916"/>
                  </a:lnTo>
                  <a:cubicBezTo>
                    <a:pt x="1" y="2916"/>
                    <a:pt x="139" y="3222"/>
                    <a:pt x="308" y="3223"/>
                  </a:cubicBezTo>
                  <a:lnTo>
                    <a:pt x="719" y="3223"/>
                  </a:lnTo>
                  <a:cubicBezTo>
                    <a:pt x="720" y="3223"/>
                    <a:pt x="721" y="3223"/>
                    <a:pt x="722" y="3223"/>
                  </a:cubicBezTo>
                  <a:cubicBezTo>
                    <a:pt x="1088" y="3223"/>
                    <a:pt x="1388" y="3523"/>
                    <a:pt x="1389" y="3889"/>
                  </a:cubicBezTo>
                  <a:cubicBezTo>
                    <a:pt x="1388" y="4257"/>
                    <a:pt x="1087" y="4556"/>
                    <a:pt x="719" y="4565"/>
                  </a:cubicBezTo>
                  <a:lnTo>
                    <a:pt x="308" y="4565"/>
                  </a:lnTo>
                  <a:cubicBezTo>
                    <a:pt x="305" y="4565"/>
                    <a:pt x="303" y="4565"/>
                    <a:pt x="300" y="4565"/>
                  </a:cubicBezTo>
                  <a:cubicBezTo>
                    <a:pt x="135" y="4565"/>
                    <a:pt x="19" y="4863"/>
                    <a:pt x="19" y="4863"/>
                  </a:cubicBezTo>
                  <a:lnTo>
                    <a:pt x="19" y="6070"/>
                  </a:lnTo>
                  <a:cubicBezTo>
                    <a:pt x="19" y="6070"/>
                    <a:pt x="150" y="6406"/>
                    <a:pt x="334" y="6406"/>
                  </a:cubicBezTo>
                  <a:lnTo>
                    <a:pt x="2242" y="6406"/>
                  </a:lnTo>
                  <a:cubicBezTo>
                    <a:pt x="2348" y="6406"/>
                    <a:pt x="2434" y="6320"/>
                    <a:pt x="2434" y="6214"/>
                  </a:cubicBezTo>
                  <a:cubicBezTo>
                    <a:pt x="2434" y="6108"/>
                    <a:pt x="2348" y="6022"/>
                    <a:pt x="2242" y="6022"/>
                  </a:cubicBezTo>
                  <a:lnTo>
                    <a:pt x="384" y="6022"/>
                  </a:lnTo>
                  <a:lnTo>
                    <a:pt x="384" y="4929"/>
                  </a:lnTo>
                  <a:lnTo>
                    <a:pt x="717" y="4929"/>
                  </a:lnTo>
                  <a:cubicBezTo>
                    <a:pt x="1292" y="4929"/>
                    <a:pt x="1763" y="4461"/>
                    <a:pt x="1765" y="3884"/>
                  </a:cubicBezTo>
                  <a:cubicBezTo>
                    <a:pt x="1763" y="3307"/>
                    <a:pt x="1292" y="2840"/>
                    <a:pt x="717" y="2840"/>
                  </a:cubicBezTo>
                  <a:lnTo>
                    <a:pt x="384" y="2840"/>
                  </a:lnTo>
                  <a:lnTo>
                    <a:pt x="384" y="1746"/>
                  </a:lnTo>
                  <a:lnTo>
                    <a:pt x="1553" y="1746"/>
                  </a:lnTo>
                  <a:cubicBezTo>
                    <a:pt x="1722" y="1746"/>
                    <a:pt x="1860" y="1609"/>
                    <a:pt x="1860" y="1439"/>
                  </a:cubicBezTo>
                  <a:lnTo>
                    <a:pt x="1860" y="1034"/>
                  </a:lnTo>
                  <a:cubicBezTo>
                    <a:pt x="1860" y="666"/>
                    <a:pt x="2162" y="365"/>
                    <a:pt x="2530" y="364"/>
                  </a:cubicBezTo>
                  <a:cubicBezTo>
                    <a:pt x="2902" y="365"/>
                    <a:pt x="3202" y="666"/>
                    <a:pt x="3202" y="1034"/>
                  </a:cubicBezTo>
                  <a:lnTo>
                    <a:pt x="3202" y="1439"/>
                  </a:lnTo>
                  <a:cubicBezTo>
                    <a:pt x="3202" y="1609"/>
                    <a:pt x="3340" y="1746"/>
                    <a:pt x="3509" y="1746"/>
                  </a:cubicBezTo>
                  <a:lnTo>
                    <a:pt x="4659" y="1746"/>
                  </a:lnTo>
                  <a:lnTo>
                    <a:pt x="4659" y="2912"/>
                  </a:lnTo>
                  <a:cubicBezTo>
                    <a:pt x="4659" y="2912"/>
                    <a:pt x="4793" y="3220"/>
                    <a:pt x="4962" y="3223"/>
                  </a:cubicBezTo>
                  <a:lnTo>
                    <a:pt x="5374" y="3223"/>
                  </a:lnTo>
                  <a:cubicBezTo>
                    <a:pt x="5376" y="3223"/>
                    <a:pt x="5378" y="3223"/>
                    <a:pt x="5380" y="3223"/>
                  </a:cubicBezTo>
                  <a:cubicBezTo>
                    <a:pt x="5747" y="3223"/>
                    <a:pt x="6043" y="3522"/>
                    <a:pt x="6043" y="3889"/>
                  </a:cubicBezTo>
                  <a:cubicBezTo>
                    <a:pt x="6043" y="4258"/>
                    <a:pt x="5742" y="4559"/>
                    <a:pt x="5374" y="4565"/>
                  </a:cubicBezTo>
                  <a:lnTo>
                    <a:pt x="4962" y="4565"/>
                  </a:lnTo>
                  <a:cubicBezTo>
                    <a:pt x="4960" y="4565"/>
                    <a:pt x="4958" y="4565"/>
                    <a:pt x="4957" y="4565"/>
                  </a:cubicBezTo>
                  <a:cubicBezTo>
                    <a:pt x="4790" y="4565"/>
                    <a:pt x="4659" y="4866"/>
                    <a:pt x="4659" y="4866"/>
                  </a:cubicBezTo>
                  <a:lnTo>
                    <a:pt x="4658" y="6022"/>
                  </a:lnTo>
                  <a:lnTo>
                    <a:pt x="3129" y="6022"/>
                  </a:lnTo>
                  <a:cubicBezTo>
                    <a:pt x="3038" y="6022"/>
                    <a:pt x="2957" y="6082"/>
                    <a:pt x="2937" y="6170"/>
                  </a:cubicBezTo>
                  <a:cubicBezTo>
                    <a:pt x="2909" y="6295"/>
                    <a:pt x="3003" y="6406"/>
                    <a:pt x="3124" y="6406"/>
                  </a:cubicBezTo>
                  <a:lnTo>
                    <a:pt x="4708" y="6406"/>
                  </a:lnTo>
                  <a:cubicBezTo>
                    <a:pt x="4893" y="6406"/>
                    <a:pt x="5043" y="6256"/>
                    <a:pt x="5043" y="6070"/>
                  </a:cubicBezTo>
                  <a:lnTo>
                    <a:pt x="5043" y="4949"/>
                  </a:lnTo>
                  <a:lnTo>
                    <a:pt x="5380" y="4949"/>
                  </a:lnTo>
                  <a:cubicBezTo>
                    <a:pt x="5962" y="4949"/>
                    <a:pt x="6434" y="4476"/>
                    <a:pt x="6434" y="3895"/>
                  </a:cubicBezTo>
                  <a:cubicBezTo>
                    <a:pt x="6434" y="3312"/>
                    <a:pt x="5962" y="2840"/>
                    <a:pt x="5380" y="2840"/>
                  </a:cubicBezTo>
                  <a:lnTo>
                    <a:pt x="5043" y="2840"/>
                  </a:lnTo>
                  <a:lnTo>
                    <a:pt x="5041" y="1715"/>
                  </a:lnTo>
                  <a:cubicBezTo>
                    <a:pt x="5041" y="1531"/>
                    <a:pt x="4894" y="1382"/>
                    <a:pt x="4712" y="1382"/>
                  </a:cubicBezTo>
                  <a:lnTo>
                    <a:pt x="3567" y="1382"/>
                  </a:lnTo>
                  <a:lnTo>
                    <a:pt x="3567" y="1053"/>
                  </a:lnTo>
                  <a:cubicBezTo>
                    <a:pt x="3567" y="474"/>
                    <a:pt x="3098" y="2"/>
                    <a:pt x="252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71"/>
            <p:cNvSpPr/>
            <p:nvPr/>
          </p:nvSpPr>
          <p:spPr>
            <a:xfrm>
              <a:off x="7989757" y="2632453"/>
              <a:ext cx="319599" cy="279379"/>
            </a:xfrm>
            <a:custGeom>
              <a:avLst/>
              <a:gdLst/>
              <a:ahLst/>
              <a:cxnLst/>
              <a:rect l="l" t="t" r="r" b="b"/>
              <a:pathLst>
                <a:path w="11077" h="9683" extrusionOk="0">
                  <a:moveTo>
                    <a:pt x="4662" y="384"/>
                  </a:moveTo>
                  <a:lnTo>
                    <a:pt x="4662" y="1533"/>
                  </a:lnTo>
                  <a:cubicBezTo>
                    <a:pt x="4662" y="1703"/>
                    <a:pt x="4800" y="1841"/>
                    <a:pt x="4969" y="1841"/>
                  </a:cubicBezTo>
                  <a:lnTo>
                    <a:pt x="5382" y="1841"/>
                  </a:lnTo>
                  <a:cubicBezTo>
                    <a:pt x="5785" y="1841"/>
                    <a:pt x="6106" y="2197"/>
                    <a:pt x="6046" y="2611"/>
                  </a:cubicBezTo>
                  <a:cubicBezTo>
                    <a:pt x="5998" y="2942"/>
                    <a:pt x="5707" y="3183"/>
                    <a:pt x="5372" y="3183"/>
                  </a:cubicBezTo>
                  <a:lnTo>
                    <a:pt x="4971" y="3183"/>
                  </a:lnTo>
                  <a:cubicBezTo>
                    <a:pt x="4800" y="3183"/>
                    <a:pt x="4662" y="3320"/>
                    <a:pt x="4662" y="3488"/>
                  </a:cubicBezTo>
                  <a:lnTo>
                    <a:pt x="4662" y="4640"/>
                  </a:lnTo>
                  <a:lnTo>
                    <a:pt x="3570" y="4640"/>
                  </a:lnTo>
                  <a:lnTo>
                    <a:pt x="3570" y="4317"/>
                  </a:lnTo>
                  <a:cubicBezTo>
                    <a:pt x="3570" y="3735"/>
                    <a:pt x="3095" y="3262"/>
                    <a:pt x="2514" y="3262"/>
                  </a:cubicBezTo>
                  <a:cubicBezTo>
                    <a:pt x="2474" y="3262"/>
                    <a:pt x="2434" y="3265"/>
                    <a:pt x="2394" y="3269"/>
                  </a:cubicBezTo>
                  <a:cubicBezTo>
                    <a:pt x="1860" y="3329"/>
                    <a:pt x="1461" y="3791"/>
                    <a:pt x="1461" y="4329"/>
                  </a:cubicBezTo>
                  <a:lnTo>
                    <a:pt x="1461" y="4659"/>
                  </a:lnTo>
                  <a:lnTo>
                    <a:pt x="387" y="4659"/>
                  </a:lnTo>
                  <a:lnTo>
                    <a:pt x="387" y="3567"/>
                  </a:lnTo>
                  <a:lnTo>
                    <a:pt x="720" y="3565"/>
                  </a:lnTo>
                  <a:cubicBezTo>
                    <a:pt x="1295" y="3565"/>
                    <a:pt x="1766" y="3097"/>
                    <a:pt x="1769" y="2521"/>
                  </a:cubicBezTo>
                  <a:cubicBezTo>
                    <a:pt x="1766" y="1945"/>
                    <a:pt x="1295" y="1476"/>
                    <a:pt x="720" y="1476"/>
                  </a:cubicBezTo>
                  <a:lnTo>
                    <a:pt x="387" y="1476"/>
                  </a:lnTo>
                  <a:lnTo>
                    <a:pt x="387" y="384"/>
                  </a:lnTo>
                  <a:close/>
                  <a:moveTo>
                    <a:pt x="9322" y="384"/>
                  </a:moveTo>
                  <a:lnTo>
                    <a:pt x="9322" y="1533"/>
                  </a:lnTo>
                  <a:cubicBezTo>
                    <a:pt x="9322" y="1703"/>
                    <a:pt x="9459" y="1841"/>
                    <a:pt x="9629" y="1841"/>
                  </a:cubicBezTo>
                  <a:lnTo>
                    <a:pt x="10042" y="1841"/>
                  </a:lnTo>
                  <a:cubicBezTo>
                    <a:pt x="10444" y="1841"/>
                    <a:pt x="10766" y="2197"/>
                    <a:pt x="10706" y="2611"/>
                  </a:cubicBezTo>
                  <a:cubicBezTo>
                    <a:pt x="10657" y="2942"/>
                    <a:pt x="10365" y="3183"/>
                    <a:pt x="10031" y="3183"/>
                  </a:cubicBezTo>
                  <a:lnTo>
                    <a:pt x="9608" y="3183"/>
                  </a:lnTo>
                  <a:cubicBezTo>
                    <a:pt x="9439" y="3183"/>
                    <a:pt x="9302" y="3320"/>
                    <a:pt x="9302" y="3488"/>
                  </a:cubicBezTo>
                  <a:lnTo>
                    <a:pt x="9302" y="4640"/>
                  </a:lnTo>
                  <a:lnTo>
                    <a:pt x="8210" y="4640"/>
                  </a:lnTo>
                  <a:lnTo>
                    <a:pt x="8210" y="4304"/>
                  </a:lnTo>
                  <a:cubicBezTo>
                    <a:pt x="8210" y="3726"/>
                    <a:pt x="7741" y="3254"/>
                    <a:pt x="7164" y="3252"/>
                  </a:cubicBezTo>
                  <a:cubicBezTo>
                    <a:pt x="6589" y="3254"/>
                    <a:pt x="6119" y="3726"/>
                    <a:pt x="6119" y="4304"/>
                  </a:cubicBezTo>
                  <a:lnTo>
                    <a:pt x="6119" y="4659"/>
                  </a:lnTo>
                  <a:lnTo>
                    <a:pt x="5046" y="4659"/>
                  </a:lnTo>
                  <a:lnTo>
                    <a:pt x="5046" y="3567"/>
                  </a:lnTo>
                  <a:lnTo>
                    <a:pt x="5382" y="3567"/>
                  </a:lnTo>
                  <a:cubicBezTo>
                    <a:pt x="5963" y="3567"/>
                    <a:pt x="6437" y="3093"/>
                    <a:pt x="6437" y="2511"/>
                  </a:cubicBezTo>
                  <a:cubicBezTo>
                    <a:pt x="6437" y="1930"/>
                    <a:pt x="5963" y="1458"/>
                    <a:pt x="5382" y="1458"/>
                  </a:cubicBezTo>
                  <a:lnTo>
                    <a:pt x="5046" y="1458"/>
                  </a:lnTo>
                  <a:lnTo>
                    <a:pt x="5046" y="384"/>
                  </a:lnTo>
                  <a:close/>
                  <a:moveTo>
                    <a:pt x="320" y="0"/>
                  </a:moveTo>
                  <a:cubicBezTo>
                    <a:pt x="145" y="0"/>
                    <a:pt x="4" y="141"/>
                    <a:pt x="4" y="316"/>
                  </a:cubicBezTo>
                  <a:lnTo>
                    <a:pt x="4" y="1531"/>
                  </a:lnTo>
                  <a:cubicBezTo>
                    <a:pt x="4" y="1701"/>
                    <a:pt x="142" y="1841"/>
                    <a:pt x="312" y="1841"/>
                  </a:cubicBezTo>
                  <a:lnTo>
                    <a:pt x="726" y="1841"/>
                  </a:lnTo>
                  <a:cubicBezTo>
                    <a:pt x="1096" y="1841"/>
                    <a:pt x="1400" y="2142"/>
                    <a:pt x="1401" y="2511"/>
                  </a:cubicBezTo>
                  <a:cubicBezTo>
                    <a:pt x="1400" y="2881"/>
                    <a:pt x="1096" y="3183"/>
                    <a:pt x="726" y="3183"/>
                  </a:cubicBezTo>
                  <a:lnTo>
                    <a:pt x="310" y="3183"/>
                  </a:lnTo>
                  <a:cubicBezTo>
                    <a:pt x="140" y="3183"/>
                    <a:pt x="4" y="3321"/>
                    <a:pt x="4" y="3492"/>
                  </a:cubicBezTo>
                  <a:lnTo>
                    <a:pt x="4" y="4851"/>
                  </a:lnTo>
                  <a:lnTo>
                    <a:pt x="4" y="6536"/>
                  </a:lnTo>
                  <a:cubicBezTo>
                    <a:pt x="4" y="6625"/>
                    <a:pt x="64" y="6708"/>
                    <a:pt x="151" y="6728"/>
                  </a:cubicBezTo>
                  <a:cubicBezTo>
                    <a:pt x="166" y="6731"/>
                    <a:pt x="180" y="6733"/>
                    <a:pt x="194" y="6733"/>
                  </a:cubicBezTo>
                  <a:cubicBezTo>
                    <a:pt x="300" y="6733"/>
                    <a:pt x="387" y="6646"/>
                    <a:pt x="387" y="6539"/>
                  </a:cubicBezTo>
                  <a:lnTo>
                    <a:pt x="387" y="5042"/>
                  </a:lnTo>
                  <a:lnTo>
                    <a:pt x="1536" y="5042"/>
                  </a:lnTo>
                  <a:cubicBezTo>
                    <a:pt x="1706" y="5042"/>
                    <a:pt x="1844" y="4906"/>
                    <a:pt x="1844" y="4736"/>
                  </a:cubicBezTo>
                  <a:lnTo>
                    <a:pt x="1844" y="4335"/>
                  </a:lnTo>
                  <a:cubicBezTo>
                    <a:pt x="1844" y="4002"/>
                    <a:pt x="2113" y="3692"/>
                    <a:pt x="2443" y="3659"/>
                  </a:cubicBezTo>
                  <a:cubicBezTo>
                    <a:pt x="2467" y="3656"/>
                    <a:pt x="2492" y="3655"/>
                    <a:pt x="2516" y="3655"/>
                  </a:cubicBezTo>
                  <a:cubicBezTo>
                    <a:pt x="2885" y="3655"/>
                    <a:pt x="3187" y="3956"/>
                    <a:pt x="3187" y="4323"/>
                  </a:cubicBezTo>
                  <a:lnTo>
                    <a:pt x="3187" y="4736"/>
                  </a:lnTo>
                  <a:cubicBezTo>
                    <a:pt x="3187" y="4906"/>
                    <a:pt x="3323" y="5042"/>
                    <a:pt x="3493" y="5042"/>
                  </a:cubicBezTo>
                  <a:lnTo>
                    <a:pt x="4662" y="5042"/>
                  </a:lnTo>
                  <a:lnTo>
                    <a:pt x="4662" y="6193"/>
                  </a:lnTo>
                  <a:cubicBezTo>
                    <a:pt x="4662" y="6363"/>
                    <a:pt x="4799" y="6500"/>
                    <a:pt x="4969" y="6500"/>
                  </a:cubicBezTo>
                  <a:lnTo>
                    <a:pt x="5385" y="6500"/>
                  </a:lnTo>
                  <a:cubicBezTo>
                    <a:pt x="5754" y="6500"/>
                    <a:pt x="6057" y="6802"/>
                    <a:pt x="6058" y="7170"/>
                  </a:cubicBezTo>
                  <a:cubicBezTo>
                    <a:pt x="6057" y="7541"/>
                    <a:pt x="5754" y="7842"/>
                    <a:pt x="5385" y="7842"/>
                  </a:cubicBezTo>
                  <a:lnTo>
                    <a:pt x="4969" y="7842"/>
                  </a:lnTo>
                  <a:cubicBezTo>
                    <a:pt x="4799" y="7842"/>
                    <a:pt x="4662" y="7980"/>
                    <a:pt x="4662" y="8148"/>
                  </a:cubicBezTo>
                  <a:lnTo>
                    <a:pt x="4662" y="9319"/>
                  </a:lnTo>
                  <a:lnTo>
                    <a:pt x="3569" y="9319"/>
                  </a:lnTo>
                  <a:lnTo>
                    <a:pt x="3569" y="8981"/>
                  </a:lnTo>
                  <a:cubicBezTo>
                    <a:pt x="3569" y="8403"/>
                    <a:pt x="3101" y="7932"/>
                    <a:pt x="2524" y="7931"/>
                  </a:cubicBezTo>
                  <a:cubicBezTo>
                    <a:pt x="1947" y="7932"/>
                    <a:pt x="1479" y="8403"/>
                    <a:pt x="1479" y="8981"/>
                  </a:cubicBezTo>
                  <a:lnTo>
                    <a:pt x="1479" y="9319"/>
                  </a:lnTo>
                  <a:lnTo>
                    <a:pt x="386" y="9319"/>
                  </a:lnTo>
                  <a:lnTo>
                    <a:pt x="386" y="7449"/>
                  </a:lnTo>
                  <a:cubicBezTo>
                    <a:pt x="384" y="7343"/>
                    <a:pt x="298" y="7257"/>
                    <a:pt x="192" y="7257"/>
                  </a:cubicBezTo>
                  <a:cubicBezTo>
                    <a:pt x="87" y="7257"/>
                    <a:pt x="1" y="7343"/>
                    <a:pt x="2" y="7449"/>
                  </a:cubicBezTo>
                  <a:lnTo>
                    <a:pt x="2" y="9376"/>
                  </a:lnTo>
                  <a:cubicBezTo>
                    <a:pt x="1" y="9549"/>
                    <a:pt x="320" y="9682"/>
                    <a:pt x="320" y="9682"/>
                  </a:cubicBezTo>
                  <a:lnTo>
                    <a:pt x="1556" y="9682"/>
                  </a:lnTo>
                  <a:cubicBezTo>
                    <a:pt x="1725" y="9682"/>
                    <a:pt x="1863" y="9546"/>
                    <a:pt x="1863" y="9376"/>
                  </a:cubicBezTo>
                  <a:lnTo>
                    <a:pt x="1863" y="8965"/>
                  </a:lnTo>
                  <a:cubicBezTo>
                    <a:pt x="1863" y="8596"/>
                    <a:pt x="2160" y="8296"/>
                    <a:pt x="2524" y="8294"/>
                  </a:cubicBezTo>
                  <a:cubicBezTo>
                    <a:pt x="2889" y="8296"/>
                    <a:pt x="3185" y="8596"/>
                    <a:pt x="3185" y="8965"/>
                  </a:cubicBezTo>
                  <a:lnTo>
                    <a:pt x="3187" y="9376"/>
                  </a:lnTo>
                  <a:cubicBezTo>
                    <a:pt x="3187" y="9546"/>
                    <a:pt x="3325" y="9682"/>
                    <a:pt x="3493" y="9682"/>
                  </a:cubicBezTo>
                  <a:lnTo>
                    <a:pt x="4727" y="9682"/>
                  </a:lnTo>
                  <a:cubicBezTo>
                    <a:pt x="4903" y="9682"/>
                    <a:pt x="5046" y="9541"/>
                    <a:pt x="5046" y="9366"/>
                  </a:cubicBezTo>
                  <a:lnTo>
                    <a:pt x="5046" y="8207"/>
                  </a:lnTo>
                  <a:lnTo>
                    <a:pt x="5380" y="8207"/>
                  </a:lnTo>
                  <a:cubicBezTo>
                    <a:pt x="5955" y="8207"/>
                    <a:pt x="6425" y="7739"/>
                    <a:pt x="6428" y="7161"/>
                  </a:cubicBezTo>
                  <a:cubicBezTo>
                    <a:pt x="6425" y="6585"/>
                    <a:pt x="5955" y="6116"/>
                    <a:pt x="5380" y="6116"/>
                  </a:cubicBezTo>
                  <a:lnTo>
                    <a:pt x="5046" y="6116"/>
                  </a:lnTo>
                  <a:lnTo>
                    <a:pt x="5046" y="5024"/>
                  </a:lnTo>
                  <a:lnTo>
                    <a:pt x="6196" y="5024"/>
                  </a:lnTo>
                  <a:cubicBezTo>
                    <a:pt x="6365" y="5024"/>
                    <a:pt x="6503" y="4886"/>
                    <a:pt x="6503" y="4717"/>
                  </a:cubicBezTo>
                  <a:lnTo>
                    <a:pt x="6503" y="4304"/>
                  </a:lnTo>
                  <a:cubicBezTo>
                    <a:pt x="6503" y="3936"/>
                    <a:pt x="6800" y="3637"/>
                    <a:pt x="7164" y="3636"/>
                  </a:cubicBezTo>
                  <a:cubicBezTo>
                    <a:pt x="7529" y="3637"/>
                    <a:pt x="7827" y="3936"/>
                    <a:pt x="7827" y="4304"/>
                  </a:cubicBezTo>
                  <a:lnTo>
                    <a:pt x="7827" y="4736"/>
                  </a:lnTo>
                  <a:cubicBezTo>
                    <a:pt x="7827" y="4906"/>
                    <a:pt x="7963" y="5042"/>
                    <a:pt x="8133" y="5042"/>
                  </a:cubicBezTo>
                  <a:lnTo>
                    <a:pt x="9370" y="5042"/>
                  </a:lnTo>
                  <a:cubicBezTo>
                    <a:pt x="9545" y="5042"/>
                    <a:pt x="9686" y="4900"/>
                    <a:pt x="9686" y="4725"/>
                  </a:cubicBezTo>
                  <a:lnTo>
                    <a:pt x="9686" y="3567"/>
                  </a:lnTo>
                  <a:lnTo>
                    <a:pt x="10022" y="3567"/>
                  </a:lnTo>
                  <a:cubicBezTo>
                    <a:pt x="10603" y="3567"/>
                    <a:pt x="11077" y="3093"/>
                    <a:pt x="11077" y="2511"/>
                  </a:cubicBezTo>
                  <a:cubicBezTo>
                    <a:pt x="11077" y="1930"/>
                    <a:pt x="10603" y="1458"/>
                    <a:pt x="10022" y="1458"/>
                  </a:cubicBezTo>
                  <a:lnTo>
                    <a:pt x="9706" y="1458"/>
                  </a:lnTo>
                  <a:lnTo>
                    <a:pt x="9706" y="316"/>
                  </a:lnTo>
                  <a:cubicBezTo>
                    <a:pt x="9706" y="141"/>
                    <a:pt x="9563" y="0"/>
                    <a:pt x="938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4" name="Google Shape;2574;p71"/>
          <p:cNvGrpSpPr/>
          <p:nvPr/>
        </p:nvGrpSpPr>
        <p:grpSpPr>
          <a:xfrm>
            <a:off x="778820" y="3236740"/>
            <a:ext cx="319888" cy="374044"/>
            <a:chOff x="753637" y="3236740"/>
            <a:chExt cx="319888" cy="374044"/>
          </a:xfrm>
        </p:grpSpPr>
        <p:sp>
          <p:nvSpPr>
            <p:cNvPr id="2575" name="Google Shape;2575;p71"/>
            <p:cNvSpPr/>
            <p:nvPr/>
          </p:nvSpPr>
          <p:spPr>
            <a:xfrm>
              <a:off x="815381" y="3242366"/>
              <a:ext cx="196399" cy="196399"/>
            </a:xfrm>
            <a:custGeom>
              <a:avLst/>
              <a:gdLst/>
              <a:ahLst/>
              <a:cxnLst/>
              <a:rect l="l" t="t" r="r" b="b"/>
              <a:pathLst>
                <a:path w="6807" h="6807" extrusionOk="0">
                  <a:moveTo>
                    <a:pt x="3403" y="6806"/>
                  </a:moveTo>
                  <a:cubicBezTo>
                    <a:pt x="5279" y="6806"/>
                    <a:pt x="6807" y="5278"/>
                    <a:pt x="6807" y="3402"/>
                  </a:cubicBezTo>
                  <a:cubicBezTo>
                    <a:pt x="6807" y="1528"/>
                    <a:pt x="5279" y="0"/>
                    <a:pt x="3403" y="0"/>
                  </a:cubicBezTo>
                  <a:cubicBezTo>
                    <a:pt x="1529" y="0"/>
                    <a:pt x="1" y="1528"/>
                    <a:pt x="1" y="3402"/>
                  </a:cubicBezTo>
                  <a:cubicBezTo>
                    <a:pt x="1" y="5278"/>
                    <a:pt x="1529" y="6806"/>
                    <a:pt x="3403" y="6806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71"/>
            <p:cNvSpPr/>
            <p:nvPr/>
          </p:nvSpPr>
          <p:spPr>
            <a:xfrm>
              <a:off x="855082" y="3383946"/>
              <a:ext cx="116795" cy="54820"/>
            </a:xfrm>
            <a:custGeom>
              <a:avLst/>
              <a:gdLst/>
              <a:ahLst/>
              <a:cxnLst/>
              <a:rect l="l" t="t" r="r" b="b"/>
              <a:pathLst>
                <a:path w="4048" h="1900" extrusionOk="0">
                  <a:moveTo>
                    <a:pt x="1" y="993"/>
                  </a:moveTo>
                  <a:lnTo>
                    <a:pt x="1" y="1235"/>
                  </a:lnTo>
                  <a:cubicBezTo>
                    <a:pt x="567" y="1652"/>
                    <a:pt x="1266" y="1899"/>
                    <a:pt x="2024" y="1899"/>
                  </a:cubicBezTo>
                  <a:cubicBezTo>
                    <a:pt x="2782" y="1899"/>
                    <a:pt x="3481" y="1652"/>
                    <a:pt x="4047" y="1235"/>
                  </a:cubicBezTo>
                  <a:lnTo>
                    <a:pt x="4047" y="993"/>
                  </a:lnTo>
                  <a:cubicBezTo>
                    <a:pt x="4047" y="319"/>
                    <a:pt x="3588" y="131"/>
                    <a:pt x="3121" y="0"/>
                  </a:cubicBezTo>
                  <a:lnTo>
                    <a:pt x="2220" y="528"/>
                  </a:lnTo>
                  <a:cubicBezTo>
                    <a:pt x="2068" y="626"/>
                    <a:pt x="1979" y="626"/>
                    <a:pt x="1828" y="528"/>
                  </a:cubicBezTo>
                  <a:lnTo>
                    <a:pt x="929" y="0"/>
                  </a:lnTo>
                  <a:cubicBezTo>
                    <a:pt x="459" y="131"/>
                    <a:pt x="1" y="319"/>
                    <a:pt x="1" y="99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71"/>
            <p:cNvSpPr/>
            <p:nvPr/>
          </p:nvSpPr>
          <p:spPr>
            <a:xfrm>
              <a:off x="881944" y="3371135"/>
              <a:ext cx="63274" cy="30901"/>
            </a:xfrm>
            <a:custGeom>
              <a:avLst/>
              <a:gdLst/>
              <a:ahLst/>
              <a:cxnLst/>
              <a:rect l="l" t="t" r="r" b="b"/>
              <a:pathLst>
                <a:path w="2193" h="1071" extrusionOk="0">
                  <a:moveTo>
                    <a:pt x="1" y="444"/>
                  </a:moveTo>
                  <a:lnTo>
                    <a:pt x="901" y="972"/>
                  </a:lnTo>
                  <a:cubicBezTo>
                    <a:pt x="1053" y="1070"/>
                    <a:pt x="1140" y="1070"/>
                    <a:pt x="1292" y="972"/>
                  </a:cubicBezTo>
                  <a:lnTo>
                    <a:pt x="2193" y="444"/>
                  </a:lnTo>
                  <a:cubicBezTo>
                    <a:pt x="2108" y="421"/>
                    <a:pt x="2024" y="400"/>
                    <a:pt x="1943" y="377"/>
                  </a:cubicBezTo>
                  <a:cubicBezTo>
                    <a:pt x="1752" y="326"/>
                    <a:pt x="1702" y="81"/>
                    <a:pt x="1664" y="1"/>
                  </a:cubicBezTo>
                  <a:cubicBezTo>
                    <a:pt x="1598" y="38"/>
                    <a:pt x="1529" y="70"/>
                    <a:pt x="1458" y="94"/>
                  </a:cubicBezTo>
                  <a:cubicBezTo>
                    <a:pt x="1197" y="193"/>
                    <a:pt x="996" y="193"/>
                    <a:pt x="734" y="94"/>
                  </a:cubicBezTo>
                  <a:cubicBezTo>
                    <a:pt x="665" y="68"/>
                    <a:pt x="596" y="38"/>
                    <a:pt x="530" y="1"/>
                  </a:cubicBezTo>
                  <a:cubicBezTo>
                    <a:pt x="490" y="79"/>
                    <a:pt x="439" y="325"/>
                    <a:pt x="249" y="377"/>
                  </a:cubicBezTo>
                  <a:cubicBezTo>
                    <a:pt x="168" y="400"/>
                    <a:pt x="85" y="421"/>
                    <a:pt x="1" y="444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71"/>
            <p:cNvSpPr/>
            <p:nvPr/>
          </p:nvSpPr>
          <p:spPr>
            <a:xfrm>
              <a:off x="871672" y="3306765"/>
              <a:ext cx="83586" cy="69823"/>
            </a:xfrm>
            <a:custGeom>
              <a:avLst/>
              <a:gdLst/>
              <a:ahLst/>
              <a:cxnLst/>
              <a:rect l="l" t="t" r="r" b="b"/>
              <a:pathLst>
                <a:path w="2897" h="2420" extrusionOk="0">
                  <a:moveTo>
                    <a:pt x="1" y="930"/>
                  </a:moveTo>
                  <a:cubicBezTo>
                    <a:pt x="1" y="1388"/>
                    <a:pt x="381" y="1951"/>
                    <a:pt x="881" y="2227"/>
                  </a:cubicBezTo>
                  <a:cubicBezTo>
                    <a:pt x="947" y="2264"/>
                    <a:pt x="1016" y="2296"/>
                    <a:pt x="1087" y="2322"/>
                  </a:cubicBezTo>
                  <a:cubicBezTo>
                    <a:pt x="1348" y="2419"/>
                    <a:pt x="1550" y="2419"/>
                    <a:pt x="1811" y="2322"/>
                  </a:cubicBezTo>
                  <a:cubicBezTo>
                    <a:pt x="1881" y="2296"/>
                    <a:pt x="1950" y="2264"/>
                    <a:pt x="2016" y="2227"/>
                  </a:cubicBezTo>
                  <a:cubicBezTo>
                    <a:pt x="2517" y="1951"/>
                    <a:pt x="2897" y="1388"/>
                    <a:pt x="2897" y="930"/>
                  </a:cubicBezTo>
                  <a:lnTo>
                    <a:pt x="2897" y="488"/>
                  </a:lnTo>
                  <a:cubicBezTo>
                    <a:pt x="2311" y="446"/>
                    <a:pt x="2398" y="0"/>
                    <a:pt x="1993" y="103"/>
                  </a:cubicBezTo>
                  <a:cubicBezTo>
                    <a:pt x="1681" y="184"/>
                    <a:pt x="1565" y="224"/>
                    <a:pt x="1449" y="224"/>
                  </a:cubicBezTo>
                  <a:cubicBezTo>
                    <a:pt x="1332" y="224"/>
                    <a:pt x="1217" y="184"/>
                    <a:pt x="904" y="103"/>
                  </a:cubicBezTo>
                  <a:cubicBezTo>
                    <a:pt x="501" y="0"/>
                    <a:pt x="588" y="446"/>
                    <a:pt x="1" y="48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71"/>
            <p:cNvSpPr/>
            <p:nvPr/>
          </p:nvSpPr>
          <p:spPr>
            <a:xfrm>
              <a:off x="871817" y="3273873"/>
              <a:ext cx="83528" cy="47058"/>
            </a:xfrm>
            <a:custGeom>
              <a:avLst/>
              <a:gdLst/>
              <a:ahLst/>
              <a:cxnLst/>
              <a:rect l="l" t="t" r="r" b="b"/>
              <a:pathLst>
                <a:path w="2895" h="1631" extrusionOk="0">
                  <a:moveTo>
                    <a:pt x="1447" y="0"/>
                  </a:moveTo>
                  <a:cubicBezTo>
                    <a:pt x="724" y="13"/>
                    <a:pt x="0" y="557"/>
                    <a:pt x="0" y="1631"/>
                  </a:cubicBezTo>
                  <a:cubicBezTo>
                    <a:pt x="586" y="1591"/>
                    <a:pt x="499" y="1143"/>
                    <a:pt x="902" y="1247"/>
                  </a:cubicBezTo>
                  <a:cubicBezTo>
                    <a:pt x="1215" y="1327"/>
                    <a:pt x="1332" y="1369"/>
                    <a:pt x="1447" y="1369"/>
                  </a:cubicBezTo>
                  <a:cubicBezTo>
                    <a:pt x="1564" y="1369"/>
                    <a:pt x="1679" y="1329"/>
                    <a:pt x="1992" y="1247"/>
                  </a:cubicBezTo>
                  <a:cubicBezTo>
                    <a:pt x="2396" y="1143"/>
                    <a:pt x="2309" y="1591"/>
                    <a:pt x="2895" y="1631"/>
                  </a:cubicBezTo>
                  <a:cubicBezTo>
                    <a:pt x="2895" y="557"/>
                    <a:pt x="2171" y="13"/>
                    <a:pt x="1447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71"/>
            <p:cNvSpPr/>
            <p:nvPr/>
          </p:nvSpPr>
          <p:spPr>
            <a:xfrm>
              <a:off x="759407" y="3523361"/>
              <a:ext cx="87971" cy="81883"/>
            </a:xfrm>
            <a:custGeom>
              <a:avLst/>
              <a:gdLst/>
              <a:ahLst/>
              <a:cxnLst/>
              <a:rect l="l" t="t" r="r" b="b"/>
              <a:pathLst>
                <a:path w="3049" h="2838" extrusionOk="0">
                  <a:moveTo>
                    <a:pt x="3048" y="0"/>
                  </a:moveTo>
                  <a:lnTo>
                    <a:pt x="0" y="0"/>
                  </a:lnTo>
                  <a:lnTo>
                    <a:pt x="0" y="2737"/>
                  </a:lnTo>
                  <a:cubicBezTo>
                    <a:pt x="0" y="2792"/>
                    <a:pt x="46" y="2838"/>
                    <a:pt x="102" y="2838"/>
                  </a:cubicBezTo>
                  <a:lnTo>
                    <a:pt x="3048" y="2838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71"/>
            <p:cNvSpPr/>
            <p:nvPr/>
          </p:nvSpPr>
          <p:spPr>
            <a:xfrm>
              <a:off x="979581" y="3523361"/>
              <a:ext cx="87971" cy="81883"/>
            </a:xfrm>
            <a:custGeom>
              <a:avLst/>
              <a:gdLst/>
              <a:ahLst/>
              <a:cxnLst/>
              <a:rect l="l" t="t" r="r" b="b"/>
              <a:pathLst>
                <a:path w="3049" h="2838" extrusionOk="0">
                  <a:moveTo>
                    <a:pt x="1" y="0"/>
                  </a:moveTo>
                  <a:lnTo>
                    <a:pt x="1" y="2838"/>
                  </a:lnTo>
                  <a:lnTo>
                    <a:pt x="2947" y="2838"/>
                  </a:lnTo>
                  <a:cubicBezTo>
                    <a:pt x="3002" y="2838"/>
                    <a:pt x="3048" y="2792"/>
                    <a:pt x="3048" y="2737"/>
                  </a:cubicBezTo>
                  <a:lnTo>
                    <a:pt x="3048" y="0"/>
                  </a:ln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71"/>
            <p:cNvSpPr/>
            <p:nvPr/>
          </p:nvSpPr>
          <p:spPr>
            <a:xfrm>
              <a:off x="979581" y="3496788"/>
              <a:ext cx="87971" cy="33757"/>
            </a:xfrm>
            <a:custGeom>
              <a:avLst/>
              <a:gdLst/>
              <a:ahLst/>
              <a:cxnLst/>
              <a:rect l="l" t="t" r="r" b="b"/>
              <a:pathLst>
                <a:path w="3049" h="1170" extrusionOk="0">
                  <a:moveTo>
                    <a:pt x="2947" y="1"/>
                  </a:moveTo>
                  <a:lnTo>
                    <a:pt x="1" y="1"/>
                  </a:lnTo>
                  <a:lnTo>
                    <a:pt x="1" y="1170"/>
                  </a:lnTo>
                  <a:lnTo>
                    <a:pt x="3048" y="1170"/>
                  </a:lnTo>
                  <a:lnTo>
                    <a:pt x="3048" y="102"/>
                  </a:lnTo>
                  <a:cubicBezTo>
                    <a:pt x="3048" y="47"/>
                    <a:pt x="3002" y="1"/>
                    <a:pt x="2947" y="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71"/>
            <p:cNvSpPr/>
            <p:nvPr/>
          </p:nvSpPr>
          <p:spPr>
            <a:xfrm>
              <a:off x="759407" y="3496788"/>
              <a:ext cx="87971" cy="33757"/>
            </a:xfrm>
            <a:custGeom>
              <a:avLst/>
              <a:gdLst/>
              <a:ahLst/>
              <a:cxnLst/>
              <a:rect l="l" t="t" r="r" b="b"/>
              <a:pathLst>
                <a:path w="3049" h="1170" extrusionOk="0">
                  <a:moveTo>
                    <a:pt x="3048" y="1"/>
                  </a:moveTo>
                  <a:lnTo>
                    <a:pt x="102" y="1"/>
                  </a:lnTo>
                  <a:cubicBezTo>
                    <a:pt x="46" y="1"/>
                    <a:pt x="0" y="47"/>
                    <a:pt x="0" y="102"/>
                  </a:cubicBezTo>
                  <a:lnTo>
                    <a:pt x="0" y="1170"/>
                  </a:lnTo>
                  <a:lnTo>
                    <a:pt x="3048" y="1170"/>
                  </a:lnTo>
                  <a:lnTo>
                    <a:pt x="3048" y="1"/>
                  </a:ln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71"/>
            <p:cNvSpPr/>
            <p:nvPr/>
          </p:nvSpPr>
          <p:spPr>
            <a:xfrm>
              <a:off x="840165" y="3482939"/>
              <a:ext cx="147205" cy="122306"/>
            </a:xfrm>
            <a:custGeom>
              <a:avLst/>
              <a:gdLst/>
              <a:ahLst/>
              <a:cxnLst/>
              <a:rect l="l" t="t" r="r" b="b"/>
              <a:pathLst>
                <a:path w="5102" h="4239" extrusionOk="0">
                  <a:moveTo>
                    <a:pt x="1" y="221"/>
                  </a:moveTo>
                  <a:lnTo>
                    <a:pt x="1" y="1642"/>
                  </a:lnTo>
                  <a:lnTo>
                    <a:pt x="1" y="4239"/>
                  </a:lnTo>
                  <a:lnTo>
                    <a:pt x="2550" y="4239"/>
                  </a:lnTo>
                  <a:lnTo>
                    <a:pt x="5101" y="4239"/>
                  </a:lnTo>
                  <a:lnTo>
                    <a:pt x="5101" y="1642"/>
                  </a:lnTo>
                  <a:lnTo>
                    <a:pt x="5101" y="221"/>
                  </a:lnTo>
                  <a:lnTo>
                    <a:pt x="510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71"/>
            <p:cNvSpPr/>
            <p:nvPr/>
          </p:nvSpPr>
          <p:spPr>
            <a:xfrm>
              <a:off x="840165" y="3460289"/>
              <a:ext cx="147205" cy="30411"/>
            </a:xfrm>
            <a:custGeom>
              <a:avLst/>
              <a:gdLst/>
              <a:ahLst/>
              <a:cxnLst/>
              <a:rect l="l" t="t" r="r" b="b"/>
              <a:pathLst>
                <a:path w="5102" h="1054" extrusionOk="0">
                  <a:moveTo>
                    <a:pt x="4966" y="0"/>
                  </a:moveTo>
                  <a:lnTo>
                    <a:pt x="136" y="0"/>
                  </a:lnTo>
                  <a:cubicBezTo>
                    <a:pt x="61" y="0"/>
                    <a:pt x="1" y="62"/>
                    <a:pt x="1" y="135"/>
                  </a:cubicBezTo>
                  <a:lnTo>
                    <a:pt x="1" y="1054"/>
                  </a:lnTo>
                  <a:lnTo>
                    <a:pt x="5101" y="1054"/>
                  </a:lnTo>
                  <a:lnTo>
                    <a:pt x="5101" y="137"/>
                  </a:lnTo>
                  <a:cubicBezTo>
                    <a:pt x="5101" y="62"/>
                    <a:pt x="5041" y="0"/>
                    <a:pt x="4966" y="0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71"/>
            <p:cNvSpPr/>
            <p:nvPr/>
          </p:nvSpPr>
          <p:spPr>
            <a:xfrm>
              <a:off x="809639" y="3236740"/>
              <a:ext cx="207680" cy="207623"/>
            </a:xfrm>
            <a:custGeom>
              <a:avLst/>
              <a:gdLst/>
              <a:ahLst/>
              <a:cxnLst/>
              <a:rect l="l" t="t" r="r" b="b"/>
              <a:pathLst>
                <a:path w="7198" h="7196" extrusionOk="0">
                  <a:moveTo>
                    <a:pt x="3602" y="1478"/>
                  </a:moveTo>
                  <a:cubicBezTo>
                    <a:pt x="4157" y="1488"/>
                    <a:pt x="4748" y="1870"/>
                    <a:pt x="4846" y="2679"/>
                  </a:cubicBezTo>
                  <a:cubicBezTo>
                    <a:pt x="4768" y="2643"/>
                    <a:pt x="4716" y="2591"/>
                    <a:pt x="4660" y="2534"/>
                  </a:cubicBezTo>
                  <a:cubicBezTo>
                    <a:pt x="4572" y="2445"/>
                    <a:pt x="4459" y="2329"/>
                    <a:pt x="4259" y="2329"/>
                  </a:cubicBezTo>
                  <a:cubicBezTo>
                    <a:pt x="4211" y="2329"/>
                    <a:pt x="4159" y="2335"/>
                    <a:pt x="4100" y="2350"/>
                  </a:cubicBezTo>
                  <a:cubicBezTo>
                    <a:pt x="4027" y="2370"/>
                    <a:pt x="3964" y="2387"/>
                    <a:pt x="3909" y="2401"/>
                  </a:cubicBezTo>
                  <a:cubicBezTo>
                    <a:pt x="3748" y="2444"/>
                    <a:pt x="3666" y="2465"/>
                    <a:pt x="3602" y="2465"/>
                  </a:cubicBezTo>
                  <a:cubicBezTo>
                    <a:pt x="3538" y="2465"/>
                    <a:pt x="3458" y="2444"/>
                    <a:pt x="3297" y="2401"/>
                  </a:cubicBezTo>
                  <a:cubicBezTo>
                    <a:pt x="3242" y="2387"/>
                    <a:pt x="3179" y="2370"/>
                    <a:pt x="3105" y="2352"/>
                  </a:cubicBezTo>
                  <a:cubicBezTo>
                    <a:pt x="3046" y="2336"/>
                    <a:pt x="2993" y="2330"/>
                    <a:pt x="2945" y="2330"/>
                  </a:cubicBezTo>
                  <a:cubicBezTo>
                    <a:pt x="2745" y="2330"/>
                    <a:pt x="2632" y="2445"/>
                    <a:pt x="2545" y="2534"/>
                  </a:cubicBezTo>
                  <a:cubicBezTo>
                    <a:pt x="2490" y="2591"/>
                    <a:pt x="2438" y="2643"/>
                    <a:pt x="2360" y="2680"/>
                  </a:cubicBezTo>
                  <a:cubicBezTo>
                    <a:pt x="2456" y="1870"/>
                    <a:pt x="3048" y="1488"/>
                    <a:pt x="3602" y="1478"/>
                  </a:cubicBezTo>
                  <a:close/>
                  <a:moveTo>
                    <a:pt x="2945" y="2709"/>
                  </a:moveTo>
                  <a:cubicBezTo>
                    <a:pt x="2962" y="2709"/>
                    <a:pt x="2982" y="2713"/>
                    <a:pt x="3008" y="2720"/>
                  </a:cubicBezTo>
                  <a:cubicBezTo>
                    <a:pt x="3080" y="2738"/>
                    <a:pt x="3142" y="2755"/>
                    <a:pt x="3195" y="2769"/>
                  </a:cubicBezTo>
                  <a:cubicBezTo>
                    <a:pt x="3383" y="2818"/>
                    <a:pt x="3485" y="2846"/>
                    <a:pt x="3599" y="2846"/>
                  </a:cubicBezTo>
                  <a:cubicBezTo>
                    <a:pt x="3712" y="2846"/>
                    <a:pt x="3815" y="2818"/>
                    <a:pt x="4002" y="2769"/>
                  </a:cubicBezTo>
                  <a:cubicBezTo>
                    <a:pt x="4056" y="2755"/>
                    <a:pt x="4117" y="2738"/>
                    <a:pt x="4191" y="2720"/>
                  </a:cubicBezTo>
                  <a:cubicBezTo>
                    <a:pt x="4217" y="2714"/>
                    <a:pt x="4237" y="2710"/>
                    <a:pt x="4253" y="2710"/>
                  </a:cubicBezTo>
                  <a:cubicBezTo>
                    <a:pt x="4295" y="2710"/>
                    <a:pt x="4319" y="2734"/>
                    <a:pt x="4384" y="2801"/>
                  </a:cubicBezTo>
                  <a:cubicBezTo>
                    <a:pt x="4476" y="2893"/>
                    <a:pt x="4605" y="3025"/>
                    <a:pt x="4855" y="3082"/>
                  </a:cubicBezTo>
                  <a:lnTo>
                    <a:pt x="4855" y="3361"/>
                  </a:lnTo>
                  <a:cubicBezTo>
                    <a:pt x="4855" y="3811"/>
                    <a:pt x="4398" y="4387"/>
                    <a:pt x="3895" y="4575"/>
                  </a:cubicBezTo>
                  <a:cubicBezTo>
                    <a:pt x="3785" y="4615"/>
                    <a:pt x="3692" y="4636"/>
                    <a:pt x="3599" y="4636"/>
                  </a:cubicBezTo>
                  <a:cubicBezTo>
                    <a:pt x="3506" y="4636"/>
                    <a:pt x="3413" y="4615"/>
                    <a:pt x="3303" y="4575"/>
                  </a:cubicBezTo>
                  <a:cubicBezTo>
                    <a:pt x="2801" y="4387"/>
                    <a:pt x="2343" y="3811"/>
                    <a:pt x="2343" y="3361"/>
                  </a:cubicBezTo>
                  <a:lnTo>
                    <a:pt x="2343" y="3082"/>
                  </a:lnTo>
                  <a:cubicBezTo>
                    <a:pt x="2593" y="3025"/>
                    <a:pt x="2723" y="2893"/>
                    <a:pt x="2814" y="2800"/>
                  </a:cubicBezTo>
                  <a:cubicBezTo>
                    <a:pt x="2878" y="2734"/>
                    <a:pt x="2903" y="2709"/>
                    <a:pt x="2945" y="2709"/>
                  </a:cubicBezTo>
                  <a:close/>
                  <a:moveTo>
                    <a:pt x="4070" y="4915"/>
                  </a:moveTo>
                  <a:cubicBezTo>
                    <a:pt x="4108" y="4995"/>
                    <a:pt x="4165" y="5082"/>
                    <a:pt x="4251" y="5145"/>
                  </a:cubicBezTo>
                  <a:lnTo>
                    <a:pt x="3703" y="5466"/>
                  </a:lnTo>
                  <a:cubicBezTo>
                    <a:pt x="3700" y="5467"/>
                    <a:pt x="3699" y="5469"/>
                    <a:pt x="3697" y="5470"/>
                  </a:cubicBezTo>
                  <a:cubicBezTo>
                    <a:pt x="3652" y="5499"/>
                    <a:pt x="3627" y="5514"/>
                    <a:pt x="3603" y="5514"/>
                  </a:cubicBezTo>
                  <a:cubicBezTo>
                    <a:pt x="3579" y="5514"/>
                    <a:pt x="3554" y="5499"/>
                    <a:pt x="3510" y="5470"/>
                  </a:cubicBezTo>
                  <a:cubicBezTo>
                    <a:pt x="3507" y="5469"/>
                    <a:pt x="3505" y="5467"/>
                    <a:pt x="3502" y="5466"/>
                  </a:cubicBezTo>
                  <a:lnTo>
                    <a:pt x="2955" y="5145"/>
                  </a:lnTo>
                  <a:cubicBezTo>
                    <a:pt x="3041" y="5081"/>
                    <a:pt x="3097" y="4995"/>
                    <a:pt x="3136" y="4915"/>
                  </a:cubicBezTo>
                  <a:cubicBezTo>
                    <a:pt x="3148" y="4921"/>
                    <a:pt x="3160" y="4926"/>
                    <a:pt x="3174" y="4930"/>
                  </a:cubicBezTo>
                  <a:cubicBezTo>
                    <a:pt x="3326" y="4987"/>
                    <a:pt x="3464" y="5016"/>
                    <a:pt x="3602" y="5016"/>
                  </a:cubicBezTo>
                  <a:cubicBezTo>
                    <a:pt x="3740" y="5016"/>
                    <a:pt x="3878" y="4987"/>
                    <a:pt x="4031" y="4930"/>
                  </a:cubicBezTo>
                  <a:cubicBezTo>
                    <a:pt x="4044" y="4926"/>
                    <a:pt x="4058" y="4921"/>
                    <a:pt x="4070" y="4915"/>
                  </a:cubicBezTo>
                  <a:close/>
                  <a:moveTo>
                    <a:pt x="2479" y="5308"/>
                  </a:moveTo>
                  <a:lnTo>
                    <a:pt x="3304" y="5791"/>
                  </a:lnTo>
                  <a:cubicBezTo>
                    <a:pt x="3410" y="5860"/>
                    <a:pt x="3504" y="5894"/>
                    <a:pt x="3599" y="5894"/>
                  </a:cubicBezTo>
                  <a:cubicBezTo>
                    <a:pt x="3694" y="5894"/>
                    <a:pt x="3789" y="5860"/>
                    <a:pt x="3895" y="5792"/>
                  </a:cubicBezTo>
                  <a:lnTo>
                    <a:pt x="4719" y="5309"/>
                  </a:lnTo>
                  <a:cubicBezTo>
                    <a:pt x="5167" y="5446"/>
                    <a:pt x="5430" y="5613"/>
                    <a:pt x="5430" y="6096"/>
                  </a:cubicBezTo>
                  <a:lnTo>
                    <a:pt x="5430" y="6237"/>
                  </a:lnTo>
                  <a:cubicBezTo>
                    <a:pt x="4910" y="6598"/>
                    <a:pt x="4278" y="6811"/>
                    <a:pt x="3599" y="6811"/>
                  </a:cubicBezTo>
                  <a:cubicBezTo>
                    <a:pt x="2919" y="6811"/>
                    <a:pt x="2287" y="6598"/>
                    <a:pt x="1767" y="6237"/>
                  </a:cubicBezTo>
                  <a:lnTo>
                    <a:pt x="1767" y="6095"/>
                  </a:lnTo>
                  <a:cubicBezTo>
                    <a:pt x="1767" y="5611"/>
                    <a:pt x="2033" y="5446"/>
                    <a:pt x="2479" y="5308"/>
                  </a:cubicBezTo>
                  <a:close/>
                  <a:moveTo>
                    <a:pt x="3599" y="0"/>
                  </a:moveTo>
                  <a:cubicBezTo>
                    <a:pt x="2777" y="0"/>
                    <a:pt x="1973" y="284"/>
                    <a:pt x="1335" y="801"/>
                  </a:cubicBezTo>
                  <a:cubicBezTo>
                    <a:pt x="1254" y="867"/>
                    <a:pt x="1241" y="987"/>
                    <a:pt x="1307" y="1068"/>
                  </a:cubicBezTo>
                  <a:cubicBezTo>
                    <a:pt x="1345" y="1114"/>
                    <a:pt x="1400" y="1138"/>
                    <a:pt x="1456" y="1138"/>
                  </a:cubicBezTo>
                  <a:cubicBezTo>
                    <a:pt x="1497" y="1138"/>
                    <a:pt x="1539" y="1125"/>
                    <a:pt x="1574" y="1097"/>
                  </a:cubicBezTo>
                  <a:cubicBezTo>
                    <a:pt x="2145" y="635"/>
                    <a:pt x="2863" y="381"/>
                    <a:pt x="3599" y="381"/>
                  </a:cubicBezTo>
                  <a:cubicBezTo>
                    <a:pt x="5374" y="381"/>
                    <a:pt x="6817" y="1824"/>
                    <a:pt x="6817" y="3597"/>
                  </a:cubicBezTo>
                  <a:cubicBezTo>
                    <a:pt x="6817" y="4519"/>
                    <a:pt x="6427" y="5351"/>
                    <a:pt x="5805" y="5938"/>
                  </a:cubicBezTo>
                  <a:cubicBezTo>
                    <a:pt x="5725" y="5182"/>
                    <a:pt x="5075" y="5009"/>
                    <a:pt x="4591" y="4878"/>
                  </a:cubicBezTo>
                  <a:cubicBezTo>
                    <a:pt x="4559" y="4871"/>
                    <a:pt x="4528" y="4861"/>
                    <a:pt x="4496" y="4854"/>
                  </a:cubicBezTo>
                  <a:cubicBezTo>
                    <a:pt x="4458" y="4843"/>
                    <a:pt x="4426" y="4791"/>
                    <a:pt x="4403" y="4737"/>
                  </a:cubicBezTo>
                  <a:cubicBezTo>
                    <a:pt x="4881" y="4409"/>
                    <a:pt x="5239" y="3849"/>
                    <a:pt x="5239" y="3361"/>
                  </a:cubicBezTo>
                  <a:lnTo>
                    <a:pt x="5239" y="2918"/>
                  </a:lnTo>
                  <a:cubicBezTo>
                    <a:pt x="5239" y="2367"/>
                    <a:pt x="5062" y="1901"/>
                    <a:pt x="4729" y="1568"/>
                  </a:cubicBezTo>
                  <a:cubicBezTo>
                    <a:pt x="4433" y="1269"/>
                    <a:pt x="4031" y="1102"/>
                    <a:pt x="3602" y="1094"/>
                  </a:cubicBezTo>
                  <a:lnTo>
                    <a:pt x="3596" y="1094"/>
                  </a:lnTo>
                  <a:cubicBezTo>
                    <a:pt x="3166" y="1102"/>
                    <a:pt x="2766" y="1269"/>
                    <a:pt x="2468" y="1568"/>
                  </a:cubicBezTo>
                  <a:cubicBezTo>
                    <a:pt x="2136" y="1901"/>
                    <a:pt x="1959" y="2369"/>
                    <a:pt x="1959" y="2918"/>
                  </a:cubicBezTo>
                  <a:lnTo>
                    <a:pt x="1959" y="3361"/>
                  </a:lnTo>
                  <a:cubicBezTo>
                    <a:pt x="1959" y="3849"/>
                    <a:pt x="2317" y="4409"/>
                    <a:pt x="2797" y="4737"/>
                  </a:cubicBezTo>
                  <a:cubicBezTo>
                    <a:pt x="2772" y="4791"/>
                    <a:pt x="2740" y="4843"/>
                    <a:pt x="2702" y="4854"/>
                  </a:cubicBezTo>
                  <a:cubicBezTo>
                    <a:pt x="2671" y="4861"/>
                    <a:pt x="2639" y="4871"/>
                    <a:pt x="2606" y="4878"/>
                  </a:cubicBezTo>
                  <a:cubicBezTo>
                    <a:pt x="2123" y="5009"/>
                    <a:pt x="1473" y="5182"/>
                    <a:pt x="1393" y="5938"/>
                  </a:cubicBezTo>
                  <a:cubicBezTo>
                    <a:pt x="770" y="5351"/>
                    <a:pt x="381" y="4519"/>
                    <a:pt x="381" y="3597"/>
                  </a:cubicBezTo>
                  <a:cubicBezTo>
                    <a:pt x="381" y="2903"/>
                    <a:pt x="599" y="2241"/>
                    <a:pt x="1011" y="1686"/>
                  </a:cubicBezTo>
                  <a:cubicBezTo>
                    <a:pt x="1073" y="1602"/>
                    <a:pt x="1056" y="1482"/>
                    <a:pt x="971" y="1421"/>
                  </a:cubicBezTo>
                  <a:cubicBezTo>
                    <a:pt x="937" y="1395"/>
                    <a:pt x="897" y="1383"/>
                    <a:pt x="857" y="1383"/>
                  </a:cubicBezTo>
                  <a:cubicBezTo>
                    <a:pt x="799" y="1383"/>
                    <a:pt x="742" y="1409"/>
                    <a:pt x="704" y="1459"/>
                  </a:cubicBezTo>
                  <a:cubicBezTo>
                    <a:pt x="244" y="2082"/>
                    <a:pt x="0" y="2821"/>
                    <a:pt x="0" y="3597"/>
                  </a:cubicBezTo>
                  <a:cubicBezTo>
                    <a:pt x="0" y="5582"/>
                    <a:pt x="1616" y="7196"/>
                    <a:pt x="3599" y="7196"/>
                  </a:cubicBezTo>
                  <a:cubicBezTo>
                    <a:pt x="5584" y="7196"/>
                    <a:pt x="7197" y="5582"/>
                    <a:pt x="7197" y="3597"/>
                  </a:cubicBezTo>
                  <a:cubicBezTo>
                    <a:pt x="7197" y="1614"/>
                    <a:pt x="5584" y="0"/>
                    <a:pt x="359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71"/>
            <p:cNvSpPr/>
            <p:nvPr/>
          </p:nvSpPr>
          <p:spPr>
            <a:xfrm>
              <a:off x="1027158" y="3331347"/>
              <a:ext cx="46366" cy="11108"/>
            </a:xfrm>
            <a:custGeom>
              <a:avLst/>
              <a:gdLst/>
              <a:ahLst/>
              <a:cxnLst/>
              <a:rect l="l" t="t" r="r" b="b"/>
              <a:pathLst>
                <a:path w="1607" h="385" extrusionOk="0">
                  <a:moveTo>
                    <a:pt x="220" y="1"/>
                  </a:moveTo>
                  <a:cubicBezTo>
                    <a:pt x="129" y="1"/>
                    <a:pt x="50" y="61"/>
                    <a:pt x="30" y="148"/>
                  </a:cubicBezTo>
                  <a:cubicBezTo>
                    <a:pt x="1" y="274"/>
                    <a:pt x="96" y="384"/>
                    <a:pt x="215" y="384"/>
                  </a:cubicBezTo>
                  <a:lnTo>
                    <a:pt x="1387" y="384"/>
                  </a:lnTo>
                  <a:cubicBezTo>
                    <a:pt x="1476" y="384"/>
                    <a:pt x="1557" y="326"/>
                    <a:pt x="1577" y="239"/>
                  </a:cubicBezTo>
                  <a:cubicBezTo>
                    <a:pt x="1607" y="113"/>
                    <a:pt x="1511" y="1"/>
                    <a:pt x="139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71"/>
            <p:cNvSpPr/>
            <p:nvPr/>
          </p:nvSpPr>
          <p:spPr>
            <a:xfrm>
              <a:off x="1027303" y="3273931"/>
              <a:ext cx="40105" cy="28651"/>
            </a:xfrm>
            <a:custGeom>
              <a:avLst/>
              <a:gdLst/>
              <a:ahLst/>
              <a:cxnLst/>
              <a:rect l="l" t="t" r="r" b="b"/>
              <a:pathLst>
                <a:path w="1390" h="993" extrusionOk="0">
                  <a:moveTo>
                    <a:pt x="1173" y="1"/>
                  </a:moveTo>
                  <a:cubicBezTo>
                    <a:pt x="1138" y="1"/>
                    <a:pt x="1103" y="10"/>
                    <a:pt x="1071" y="31"/>
                  </a:cubicBezTo>
                  <a:lnTo>
                    <a:pt x="114" y="643"/>
                  </a:lnTo>
                  <a:cubicBezTo>
                    <a:pt x="26" y="699"/>
                    <a:pt x="0" y="817"/>
                    <a:pt x="57" y="905"/>
                  </a:cubicBezTo>
                  <a:cubicBezTo>
                    <a:pt x="94" y="962"/>
                    <a:pt x="155" y="992"/>
                    <a:pt x="216" y="992"/>
                  </a:cubicBezTo>
                  <a:cubicBezTo>
                    <a:pt x="252" y="992"/>
                    <a:pt x="287" y="983"/>
                    <a:pt x="319" y="963"/>
                  </a:cubicBezTo>
                  <a:lnTo>
                    <a:pt x="1276" y="350"/>
                  </a:lnTo>
                  <a:cubicBezTo>
                    <a:pt x="1364" y="294"/>
                    <a:pt x="1390" y="176"/>
                    <a:pt x="1333" y="89"/>
                  </a:cubicBezTo>
                  <a:cubicBezTo>
                    <a:pt x="1297" y="32"/>
                    <a:pt x="1236" y="1"/>
                    <a:pt x="117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71"/>
            <p:cNvSpPr/>
            <p:nvPr/>
          </p:nvSpPr>
          <p:spPr>
            <a:xfrm>
              <a:off x="1027303" y="3371568"/>
              <a:ext cx="40105" cy="28651"/>
            </a:xfrm>
            <a:custGeom>
              <a:avLst/>
              <a:gdLst/>
              <a:ahLst/>
              <a:cxnLst/>
              <a:rect l="l" t="t" r="r" b="b"/>
              <a:pathLst>
                <a:path w="1390" h="993" extrusionOk="0">
                  <a:moveTo>
                    <a:pt x="217" y="0"/>
                  </a:moveTo>
                  <a:cubicBezTo>
                    <a:pt x="154" y="0"/>
                    <a:pt x="93" y="31"/>
                    <a:pt x="57" y="87"/>
                  </a:cubicBezTo>
                  <a:cubicBezTo>
                    <a:pt x="0" y="176"/>
                    <a:pt x="26" y="293"/>
                    <a:pt x="114" y="349"/>
                  </a:cubicBezTo>
                  <a:lnTo>
                    <a:pt x="1071" y="963"/>
                  </a:lnTo>
                  <a:cubicBezTo>
                    <a:pt x="1103" y="983"/>
                    <a:pt x="1138" y="992"/>
                    <a:pt x="1174" y="992"/>
                  </a:cubicBezTo>
                  <a:cubicBezTo>
                    <a:pt x="1235" y="992"/>
                    <a:pt x="1296" y="961"/>
                    <a:pt x="1333" y="905"/>
                  </a:cubicBezTo>
                  <a:cubicBezTo>
                    <a:pt x="1390" y="817"/>
                    <a:pt x="1364" y="699"/>
                    <a:pt x="1275" y="642"/>
                  </a:cubicBezTo>
                  <a:lnTo>
                    <a:pt x="319" y="30"/>
                  </a:lnTo>
                  <a:cubicBezTo>
                    <a:pt x="287" y="10"/>
                    <a:pt x="252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71"/>
            <p:cNvSpPr/>
            <p:nvPr/>
          </p:nvSpPr>
          <p:spPr>
            <a:xfrm>
              <a:off x="753637" y="3331347"/>
              <a:ext cx="46366" cy="11108"/>
            </a:xfrm>
            <a:custGeom>
              <a:avLst/>
              <a:gdLst/>
              <a:ahLst/>
              <a:cxnLst/>
              <a:rect l="l" t="t" r="r" b="b"/>
              <a:pathLst>
                <a:path w="1607" h="385" extrusionOk="0">
                  <a:moveTo>
                    <a:pt x="220" y="1"/>
                  </a:moveTo>
                  <a:cubicBezTo>
                    <a:pt x="130" y="1"/>
                    <a:pt x="50" y="61"/>
                    <a:pt x="30" y="148"/>
                  </a:cubicBezTo>
                  <a:cubicBezTo>
                    <a:pt x="1" y="274"/>
                    <a:pt x="96" y="384"/>
                    <a:pt x="216" y="384"/>
                  </a:cubicBezTo>
                  <a:lnTo>
                    <a:pt x="1388" y="384"/>
                  </a:lnTo>
                  <a:cubicBezTo>
                    <a:pt x="1477" y="384"/>
                    <a:pt x="1558" y="326"/>
                    <a:pt x="1578" y="239"/>
                  </a:cubicBezTo>
                  <a:cubicBezTo>
                    <a:pt x="1607" y="113"/>
                    <a:pt x="1512" y="1"/>
                    <a:pt x="139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71"/>
            <p:cNvSpPr/>
            <p:nvPr/>
          </p:nvSpPr>
          <p:spPr>
            <a:xfrm>
              <a:off x="759753" y="3273931"/>
              <a:ext cx="40134" cy="28651"/>
            </a:xfrm>
            <a:custGeom>
              <a:avLst/>
              <a:gdLst/>
              <a:ahLst/>
              <a:cxnLst/>
              <a:rect l="l" t="t" r="r" b="b"/>
              <a:pathLst>
                <a:path w="1391" h="993" extrusionOk="0">
                  <a:moveTo>
                    <a:pt x="218" y="1"/>
                  </a:moveTo>
                  <a:cubicBezTo>
                    <a:pt x="155" y="1"/>
                    <a:pt x="94" y="32"/>
                    <a:pt x="57" y="89"/>
                  </a:cubicBezTo>
                  <a:cubicBezTo>
                    <a:pt x="1" y="176"/>
                    <a:pt x="27" y="294"/>
                    <a:pt x="114" y="351"/>
                  </a:cubicBezTo>
                  <a:lnTo>
                    <a:pt x="1071" y="963"/>
                  </a:lnTo>
                  <a:cubicBezTo>
                    <a:pt x="1104" y="983"/>
                    <a:pt x="1139" y="992"/>
                    <a:pt x="1174" y="992"/>
                  </a:cubicBezTo>
                  <a:cubicBezTo>
                    <a:pt x="1235" y="992"/>
                    <a:pt x="1298" y="962"/>
                    <a:pt x="1334" y="905"/>
                  </a:cubicBezTo>
                  <a:cubicBezTo>
                    <a:pt x="1390" y="817"/>
                    <a:pt x="1364" y="699"/>
                    <a:pt x="1277" y="643"/>
                  </a:cubicBezTo>
                  <a:lnTo>
                    <a:pt x="320" y="31"/>
                  </a:lnTo>
                  <a:cubicBezTo>
                    <a:pt x="288" y="10"/>
                    <a:pt x="252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71"/>
            <p:cNvSpPr/>
            <p:nvPr/>
          </p:nvSpPr>
          <p:spPr>
            <a:xfrm>
              <a:off x="759753" y="3371568"/>
              <a:ext cx="40134" cy="28651"/>
            </a:xfrm>
            <a:custGeom>
              <a:avLst/>
              <a:gdLst/>
              <a:ahLst/>
              <a:cxnLst/>
              <a:rect l="l" t="t" r="r" b="b"/>
              <a:pathLst>
                <a:path w="1391" h="993" extrusionOk="0">
                  <a:moveTo>
                    <a:pt x="1174" y="0"/>
                  </a:moveTo>
                  <a:cubicBezTo>
                    <a:pt x="1139" y="0"/>
                    <a:pt x="1103" y="10"/>
                    <a:pt x="1071" y="30"/>
                  </a:cubicBezTo>
                  <a:lnTo>
                    <a:pt x="114" y="642"/>
                  </a:lnTo>
                  <a:cubicBezTo>
                    <a:pt x="27" y="699"/>
                    <a:pt x="1" y="816"/>
                    <a:pt x="57" y="905"/>
                  </a:cubicBezTo>
                  <a:cubicBezTo>
                    <a:pt x="93" y="961"/>
                    <a:pt x="154" y="992"/>
                    <a:pt x="217" y="992"/>
                  </a:cubicBezTo>
                  <a:cubicBezTo>
                    <a:pt x="252" y="992"/>
                    <a:pt x="287" y="983"/>
                    <a:pt x="320" y="961"/>
                  </a:cubicBezTo>
                  <a:lnTo>
                    <a:pt x="1277" y="349"/>
                  </a:lnTo>
                  <a:cubicBezTo>
                    <a:pt x="1364" y="293"/>
                    <a:pt x="1390" y="176"/>
                    <a:pt x="1334" y="87"/>
                  </a:cubicBezTo>
                  <a:cubicBezTo>
                    <a:pt x="1297" y="31"/>
                    <a:pt x="1236" y="0"/>
                    <a:pt x="117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71"/>
            <p:cNvSpPr/>
            <p:nvPr/>
          </p:nvSpPr>
          <p:spPr>
            <a:xfrm>
              <a:off x="753868" y="3454750"/>
              <a:ext cx="319224" cy="156034"/>
            </a:xfrm>
            <a:custGeom>
              <a:avLst/>
              <a:gdLst/>
              <a:ahLst/>
              <a:cxnLst/>
              <a:rect l="l" t="t" r="r" b="b"/>
              <a:pathLst>
                <a:path w="11064" h="5408" extrusionOk="0">
                  <a:moveTo>
                    <a:pt x="2800" y="1649"/>
                  </a:moveTo>
                  <a:lnTo>
                    <a:pt x="2800" y="2435"/>
                  </a:lnTo>
                  <a:lnTo>
                    <a:pt x="384" y="2435"/>
                  </a:lnTo>
                  <a:lnTo>
                    <a:pt x="384" y="1649"/>
                  </a:lnTo>
                  <a:close/>
                  <a:moveTo>
                    <a:pt x="10680" y="1649"/>
                  </a:moveTo>
                  <a:lnTo>
                    <a:pt x="10680" y="2435"/>
                  </a:lnTo>
                  <a:lnTo>
                    <a:pt x="8264" y="2435"/>
                  </a:lnTo>
                  <a:lnTo>
                    <a:pt x="8264" y="1649"/>
                  </a:lnTo>
                  <a:close/>
                  <a:moveTo>
                    <a:pt x="2800" y="2818"/>
                  </a:moveTo>
                  <a:lnTo>
                    <a:pt x="2800" y="5024"/>
                  </a:lnTo>
                  <a:lnTo>
                    <a:pt x="384" y="5024"/>
                  </a:lnTo>
                  <a:lnTo>
                    <a:pt x="384" y="2818"/>
                  </a:lnTo>
                  <a:close/>
                  <a:moveTo>
                    <a:pt x="7900" y="384"/>
                  </a:moveTo>
                  <a:lnTo>
                    <a:pt x="7900" y="1054"/>
                  </a:lnTo>
                  <a:lnTo>
                    <a:pt x="5986" y="1054"/>
                  </a:lnTo>
                  <a:cubicBezTo>
                    <a:pt x="5889" y="1054"/>
                    <a:pt x="5803" y="1128"/>
                    <a:pt x="5797" y="1226"/>
                  </a:cubicBezTo>
                  <a:cubicBezTo>
                    <a:pt x="5791" y="1332"/>
                    <a:pt x="5876" y="1419"/>
                    <a:pt x="5980" y="1419"/>
                  </a:cubicBezTo>
                  <a:lnTo>
                    <a:pt x="7900" y="1419"/>
                  </a:lnTo>
                  <a:lnTo>
                    <a:pt x="7900" y="5024"/>
                  </a:lnTo>
                  <a:lnTo>
                    <a:pt x="3183" y="5024"/>
                  </a:lnTo>
                  <a:lnTo>
                    <a:pt x="3183" y="1438"/>
                  </a:lnTo>
                  <a:lnTo>
                    <a:pt x="5153" y="1438"/>
                  </a:lnTo>
                  <a:cubicBezTo>
                    <a:pt x="5244" y="1438"/>
                    <a:pt x="5323" y="1379"/>
                    <a:pt x="5343" y="1292"/>
                  </a:cubicBezTo>
                  <a:cubicBezTo>
                    <a:pt x="5372" y="1166"/>
                    <a:pt x="5277" y="1054"/>
                    <a:pt x="5158" y="1054"/>
                  </a:cubicBezTo>
                  <a:lnTo>
                    <a:pt x="3183" y="1054"/>
                  </a:lnTo>
                  <a:lnTo>
                    <a:pt x="3183" y="384"/>
                  </a:lnTo>
                  <a:close/>
                  <a:moveTo>
                    <a:pt x="10680" y="2818"/>
                  </a:moveTo>
                  <a:lnTo>
                    <a:pt x="10680" y="5024"/>
                  </a:lnTo>
                  <a:lnTo>
                    <a:pt x="8264" y="5024"/>
                  </a:lnTo>
                  <a:lnTo>
                    <a:pt x="8264" y="2818"/>
                  </a:lnTo>
                  <a:close/>
                  <a:moveTo>
                    <a:pt x="3125" y="0"/>
                  </a:moveTo>
                  <a:cubicBezTo>
                    <a:pt x="2946" y="0"/>
                    <a:pt x="2800" y="146"/>
                    <a:pt x="2800" y="326"/>
                  </a:cubicBezTo>
                  <a:lnTo>
                    <a:pt x="2800" y="1266"/>
                  </a:lnTo>
                  <a:lnTo>
                    <a:pt x="292" y="1266"/>
                  </a:lnTo>
                  <a:cubicBezTo>
                    <a:pt x="131" y="1266"/>
                    <a:pt x="1" y="1396"/>
                    <a:pt x="1" y="1557"/>
                  </a:cubicBezTo>
                  <a:lnTo>
                    <a:pt x="1" y="5116"/>
                  </a:lnTo>
                  <a:cubicBezTo>
                    <a:pt x="1" y="5277"/>
                    <a:pt x="131" y="5408"/>
                    <a:pt x="292" y="5408"/>
                  </a:cubicBezTo>
                  <a:lnTo>
                    <a:pt x="10772" y="5408"/>
                  </a:lnTo>
                  <a:cubicBezTo>
                    <a:pt x="10933" y="5408"/>
                    <a:pt x="11063" y="5277"/>
                    <a:pt x="11063" y="5116"/>
                  </a:cubicBezTo>
                  <a:lnTo>
                    <a:pt x="11063" y="1557"/>
                  </a:lnTo>
                  <a:cubicBezTo>
                    <a:pt x="11063" y="1396"/>
                    <a:pt x="10933" y="1266"/>
                    <a:pt x="10772" y="1266"/>
                  </a:cubicBezTo>
                  <a:lnTo>
                    <a:pt x="8284" y="1266"/>
                  </a:lnTo>
                  <a:lnTo>
                    <a:pt x="8284" y="326"/>
                  </a:lnTo>
                  <a:cubicBezTo>
                    <a:pt x="8284" y="146"/>
                    <a:pt x="8138" y="0"/>
                    <a:pt x="795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71"/>
            <p:cNvSpPr/>
            <p:nvPr/>
          </p:nvSpPr>
          <p:spPr>
            <a:xfrm>
              <a:off x="900352" y="3522005"/>
              <a:ext cx="23948" cy="57849"/>
            </a:xfrm>
            <a:custGeom>
              <a:avLst/>
              <a:gdLst/>
              <a:ahLst/>
              <a:cxnLst/>
              <a:rect l="l" t="t" r="r" b="b"/>
              <a:pathLst>
                <a:path w="830" h="2005" extrusionOk="0">
                  <a:moveTo>
                    <a:pt x="637" y="1"/>
                  </a:moveTo>
                  <a:cubicBezTo>
                    <a:pt x="601" y="1"/>
                    <a:pt x="564" y="11"/>
                    <a:pt x="533" y="32"/>
                  </a:cubicBezTo>
                  <a:lnTo>
                    <a:pt x="116" y="302"/>
                  </a:lnTo>
                  <a:cubicBezTo>
                    <a:pt x="27" y="360"/>
                    <a:pt x="1" y="478"/>
                    <a:pt x="59" y="567"/>
                  </a:cubicBezTo>
                  <a:cubicBezTo>
                    <a:pt x="95" y="624"/>
                    <a:pt x="157" y="655"/>
                    <a:pt x="220" y="655"/>
                  </a:cubicBezTo>
                  <a:cubicBezTo>
                    <a:pt x="256" y="655"/>
                    <a:pt x="292" y="645"/>
                    <a:pt x="325" y="624"/>
                  </a:cubicBezTo>
                  <a:lnTo>
                    <a:pt x="446" y="546"/>
                  </a:lnTo>
                  <a:lnTo>
                    <a:pt x="446" y="1810"/>
                  </a:lnTo>
                  <a:cubicBezTo>
                    <a:pt x="446" y="1900"/>
                    <a:pt x="506" y="1980"/>
                    <a:pt x="591" y="2000"/>
                  </a:cubicBezTo>
                  <a:cubicBezTo>
                    <a:pt x="607" y="2003"/>
                    <a:pt x="622" y="2005"/>
                    <a:pt x="637" y="2005"/>
                  </a:cubicBezTo>
                  <a:cubicBezTo>
                    <a:pt x="743" y="2005"/>
                    <a:pt x="829" y="1919"/>
                    <a:pt x="829" y="1814"/>
                  </a:cubicBezTo>
                  <a:lnTo>
                    <a:pt x="829" y="193"/>
                  </a:lnTo>
                  <a:cubicBezTo>
                    <a:pt x="829" y="122"/>
                    <a:pt x="791" y="58"/>
                    <a:pt x="729" y="24"/>
                  </a:cubicBezTo>
                  <a:cubicBezTo>
                    <a:pt x="700" y="8"/>
                    <a:pt x="669" y="1"/>
                    <a:pt x="637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5" name="Google Shape;2595;p71"/>
          <p:cNvGrpSpPr/>
          <p:nvPr/>
        </p:nvGrpSpPr>
        <p:grpSpPr>
          <a:xfrm>
            <a:off x="1555977" y="3236509"/>
            <a:ext cx="373467" cy="360743"/>
            <a:chOff x="1530202" y="3236509"/>
            <a:chExt cx="373467" cy="360743"/>
          </a:xfrm>
        </p:grpSpPr>
        <p:sp>
          <p:nvSpPr>
            <p:cNvPr id="2596" name="Google Shape;2596;p71"/>
            <p:cNvSpPr/>
            <p:nvPr/>
          </p:nvSpPr>
          <p:spPr>
            <a:xfrm>
              <a:off x="1684563" y="3377598"/>
              <a:ext cx="213566" cy="214114"/>
            </a:xfrm>
            <a:custGeom>
              <a:avLst/>
              <a:gdLst/>
              <a:ahLst/>
              <a:cxnLst/>
              <a:rect l="l" t="t" r="r" b="b"/>
              <a:pathLst>
                <a:path w="7402" h="7421" extrusionOk="0">
                  <a:moveTo>
                    <a:pt x="4410" y="6822"/>
                  </a:moveTo>
                  <a:cubicBezTo>
                    <a:pt x="4769" y="6741"/>
                    <a:pt x="5105" y="6598"/>
                    <a:pt x="5407" y="6406"/>
                  </a:cubicBezTo>
                  <a:lnTo>
                    <a:pt x="5624" y="6623"/>
                  </a:lnTo>
                  <a:cubicBezTo>
                    <a:pt x="5737" y="6736"/>
                    <a:pt x="5923" y="6736"/>
                    <a:pt x="6036" y="6623"/>
                  </a:cubicBezTo>
                  <a:lnTo>
                    <a:pt x="6613" y="6043"/>
                  </a:lnTo>
                  <a:cubicBezTo>
                    <a:pt x="6727" y="5929"/>
                    <a:pt x="6727" y="5742"/>
                    <a:pt x="6613" y="5629"/>
                  </a:cubicBezTo>
                  <a:lnTo>
                    <a:pt x="6397" y="5413"/>
                  </a:lnTo>
                  <a:cubicBezTo>
                    <a:pt x="6588" y="5109"/>
                    <a:pt x="6730" y="4771"/>
                    <a:pt x="6811" y="4411"/>
                  </a:cubicBezTo>
                  <a:lnTo>
                    <a:pt x="7110" y="4411"/>
                  </a:lnTo>
                  <a:cubicBezTo>
                    <a:pt x="7270" y="4411"/>
                    <a:pt x="7401" y="4279"/>
                    <a:pt x="7401" y="4118"/>
                  </a:cubicBezTo>
                  <a:lnTo>
                    <a:pt x="7401" y="3303"/>
                  </a:lnTo>
                  <a:cubicBezTo>
                    <a:pt x="7401" y="3142"/>
                    <a:pt x="7270" y="3010"/>
                    <a:pt x="7108" y="3010"/>
                  </a:cubicBezTo>
                  <a:lnTo>
                    <a:pt x="6811" y="3010"/>
                  </a:lnTo>
                  <a:cubicBezTo>
                    <a:pt x="6730" y="2650"/>
                    <a:pt x="6588" y="2312"/>
                    <a:pt x="6397" y="2009"/>
                  </a:cubicBezTo>
                  <a:lnTo>
                    <a:pt x="6613" y="1792"/>
                  </a:lnTo>
                  <a:cubicBezTo>
                    <a:pt x="6727" y="1679"/>
                    <a:pt x="6727" y="1492"/>
                    <a:pt x="6613" y="1378"/>
                  </a:cubicBezTo>
                  <a:lnTo>
                    <a:pt x="6036" y="798"/>
                  </a:lnTo>
                  <a:cubicBezTo>
                    <a:pt x="5923" y="685"/>
                    <a:pt x="5737" y="685"/>
                    <a:pt x="5624" y="798"/>
                  </a:cubicBezTo>
                  <a:lnTo>
                    <a:pt x="5407" y="1015"/>
                  </a:lnTo>
                  <a:cubicBezTo>
                    <a:pt x="5105" y="823"/>
                    <a:pt x="4769" y="680"/>
                    <a:pt x="4410" y="599"/>
                  </a:cubicBezTo>
                  <a:lnTo>
                    <a:pt x="4410" y="294"/>
                  </a:lnTo>
                  <a:cubicBezTo>
                    <a:pt x="4410" y="133"/>
                    <a:pt x="4278" y="1"/>
                    <a:pt x="4119" y="1"/>
                  </a:cubicBezTo>
                  <a:lnTo>
                    <a:pt x="3303" y="1"/>
                  </a:lnTo>
                  <a:cubicBezTo>
                    <a:pt x="3142" y="1"/>
                    <a:pt x="3010" y="133"/>
                    <a:pt x="3010" y="294"/>
                  </a:cubicBezTo>
                  <a:lnTo>
                    <a:pt x="3010" y="610"/>
                  </a:lnTo>
                  <a:cubicBezTo>
                    <a:pt x="2649" y="691"/>
                    <a:pt x="2312" y="832"/>
                    <a:pt x="2008" y="1024"/>
                  </a:cubicBezTo>
                  <a:lnTo>
                    <a:pt x="1792" y="808"/>
                  </a:lnTo>
                  <a:cubicBezTo>
                    <a:pt x="1677" y="694"/>
                    <a:pt x="1491" y="694"/>
                    <a:pt x="1376" y="808"/>
                  </a:cubicBezTo>
                  <a:lnTo>
                    <a:pt x="796" y="1384"/>
                  </a:lnTo>
                  <a:cubicBezTo>
                    <a:pt x="683" y="1498"/>
                    <a:pt x="683" y="1684"/>
                    <a:pt x="796" y="1797"/>
                  </a:cubicBezTo>
                  <a:lnTo>
                    <a:pt x="1014" y="2013"/>
                  </a:lnTo>
                  <a:cubicBezTo>
                    <a:pt x="822" y="2316"/>
                    <a:pt x="680" y="2651"/>
                    <a:pt x="599" y="3010"/>
                  </a:cubicBezTo>
                  <a:lnTo>
                    <a:pt x="292" y="3010"/>
                  </a:lnTo>
                  <a:cubicBezTo>
                    <a:pt x="131" y="3010"/>
                    <a:pt x="0" y="3142"/>
                    <a:pt x="0" y="3302"/>
                  </a:cubicBezTo>
                  <a:lnTo>
                    <a:pt x="0" y="4118"/>
                  </a:lnTo>
                  <a:cubicBezTo>
                    <a:pt x="0" y="4279"/>
                    <a:pt x="131" y="4411"/>
                    <a:pt x="292" y="4411"/>
                  </a:cubicBezTo>
                  <a:lnTo>
                    <a:pt x="609" y="4411"/>
                  </a:lnTo>
                  <a:cubicBezTo>
                    <a:pt x="691" y="4771"/>
                    <a:pt x="832" y="5109"/>
                    <a:pt x="1023" y="5413"/>
                  </a:cubicBezTo>
                  <a:lnTo>
                    <a:pt x="807" y="5629"/>
                  </a:lnTo>
                  <a:cubicBezTo>
                    <a:pt x="694" y="5742"/>
                    <a:pt x="694" y="5929"/>
                    <a:pt x="807" y="6043"/>
                  </a:cubicBezTo>
                  <a:lnTo>
                    <a:pt x="1384" y="6623"/>
                  </a:lnTo>
                  <a:cubicBezTo>
                    <a:pt x="1497" y="6736"/>
                    <a:pt x="1683" y="6736"/>
                    <a:pt x="1797" y="6623"/>
                  </a:cubicBezTo>
                  <a:lnTo>
                    <a:pt x="2013" y="6406"/>
                  </a:lnTo>
                  <a:cubicBezTo>
                    <a:pt x="2315" y="6598"/>
                    <a:pt x="2651" y="6741"/>
                    <a:pt x="3010" y="6822"/>
                  </a:cubicBezTo>
                  <a:lnTo>
                    <a:pt x="3010" y="7127"/>
                  </a:lnTo>
                  <a:cubicBezTo>
                    <a:pt x="3010" y="7288"/>
                    <a:pt x="3142" y="7420"/>
                    <a:pt x="3303" y="7420"/>
                  </a:cubicBezTo>
                  <a:lnTo>
                    <a:pt x="4119" y="7420"/>
                  </a:lnTo>
                  <a:cubicBezTo>
                    <a:pt x="4278" y="7420"/>
                    <a:pt x="4410" y="7288"/>
                    <a:pt x="4410" y="7127"/>
                  </a:cubicBezTo>
                  <a:lnTo>
                    <a:pt x="4410" y="6822"/>
                  </a:lnTo>
                  <a:close/>
                  <a:moveTo>
                    <a:pt x="3702" y="1817"/>
                  </a:moveTo>
                  <a:cubicBezTo>
                    <a:pt x="4751" y="1817"/>
                    <a:pt x="5601" y="2667"/>
                    <a:pt x="5601" y="3718"/>
                  </a:cubicBezTo>
                  <a:cubicBezTo>
                    <a:pt x="5601" y="4767"/>
                    <a:pt x="4751" y="5618"/>
                    <a:pt x="3702" y="5618"/>
                  </a:cubicBezTo>
                  <a:cubicBezTo>
                    <a:pt x="2654" y="5618"/>
                    <a:pt x="1803" y="4767"/>
                    <a:pt x="1803" y="3718"/>
                  </a:cubicBezTo>
                  <a:cubicBezTo>
                    <a:pt x="1803" y="2667"/>
                    <a:pt x="2654" y="1817"/>
                    <a:pt x="3702" y="1817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71"/>
            <p:cNvSpPr/>
            <p:nvPr/>
          </p:nvSpPr>
          <p:spPr>
            <a:xfrm>
              <a:off x="1535713" y="3242049"/>
              <a:ext cx="259528" cy="260567"/>
            </a:xfrm>
            <a:custGeom>
              <a:avLst/>
              <a:gdLst/>
              <a:ahLst/>
              <a:cxnLst/>
              <a:rect l="l" t="t" r="r" b="b"/>
              <a:pathLst>
                <a:path w="8995" h="9031" extrusionOk="0">
                  <a:moveTo>
                    <a:pt x="5351" y="8304"/>
                  </a:moveTo>
                  <a:cubicBezTo>
                    <a:pt x="5790" y="8204"/>
                    <a:pt x="6199" y="8031"/>
                    <a:pt x="6567" y="7797"/>
                  </a:cubicBezTo>
                  <a:lnTo>
                    <a:pt x="6831" y="8061"/>
                  </a:lnTo>
                  <a:cubicBezTo>
                    <a:pt x="6969" y="8199"/>
                    <a:pt x="7196" y="8199"/>
                    <a:pt x="7334" y="8061"/>
                  </a:cubicBezTo>
                  <a:lnTo>
                    <a:pt x="8040" y="7356"/>
                  </a:lnTo>
                  <a:cubicBezTo>
                    <a:pt x="8178" y="7218"/>
                    <a:pt x="8178" y="6991"/>
                    <a:pt x="8040" y="6852"/>
                  </a:cubicBezTo>
                  <a:lnTo>
                    <a:pt x="7776" y="6587"/>
                  </a:lnTo>
                  <a:cubicBezTo>
                    <a:pt x="8009" y="6219"/>
                    <a:pt x="8183" y="5809"/>
                    <a:pt x="8281" y="5369"/>
                  </a:cubicBezTo>
                  <a:lnTo>
                    <a:pt x="8638" y="5369"/>
                  </a:lnTo>
                  <a:cubicBezTo>
                    <a:pt x="8833" y="5369"/>
                    <a:pt x="8994" y="5210"/>
                    <a:pt x="8994" y="5013"/>
                  </a:cubicBezTo>
                  <a:lnTo>
                    <a:pt x="8994" y="4018"/>
                  </a:lnTo>
                  <a:cubicBezTo>
                    <a:pt x="8994" y="3823"/>
                    <a:pt x="8833" y="3663"/>
                    <a:pt x="8638" y="3663"/>
                  </a:cubicBezTo>
                  <a:lnTo>
                    <a:pt x="8278" y="3663"/>
                  </a:lnTo>
                  <a:cubicBezTo>
                    <a:pt x="8180" y="3223"/>
                    <a:pt x="8006" y="2814"/>
                    <a:pt x="7773" y="2444"/>
                  </a:cubicBezTo>
                  <a:lnTo>
                    <a:pt x="8037" y="2180"/>
                  </a:lnTo>
                  <a:cubicBezTo>
                    <a:pt x="8175" y="2042"/>
                    <a:pt x="8175" y="1815"/>
                    <a:pt x="8037" y="1676"/>
                  </a:cubicBezTo>
                  <a:lnTo>
                    <a:pt x="7333" y="970"/>
                  </a:lnTo>
                  <a:cubicBezTo>
                    <a:pt x="7195" y="832"/>
                    <a:pt x="6968" y="832"/>
                    <a:pt x="6830" y="970"/>
                  </a:cubicBezTo>
                  <a:lnTo>
                    <a:pt x="6566" y="1234"/>
                  </a:lnTo>
                  <a:cubicBezTo>
                    <a:pt x="6199" y="1001"/>
                    <a:pt x="5790" y="827"/>
                    <a:pt x="5351" y="729"/>
                  </a:cubicBezTo>
                  <a:lnTo>
                    <a:pt x="5351" y="356"/>
                  </a:lnTo>
                  <a:cubicBezTo>
                    <a:pt x="5351" y="160"/>
                    <a:pt x="5190" y="0"/>
                    <a:pt x="4995" y="0"/>
                  </a:cubicBezTo>
                  <a:lnTo>
                    <a:pt x="4000" y="0"/>
                  </a:lnTo>
                  <a:cubicBezTo>
                    <a:pt x="3803" y="0"/>
                    <a:pt x="3644" y="162"/>
                    <a:pt x="3644" y="356"/>
                  </a:cubicBezTo>
                  <a:lnTo>
                    <a:pt x="3644" y="735"/>
                  </a:lnTo>
                  <a:cubicBezTo>
                    <a:pt x="3207" y="835"/>
                    <a:pt x="2799" y="1007"/>
                    <a:pt x="2432" y="1240"/>
                  </a:cubicBezTo>
                  <a:lnTo>
                    <a:pt x="2168" y="976"/>
                  </a:lnTo>
                  <a:cubicBezTo>
                    <a:pt x="2032" y="838"/>
                    <a:pt x="1806" y="838"/>
                    <a:pt x="1668" y="976"/>
                  </a:cubicBezTo>
                  <a:lnTo>
                    <a:pt x="966" y="1680"/>
                  </a:lnTo>
                  <a:cubicBezTo>
                    <a:pt x="828" y="1820"/>
                    <a:pt x="828" y="2045"/>
                    <a:pt x="966" y="2183"/>
                  </a:cubicBezTo>
                  <a:lnTo>
                    <a:pt x="1228" y="2447"/>
                  </a:lnTo>
                  <a:cubicBezTo>
                    <a:pt x="996" y="2815"/>
                    <a:pt x="824" y="3225"/>
                    <a:pt x="726" y="3663"/>
                  </a:cubicBezTo>
                  <a:lnTo>
                    <a:pt x="355" y="3663"/>
                  </a:lnTo>
                  <a:cubicBezTo>
                    <a:pt x="160" y="3663"/>
                    <a:pt x="1" y="3823"/>
                    <a:pt x="1" y="4018"/>
                  </a:cubicBezTo>
                  <a:lnTo>
                    <a:pt x="1" y="5013"/>
                  </a:lnTo>
                  <a:cubicBezTo>
                    <a:pt x="1" y="5210"/>
                    <a:pt x="160" y="5369"/>
                    <a:pt x="357" y="5369"/>
                  </a:cubicBezTo>
                  <a:lnTo>
                    <a:pt x="717" y="5369"/>
                  </a:lnTo>
                  <a:cubicBezTo>
                    <a:pt x="815" y="5809"/>
                    <a:pt x="987" y="6219"/>
                    <a:pt x="1220" y="6587"/>
                  </a:cubicBezTo>
                  <a:lnTo>
                    <a:pt x="958" y="6852"/>
                  </a:lnTo>
                  <a:cubicBezTo>
                    <a:pt x="820" y="6991"/>
                    <a:pt x="820" y="7218"/>
                    <a:pt x="958" y="7356"/>
                  </a:cubicBezTo>
                  <a:lnTo>
                    <a:pt x="1662" y="8061"/>
                  </a:lnTo>
                  <a:cubicBezTo>
                    <a:pt x="1800" y="8199"/>
                    <a:pt x="2027" y="8199"/>
                    <a:pt x="2164" y="8061"/>
                  </a:cubicBezTo>
                  <a:lnTo>
                    <a:pt x="2427" y="7797"/>
                  </a:lnTo>
                  <a:cubicBezTo>
                    <a:pt x="2796" y="8031"/>
                    <a:pt x="3207" y="8204"/>
                    <a:pt x="3644" y="8302"/>
                  </a:cubicBezTo>
                  <a:lnTo>
                    <a:pt x="3644" y="8675"/>
                  </a:lnTo>
                  <a:cubicBezTo>
                    <a:pt x="3644" y="8871"/>
                    <a:pt x="3803" y="9031"/>
                    <a:pt x="4000" y="9031"/>
                  </a:cubicBezTo>
                  <a:lnTo>
                    <a:pt x="4995" y="9031"/>
                  </a:lnTo>
                  <a:cubicBezTo>
                    <a:pt x="5190" y="9031"/>
                    <a:pt x="5350" y="8871"/>
                    <a:pt x="5350" y="8675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71"/>
            <p:cNvSpPr/>
            <p:nvPr/>
          </p:nvSpPr>
          <p:spPr>
            <a:xfrm>
              <a:off x="1586349" y="3293118"/>
              <a:ext cx="158083" cy="158198"/>
            </a:xfrm>
            <a:custGeom>
              <a:avLst/>
              <a:gdLst/>
              <a:ahLst/>
              <a:cxnLst/>
              <a:rect l="l" t="t" r="r" b="b"/>
              <a:pathLst>
                <a:path w="5479" h="5483" extrusionOk="0">
                  <a:moveTo>
                    <a:pt x="2739" y="5483"/>
                  </a:moveTo>
                  <a:cubicBezTo>
                    <a:pt x="4248" y="5483"/>
                    <a:pt x="5478" y="4251"/>
                    <a:pt x="5478" y="2742"/>
                  </a:cubicBezTo>
                  <a:cubicBezTo>
                    <a:pt x="5478" y="1232"/>
                    <a:pt x="4248" y="1"/>
                    <a:pt x="2739" y="1"/>
                  </a:cubicBezTo>
                  <a:cubicBezTo>
                    <a:pt x="1231" y="1"/>
                    <a:pt x="1" y="1231"/>
                    <a:pt x="1" y="2742"/>
                  </a:cubicBezTo>
                  <a:cubicBezTo>
                    <a:pt x="1" y="4251"/>
                    <a:pt x="1231" y="5483"/>
                    <a:pt x="2739" y="548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71"/>
            <p:cNvSpPr/>
            <p:nvPr/>
          </p:nvSpPr>
          <p:spPr>
            <a:xfrm>
              <a:off x="1614422" y="3385879"/>
              <a:ext cx="101936" cy="65178"/>
            </a:xfrm>
            <a:custGeom>
              <a:avLst/>
              <a:gdLst/>
              <a:ahLst/>
              <a:cxnLst/>
              <a:rect l="l" t="t" r="r" b="b"/>
              <a:pathLst>
                <a:path w="3533" h="2259" extrusionOk="0">
                  <a:moveTo>
                    <a:pt x="1042" y="1"/>
                  </a:moveTo>
                  <a:cubicBezTo>
                    <a:pt x="428" y="278"/>
                    <a:pt x="0" y="898"/>
                    <a:pt x="0" y="1613"/>
                  </a:cubicBezTo>
                  <a:cubicBezTo>
                    <a:pt x="477" y="2016"/>
                    <a:pt x="1092" y="2259"/>
                    <a:pt x="1766" y="2259"/>
                  </a:cubicBezTo>
                  <a:cubicBezTo>
                    <a:pt x="2439" y="2259"/>
                    <a:pt x="3056" y="2015"/>
                    <a:pt x="3533" y="1613"/>
                  </a:cubicBezTo>
                  <a:cubicBezTo>
                    <a:pt x="3533" y="898"/>
                    <a:pt x="3103" y="278"/>
                    <a:pt x="2491" y="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71"/>
            <p:cNvSpPr/>
            <p:nvPr/>
          </p:nvSpPr>
          <p:spPr>
            <a:xfrm>
              <a:off x="1632022" y="3326760"/>
              <a:ext cx="66736" cy="66822"/>
            </a:xfrm>
            <a:custGeom>
              <a:avLst/>
              <a:gdLst/>
              <a:ahLst/>
              <a:cxnLst/>
              <a:rect l="l" t="t" r="r" b="b"/>
              <a:pathLst>
                <a:path w="2313" h="2316" extrusionOk="0">
                  <a:moveTo>
                    <a:pt x="1" y="1158"/>
                  </a:moveTo>
                  <a:cubicBezTo>
                    <a:pt x="1" y="1522"/>
                    <a:pt x="169" y="1847"/>
                    <a:pt x="432" y="2059"/>
                  </a:cubicBezTo>
                  <a:cubicBezTo>
                    <a:pt x="629" y="2218"/>
                    <a:pt x="881" y="2315"/>
                    <a:pt x="1157" y="2315"/>
                  </a:cubicBezTo>
                  <a:cubicBezTo>
                    <a:pt x="1430" y="2315"/>
                    <a:pt x="1682" y="2218"/>
                    <a:pt x="1881" y="2059"/>
                  </a:cubicBezTo>
                  <a:cubicBezTo>
                    <a:pt x="2143" y="1847"/>
                    <a:pt x="2312" y="1522"/>
                    <a:pt x="2312" y="1158"/>
                  </a:cubicBezTo>
                  <a:cubicBezTo>
                    <a:pt x="2312" y="519"/>
                    <a:pt x="1794" y="0"/>
                    <a:pt x="1157" y="0"/>
                  </a:cubicBezTo>
                  <a:cubicBezTo>
                    <a:pt x="517" y="0"/>
                    <a:pt x="1" y="519"/>
                    <a:pt x="1" y="115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71"/>
            <p:cNvSpPr/>
            <p:nvPr/>
          </p:nvSpPr>
          <p:spPr>
            <a:xfrm>
              <a:off x="1580867" y="3287636"/>
              <a:ext cx="169047" cy="169191"/>
            </a:xfrm>
            <a:custGeom>
              <a:avLst/>
              <a:gdLst/>
              <a:ahLst/>
              <a:cxnLst/>
              <a:rect l="l" t="t" r="r" b="b"/>
              <a:pathLst>
                <a:path w="5859" h="5864" extrusionOk="0">
                  <a:moveTo>
                    <a:pt x="2929" y="1547"/>
                  </a:moveTo>
                  <a:cubicBezTo>
                    <a:pt x="3462" y="1547"/>
                    <a:pt x="3895" y="1981"/>
                    <a:pt x="3895" y="2513"/>
                  </a:cubicBezTo>
                  <a:cubicBezTo>
                    <a:pt x="3895" y="3047"/>
                    <a:pt x="3462" y="3481"/>
                    <a:pt x="2929" y="3481"/>
                  </a:cubicBezTo>
                  <a:cubicBezTo>
                    <a:pt x="2396" y="3481"/>
                    <a:pt x="1964" y="3047"/>
                    <a:pt x="1964" y="2513"/>
                  </a:cubicBezTo>
                  <a:cubicBezTo>
                    <a:pt x="1964" y="1981"/>
                    <a:pt x="2396" y="1547"/>
                    <a:pt x="2929" y="1547"/>
                  </a:cubicBezTo>
                  <a:close/>
                  <a:moveTo>
                    <a:pt x="3673" y="3636"/>
                  </a:moveTo>
                  <a:cubicBezTo>
                    <a:pt x="4156" y="3897"/>
                    <a:pt x="4472" y="4390"/>
                    <a:pt x="4502" y="4937"/>
                  </a:cubicBezTo>
                  <a:cubicBezTo>
                    <a:pt x="4070" y="5279"/>
                    <a:pt x="3522" y="5483"/>
                    <a:pt x="2929" y="5483"/>
                  </a:cubicBezTo>
                  <a:cubicBezTo>
                    <a:pt x="2337" y="5483"/>
                    <a:pt x="1789" y="5279"/>
                    <a:pt x="1355" y="4937"/>
                  </a:cubicBezTo>
                  <a:cubicBezTo>
                    <a:pt x="1387" y="4390"/>
                    <a:pt x="1703" y="3897"/>
                    <a:pt x="2186" y="3636"/>
                  </a:cubicBezTo>
                  <a:cubicBezTo>
                    <a:pt x="2399" y="3777"/>
                    <a:pt x="2656" y="3860"/>
                    <a:pt x="2930" y="3860"/>
                  </a:cubicBezTo>
                  <a:cubicBezTo>
                    <a:pt x="3203" y="3860"/>
                    <a:pt x="3459" y="3777"/>
                    <a:pt x="3673" y="3636"/>
                  </a:cubicBezTo>
                  <a:close/>
                  <a:moveTo>
                    <a:pt x="2930" y="0"/>
                  </a:moveTo>
                  <a:cubicBezTo>
                    <a:pt x="2286" y="0"/>
                    <a:pt x="1675" y="204"/>
                    <a:pt x="1165" y="593"/>
                  </a:cubicBezTo>
                  <a:cubicBezTo>
                    <a:pt x="1080" y="655"/>
                    <a:pt x="1065" y="775"/>
                    <a:pt x="1128" y="858"/>
                  </a:cubicBezTo>
                  <a:cubicBezTo>
                    <a:pt x="1165" y="907"/>
                    <a:pt x="1221" y="933"/>
                    <a:pt x="1279" y="933"/>
                  </a:cubicBezTo>
                  <a:cubicBezTo>
                    <a:pt x="1319" y="933"/>
                    <a:pt x="1359" y="921"/>
                    <a:pt x="1393" y="895"/>
                  </a:cubicBezTo>
                  <a:cubicBezTo>
                    <a:pt x="1838" y="559"/>
                    <a:pt x="2369" y="379"/>
                    <a:pt x="2930" y="379"/>
                  </a:cubicBezTo>
                  <a:cubicBezTo>
                    <a:pt x="4335" y="379"/>
                    <a:pt x="5478" y="1525"/>
                    <a:pt x="5478" y="2932"/>
                  </a:cubicBezTo>
                  <a:cubicBezTo>
                    <a:pt x="5478" y="3577"/>
                    <a:pt x="5237" y="4167"/>
                    <a:pt x="4841" y="4616"/>
                  </a:cubicBezTo>
                  <a:cubicBezTo>
                    <a:pt x="4731" y="4104"/>
                    <a:pt x="4416" y="3651"/>
                    <a:pt x="3969" y="3369"/>
                  </a:cubicBezTo>
                  <a:cubicBezTo>
                    <a:pt x="4160" y="3137"/>
                    <a:pt x="4275" y="2838"/>
                    <a:pt x="4275" y="2514"/>
                  </a:cubicBezTo>
                  <a:cubicBezTo>
                    <a:pt x="4275" y="1771"/>
                    <a:pt x="3671" y="1168"/>
                    <a:pt x="2930" y="1168"/>
                  </a:cubicBezTo>
                  <a:cubicBezTo>
                    <a:pt x="2188" y="1168"/>
                    <a:pt x="1583" y="1771"/>
                    <a:pt x="1583" y="2514"/>
                  </a:cubicBezTo>
                  <a:cubicBezTo>
                    <a:pt x="1583" y="2838"/>
                    <a:pt x="1700" y="3136"/>
                    <a:pt x="1892" y="3369"/>
                  </a:cubicBezTo>
                  <a:cubicBezTo>
                    <a:pt x="1442" y="3651"/>
                    <a:pt x="1128" y="4104"/>
                    <a:pt x="1017" y="4616"/>
                  </a:cubicBezTo>
                  <a:cubicBezTo>
                    <a:pt x="622" y="4167"/>
                    <a:pt x="381" y="3577"/>
                    <a:pt x="381" y="2932"/>
                  </a:cubicBezTo>
                  <a:cubicBezTo>
                    <a:pt x="381" y="2419"/>
                    <a:pt x="531" y="1925"/>
                    <a:pt x="816" y="1504"/>
                  </a:cubicBezTo>
                  <a:cubicBezTo>
                    <a:pt x="876" y="1416"/>
                    <a:pt x="853" y="1298"/>
                    <a:pt x="766" y="1240"/>
                  </a:cubicBezTo>
                  <a:cubicBezTo>
                    <a:pt x="734" y="1218"/>
                    <a:pt x="697" y="1208"/>
                    <a:pt x="661" y="1208"/>
                  </a:cubicBezTo>
                  <a:cubicBezTo>
                    <a:pt x="600" y="1208"/>
                    <a:pt x="539" y="1237"/>
                    <a:pt x="502" y="1290"/>
                  </a:cubicBezTo>
                  <a:cubicBezTo>
                    <a:pt x="174" y="1777"/>
                    <a:pt x="0" y="2344"/>
                    <a:pt x="0" y="2932"/>
                  </a:cubicBezTo>
                  <a:cubicBezTo>
                    <a:pt x="0" y="4548"/>
                    <a:pt x="1315" y="5863"/>
                    <a:pt x="2930" y="5863"/>
                  </a:cubicBezTo>
                  <a:cubicBezTo>
                    <a:pt x="4544" y="5863"/>
                    <a:pt x="5858" y="4548"/>
                    <a:pt x="5858" y="2932"/>
                  </a:cubicBezTo>
                  <a:cubicBezTo>
                    <a:pt x="5858" y="1315"/>
                    <a:pt x="4544" y="0"/>
                    <a:pt x="293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71"/>
            <p:cNvSpPr/>
            <p:nvPr/>
          </p:nvSpPr>
          <p:spPr>
            <a:xfrm>
              <a:off x="1530202" y="3236509"/>
              <a:ext cx="373467" cy="360743"/>
            </a:xfrm>
            <a:custGeom>
              <a:avLst/>
              <a:gdLst/>
              <a:ahLst/>
              <a:cxnLst/>
              <a:rect l="l" t="t" r="r" b="b"/>
              <a:pathLst>
                <a:path w="12944" h="12503" extrusionOk="0">
                  <a:moveTo>
                    <a:pt x="5185" y="384"/>
                  </a:moveTo>
                  <a:cubicBezTo>
                    <a:pt x="5275" y="384"/>
                    <a:pt x="5350" y="459"/>
                    <a:pt x="5350" y="550"/>
                  </a:cubicBezTo>
                  <a:lnTo>
                    <a:pt x="5350" y="923"/>
                  </a:lnTo>
                  <a:cubicBezTo>
                    <a:pt x="5350" y="1012"/>
                    <a:pt x="5410" y="1088"/>
                    <a:pt x="5496" y="1108"/>
                  </a:cubicBezTo>
                  <a:cubicBezTo>
                    <a:pt x="5909" y="1202"/>
                    <a:pt x="6297" y="1363"/>
                    <a:pt x="6651" y="1590"/>
                  </a:cubicBezTo>
                  <a:cubicBezTo>
                    <a:pt x="6682" y="1610"/>
                    <a:pt x="6717" y="1619"/>
                    <a:pt x="6752" y="1619"/>
                  </a:cubicBezTo>
                  <a:cubicBezTo>
                    <a:pt x="6801" y="1619"/>
                    <a:pt x="6849" y="1600"/>
                    <a:pt x="6886" y="1564"/>
                  </a:cubicBezTo>
                  <a:lnTo>
                    <a:pt x="7150" y="1300"/>
                  </a:lnTo>
                  <a:cubicBezTo>
                    <a:pt x="7180" y="1268"/>
                    <a:pt x="7222" y="1251"/>
                    <a:pt x="7266" y="1251"/>
                  </a:cubicBezTo>
                  <a:cubicBezTo>
                    <a:pt x="7311" y="1251"/>
                    <a:pt x="7352" y="1268"/>
                    <a:pt x="7383" y="1300"/>
                  </a:cubicBezTo>
                  <a:lnTo>
                    <a:pt x="8084" y="2004"/>
                  </a:lnTo>
                  <a:cubicBezTo>
                    <a:pt x="8148" y="2068"/>
                    <a:pt x="8148" y="2176"/>
                    <a:pt x="8085" y="2240"/>
                  </a:cubicBezTo>
                  <a:lnTo>
                    <a:pt x="7821" y="2504"/>
                  </a:lnTo>
                  <a:cubicBezTo>
                    <a:pt x="7759" y="2567"/>
                    <a:pt x="7748" y="2665"/>
                    <a:pt x="7795" y="2740"/>
                  </a:cubicBezTo>
                  <a:cubicBezTo>
                    <a:pt x="8021" y="3098"/>
                    <a:pt x="8182" y="3487"/>
                    <a:pt x="8274" y="3898"/>
                  </a:cubicBezTo>
                  <a:cubicBezTo>
                    <a:pt x="8294" y="3986"/>
                    <a:pt x="8371" y="4047"/>
                    <a:pt x="8460" y="4047"/>
                  </a:cubicBezTo>
                  <a:lnTo>
                    <a:pt x="8828" y="4047"/>
                  </a:lnTo>
                  <a:cubicBezTo>
                    <a:pt x="8918" y="4047"/>
                    <a:pt x="8993" y="4121"/>
                    <a:pt x="8993" y="4213"/>
                  </a:cubicBezTo>
                  <a:lnTo>
                    <a:pt x="8993" y="5205"/>
                  </a:lnTo>
                  <a:cubicBezTo>
                    <a:pt x="8993" y="5296"/>
                    <a:pt x="8920" y="5369"/>
                    <a:pt x="8828" y="5369"/>
                  </a:cubicBezTo>
                  <a:lnTo>
                    <a:pt x="8458" y="5369"/>
                  </a:lnTo>
                  <a:cubicBezTo>
                    <a:pt x="8369" y="5369"/>
                    <a:pt x="8292" y="5431"/>
                    <a:pt x="8272" y="5518"/>
                  </a:cubicBezTo>
                  <a:cubicBezTo>
                    <a:pt x="8180" y="5928"/>
                    <a:pt x="8021" y="6314"/>
                    <a:pt x="7795" y="6670"/>
                  </a:cubicBezTo>
                  <a:cubicBezTo>
                    <a:pt x="7748" y="6745"/>
                    <a:pt x="7759" y="6844"/>
                    <a:pt x="7820" y="6905"/>
                  </a:cubicBezTo>
                  <a:lnTo>
                    <a:pt x="8084" y="7169"/>
                  </a:lnTo>
                  <a:cubicBezTo>
                    <a:pt x="8147" y="7232"/>
                    <a:pt x="8147" y="7339"/>
                    <a:pt x="8084" y="7402"/>
                  </a:cubicBezTo>
                  <a:lnTo>
                    <a:pt x="7381" y="8104"/>
                  </a:lnTo>
                  <a:cubicBezTo>
                    <a:pt x="7351" y="8135"/>
                    <a:pt x="7309" y="8152"/>
                    <a:pt x="7265" y="8152"/>
                  </a:cubicBezTo>
                  <a:cubicBezTo>
                    <a:pt x="7220" y="8152"/>
                    <a:pt x="7179" y="8135"/>
                    <a:pt x="7148" y="8104"/>
                  </a:cubicBezTo>
                  <a:lnTo>
                    <a:pt x="6886" y="7841"/>
                  </a:lnTo>
                  <a:cubicBezTo>
                    <a:pt x="6849" y="7805"/>
                    <a:pt x="6801" y="7786"/>
                    <a:pt x="6752" y="7786"/>
                  </a:cubicBezTo>
                  <a:cubicBezTo>
                    <a:pt x="6717" y="7786"/>
                    <a:pt x="6681" y="7796"/>
                    <a:pt x="6650" y="7816"/>
                  </a:cubicBezTo>
                  <a:cubicBezTo>
                    <a:pt x="6295" y="8040"/>
                    <a:pt x="5907" y="8201"/>
                    <a:pt x="5498" y="8293"/>
                  </a:cubicBezTo>
                  <a:cubicBezTo>
                    <a:pt x="5412" y="8313"/>
                    <a:pt x="5350" y="8390"/>
                    <a:pt x="5350" y="8477"/>
                  </a:cubicBezTo>
                  <a:lnTo>
                    <a:pt x="5350" y="8865"/>
                  </a:lnTo>
                  <a:cubicBezTo>
                    <a:pt x="5350" y="8920"/>
                    <a:pt x="5323" y="8970"/>
                    <a:pt x="5281" y="9000"/>
                  </a:cubicBezTo>
                  <a:cubicBezTo>
                    <a:pt x="5278" y="9003"/>
                    <a:pt x="5274" y="9005"/>
                    <a:pt x="5271" y="9008"/>
                  </a:cubicBezTo>
                  <a:cubicBezTo>
                    <a:pt x="5246" y="9023"/>
                    <a:pt x="5217" y="9032"/>
                    <a:pt x="5185" y="9032"/>
                  </a:cubicBezTo>
                  <a:lnTo>
                    <a:pt x="4192" y="9032"/>
                  </a:lnTo>
                  <a:cubicBezTo>
                    <a:pt x="4100" y="9032"/>
                    <a:pt x="4027" y="8957"/>
                    <a:pt x="4027" y="8865"/>
                  </a:cubicBezTo>
                  <a:lnTo>
                    <a:pt x="4027" y="8494"/>
                  </a:lnTo>
                  <a:cubicBezTo>
                    <a:pt x="4027" y="8405"/>
                    <a:pt x="3965" y="8327"/>
                    <a:pt x="3879" y="8308"/>
                  </a:cubicBezTo>
                  <a:cubicBezTo>
                    <a:pt x="3470" y="8216"/>
                    <a:pt x="3082" y="8054"/>
                    <a:pt x="2726" y="7827"/>
                  </a:cubicBezTo>
                  <a:cubicBezTo>
                    <a:pt x="2695" y="7807"/>
                    <a:pt x="2660" y="7798"/>
                    <a:pt x="2625" y="7798"/>
                  </a:cubicBezTo>
                  <a:cubicBezTo>
                    <a:pt x="2575" y="7798"/>
                    <a:pt x="2526" y="7816"/>
                    <a:pt x="2491" y="7853"/>
                  </a:cubicBezTo>
                  <a:lnTo>
                    <a:pt x="2229" y="8118"/>
                  </a:lnTo>
                  <a:cubicBezTo>
                    <a:pt x="2197" y="8150"/>
                    <a:pt x="2155" y="8166"/>
                    <a:pt x="2112" y="8166"/>
                  </a:cubicBezTo>
                  <a:cubicBezTo>
                    <a:pt x="2070" y="8166"/>
                    <a:pt x="2027" y="8150"/>
                    <a:pt x="1996" y="8118"/>
                  </a:cubicBezTo>
                  <a:lnTo>
                    <a:pt x="1293" y="7413"/>
                  </a:lnTo>
                  <a:cubicBezTo>
                    <a:pt x="1229" y="7348"/>
                    <a:pt x="1229" y="7241"/>
                    <a:pt x="1293" y="7176"/>
                  </a:cubicBezTo>
                  <a:lnTo>
                    <a:pt x="1555" y="6913"/>
                  </a:lnTo>
                  <a:cubicBezTo>
                    <a:pt x="1618" y="6850"/>
                    <a:pt x="1629" y="6753"/>
                    <a:pt x="1583" y="6678"/>
                  </a:cubicBezTo>
                  <a:cubicBezTo>
                    <a:pt x="1358" y="6322"/>
                    <a:pt x="1196" y="5932"/>
                    <a:pt x="1103" y="5518"/>
                  </a:cubicBezTo>
                  <a:cubicBezTo>
                    <a:pt x="1084" y="5432"/>
                    <a:pt x="1008" y="5369"/>
                    <a:pt x="919" y="5369"/>
                  </a:cubicBezTo>
                  <a:lnTo>
                    <a:pt x="549" y="5369"/>
                  </a:lnTo>
                  <a:cubicBezTo>
                    <a:pt x="459" y="5369"/>
                    <a:pt x="383" y="5296"/>
                    <a:pt x="383" y="5205"/>
                  </a:cubicBezTo>
                  <a:lnTo>
                    <a:pt x="383" y="4213"/>
                  </a:lnTo>
                  <a:cubicBezTo>
                    <a:pt x="383" y="4121"/>
                    <a:pt x="459" y="4047"/>
                    <a:pt x="549" y="4047"/>
                  </a:cubicBezTo>
                  <a:lnTo>
                    <a:pt x="919" y="4047"/>
                  </a:lnTo>
                  <a:cubicBezTo>
                    <a:pt x="1008" y="4047"/>
                    <a:pt x="1084" y="3986"/>
                    <a:pt x="1104" y="3900"/>
                  </a:cubicBezTo>
                  <a:cubicBezTo>
                    <a:pt x="1196" y="3490"/>
                    <a:pt x="1358" y="3102"/>
                    <a:pt x="1581" y="2746"/>
                  </a:cubicBezTo>
                  <a:cubicBezTo>
                    <a:pt x="1629" y="2671"/>
                    <a:pt x="1618" y="2575"/>
                    <a:pt x="1555" y="2512"/>
                  </a:cubicBezTo>
                  <a:lnTo>
                    <a:pt x="1293" y="2249"/>
                  </a:lnTo>
                  <a:cubicBezTo>
                    <a:pt x="1230" y="2185"/>
                    <a:pt x="1230" y="2079"/>
                    <a:pt x="1293" y="2015"/>
                  </a:cubicBezTo>
                  <a:lnTo>
                    <a:pt x="1996" y="1314"/>
                  </a:lnTo>
                  <a:cubicBezTo>
                    <a:pt x="2028" y="1282"/>
                    <a:pt x="2070" y="1265"/>
                    <a:pt x="2112" y="1265"/>
                  </a:cubicBezTo>
                  <a:cubicBezTo>
                    <a:pt x="2154" y="1265"/>
                    <a:pt x="2197" y="1282"/>
                    <a:pt x="2229" y="1314"/>
                  </a:cubicBezTo>
                  <a:lnTo>
                    <a:pt x="2491" y="1576"/>
                  </a:lnTo>
                  <a:cubicBezTo>
                    <a:pt x="2528" y="1613"/>
                    <a:pt x="2576" y="1632"/>
                    <a:pt x="2626" y="1632"/>
                  </a:cubicBezTo>
                  <a:cubicBezTo>
                    <a:pt x="2661" y="1632"/>
                    <a:pt x="2696" y="1622"/>
                    <a:pt x="2727" y="1602"/>
                  </a:cubicBezTo>
                  <a:cubicBezTo>
                    <a:pt x="3082" y="1377"/>
                    <a:pt x="3470" y="1216"/>
                    <a:pt x="3879" y="1124"/>
                  </a:cubicBezTo>
                  <a:cubicBezTo>
                    <a:pt x="3965" y="1104"/>
                    <a:pt x="4027" y="1027"/>
                    <a:pt x="4027" y="939"/>
                  </a:cubicBezTo>
                  <a:lnTo>
                    <a:pt x="4027" y="551"/>
                  </a:lnTo>
                  <a:cubicBezTo>
                    <a:pt x="4027" y="459"/>
                    <a:pt x="4102" y="384"/>
                    <a:pt x="4192" y="384"/>
                  </a:cubicBezTo>
                  <a:close/>
                  <a:moveTo>
                    <a:pt x="9461" y="5083"/>
                  </a:moveTo>
                  <a:cubicBezTo>
                    <a:pt x="9519" y="5083"/>
                    <a:pt x="9569" y="5129"/>
                    <a:pt x="9569" y="5184"/>
                  </a:cubicBezTo>
                  <a:lnTo>
                    <a:pt x="9569" y="5468"/>
                  </a:lnTo>
                  <a:cubicBezTo>
                    <a:pt x="9569" y="5557"/>
                    <a:pt x="9630" y="5635"/>
                    <a:pt x="9717" y="5655"/>
                  </a:cubicBezTo>
                  <a:cubicBezTo>
                    <a:pt x="10050" y="5730"/>
                    <a:pt x="10368" y="5863"/>
                    <a:pt x="10659" y="6049"/>
                  </a:cubicBezTo>
                  <a:cubicBezTo>
                    <a:pt x="10690" y="6069"/>
                    <a:pt x="10725" y="6078"/>
                    <a:pt x="10760" y="6078"/>
                  </a:cubicBezTo>
                  <a:cubicBezTo>
                    <a:pt x="10810" y="6078"/>
                    <a:pt x="10859" y="6059"/>
                    <a:pt x="10895" y="6021"/>
                  </a:cubicBezTo>
                  <a:lnTo>
                    <a:pt x="11112" y="5804"/>
                  </a:lnTo>
                  <a:cubicBezTo>
                    <a:pt x="11138" y="5777"/>
                    <a:pt x="11168" y="5773"/>
                    <a:pt x="11184" y="5773"/>
                  </a:cubicBezTo>
                  <a:cubicBezTo>
                    <a:pt x="11201" y="5773"/>
                    <a:pt x="11231" y="5777"/>
                    <a:pt x="11257" y="5804"/>
                  </a:cubicBezTo>
                  <a:lnTo>
                    <a:pt x="11836" y="6388"/>
                  </a:lnTo>
                  <a:cubicBezTo>
                    <a:pt x="11876" y="6428"/>
                    <a:pt x="11876" y="6495"/>
                    <a:pt x="11837" y="6535"/>
                  </a:cubicBezTo>
                  <a:lnTo>
                    <a:pt x="11619" y="6755"/>
                  </a:lnTo>
                  <a:cubicBezTo>
                    <a:pt x="11557" y="6817"/>
                    <a:pt x="11546" y="6917"/>
                    <a:pt x="11593" y="6992"/>
                  </a:cubicBezTo>
                  <a:cubicBezTo>
                    <a:pt x="11777" y="7287"/>
                    <a:pt x="11909" y="7607"/>
                    <a:pt x="11984" y="7945"/>
                  </a:cubicBezTo>
                  <a:cubicBezTo>
                    <a:pt x="12003" y="8031"/>
                    <a:pt x="12081" y="8092"/>
                    <a:pt x="12170" y="8092"/>
                  </a:cubicBezTo>
                  <a:lnTo>
                    <a:pt x="12475" y="8092"/>
                  </a:lnTo>
                  <a:cubicBezTo>
                    <a:pt x="12532" y="8092"/>
                    <a:pt x="12578" y="8140"/>
                    <a:pt x="12578" y="8196"/>
                  </a:cubicBezTo>
                  <a:lnTo>
                    <a:pt x="12578" y="9023"/>
                  </a:lnTo>
                  <a:cubicBezTo>
                    <a:pt x="12578" y="9080"/>
                    <a:pt x="12531" y="9128"/>
                    <a:pt x="12475" y="9128"/>
                  </a:cubicBezTo>
                  <a:lnTo>
                    <a:pt x="12146" y="9128"/>
                  </a:lnTo>
                  <a:cubicBezTo>
                    <a:pt x="12058" y="9128"/>
                    <a:pt x="11981" y="9189"/>
                    <a:pt x="11961" y="9276"/>
                  </a:cubicBezTo>
                  <a:cubicBezTo>
                    <a:pt x="11888" y="9611"/>
                    <a:pt x="11757" y="9927"/>
                    <a:pt x="11575" y="10218"/>
                  </a:cubicBezTo>
                  <a:cubicBezTo>
                    <a:pt x="11527" y="10293"/>
                    <a:pt x="11538" y="10391"/>
                    <a:pt x="11601" y="10454"/>
                  </a:cubicBezTo>
                  <a:lnTo>
                    <a:pt x="11816" y="10671"/>
                  </a:lnTo>
                  <a:cubicBezTo>
                    <a:pt x="11856" y="10711"/>
                    <a:pt x="11856" y="10776"/>
                    <a:pt x="11816" y="10816"/>
                  </a:cubicBezTo>
                  <a:lnTo>
                    <a:pt x="11241" y="11396"/>
                  </a:lnTo>
                  <a:cubicBezTo>
                    <a:pt x="11216" y="11422"/>
                    <a:pt x="11185" y="11427"/>
                    <a:pt x="11170" y="11427"/>
                  </a:cubicBezTo>
                  <a:cubicBezTo>
                    <a:pt x="11153" y="11427"/>
                    <a:pt x="11122" y="11422"/>
                    <a:pt x="11098" y="11396"/>
                  </a:cubicBezTo>
                  <a:lnTo>
                    <a:pt x="10883" y="11180"/>
                  </a:lnTo>
                  <a:cubicBezTo>
                    <a:pt x="10846" y="11143"/>
                    <a:pt x="10798" y="11124"/>
                    <a:pt x="10750" y="11124"/>
                  </a:cubicBezTo>
                  <a:cubicBezTo>
                    <a:pt x="10715" y="11124"/>
                    <a:pt x="10680" y="11134"/>
                    <a:pt x="10648" y="11154"/>
                  </a:cubicBezTo>
                  <a:cubicBezTo>
                    <a:pt x="10360" y="11338"/>
                    <a:pt x="10046" y="11468"/>
                    <a:pt x="9716" y="11543"/>
                  </a:cubicBezTo>
                  <a:cubicBezTo>
                    <a:pt x="9628" y="11563"/>
                    <a:pt x="9569" y="11640"/>
                    <a:pt x="9569" y="11729"/>
                  </a:cubicBezTo>
                  <a:lnTo>
                    <a:pt x="9569" y="12036"/>
                  </a:lnTo>
                  <a:cubicBezTo>
                    <a:pt x="9569" y="12093"/>
                    <a:pt x="9523" y="12139"/>
                    <a:pt x="9466" y="12139"/>
                  </a:cubicBezTo>
                  <a:lnTo>
                    <a:pt x="8654" y="12139"/>
                  </a:lnTo>
                  <a:cubicBezTo>
                    <a:pt x="8598" y="12139"/>
                    <a:pt x="8552" y="12093"/>
                    <a:pt x="8552" y="12036"/>
                  </a:cubicBezTo>
                  <a:lnTo>
                    <a:pt x="8552" y="11743"/>
                  </a:lnTo>
                  <a:cubicBezTo>
                    <a:pt x="8552" y="11654"/>
                    <a:pt x="8490" y="11576"/>
                    <a:pt x="8403" y="11556"/>
                  </a:cubicBezTo>
                  <a:cubicBezTo>
                    <a:pt x="8068" y="11481"/>
                    <a:pt x="7752" y="11349"/>
                    <a:pt x="7461" y="11163"/>
                  </a:cubicBezTo>
                  <a:cubicBezTo>
                    <a:pt x="7430" y="11143"/>
                    <a:pt x="7395" y="11134"/>
                    <a:pt x="7360" y="11134"/>
                  </a:cubicBezTo>
                  <a:cubicBezTo>
                    <a:pt x="7310" y="11134"/>
                    <a:pt x="7262" y="11153"/>
                    <a:pt x="7225" y="11191"/>
                  </a:cubicBezTo>
                  <a:lnTo>
                    <a:pt x="7008" y="11408"/>
                  </a:lnTo>
                  <a:cubicBezTo>
                    <a:pt x="6989" y="11428"/>
                    <a:pt x="6962" y="11438"/>
                    <a:pt x="6936" y="11438"/>
                  </a:cubicBezTo>
                  <a:cubicBezTo>
                    <a:pt x="6909" y="11438"/>
                    <a:pt x="6883" y="11428"/>
                    <a:pt x="6863" y="11408"/>
                  </a:cubicBezTo>
                  <a:lnTo>
                    <a:pt x="6283" y="10826"/>
                  </a:lnTo>
                  <a:cubicBezTo>
                    <a:pt x="6243" y="10786"/>
                    <a:pt x="6243" y="10718"/>
                    <a:pt x="6283" y="10678"/>
                  </a:cubicBezTo>
                  <a:lnTo>
                    <a:pt x="6499" y="10461"/>
                  </a:lnTo>
                  <a:cubicBezTo>
                    <a:pt x="6564" y="10398"/>
                    <a:pt x="6574" y="10299"/>
                    <a:pt x="6527" y="10224"/>
                  </a:cubicBezTo>
                  <a:cubicBezTo>
                    <a:pt x="6343" y="9931"/>
                    <a:pt x="6211" y="9612"/>
                    <a:pt x="6136" y="9276"/>
                  </a:cubicBezTo>
                  <a:cubicBezTo>
                    <a:pt x="6116" y="9189"/>
                    <a:pt x="6039" y="9128"/>
                    <a:pt x="5950" y="9128"/>
                  </a:cubicBezTo>
                  <a:lnTo>
                    <a:pt x="5665" y="9128"/>
                  </a:lnTo>
                  <a:cubicBezTo>
                    <a:pt x="5709" y="9049"/>
                    <a:pt x="5734" y="8959"/>
                    <a:pt x="5734" y="8862"/>
                  </a:cubicBezTo>
                  <a:lnTo>
                    <a:pt x="5734" y="8640"/>
                  </a:lnTo>
                  <a:cubicBezTo>
                    <a:pt x="6084" y="8546"/>
                    <a:pt x="6418" y="8407"/>
                    <a:pt x="6732" y="8223"/>
                  </a:cubicBezTo>
                  <a:lnTo>
                    <a:pt x="6890" y="8382"/>
                  </a:lnTo>
                  <a:cubicBezTo>
                    <a:pt x="6918" y="8408"/>
                    <a:pt x="6947" y="8433"/>
                    <a:pt x="6978" y="8453"/>
                  </a:cubicBezTo>
                  <a:cubicBezTo>
                    <a:pt x="6975" y="8506"/>
                    <a:pt x="6972" y="8560"/>
                    <a:pt x="6972" y="8612"/>
                  </a:cubicBezTo>
                  <a:cubicBezTo>
                    <a:pt x="6972" y="9772"/>
                    <a:pt x="7910" y="10715"/>
                    <a:pt x="9065" y="10715"/>
                  </a:cubicBezTo>
                  <a:cubicBezTo>
                    <a:pt x="10219" y="10715"/>
                    <a:pt x="11156" y="9773"/>
                    <a:pt x="11158" y="8615"/>
                  </a:cubicBezTo>
                  <a:cubicBezTo>
                    <a:pt x="11158" y="8526"/>
                    <a:pt x="11098" y="8445"/>
                    <a:pt x="11010" y="8427"/>
                  </a:cubicBezTo>
                  <a:cubicBezTo>
                    <a:pt x="10996" y="8423"/>
                    <a:pt x="10981" y="8422"/>
                    <a:pt x="10967" y="8422"/>
                  </a:cubicBezTo>
                  <a:cubicBezTo>
                    <a:pt x="10862" y="8422"/>
                    <a:pt x="10777" y="8507"/>
                    <a:pt x="10777" y="8612"/>
                  </a:cubicBezTo>
                  <a:cubicBezTo>
                    <a:pt x="10777" y="9562"/>
                    <a:pt x="10009" y="10333"/>
                    <a:pt x="9065" y="10333"/>
                  </a:cubicBezTo>
                  <a:cubicBezTo>
                    <a:pt x="8121" y="10333"/>
                    <a:pt x="7352" y="9562"/>
                    <a:pt x="7352" y="8612"/>
                  </a:cubicBezTo>
                  <a:cubicBezTo>
                    <a:pt x="7352" y="8588"/>
                    <a:pt x="7354" y="8562"/>
                    <a:pt x="7354" y="8535"/>
                  </a:cubicBezTo>
                  <a:cubicBezTo>
                    <a:pt x="7470" y="8519"/>
                    <a:pt x="7578" y="8466"/>
                    <a:pt x="7662" y="8382"/>
                  </a:cubicBezTo>
                  <a:lnTo>
                    <a:pt x="8368" y="7673"/>
                  </a:lnTo>
                  <a:cubicBezTo>
                    <a:pt x="8547" y="7492"/>
                    <a:pt x="8575" y="7216"/>
                    <a:pt x="8450" y="7005"/>
                  </a:cubicBezTo>
                  <a:cubicBezTo>
                    <a:pt x="8647" y="6929"/>
                    <a:pt x="8855" y="6891"/>
                    <a:pt x="9065" y="6891"/>
                  </a:cubicBezTo>
                  <a:cubicBezTo>
                    <a:pt x="9699" y="6891"/>
                    <a:pt x="10279" y="7241"/>
                    <a:pt x="10578" y="7805"/>
                  </a:cubicBezTo>
                  <a:cubicBezTo>
                    <a:pt x="10612" y="7870"/>
                    <a:pt x="10678" y="7907"/>
                    <a:pt x="10747" y="7907"/>
                  </a:cubicBezTo>
                  <a:cubicBezTo>
                    <a:pt x="10776" y="7907"/>
                    <a:pt x="10806" y="7899"/>
                    <a:pt x="10836" y="7885"/>
                  </a:cubicBezTo>
                  <a:cubicBezTo>
                    <a:pt x="10928" y="7834"/>
                    <a:pt x="10963" y="7719"/>
                    <a:pt x="10914" y="7626"/>
                  </a:cubicBezTo>
                  <a:cubicBezTo>
                    <a:pt x="10549" y="6937"/>
                    <a:pt x="9840" y="6509"/>
                    <a:pt x="9065" y="6509"/>
                  </a:cubicBezTo>
                  <a:cubicBezTo>
                    <a:pt x="8782" y="6509"/>
                    <a:pt x="8503" y="6567"/>
                    <a:pt x="8243" y="6678"/>
                  </a:cubicBezTo>
                  <a:cubicBezTo>
                    <a:pt x="8409" y="6380"/>
                    <a:pt x="8538" y="6064"/>
                    <a:pt x="8624" y="5735"/>
                  </a:cubicBezTo>
                  <a:lnTo>
                    <a:pt x="8831" y="5735"/>
                  </a:lnTo>
                  <a:cubicBezTo>
                    <a:pt x="9133" y="5735"/>
                    <a:pt x="9377" y="5489"/>
                    <a:pt x="9377" y="5188"/>
                  </a:cubicBezTo>
                  <a:lnTo>
                    <a:pt x="9377" y="5083"/>
                  </a:lnTo>
                  <a:close/>
                  <a:moveTo>
                    <a:pt x="4189" y="1"/>
                  </a:moveTo>
                  <a:cubicBezTo>
                    <a:pt x="3888" y="1"/>
                    <a:pt x="3643" y="246"/>
                    <a:pt x="3643" y="547"/>
                  </a:cubicBezTo>
                  <a:lnTo>
                    <a:pt x="3643" y="771"/>
                  </a:lnTo>
                  <a:cubicBezTo>
                    <a:pt x="3292" y="864"/>
                    <a:pt x="2957" y="1002"/>
                    <a:pt x="2644" y="1185"/>
                  </a:cubicBezTo>
                  <a:lnTo>
                    <a:pt x="2486" y="1027"/>
                  </a:lnTo>
                  <a:cubicBezTo>
                    <a:pt x="2380" y="920"/>
                    <a:pt x="2240" y="867"/>
                    <a:pt x="2100" y="867"/>
                  </a:cubicBezTo>
                  <a:cubicBezTo>
                    <a:pt x="1960" y="867"/>
                    <a:pt x="1820" y="920"/>
                    <a:pt x="1713" y="1027"/>
                  </a:cubicBezTo>
                  <a:lnTo>
                    <a:pt x="1008" y="1733"/>
                  </a:lnTo>
                  <a:cubicBezTo>
                    <a:pt x="796" y="1946"/>
                    <a:pt x="796" y="2292"/>
                    <a:pt x="1008" y="2506"/>
                  </a:cubicBezTo>
                  <a:lnTo>
                    <a:pt x="1166" y="2664"/>
                  </a:lnTo>
                  <a:cubicBezTo>
                    <a:pt x="983" y="2977"/>
                    <a:pt x="845" y="3312"/>
                    <a:pt x="752" y="3664"/>
                  </a:cubicBezTo>
                  <a:lnTo>
                    <a:pt x="543" y="3664"/>
                  </a:lnTo>
                  <a:cubicBezTo>
                    <a:pt x="244" y="3664"/>
                    <a:pt x="0" y="3909"/>
                    <a:pt x="0" y="4210"/>
                  </a:cubicBezTo>
                  <a:lnTo>
                    <a:pt x="0" y="5207"/>
                  </a:lnTo>
                  <a:cubicBezTo>
                    <a:pt x="0" y="5507"/>
                    <a:pt x="244" y="5753"/>
                    <a:pt x="543" y="5753"/>
                  </a:cubicBezTo>
                  <a:lnTo>
                    <a:pt x="765" y="5753"/>
                  </a:lnTo>
                  <a:cubicBezTo>
                    <a:pt x="857" y="6104"/>
                    <a:pt x="996" y="6439"/>
                    <a:pt x="1178" y="6753"/>
                  </a:cubicBezTo>
                  <a:lnTo>
                    <a:pt x="1020" y="6911"/>
                  </a:lnTo>
                  <a:cubicBezTo>
                    <a:pt x="808" y="7124"/>
                    <a:pt x="808" y="7471"/>
                    <a:pt x="1020" y="7683"/>
                  </a:cubicBezTo>
                  <a:lnTo>
                    <a:pt x="1723" y="8390"/>
                  </a:lnTo>
                  <a:cubicBezTo>
                    <a:pt x="1828" y="8495"/>
                    <a:pt x="1967" y="8548"/>
                    <a:pt x="2106" y="8548"/>
                  </a:cubicBezTo>
                  <a:cubicBezTo>
                    <a:pt x="2246" y="8548"/>
                    <a:pt x="2385" y="8495"/>
                    <a:pt x="2491" y="8388"/>
                  </a:cubicBezTo>
                  <a:lnTo>
                    <a:pt x="2649" y="8230"/>
                  </a:lnTo>
                  <a:cubicBezTo>
                    <a:pt x="2962" y="8414"/>
                    <a:pt x="3295" y="8552"/>
                    <a:pt x="3643" y="8646"/>
                  </a:cubicBezTo>
                  <a:lnTo>
                    <a:pt x="3643" y="8856"/>
                  </a:lnTo>
                  <a:cubicBezTo>
                    <a:pt x="3643" y="9154"/>
                    <a:pt x="3885" y="9396"/>
                    <a:pt x="4181" y="9396"/>
                  </a:cubicBezTo>
                  <a:lnTo>
                    <a:pt x="5165" y="9396"/>
                  </a:lnTo>
                  <a:cubicBezTo>
                    <a:pt x="5214" y="9396"/>
                    <a:pt x="5261" y="9390"/>
                    <a:pt x="5306" y="9378"/>
                  </a:cubicBezTo>
                  <a:cubicBezTo>
                    <a:pt x="5392" y="9450"/>
                    <a:pt x="5501" y="9493"/>
                    <a:pt x="5616" y="9493"/>
                  </a:cubicBezTo>
                  <a:lnTo>
                    <a:pt x="5827" y="9493"/>
                  </a:lnTo>
                  <a:cubicBezTo>
                    <a:pt x="5901" y="9766"/>
                    <a:pt x="6008" y="10028"/>
                    <a:pt x="6148" y="10275"/>
                  </a:cubicBezTo>
                  <a:lnTo>
                    <a:pt x="6038" y="10387"/>
                  </a:lnTo>
                  <a:cubicBezTo>
                    <a:pt x="5852" y="10574"/>
                    <a:pt x="5852" y="10881"/>
                    <a:pt x="6038" y="11069"/>
                  </a:cubicBezTo>
                  <a:lnTo>
                    <a:pt x="6611" y="11649"/>
                  </a:lnTo>
                  <a:cubicBezTo>
                    <a:pt x="6704" y="11743"/>
                    <a:pt x="6826" y="11790"/>
                    <a:pt x="6948" y="11790"/>
                  </a:cubicBezTo>
                  <a:cubicBezTo>
                    <a:pt x="7070" y="11790"/>
                    <a:pt x="7193" y="11743"/>
                    <a:pt x="7286" y="11649"/>
                  </a:cubicBezTo>
                  <a:lnTo>
                    <a:pt x="7395" y="11537"/>
                  </a:lnTo>
                  <a:cubicBezTo>
                    <a:pt x="7639" y="11678"/>
                    <a:pt x="7898" y="11787"/>
                    <a:pt x="8168" y="11863"/>
                  </a:cubicBezTo>
                  <a:lnTo>
                    <a:pt x="8168" y="12019"/>
                  </a:lnTo>
                  <a:cubicBezTo>
                    <a:pt x="8168" y="12286"/>
                    <a:pt x="8383" y="12502"/>
                    <a:pt x="8645" y="12502"/>
                  </a:cubicBezTo>
                  <a:lnTo>
                    <a:pt x="9450" y="12502"/>
                  </a:lnTo>
                  <a:cubicBezTo>
                    <a:pt x="9716" y="12502"/>
                    <a:pt x="9932" y="12286"/>
                    <a:pt x="9932" y="12020"/>
                  </a:cubicBezTo>
                  <a:lnTo>
                    <a:pt x="9932" y="11858"/>
                  </a:lnTo>
                  <a:cubicBezTo>
                    <a:pt x="10205" y="11784"/>
                    <a:pt x="10467" y="11675"/>
                    <a:pt x="10714" y="11534"/>
                  </a:cubicBezTo>
                  <a:lnTo>
                    <a:pt x="10826" y="11646"/>
                  </a:lnTo>
                  <a:cubicBezTo>
                    <a:pt x="10917" y="11737"/>
                    <a:pt x="11038" y="11787"/>
                    <a:pt x="11168" y="11787"/>
                  </a:cubicBezTo>
                  <a:cubicBezTo>
                    <a:pt x="11297" y="11787"/>
                    <a:pt x="11418" y="11737"/>
                    <a:pt x="11509" y="11646"/>
                  </a:cubicBezTo>
                  <a:lnTo>
                    <a:pt x="12090" y="11066"/>
                  </a:lnTo>
                  <a:cubicBezTo>
                    <a:pt x="12277" y="10879"/>
                    <a:pt x="12277" y="10572"/>
                    <a:pt x="12089" y="10384"/>
                  </a:cubicBezTo>
                  <a:lnTo>
                    <a:pt x="11977" y="10273"/>
                  </a:lnTo>
                  <a:cubicBezTo>
                    <a:pt x="12118" y="10026"/>
                    <a:pt x="12227" y="9766"/>
                    <a:pt x="12302" y="9493"/>
                  </a:cubicBezTo>
                  <a:lnTo>
                    <a:pt x="12460" y="9493"/>
                  </a:lnTo>
                  <a:cubicBezTo>
                    <a:pt x="12727" y="9493"/>
                    <a:pt x="12943" y="9276"/>
                    <a:pt x="12943" y="9009"/>
                  </a:cubicBezTo>
                  <a:lnTo>
                    <a:pt x="12943" y="8190"/>
                  </a:lnTo>
                  <a:cubicBezTo>
                    <a:pt x="12943" y="7925"/>
                    <a:pt x="12725" y="7709"/>
                    <a:pt x="12460" y="7709"/>
                  </a:cubicBezTo>
                  <a:lnTo>
                    <a:pt x="12304" y="7709"/>
                  </a:lnTo>
                  <a:cubicBezTo>
                    <a:pt x="12230" y="7437"/>
                    <a:pt x="12121" y="7176"/>
                    <a:pt x="11981" y="6931"/>
                  </a:cubicBezTo>
                  <a:lnTo>
                    <a:pt x="12093" y="6821"/>
                  </a:lnTo>
                  <a:cubicBezTo>
                    <a:pt x="12279" y="6633"/>
                    <a:pt x="12279" y="6330"/>
                    <a:pt x="12093" y="6143"/>
                  </a:cubicBezTo>
                  <a:lnTo>
                    <a:pt x="11517" y="5566"/>
                  </a:lnTo>
                  <a:cubicBezTo>
                    <a:pt x="11428" y="5475"/>
                    <a:pt x="11307" y="5426"/>
                    <a:pt x="11178" y="5426"/>
                  </a:cubicBezTo>
                  <a:cubicBezTo>
                    <a:pt x="11050" y="5426"/>
                    <a:pt x="10929" y="5475"/>
                    <a:pt x="10839" y="5566"/>
                  </a:cubicBezTo>
                  <a:lnTo>
                    <a:pt x="10728" y="5678"/>
                  </a:lnTo>
                  <a:cubicBezTo>
                    <a:pt x="10483" y="5537"/>
                    <a:pt x="10224" y="5429"/>
                    <a:pt x="9952" y="5354"/>
                  </a:cubicBezTo>
                  <a:lnTo>
                    <a:pt x="9952" y="5198"/>
                  </a:lnTo>
                  <a:cubicBezTo>
                    <a:pt x="9952" y="4932"/>
                    <a:pt x="9737" y="4718"/>
                    <a:pt x="9472" y="4718"/>
                  </a:cubicBezTo>
                  <a:lnTo>
                    <a:pt x="9377" y="4718"/>
                  </a:lnTo>
                  <a:lnTo>
                    <a:pt x="9377" y="4213"/>
                  </a:lnTo>
                  <a:cubicBezTo>
                    <a:pt x="9377" y="3909"/>
                    <a:pt x="9133" y="3664"/>
                    <a:pt x="8832" y="3664"/>
                  </a:cubicBezTo>
                  <a:lnTo>
                    <a:pt x="8611" y="3664"/>
                  </a:lnTo>
                  <a:cubicBezTo>
                    <a:pt x="8518" y="3311"/>
                    <a:pt x="8380" y="2973"/>
                    <a:pt x="8197" y="2657"/>
                  </a:cubicBezTo>
                  <a:lnTo>
                    <a:pt x="8355" y="2498"/>
                  </a:lnTo>
                  <a:cubicBezTo>
                    <a:pt x="8567" y="2285"/>
                    <a:pt x="8567" y="1937"/>
                    <a:pt x="8355" y="1722"/>
                  </a:cubicBezTo>
                  <a:lnTo>
                    <a:pt x="7654" y="1013"/>
                  </a:lnTo>
                  <a:cubicBezTo>
                    <a:pt x="7551" y="909"/>
                    <a:pt x="7415" y="852"/>
                    <a:pt x="7269" y="852"/>
                  </a:cubicBezTo>
                  <a:cubicBezTo>
                    <a:pt x="7124" y="852"/>
                    <a:pt x="6987" y="909"/>
                    <a:pt x="6884" y="1013"/>
                  </a:cubicBezTo>
                  <a:lnTo>
                    <a:pt x="6728" y="1171"/>
                  </a:lnTo>
                  <a:cubicBezTo>
                    <a:pt x="6416" y="989"/>
                    <a:pt x="6082" y="849"/>
                    <a:pt x="5732" y="755"/>
                  </a:cubicBezTo>
                  <a:lnTo>
                    <a:pt x="5732" y="547"/>
                  </a:lnTo>
                  <a:cubicBezTo>
                    <a:pt x="5732" y="246"/>
                    <a:pt x="5488" y="1"/>
                    <a:pt x="518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3" name="Google Shape;2603;p71"/>
          <p:cNvGrpSpPr/>
          <p:nvPr/>
        </p:nvGrpSpPr>
        <p:grpSpPr>
          <a:xfrm>
            <a:off x="2364885" y="3265073"/>
            <a:ext cx="373957" cy="276147"/>
            <a:chOff x="2339110" y="3265073"/>
            <a:chExt cx="373957" cy="276147"/>
          </a:xfrm>
        </p:grpSpPr>
        <p:sp>
          <p:nvSpPr>
            <p:cNvPr id="2604" name="Google Shape;2604;p71"/>
            <p:cNvSpPr/>
            <p:nvPr/>
          </p:nvSpPr>
          <p:spPr>
            <a:xfrm>
              <a:off x="2344535" y="3270584"/>
              <a:ext cx="319830" cy="218269"/>
            </a:xfrm>
            <a:custGeom>
              <a:avLst/>
              <a:gdLst/>
              <a:ahLst/>
              <a:cxnLst/>
              <a:rect l="l" t="t" r="r" b="b"/>
              <a:pathLst>
                <a:path w="11085" h="7565" extrusionOk="0">
                  <a:moveTo>
                    <a:pt x="8075" y="1"/>
                  </a:moveTo>
                  <a:lnTo>
                    <a:pt x="3011" y="1"/>
                  </a:lnTo>
                  <a:cubicBezTo>
                    <a:pt x="1355" y="1"/>
                    <a:pt x="0" y="1354"/>
                    <a:pt x="0" y="3009"/>
                  </a:cubicBezTo>
                  <a:cubicBezTo>
                    <a:pt x="0" y="4619"/>
                    <a:pt x="1284" y="5946"/>
                    <a:pt x="2882" y="6014"/>
                  </a:cubicBezTo>
                  <a:cubicBezTo>
                    <a:pt x="2994" y="6018"/>
                    <a:pt x="2985" y="6020"/>
                    <a:pt x="3003" y="6110"/>
                  </a:cubicBezTo>
                  <a:lnTo>
                    <a:pt x="3261" y="7423"/>
                  </a:lnTo>
                  <a:cubicBezTo>
                    <a:pt x="3286" y="7552"/>
                    <a:pt x="3277" y="7565"/>
                    <a:pt x="3367" y="7488"/>
                  </a:cubicBezTo>
                  <a:lnTo>
                    <a:pt x="5014" y="6146"/>
                  </a:lnTo>
                  <a:lnTo>
                    <a:pt x="5016" y="6144"/>
                  </a:lnTo>
                  <a:cubicBezTo>
                    <a:pt x="4990" y="4995"/>
                    <a:pt x="5924" y="4047"/>
                    <a:pt x="7068" y="4047"/>
                  </a:cubicBezTo>
                  <a:lnTo>
                    <a:pt x="10523" y="4047"/>
                  </a:lnTo>
                  <a:cubicBezTo>
                    <a:pt x="10647" y="4047"/>
                    <a:pt x="10768" y="4058"/>
                    <a:pt x="10886" y="4080"/>
                  </a:cubicBezTo>
                  <a:cubicBezTo>
                    <a:pt x="11015" y="3747"/>
                    <a:pt x="11084" y="3386"/>
                    <a:pt x="11084" y="3009"/>
                  </a:cubicBezTo>
                  <a:cubicBezTo>
                    <a:pt x="11084" y="1354"/>
                    <a:pt x="9730" y="1"/>
                    <a:pt x="8075" y="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71"/>
            <p:cNvSpPr/>
            <p:nvPr/>
          </p:nvSpPr>
          <p:spPr>
            <a:xfrm>
              <a:off x="2489201" y="3387350"/>
              <a:ext cx="217461" cy="148850"/>
            </a:xfrm>
            <a:custGeom>
              <a:avLst/>
              <a:gdLst/>
              <a:ahLst/>
              <a:cxnLst/>
              <a:rect l="l" t="t" r="r" b="b"/>
              <a:pathLst>
                <a:path w="7537" h="5159" extrusionOk="0">
                  <a:moveTo>
                    <a:pt x="5875" y="33"/>
                  </a:moveTo>
                  <a:cubicBezTo>
                    <a:pt x="5757" y="11"/>
                    <a:pt x="5636" y="0"/>
                    <a:pt x="5512" y="0"/>
                  </a:cubicBezTo>
                  <a:lnTo>
                    <a:pt x="2056" y="0"/>
                  </a:lnTo>
                  <a:cubicBezTo>
                    <a:pt x="925" y="0"/>
                    <a:pt x="0" y="924"/>
                    <a:pt x="0" y="2051"/>
                  </a:cubicBezTo>
                  <a:lnTo>
                    <a:pt x="0" y="2099"/>
                  </a:lnTo>
                  <a:cubicBezTo>
                    <a:pt x="27" y="3205"/>
                    <a:pt x="941" y="4104"/>
                    <a:pt x="2056" y="4104"/>
                  </a:cubicBezTo>
                  <a:lnTo>
                    <a:pt x="3969" y="4104"/>
                  </a:lnTo>
                  <a:cubicBezTo>
                    <a:pt x="4047" y="4104"/>
                    <a:pt x="4030" y="4099"/>
                    <a:pt x="4093" y="4150"/>
                  </a:cubicBezTo>
                  <a:lnTo>
                    <a:pt x="5268" y="5107"/>
                  </a:lnTo>
                  <a:cubicBezTo>
                    <a:pt x="5331" y="5159"/>
                    <a:pt x="5323" y="5150"/>
                    <a:pt x="5340" y="5062"/>
                  </a:cubicBezTo>
                  <a:lnTo>
                    <a:pt x="5516" y="4166"/>
                  </a:lnTo>
                  <a:cubicBezTo>
                    <a:pt x="5529" y="4105"/>
                    <a:pt x="5524" y="4105"/>
                    <a:pt x="5599" y="4100"/>
                  </a:cubicBezTo>
                  <a:cubicBezTo>
                    <a:pt x="6572" y="4059"/>
                    <a:pt x="7372" y="3337"/>
                    <a:pt x="7537" y="2402"/>
                  </a:cubicBezTo>
                  <a:lnTo>
                    <a:pt x="7537" y="1700"/>
                  </a:lnTo>
                  <a:cubicBezTo>
                    <a:pt x="7388" y="856"/>
                    <a:pt x="6719" y="184"/>
                    <a:pt x="5875" y="33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71"/>
            <p:cNvSpPr/>
            <p:nvPr/>
          </p:nvSpPr>
          <p:spPr>
            <a:xfrm>
              <a:off x="2443932" y="3310429"/>
              <a:ext cx="39009" cy="11079"/>
            </a:xfrm>
            <a:custGeom>
              <a:avLst/>
              <a:gdLst/>
              <a:ahLst/>
              <a:cxnLst/>
              <a:rect l="l" t="t" r="r" b="b"/>
              <a:pathLst>
                <a:path w="1352" h="384" extrusionOk="0">
                  <a:moveTo>
                    <a:pt x="217" y="0"/>
                  </a:moveTo>
                  <a:cubicBezTo>
                    <a:pt x="95" y="0"/>
                    <a:pt x="0" y="112"/>
                    <a:pt x="29" y="238"/>
                  </a:cubicBezTo>
                  <a:cubicBezTo>
                    <a:pt x="49" y="326"/>
                    <a:pt x="131" y="384"/>
                    <a:pt x="220" y="384"/>
                  </a:cubicBezTo>
                  <a:lnTo>
                    <a:pt x="1132" y="384"/>
                  </a:lnTo>
                  <a:cubicBezTo>
                    <a:pt x="1223" y="384"/>
                    <a:pt x="1303" y="326"/>
                    <a:pt x="1322" y="238"/>
                  </a:cubicBezTo>
                  <a:cubicBezTo>
                    <a:pt x="1352" y="112"/>
                    <a:pt x="1257" y="0"/>
                    <a:pt x="113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71"/>
            <p:cNvSpPr/>
            <p:nvPr/>
          </p:nvSpPr>
          <p:spPr>
            <a:xfrm>
              <a:off x="2506368" y="3310429"/>
              <a:ext cx="113102" cy="11079"/>
            </a:xfrm>
            <a:custGeom>
              <a:avLst/>
              <a:gdLst/>
              <a:ahLst/>
              <a:cxnLst/>
              <a:rect l="l" t="t" r="r" b="b"/>
              <a:pathLst>
                <a:path w="3920" h="384" extrusionOk="0">
                  <a:moveTo>
                    <a:pt x="220" y="0"/>
                  </a:moveTo>
                  <a:cubicBezTo>
                    <a:pt x="129" y="0"/>
                    <a:pt x="50" y="60"/>
                    <a:pt x="30" y="148"/>
                  </a:cubicBezTo>
                  <a:cubicBezTo>
                    <a:pt x="1" y="273"/>
                    <a:pt x="96" y="384"/>
                    <a:pt x="215" y="384"/>
                  </a:cubicBezTo>
                  <a:lnTo>
                    <a:pt x="3702" y="384"/>
                  </a:lnTo>
                  <a:cubicBezTo>
                    <a:pt x="3791" y="384"/>
                    <a:pt x="3872" y="326"/>
                    <a:pt x="3892" y="238"/>
                  </a:cubicBezTo>
                  <a:cubicBezTo>
                    <a:pt x="3920" y="112"/>
                    <a:pt x="3826" y="0"/>
                    <a:pt x="370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71"/>
            <p:cNvSpPr/>
            <p:nvPr/>
          </p:nvSpPr>
          <p:spPr>
            <a:xfrm>
              <a:off x="2390064" y="3310429"/>
              <a:ext cx="37393" cy="11079"/>
            </a:xfrm>
            <a:custGeom>
              <a:avLst/>
              <a:gdLst/>
              <a:ahLst/>
              <a:cxnLst/>
              <a:rect l="l" t="t" r="r" b="b"/>
              <a:pathLst>
                <a:path w="1296" h="384" extrusionOk="0">
                  <a:moveTo>
                    <a:pt x="220" y="0"/>
                  </a:moveTo>
                  <a:cubicBezTo>
                    <a:pt x="129" y="0"/>
                    <a:pt x="48" y="60"/>
                    <a:pt x="28" y="148"/>
                  </a:cubicBezTo>
                  <a:cubicBezTo>
                    <a:pt x="0" y="273"/>
                    <a:pt x="94" y="384"/>
                    <a:pt x="215" y="384"/>
                  </a:cubicBezTo>
                  <a:lnTo>
                    <a:pt x="1076" y="384"/>
                  </a:lnTo>
                  <a:cubicBezTo>
                    <a:pt x="1165" y="384"/>
                    <a:pt x="1246" y="326"/>
                    <a:pt x="1266" y="238"/>
                  </a:cubicBezTo>
                  <a:cubicBezTo>
                    <a:pt x="1295" y="112"/>
                    <a:pt x="1200" y="0"/>
                    <a:pt x="108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71"/>
            <p:cNvSpPr/>
            <p:nvPr/>
          </p:nvSpPr>
          <p:spPr>
            <a:xfrm>
              <a:off x="2581731" y="3351948"/>
              <a:ext cx="37393" cy="11079"/>
            </a:xfrm>
            <a:custGeom>
              <a:avLst/>
              <a:gdLst/>
              <a:ahLst/>
              <a:cxnLst/>
              <a:rect l="l" t="t" r="r" b="b"/>
              <a:pathLst>
                <a:path w="1296" h="384" extrusionOk="0">
                  <a:moveTo>
                    <a:pt x="219" y="0"/>
                  </a:moveTo>
                  <a:cubicBezTo>
                    <a:pt x="130" y="0"/>
                    <a:pt x="48" y="60"/>
                    <a:pt x="28" y="146"/>
                  </a:cubicBezTo>
                  <a:cubicBezTo>
                    <a:pt x="1" y="272"/>
                    <a:pt x="94" y="384"/>
                    <a:pt x="216" y="384"/>
                  </a:cubicBezTo>
                  <a:lnTo>
                    <a:pt x="1076" y="384"/>
                  </a:lnTo>
                  <a:cubicBezTo>
                    <a:pt x="1165" y="384"/>
                    <a:pt x="1246" y="324"/>
                    <a:pt x="1266" y="236"/>
                  </a:cubicBezTo>
                  <a:cubicBezTo>
                    <a:pt x="1295" y="111"/>
                    <a:pt x="1200" y="0"/>
                    <a:pt x="107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71"/>
            <p:cNvSpPr/>
            <p:nvPr/>
          </p:nvSpPr>
          <p:spPr>
            <a:xfrm>
              <a:off x="2526248" y="3351948"/>
              <a:ext cx="38980" cy="11079"/>
            </a:xfrm>
            <a:custGeom>
              <a:avLst/>
              <a:gdLst/>
              <a:ahLst/>
              <a:cxnLst/>
              <a:rect l="l" t="t" r="r" b="b"/>
              <a:pathLst>
                <a:path w="1351" h="384" extrusionOk="0">
                  <a:moveTo>
                    <a:pt x="215" y="0"/>
                  </a:moveTo>
                  <a:cubicBezTo>
                    <a:pt x="94" y="0"/>
                    <a:pt x="0" y="111"/>
                    <a:pt x="28" y="236"/>
                  </a:cubicBezTo>
                  <a:cubicBezTo>
                    <a:pt x="48" y="324"/>
                    <a:pt x="129" y="384"/>
                    <a:pt x="218" y="384"/>
                  </a:cubicBezTo>
                  <a:lnTo>
                    <a:pt x="1131" y="384"/>
                  </a:lnTo>
                  <a:cubicBezTo>
                    <a:pt x="1221" y="384"/>
                    <a:pt x="1303" y="324"/>
                    <a:pt x="1323" y="236"/>
                  </a:cubicBezTo>
                  <a:cubicBezTo>
                    <a:pt x="1350" y="111"/>
                    <a:pt x="1255" y="0"/>
                    <a:pt x="113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71"/>
            <p:cNvSpPr/>
            <p:nvPr/>
          </p:nvSpPr>
          <p:spPr>
            <a:xfrm>
              <a:off x="2389660" y="3351948"/>
              <a:ext cx="113160" cy="11079"/>
            </a:xfrm>
            <a:custGeom>
              <a:avLst/>
              <a:gdLst/>
              <a:ahLst/>
              <a:cxnLst/>
              <a:rect l="l" t="t" r="r" b="b"/>
              <a:pathLst>
                <a:path w="3922" h="384" extrusionOk="0">
                  <a:moveTo>
                    <a:pt x="220" y="0"/>
                  </a:moveTo>
                  <a:cubicBezTo>
                    <a:pt x="131" y="0"/>
                    <a:pt x="50" y="60"/>
                    <a:pt x="30" y="146"/>
                  </a:cubicBezTo>
                  <a:cubicBezTo>
                    <a:pt x="1" y="272"/>
                    <a:pt x="96" y="384"/>
                    <a:pt x="215" y="384"/>
                  </a:cubicBezTo>
                  <a:lnTo>
                    <a:pt x="3705" y="384"/>
                  </a:lnTo>
                  <a:cubicBezTo>
                    <a:pt x="3826" y="384"/>
                    <a:pt x="3921" y="272"/>
                    <a:pt x="3892" y="146"/>
                  </a:cubicBezTo>
                  <a:cubicBezTo>
                    <a:pt x="3872" y="60"/>
                    <a:pt x="3791" y="0"/>
                    <a:pt x="3702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71"/>
            <p:cNvSpPr/>
            <p:nvPr/>
          </p:nvSpPr>
          <p:spPr>
            <a:xfrm>
              <a:off x="2390064" y="3393409"/>
              <a:ext cx="37393" cy="11079"/>
            </a:xfrm>
            <a:custGeom>
              <a:avLst/>
              <a:gdLst/>
              <a:ahLst/>
              <a:cxnLst/>
              <a:rect l="l" t="t" r="r" b="b"/>
              <a:pathLst>
                <a:path w="1296" h="384" extrusionOk="0">
                  <a:moveTo>
                    <a:pt x="215" y="0"/>
                  </a:moveTo>
                  <a:cubicBezTo>
                    <a:pt x="94" y="0"/>
                    <a:pt x="0" y="112"/>
                    <a:pt x="28" y="238"/>
                  </a:cubicBezTo>
                  <a:cubicBezTo>
                    <a:pt x="48" y="326"/>
                    <a:pt x="129" y="384"/>
                    <a:pt x="220" y="384"/>
                  </a:cubicBezTo>
                  <a:lnTo>
                    <a:pt x="1076" y="384"/>
                  </a:lnTo>
                  <a:cubicBezTo>
                    <a:pt x="1165" y="384"/>
                    <a:pt x="1246" y="326"/>
                    <a:pt x="1266" y="238"/>
                  </a:cubicBezTo>
                  <a:cubicBezTo>
                    <a:pt x="1295" y="112"/>
                    <a:pt x="1200" y="0"/>
                    <a:pt x="108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71"/>
            <p:cNvSpPr/>
            <p:nvPr/>
          </p:nvSpPr>
          <p:spPr>
            <a:xfrm>
              <a:off x="2443932" y="3393409"/>
              <a:ext cx="39009" cy="11079"/>
            </a:xfrm>
            <a:custGeom>
              <a:avLst/>
              <a:gdLst/>
              <a:ahLst/>
              <a:cxnLst/>
              <a:rect l="l" t="t" r="r" b="b"/>
              <a:pathLst>
                <a:path w="1352" h="384" extrusionOk="0">
                  <a:moveTo>
                    <a:pt x="217" y="0"/>
                  </a:moveTo>
                  <a:cubicBezTo>
                    <a:pt x="95" y="0"/>
                    <a:pt x="0" y="112"/>
                    <a:pt x="29" y="238"/>
                  </a:cubicBezTo>
                  <a:cubicBezTo>
                    <a:pt x="49" y="326"/>
                    <a:pt x="131" y="384"/>
                    <a:pt x="220" y="384"/>
                  </a:cubicBezTo>
                  <a:lnTo>
                    <a:pt x="1132" y="384"/>
                  </a:lnTo>
                  <a:cubicBezTo>
                    <a:pt x="1223" y="384"/>
                    <a:pt x="1303" y="326"/>
                    <a:pt x="1322" y="238"/>
                  </a:cubicBezTo>
                  <a:cubicBezTo>
                    <a:pt x="1352" y="112"/>
                    <a:pt x="1257" y="0"/>
                    <a:pt x="113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71"/>
            <p:cNvSpPr/>
            <p:nvPr/>
          </p:nvSpPr>
          <p:spPr>
            <a:xfrm>
              <a:off x="2339110" y="3265073"/>
              <a:ext cx="373957" cy="276147"/>
            </a:xfrm>
            <a:custGeom>
              <a:avLst/>
              <a:gdLst/>
              <a:ahLst/>
              <a:cxnLst/>
              <a:rect l="l" t="t" r="r" b="b"/>
              <a:pathLst>
                <a:path w="12961" h="9571" extrusionOk="0">
                  <a:moveTo>
                    <a:pt x="3202" y="0"/>
                  </a:moveTo>
                  <a:cubicBezTo>
                    <a:pt x="1437" y="0"/>
                    <a:pt x="1" y="1436"/>
                    <a:pt x="1" y="3200"/>
                  </a:cubicBezTo>
                  <a:cubicBezTo>
                    <a:pt x="1" y="4027"/>
                    <a:pt x="318" y="4812"/>
                    <a:pt x="897" y="5412"/>
                  </a:cubicBezTo>
                  <a:cubicBezTo>
                    <a:pt x="1461" y="5999"/>
                    <a:pt x="2213" y="6347"/>
                    <a:pt x="3020" y="6393"/>
                  </a:cubicBezTo>
                  <a:lnTo>
                    <a:pt x="3267" y="7653"/>
                  </a:lnTo>
                  <a:cubicBezTo>
                    <a:pt x="3270" y="7665"/>
                    <a:pt x="3271" y="7677"/>
                    <a:pt x="3273" y="7687"/>
                  </a:cubicBezTo>
                  <a:cubicBezTo>
                    <a:pt x="3287" y="7757"/>
                    <a:pt x="3307" y="7864"/>
                    <a:pt x="3422" y="7906"/>
                  </a:cubicBezTo>
                  <a:cubicBezTo>
                    <a:pt x="3446" y="7914"/>
                    <a:pt x="3469" y="7918"/>
                    <a:pt x="3491" y="7918"/>
                  </a:cubicBezTo>
                  <a:cubicBezTo>
                    <a:pt x="3570" y="7918"/>
                    <a:pt x="3632" y="7866"/>
                    <a:pt x="3681" y="7826"/>
                  </a:cubicBezTo>
                  <a:lnTo>
                    <a:pt x="5057" y="6705"/>
                  </a:lnTo>
                  <a:cubicBezTo>
                    <a:pt x="5252" y="7745"/>
                    <a:pt x="6166" y="8533"/>
                    <a:pt x="7262" y="8533"/>
                  </a:cubicBezTo>
                  <a:lnTo>
                    <a:pt x="7603" y="8533"/>
                  </a:lnTo>
                  <a:cubicBezTo>
                    <a:pt x="7694" y="8533"/>
                    <a:pt x="7773" y="8473"/>
                    <a:pt x="7793" y="8386"/>
                  </a:cubicBezTo>
                  <a:cubicBezTo>
                    <a:pt x="7822" y="8260"/>
                    <a:pt x="7727" y="8150"/>
                    <a:pt x="7608" y="8150"/>
                  </a:cubicBezTo>
                  <a:lnTo>
                    <a:pt x="7259" y="8150"/>
                  </a:lnTo>
                  <a:cubicBezTo>
                    <a:pt x="6233" y="8150"/>
                    <a:pt x="5399" y="7315"/>
                    <a:pt x="5399" y="6289"/>
                  </a:cubicBezTo>
                  <a:cubicBezTo>
                    <a:pt x="5399" y="5265"/>
                    <a:pt x="6233" y="4430"/>
                    <a:pt x="7259" y="4430"/>
                  </a:cubicBezTo>
                  <a:lnTo>
                    <a:pt x="10717" y="4430"/>
                  </a:lnTo>
                  <a:cubicBezTo>
                    <a:pt x="11743" y="4430"/>
                    <a:pt x="12577" y="5265"/>
                    <a:pt x="12577" y="6289"/>
                  </a:cubicBezTo>
                  <a:cubicBezTo>
                    <a:pt x="12577" y="7289"/>
                    <a:pt x="11795" y="8105"/>
                    <a:pt x="10795" y="8147"/>
                  </a:cubicBezTo>
                  <a:cubicBezTo>
                    <a:pt x="10723" y="8151"/>
                    <a:pt x="10574" y="8157"/>
                    <a:pt x="10537" y="8355"/>
                  </a:cubicBezTo>
                  <a:lnTo>
                    <a:pt x="10402" y="9039"/>
                  </a:lnTo>
                  <a:lnTo>
                    <a:pt x="9419" y="8239"/>
                  </a:lnTo>
                  <a:cubicBezTo>
                    <a:pt x="9413" y="8233"/>
                    <a:pt x="9407" y="8228"/>
                    <a:pt x="9401" y="8223"/>
                  </a:cubicBezTo>
                  <a:cubicBezTo>
                    <a:pt x="9326" y="8161"/>
                    <a:pt x="9281" y="8150"/>
                    <a:pt x="9191" y="8150"/>
                  </a:cubicBezTo>
                  <a:lnTo>
                    <a:pt x="8485" y="8150"/>
                  </a:lnTo>
                  <a:cubicBezTo>
                    <a:pt x="8365" y="8150"/>
                    <a:pt x="8270" y="8260"/>
                    <a:pt x="8299" y="8386"/>
                  </a:cubicBezTo>
                  <a:cubicBezTo>
                    <a:pt x="8319" y="8473"/>
                    <a:pt x="8401" y="8533"/>
                    <a:pt x="8490" y="8533"/>
                  </a:cubicBezTo>
                  <a:lnTo>
                    <a:pt x="9172" y="8533"/>
                  </a:lnTo>
                  <a:cubicBezTo>
                    <a:pt x="9174" y="8535"/>
                    <a:pt x="9175" y="8535"/>
                    <a:pt x="9177" y="8536"/>
                  </a:cubicBezTo>
                  <a:lnTo>
                    <a:pt x="10352" y="9494"/>
                  </a:lnTo>
                  <a:cubicBezTo>
                    <a:pt x="10386" y="9523"/>
                    <a:pt x="10442" y="9570"/>
                    <a:pt x="10519" y="9570"/>
                  </a:cubicBezTo>
                  <a:cubicBezTo>
                    <a:pt x="10540" y="9570"/>
                    <a:pt x="10563" y="9566"/>
                    <a:pt x="10586" y="9558"/>
                  </a:cubicBezTo>
                  <a:cubicBezTo>
                    <a:pt x="10698" y="9518"/>
                    <a:pt x="10717" y="9414"/>
                    <a:pt x="10726" y="9363"/>
                  </a:cubicBezTo>
                  <a:cubicBezTo>
                    <a:pt x="10728" y="9357"/>
                    <a:pt x="10729" y="9349"/>
                    <a:pt x="10731" y="9340"/>
                  </a:cubicBezTo>
                  <a:lnTo>
                    <a:pt x="10890" y="8526"/>
                  </a:lnTo>
                  <a:cubicBezTo>
                    <a:pt x="11438" y="8483"/>
                    <a:pt x="11947" y="8242"/>
                    <a:pt x="12332" y="7841"/>
                  </a:cubicBezTo>
                  <a:cubicBezTo>
                    <a:pt x="12737" y="7421"/>
                    <a:pt x="12959" y="6871"/>
                    <a:pt x="12959" y="6291"/>
                  </a:cubicBezTo>
                  <a:cubicBezTo>
                    <a:pt x="12961" y="5266"/>
                    <a:pt x="12269" y="4399"/>
                    <a:pt x="11329" y="4132"/>
                  </a:cubicBezTo>
                  <a:cubicBezTo>
                    <a:pt x="11421" y="3830"/>
                    <a:pt x="11468" y="3517"/>
                    <a:pt x="11468" y="3200"/>
                  </a:cubicBezTo>
                  <a:cubicBezTo>
                    <a:pt x="11468" y="1436"/>
                    <a:pt x="10033" y="0"/>
                    <a:pt x="8267" y="0"/>
                  </a:cubicBezTo>
                  <a:lnTo>
                    <a:pt x="5468" y="0"/>
                  </a:lnTo>
                  <a:cubicBezTo>
                    <a:pt x="5379" y="0"/>
                    <a:pt x="5298" y="60"/>
                    <a:pt x="5278" y="147"/>
                  </a:cubicBezTo>
                  <a:cubicBezTo>
                    <a:pt x="5250" y="273"/>
                    <a:pt x="5344" y="384"/>
                    <a:pt x="5465" y="384"/>
                  </a:cubicBezTo>
                  <a:lnTo>
                    <a:pt x="8264" y="384"/>
                  </a:lnTo>
                  <a:cubicBezTo>
                    <a:pt x="9818" y="384"/>
                    <a:pt x="11082" y="1648"/>
                    <a:pt x="11082" y="3200"/>
                  </a:cubicBezTo>
                  <a:cubicBezTo>
                    <a:pt x="11082" y="3493"/>
                    <a:pt x="11036" y="3781"/>
                    <a:pt x="10947" y="4059"/>
                  </a:cubicBezTo>
                  <a:cubicBezTo>
                    <a:pt x="10869" y="4051"/>
                    <a:pt x="10790" y="4047"/>
                    <a:pt x="10711" y="4047"/>
                  </a:cubicBezTo>
                  <a:lnTo>
                    <a:pt x="7259" y="4047"/>
                  </a:lnTo>
                  <a:cubicBezTo>
                    <a:pt x="6038" y="4047"/>
                    <a:pt x="5043" y="5027"/>
                    <a:pt x="5018" y="6242"/>
                  </a:cubicBezTo>
                  <a:lnTo>
                    <a:pt x="3607" y="7392"/>
                  </a:lnTo>
                  <a:lnTo>
                    <a:pt x="3385" y="6260"/>
                  </a:lnTo>
                  <a:lnTo>
                    <a:pt x="3382" y="6243"/>
                  </a:lnTo>
                  <a:cubicBezTo>
                    <a:pt x="3342" y="6038"/>
                    <a:pt x="3219" y="6016"/>
                    <a:pt x="3086" y="6012"/>
                  </a:cubicBezTo>
                  <a:cubicBezTo>
                    <a:pt x="1573" y="5947"/>
                    <a:pt x="389" y="4711"/>
                    <a:pt x="389" y="3200"/>
                  </a:cubicBezTo>
                  <a:cubicBezTo>
                    <a:pt x="389" y="1648"/>
                    <a:pt x="1653" y="384"/>
                    <a:pt x="3207" y="384"/>
                  </a:cubicBezTo>
                  <a:lnTo>
                    <a:pt x="4583" y="384"/>
                  </a:lnTo>
                  <a:cubicBezTo>
                    <a:pt x="4672" y="384"/>
                    <a:pt x="4753" y="325"/>
                    <a:pt x="4773" y="238"/>
                  </a:cubicBezTo>
                  <a:cubicBezTo>
                    <a:pt x="4801" y="112"/>
                    <a:pt x="4707" y="0"/>
                    <a:pt x="458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71"/>
            <p:cNvSpPr/>
            <p:nvPr/>
          </p:nvSpPr>
          <p:spPr>
            <a:xfrm>
              <a:off x="2520852" y="3421656"/>
              <a:ext cx="34710" cy="11079"/>
            </a:xfrm>
            <a:custGeom>
              <a:avLst/>
              <a:gdLst/>
              <a:ahLst/>
              <a:cxnLst/>
              <a:rect l="l" t="t" r="r" b="b"/>
              <a:pathLst>
                <a:path w="1203" h="384" extrusionOk="0">
                  <a:moveTo>
                    <a:pt x="220" y="0"/>
                  </a:moveTo>
                  <a:cubicBezTo>
                    <a:pt x="131" y="0"/>
                    <a:pt x="49" y="60"/>
                    <a:pt x="29" y="146"/>
                  </a:cubicBezTo>
                  <a:cubicBezTo>
                    <a:pt x="0" y="272"/>
                    <a:pt x="95" y="384"/>
                    <a:pt x="216" y="384"/>
                  </a:cubicBezTo>
                  <a:lnTo>
                    <a:pt x="983" y="384"/>
                  </a:lnTo>
                  <a:cubicBezTo>
                    <a:pt x="1074" y="384"/>
                    <a:pt x="1155" y="324"/>
                    <a:pt x="1174" y="236"/>
                  </a:cubicBezTo>
                  <a:cubicBezTo>
                    <a:pt x="1203" y="111"/>
                    <a:pt x="1108" y="0"/>
                    <a:pt x="98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71"/>
            <p:cNvSpPr/>
            <p:nvPr/>
          </p:nvSpPr>
          <p:spPr>
            <a:xfrm>
              <a:off x="2579077" y="3421656"/>
              <a:ext cx="97319" cy="11079"/>
            </a:xfrm>
            <a:custGeom>
              <a:avLst/>
              <a:gdLst/>
              <a:ahLst/>
              <a:cxnLst/>
              <a:rect l="l" t="t" r="r" b="b"/>
              <a:pathLst>
                <a:path w="3373" h="384" extrusionOk="0">
                  <a:moveTo>
                    <a:pt x="220" y="0"/>
                  </a:moveTo>
                  <a:cubicBezTo>
                    <a:pt x="131" y="0"/>
                    <a:pt x="50" y="60"/>
                    <a:pt x="30" y="146"/>
                  </a:cubicBezTo>
                  <a:cubicBezTo>
                    <a:pt x="1" y="272"/>
                    <a:pt x="96" y="384"/>
                    <a:pt x="217" y="384"/>
                  </a:cubicBezTo>
                  <a:lnTo>
                    <a:pt x="3153" y="384"/>
                  </a:lnTo>
                  <a:cubicBezTo>
                    <a:pt x="3242" y="384"/>
                    <a:pt x="3323" y="324"/>
                    <a:pt x="3343" y="236"/>
                  </a:cubicBezTo>
                  <a:cubicBezTo>
                    <a:pt x="3372" y="111"/>
                    <a:pt x="3277" y="0"/>
                    <a:pt x="315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71"/>
            <p:cNvSpPr/>
            <p:nvPr/>
          </p:nvSpPr>
          <p:spPr>
            <a:xfrm>
              <a:off x="2641369" y="3460376"/>
              <a:ext cx="34710" cy="11079"/>
            </a:xfrm>
            <a:custGeom>
              <a:avLst/>
              <a:gdLst/>
              <a:ahLst/>
              <a:cxnLst/>
              <a:rect l="l" t="t" r="r" b="b"/>
              <a:pathLst>
                <a:path w="1203" h="384" extrusionOk="0">
                  <a:moveTo>
                    <a:pt x="219" y="0"/>
                  </a:moveTo>
                  <a:cubicBezTo>
                    <a:pt x="129" y="0"/>
                    <a:pt x="48" y="60"/>
                    <a:pt x="28" y="146"/>
                  </a:cubicBezTo>
                  <a:cubicBezTo>
                    <a:pt x="0" y="272"/>
                    <a:pt x="94" y="384"/>
                    <a:pt x="215" y="384"/>
                  </a:cubicBezTo>
                  <a:lnTo>
                    <a:pt x="983" y="384"/>
                  </a:lnTo>
                  <a:cubicBezTo>
                    <a:pt x="1072" y="384"/>
                    <a:pt x="1154" y="324"/>
                    <a:pt x="1173" y="237"/>
                  </a:cubicBezTo>
                  <a:cubicBezTo>
                    <a:pt x="1203" y="111"/>
                    <a:pt x="1108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71"/>
            <p:cNvSpPr/>
            <p:nvPr/>
          </p:nvSpPr>
          <p:spPr>
            <a:xfrm>
              <a:off x="2520535" y="3460376"/>
              <a:ext cx="97262" cy="11079"/>
            </a:xfrm>
            <a:custGeom>
              <a:avLst/>
              <a:gdLst/>
              <a:ahLst/>
              <a:cxnLst/>
              <a:rect l="l" t="t" r="r" b="b"/>
              <a:pathLst>
                <a:path w="3371" h="384" extrusionOk="0">
                  <a:moveTo>
                    <a:pt x="220" y="0"/>
                  </a:moveTo>
                  <a:cubicBezTo>
                    <a:pt x="131" y="0"/>
                    <a:pt x="50" y="60"/>
                    <a:pt x="30" y="146"/>
                  </a:cubicBezTo>
                  <a:cubicBezTo>
                    <a:pt x="0" y="272"/>
                    <a:pt x="96" y="384"/>
                    <a:pt x="217" y="384"/>
                  </a:cubicBezTo>
                  <a:lnTo>
                    <a:pt x="3153" y="384"/>
                  </a:lnTo>
                  <a:cubicBezTo>
                    <a:pt x="3242" y="384"/>
                    <a:pt x="3323" y="324"/>
                    <a:pt x="3343" y="237"/>
                  </a:cubicBezTo>
                  <a:cubicBezTo>
                    <a:pt x="3370" y="111"/>
                    <a:pt x="3277" y="0"/>
                    <a:pt x="315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9" name="Google Shape;2619;p71"/>
          <p:cNvGrpSpPr/>
          <p:nvPr/>
        </p:nvGrpSpPr>
        <p:grpSpPr>
          <a:xfrm>
            <a:off x="3188740" y="3240318"/>
            <a:ext cx="353789" cy="373755"/>
            <a:chOff x="3162965" y="3240318"/>
            <a:chExt cx="353789" cy="373755"/>
          </a:xfrm>
        </p:grpSpPr>
        <p:sp>
          <p:nvSpPr>
            <p:cNvPr id="2620" name="Google Shape;2620;p71"/>
            <p:cNvSpPr/>
            <p:nvPr/>
          </p:nvSpPr>
          <p:spPr>
            <a:xfrm>
              <a:off x="3226960" y="3244877"/>
              <a:ext cx="225800" cy="259644"/>
            </a:xfrm>
            <a:custGeom>
              <a:avLst/>
              <a:gdLst/>
              <a:ahLst/>
              <a:cxnLst/>
              <a:rect l="l" t="t" r="r" b="b"/>
              <a:pathLst>
                <a:path w="7826" h="8999" extrusionOk="0">
                  <a:moveTo>
                    <a:pt x="5716" y="8999"/>
                  </a:moveTo>
                  <a:lnTo>
                    <a:pt x="2111" y="8999"/>
                  </a:lnTo>
                  <a:cubicBezTo>
                    <a:pt x="1805" y="6989"/>
                    <a:pt x="1" y="6520"/>
                    <a:pt x="4" y="4047"/>
                  </a:cubicBezTo>
                  <a:cubicBezTo>
                    <a:pt x="7" y="1489"/>
                    <a:pt x="1987" y="1"/>
                    <a:pt x="3914" y="28"/>
                  </a:cubicBezTo>
                  <a:cubicBezTo>
                    <a:pt x="5840" y="1"/>
                    <a:pt x="7821" y="1489"/>
                    <a:pt x="7822" y="4047"/>
                  </a:cubicBezTo>
                  <a:cubicBezTo>
                    <a:pt x="7825" y="6520"/>
                    <a:pt x="6021" y="6989"/>
                    <a:pt x="5716" y="8999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71"/>
            <p:cNvSpPr/>
            <p:nvPr/>
          </p:nvSpPr>
          <p:spPr>
            <a:xfrm>
              <a:off x="3305006" y="3406104"/>
              <a:ext cx="69765" cy="51386"/>
            </a:xfrm>
            <a:custGeom>
              <a:avLst/>
              <a:gdLst/>
              <a:ahLst/>
              <a:cxnLst/>
              <a:rect l="l" t="t" r="r" b="b"/>
              <a:pathLst>
                <a:path w="2418" h="1781" extrusionOk="0">
                  <a:moveTo>
                    <a:pt x="2418" y="827"/>
                  </a:moveTo>
                  <a:cubicBezTo>
                    <a:pt x="2326" y="801"/>
                    <a:pt x="2232" y="778"/>
                    <a:pt x="2143" y="754"/>
                  </a:cubicBezTo>
                  <a:cubicBezTo>
                    <a:pt x="1933" y="697"/>
                    <a:pt x="1878" y="426"/>
                    <a:pt x="1835" y="338"/>
                  </a:cubicBezTo>
                  <a:cubicBezTo>
                    <a:pt x="1339" y="1"/>
                    <a:pt x="976" y="91"/>
                    <a:pt x="583" y="338"/>
                  </a:cubicBezTo>
                  <a:cubicBezTo>
                    <a:pt x="540" y="426"/>
                    <a:pt x="483" y="697"/>
                    <a:pt x="275" y="754"/>
                  </a:cubicBezTo>
                  <a:cubicBezTo>
                    <a:pt x="184" y="778"/>
                    <a:pt x="92" y="801"/>
                    <a:pt x="0" y="827"/>
                  </a:cubicBezTo>
                  <a:lnTo>
                    <a:pt x="991" y="1671"/>
                  </a:lnTo>
                  <a:cubicBezTo>
                    <a:pt x="1160" y="1780"/>
                    <a:pt x="1256" y="1780"/>
                    <a:pt x="1425" y="1671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71"/>
            <p:cNvSpPr/>
            <p:nvPr/>
          </p:nvSpPr>
          <p:spPr>
            <a:xfrm>
              <a:off x="3275605" y="3429965"/>
              <a:ext cx="128942" cy="74555"/>
            </a:xfrm>
            <a:custGeom>
              <a:avLst/>
              <a:gdLst/>
              <a:ahLst/>
              <a:cxnLst/>
              <a:rect l="l" t="t" r="r" b="b"/>
              <a:pathLst>
                <a:path w="4469" h="2584" extrusionOk="0">
                  <a:moveTo>
                    <a:pt x="4469" y="1097"/>
                  </a:moveTo>
                  <a:cubicBezTo>
                    <a:pt x="4469" y="355"/>
                    <a:pt x="3963" y="146"/>
                    <a:pt x="3446" y="0"/>
                  </a:cubicBezTo>
                  <a:lnTo>
                    <a:pt x="2452" y="583"/>
                  </a:lnTo>
                  <a:cubicBezTo>
                    <a:pt x="2285" y="692"/>
                    <a:pt x="2188" y="692"/>
                    <a:pt x="2018" y="583"/>
                  </a:cubicBezTo>
                  <a:lnTo>
                    <a:pt x="1025" y="0"/>
                  </a:lnTo>
                  <a:cubicBezTo>
                    <a:pt x="507" y="146"/>
                    <a:pt x="1" y="355"/>
                    <a:pt x="1" y="1097"/>
                  </a:cubicBezTo>
                  <a:lnTo>
                    <a:pt x="1" y="1363"/>
                  </a:lnTo>
                  <a:cubicBezTo>
                    <a:pt x="200" y="1715"/>
                    <a:pt x="358" y="2105"/>
                    <a:pt x="430" y="2584"/>
                  </a:cubicBezTo>
                  <a:lnTo>
                    <a:pt x="4039" y="2584"/>
                  </a:lnTo>
                  <a:cubicBezTo>
                    <a:pt x="4113" y="2105"/>
                    <a:pt x="4271" y="1715"/>
                    <a:pt x="4469" y="1363"/>
                  </a:cubicBezTo>
                  <a:lnTo>
                    <a:pt x="4469" y="1097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71"/>
            <p:cNvSpPr/>
            <p:nvPr/>
          </p:nvSpPr>
          <p:spPr>
            <a:xfrm>
              <a:off x="3269488" y="3504491"/>
              <a:ext cx="140771" cy="32690"/>
            </a:xfrm>
            <a:custGeom>
              <a:avLst/>
              <a:gdLst/>
              <a:ahLst/>
              <a:cxnLst/>
              <a:rect l="l" t="t" r="r" b="b"/>
              <a:pathLst>
                <a:path w="4879" h="1133" extrusionOk="0">
                  <a:moveTo>
                    <a:pt x="4228" y="1"/>
                  </a:moveTo>
                  <a:lnTo>
                    <a:pt x="651" y="1"/>
                  </a:lnTo>
                  <a:lnTo>
                    <a:pt x="588" y="1"/>
                  </a:lnTo>
                  <a:cubicBezTo>
                    <a:pt x="282" y="1"/>
                    <a:pt x="21" y="241"/>
                    <a:pt x="12" y="548"/>
                  </a:cubicBezTo>
                  <a:cubicBezTo>
                    <a:pt x="1" y="867"/>
                    <a:pt x="259" y="1133"/>
                    <a:pt x="576" y="1133"/>
                  </a:cubicBezTo>
                  <a:lnTo>
                    <a:pt x="1039" y="1133"/>
                  </a:lnTo>
                  <a:lnTo>
                    <a:pt x="3839" y="1133"/>
                  </a:lnTo>
                  <a:lnTo>
                    <a:pt x="4290" y="1133"/>
                  </a:lnTo>
                  <a:cubicBezTo>
                    <a:pt x="4598" y="1133"/>
                    <a:pt x="4859" y="892"/>
                    <a:pt x="4868" y="585"/>
                  </a:cubicBezTo>
                  <a:cubicBezTo>
                    <a:pt x="4879" y="266"/>
                    <a:pt x="4621" y="1"/>
                    <a:pt x="4304" y="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71"/>
            <p:cNvSpPr/>
            <p:nvPr/>
          </p:nvSpPr>
          <p:spPr>
            <a:xfrm>
              <a:off x="3311584" y="3561042"/>
              <a:ext cx="56464" cy="47491"/>
            </a:xfrm>
            <a:custGeom>
              <a:avLst/>
              <a:gdLst/>
              <a:ahLst/>
              <a:cxnLst/>
              <a:rect l="l" t="t" r="r" b="b"/>
              <a:pathLst>
                <a:path w="1957" h="1646" extrusionOk="0">
                  <a:moveTo>
                    <a:pt x="1956" y="981"/>
                  </a:moveTo>
                  <a:lnTo>
                    <a:pt x="1956" y="318"/>
                  </a:lnTo>
                  <a:lnTo>
                    <a:pt x="978" y="1"/>
                  </a:lnTo>
                  <a:lnTo>
                    <a:pt x="1" y="318"/>
                  </a:lnTo>
                  <a:lnTo>
                    <a:pt x="1" y="981"/>
                  </a:lnTo>
                  <a:cubicBezTo>
                    <a:pt x="1" y="1346"/>
                    <a:pt x="300" y="1645"/>
                    <a:pt x="665" y="1645"/>
                  </a:cubicBezTo>
                  <a:lnTo>
                    <a:pt x="1292" y="1645"/>
                  </a:lnTo>
                  <a:cubicBezTo>
                    <a:pt x="1657" y="1645"/>
                    <a:pt x="1956" y="1348"/>
                    <a:pt x="1956" y="98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71"/>
            <p:cNvSpPr/>
            <p:nvPr/>
          </p:nvSpPr>
          <p:spPr>
            <a:xfrm>
              <a:off x="3281635" y="3526852"/>
              <a:ext cx="115410" cy="43538"/>
            </a:xfrm>
            <a:custGeom>
              <a:avLst/>
              <a:gdLst/>
              <a:ahLst/>
              <a:cxnLst/>
              <a:rect l="l" t="t" r="r" b="b"/>
              <a:pathLst>
                <a:path w="4000" h="1509" extrusionOk="0">
                  <a:moveTo>
                    <a:pt x="3999" y="939"/>
                  </a:moveTo>
                  <a:cubicBezTo>
                    <a:pt x="3999" y="625"/>
                    <a:pt x="3741" y="368"/>
                    <a:pt x="3428" y="368"/>
                  </a:cubicBezTo>
                  <a:lnTo>
                    <a:pt x="1944" y="0"/>
                  </a:lnTo>
                  <a:lnTo>
                    <a:pt x="608" y="368"/>
                  </a:lnTo>
                  <a:cubicBezTo>
                    <a:pt x="270" y="368"/>
                    <a:pt x="0" y="664"/>
                    <a:pt x="43" y="1011"/>
                  </a:cubicBezTo>
                  <a:cubicBezTo>
                    <a:pt x="78" y="1296"/>
                    <a:pt x="330" y="1508"/>
                    <a:pt x="620" y="1508"/>
                  </a:cubicBezTo>
                  <a:lnTo>
                    <a:pt x="759" y="1508"/>
                  </a:lnTo>
                  <a:lnTo>
                    <a:pt x="3278" y="1508"/>
                  </a:lnTo>
                  <a:lnTo>
                    <a:pt x="3428" y="1508"/>
                  </a:lnTo>
                  <a:cubicBezTo>
                    <a:pt x="3741" y="1508"/>
                    <a:pt x="3999" y="1252"/>
                    <a:pt x="3999" y="939"/>
                  </a:cubicBezTo>
                  <a:close/>
                </a:path>
              </a:pathLst>
            </a:custGeom>
            <a:solidFill>
              <a:srgbClr val="E3D9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71"/>
            <p:cNvSpPr/>
            <p:nvPr/>
          </p:nvSpPr>
          <p:spPr>
            <a:xfrm>
              <a:off x="3293753" y="3308698"/>
              <a:ext cx="92213" cy="51992"/>
            </a:xfrm>
            <a:custGeom>
              <a:avLst/>
              <a:gdLst/>
              <a:ahLst/>
              <a:cxnLst/>
              <a:rect l="l" t="t" r="r" b="b"/>
              <a:pathLst>
                <a:path w="3196" h="1802" extrusionOk="0">
                  <a:moveTo>
                    <a:pt x="3196" y="1801"/>
                  </a:moveTo>
                  <a:cubicBezTo>
                    <a:pt x="3196" y="616"/>
                    <a:pt x="2398" y="14"/>
                    <a:pt x="1599" y="1"/>
                  </a:cubicBezTo>
                  <a:cubicBezTo>
                    <a:pt x="800" y="14"/>
                    <a:pt x="0" y="616"/>
                    <a:pt x="0" y="180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71"/>
            <p:cNvSpPr/>
            <p:nvPr/>
          </p:nvSpPr>
          <p:spPr>
            <a:xfrm>
              <a:off x="3293897" y="3344764"/>
              <a:ext cx="92415" cy="77296"/>
            </a:xfrm>
            <a:custGeom>
              <a:avLst/>
              <a:gdLst/>
              <a:ahLst/>
              <a:cxnLst/>
              <a:rect l="l" t="t" r="r" b="b"/>
              <a:pathLst>
                <a:path w="3203" h="2679" extrusionOk="0">
                  <a:moveTo>
                    <a:pt x="3203" y="541"/>
                  </a:moveTo>
                  <a:cubicBezTo>
                    <a:pt x="2554" y="496"/>
                    <a:pt x="2651" y="1"/>
                    <a:pt x="2204" y="116"/>
                  </a:cubicBezTo>
                  <a:cubicBezTo>
                    <a:pt x="1858" y="205"/>
                    <a:pt x="1730" y="249"/>
                    <a:pt x="1601" y="249"/>
                  </a:cubicBezTo>
                  <a:cubicBezTo>
                    <a:pt x="1473" y="249"/>
                    <a:pt x="1345" y="205"/>
                    <a:pt x="999" y="116"/>
                  </a:cubicBezTo>
                  <a:cubicBezTo>
                    <a:pt x="552" y="1"/>
                    <a:pt x="649" y="496"/>
                    <a:pt x="0" y="541"/>
                  </a:cubicBezTo>
                  <a:lnTo>
                    <a:pt x="0" y="1030"/>
                  </a:lnTo>
                  <a:cubicBezTo>
                    <a:pt x="0" y="1538"/>
                    <a:pt x="422" y="2159"/>
                    <a:pt x="974" y="2466"/>
                  </a:cubicBezTo>
                  <a:cubicBezTo>
                    <a:pt x="1048" y="2507"/>
                    <a:pt x="1123" y="2542"/>
                    <a:pt x="1201" y="2572"/>
                  </a:cubicBezTo>
                  <a:cubicBezTo>
                    <a:pt x="1491" y="2679"/>
                    <a:pt x="1712" y="2679"/>
                    <a:pt x="2002" y="2572"/>
                  </a:cubicBezTo>
                  <a:cubicBezTo>
                    <a:pt x="2080" y="2542"/>
                    <a:pt x="2155" y="2507"/>
                    <a:pt x="2229" y="2466"/>
                  </a:cubicBezTo>
                  <a:cubicBezTo>
                    <a:pt x="2781" y="2159"/>
                    <a:pt x="3203" y="1538"/>
                    <a:pt x="3203" y="1030"/>
                  </a:cubicBezTo>
                  <a:lnTo>
                    <a:pt x="3203" y="541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71"/>
            <p:cNvSpPr/>
            <p:nvPr/>
          </p:nvSpPr>
          <p:spPr>
            <a:xfrm>
              <a:off x="3162965" y="3369519"/>
              <a:ext cx="45356" cy="11079"/>
            </a:xfrm>
            <a:custGeom>
              <a:avLst/>
              <a:gdLst/>
              <a:ahLst/>
              <a:cxnLst/>
              <a:rect l="l" t="t" r="r" b="b"/>
              <a:pathLst>
                <a:path w="1572" h="384" extrusionOk="0">
                  <a:moveTo>
                    <a:pt x="220" y="0"/>
                  </a:moveTo>
                  <a:cubicBezTo>
                    <a:pt x="131" y="0"/>
                    <a:pt x="50" y="60"/>
                    <a:pt x="30" y="147"/>
                  </a:cubicBezTo>
                  <a:cubicBezTo>
                    <a:pt x="1" y="273"/>
                    <a:pt x="96" y="384"/>
                    <a:pt x="215" y="384"/>
                  </a:cubicBezTo>
                  <a:lnTo>
                    <a:pt x="1352" y="384"/>
                  </a:lnTo>
                  <a:cubicBezTo>
                    <a:pt x="1441" y="384"/>
                    <a:pt x="1522" y="325"/>
                    <a:pt x="1542" y="238"/>
                  </a:cubicBezTo>
                  <a:cubicBezTo>
                    <a:pt x="1571" y="112"/>
                    <a:pt x="1476" y="0"/>
                    <a:pt x="135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71"/>
            <p:cNvSpPr/>
            <p:nvPr/>
          </p:nvSpPr>
          <p:spPr>
            <a:xfrm>
              <a:off x="3168908" y="3308179"/>
              <a:ext cx="39268" cy="23948"/>
            </a:xfrm>
            <a:custGeom>
              <a:avLst/>
              <a:gdLst/>
              <a:ahLst/>
              <a:cxnLst/>
              <a:rect l="l" t="t" r="r" b="b"/>
              <a:pathLst>
                <a:path w="1361" h="830" extrusionOk="0">
                  <a:moveTo>
                    <a:pt x="216" y="1"/>
                  </a:moveTo>
                  <a:cubicBezTo>
                    <a:pt x="145" y="1"/>
                    <a:pt x="78" y="40"/>
                    <a:pt x="45" y="108"/>
                  </a:cubicBezTo>
                  <a:cubicBezTo>
                    <a:pt x="0" y="203"/>
                    <a:pt x="39" y="316"/>
                    <a:pt x="134" y="362"/>
                  </a:cubicBezTo>
                  <a:lnTo>
                    <a:pt x="1062" y="812"/>
                  </a:lnTo>
                  <a:cubicBezTo>
                    <a:pt x="1088" y="824"/>
                    <a:pt x="1115" y="830"/>
                    <a:pt x="1145" y="830"/>
                  </a:cubicBezTo>
                  <a:cubicBezTo>
                    <a:pt x="1214" y="830"/>
                    <a:pt x="1283" y="790"/>
                    <a:pt x="1315" y="723"/>
                  </a:cubicBezTo>
                  <a:cubicBezTo>
                    <a:pt x="1361" y="629"/>
                    <a:pt x="1321" y="516"/>
                    <a:pt x="1227" y="470"/>
                  </a:cubicBezTo>
                  <a:lnTo>
                    <a:pt x="299" y="20"/>
                  </a:lnTo>
                  <a:cubicBezTo>
                    <a:pt x="273" y="7"/>
                    <a:pt x="244" y="1"/>
                    <a:pt x="21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71"/>
            <p:cNvSpPr/>
            <p:nvPr/>
          </p:nvSpPr>
          <p:spPr>
            <a:xfrm>
              <a:off x="3168908" y="3418049"/>
              <a:ext cx="39268" cy="23976"/>
            </a:xfrm>
            <a:custGeom>
              <a:avLst/>
              <a:gdLst/>
              <a:ahLst/>
              <a:cxnLst/>
              <a:rect l="l" t="t" r="r" b="b"/>
              <a:pathLst>
                <a:path w="1361" h="831" extrusionOk="0">
                  <a:moveTo>
                    <a:pt x="1144" y="0"/>
                  </a:moveTo>
                  <a:cubicBezTo>
                    <a:pt x="1116" y="0"/>
                    <a:pt x="1088" y="6"/>
                    <a:pt x="1062" y="19"/>
                  </a:cubicBezTo>
                  <a:lnTo>
                    <a:pt x="134" y="470"/>
                  </a:lnTo>
                  <a:cubicBezTo>
                    <a:pt x="39" y="515"/>
                    <a:pt x="0" y="628"/>
                    <a:pt x="46" y="723"/>
                  </a:cubicBezTo>
                  <a:cubicBezTo>
                    <a:pt x="79" y="791"/>
                    <a:pt x="146" y="831"/>
                    <a:pt x="217" y="831"/>
                  </a:cubicBezTo>
                  <a:cubicBezTo>
                    <a:pt x="244" y="831"/>
                    <a:pt x="273" y="825"/>
                    <a:pt x="299" y="811"/>
                  </a:cubicBezTo>
                  <a:lnTo>
                    <a:pt x="1227" y="361"/>
                  </a:lnTo>
                  <a:cubicBezTo>
                    <a:pt x="1321" y="315"/>
                    <a:pt x="1361" y="202"/>
                    <a:pt x="1315" y="108"/>
                  </a:cubicBezTo>
                  <a:cubicBezTo>
                    <a:pt x="1282" y="40"/>
                    <a:pt x="1214" y="0"/>
                    <a:pt x="114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71"/>
            <p:cNvSpPr/>
            <p:nvPr/>
          </p:nvSpPr>
          <p:spPr>
            <a:xfrm>
              <a:off x="3471398" y="3369519"/>
              <a:ext cx="45356" cy="11079"/>
            </a:xfrm>
            <a:custGeom>
              <a:avLst/>
              <a:gdLst/>
              <a:ahLst/>
              <a:cxnLst/>
              <a:rect l="l" t="t" r="r" b="b"/>
              <a:pathLst>
                <a:path w="1572" h="384" extrusionOk="0">
                  <a:moveTo>
                    <a:pt x="220" y="0"/>
                  </a:moveTo>
                  <a:cubicBezTo>
                    <a:pt x="131" y="0"/>
                    <a:pt x="50" y="60"/>
                    <a:pt x="30" y="147"/>
                  </a:cubicBezTo>
                  <a:cubicBezTo>
                    <a:pt x="1" y="273"/>
                    <a:pt x="96" y="384"/>
                    <a:pt x="217" y="384"/>
                  </a:cubicBezTo>
                  <a:lnTo>
                    <a:pt x="1354" y="384"/>
                  </a:lnTo>
                  <a:cubicBezTo>
                    <a:pt x="1442" y="384"/>
                    <a:pt x="1524" y="325"/>
                    <a:pt x="1544" y="238"/>
                  </a:cubicBezTo>
                  <a:cubicBezTo>
                    <a:pt x="1571" y="112"/>
                    <a:pt x="1478" y="0"/>
                    <a:pt x="135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71"/>
            <p:cNvSpPr/>
            <p:nvPr/>
          </p:nvSpPr>
          <p:spPr>
            <a:xfrm>
              <a:off x="3471542" y="3308179"/>
              <a:ext cx="39326" cy="23948"/>
            </a:xfrm>
            <a:custGeom>
              <a:avLst/>
              <a:gdLst/>
              <a:ahLst/>
              <a:cxnLst/>
              <a:rect l="l" t="t" r="r" b="b"/>
              <a:pathLst>
                <a:path w="1363" h="830" extrusionOk="0">
                  <a:moveTo>
                    <a:pt x="1146" y="1"/>
                  </a:moveTo>
                  <a:cubicBezTo>
                    <a:pt x="1118" y="1"/>
                    <a:pt x="1090" y="7"/>
                    <a:pt x="1063" y="20"/>
                  </a:cubicBezTo>
                  <a:lnTo>
                    <a:pt x="135" y="470"/>
                  </a:lnTo>
                  <a:cubicBezTo>
                    <a:pt x="40" y="516"/>
                    <a:pt x="0" y="629"/>
                    <a:pt x="46" y="724"/>
                  </a:cubicBezTo>
                  <a:cubicBezTo>
                    <a:pt x="78" y="792"/>
                    <a:pt x="147" y="830"/>
                    <a:pt x="218" y="830"/>
                  </a:cubicBezTo>
                  <a:cubicBezTo>
                    <a:pt x="246" y="830"/>
                    <a:pt x="273" y="824"/>
                    <a:pt x="299" y="812"/>
                  </a:cubicBezTo>
                  <a:lnTo>
                    <a:pt x="1229" y="362"/>
                  </a:lnTo>
                  <a:cubicBezTo>
                    <a:pt x="1322" y="316"/>
                    <a:pt x="1362" y="203"/>
                    <a:pt x="1316" y="108"/>
                  </a:cubicBezTo>
                  <a:cubicBezTo>
                    <a:pt x="1284" y="40"/>
                    <a:pt x="1217" y="1"/>
                    <a:pt x="114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71"/>
            <p:cNvSpPr/>
            <p:nvPr/>
          </p:nvSpPr>
          <p:spPr>
            <a:xfrm>
              <a:off x="3471542" y="3418049"/>
              <a:ext cx="39326" cy="23976"/>
            </a:xfrm>
            <a:custGeom>
              <a:avLst/>
              <a:gdLst/>
              <a:ahLst/>
              <a:cxnLst/>
              <a:rect l="l" t="t" r="r" b="b"/>
              <a:pathLst>
                <a:path w="1363" h="831" extrusionOk="0">
                  <a:moveTo>
                    <a:pt x="217" y="0"/>
                  </a:moveTo>
                  <a:cubicBezTo>
                    <a:pt x="147" y="0"/>
                    <a:pt x="79" y="40"/>
                    <a:pt x="46" y="108"/>
                  </a:cubicBezTo>
                  <a:cubicBezTo>
                    <a:pt x="0" y="202"/>
                    <a:pt x="40" y="315"/>
                    <a:pt x="135" y="361"/>
                  </a:cubicBezTo>
                  <a:lnTo>
                    <a:pt x="1063" y="811"/>
                  </a:lnTo>
                  <a:cubicBezTo>
                    <a:pt x="1089" y="825"/>
                    <a:pt x="1118" y="831"/>
                    <a:pt x="1146" y="831"/>
                  </a:cubicBezTo>
                  <a:cubicBezTo>
                    <a:pt x="1217" y="831"/>
                    <a:pt x="1284" y="791"/>
                    <a:pt x="1316" y="723"/>
                  </a:cubicBezTo>
                  <a:cubicBezTo>
                    <a:pt x="1362" y="628"/>
                    <a:pt x="1322" y="515"/>
                    <a:pt x="1229" y="470"/>
                  </a:cubicBezTo>
                  <a:lnTo>
                    <a:pt x="299" y="19"/>
                  </a:lnTo>
                  <a:cubicBezTo>
                    <a:pt x="273" y="6"/>
                    <a:pt x="245" y="0"/>
                    <a:pt x="21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71"/>
            <p:cNvSpPr/>
            <p:nvPr/>
          </p:nvSpPr>
          <p:spPr>
            <a:xfrm>
              <a:off x="3221737" y="3240318"/>
              <a:ext cx="236187" cy="373755"/>
            </a:xfrm>
            <a:custGeom>
              <a:avLst/>
              <a:gdLst/>
              <a:ahLst/>
              <a:cxnLst/>
              <a:rect l="l" t="t" r="r" b="b"/>
              <a:pathLst>
                <a:path w="8186" h="12954" extrusionOk="0">
                  <a:moveTo>
                    <a:pt x="4095" y="2552"/>
                  </a:moveTo>
                  <a:cubicBezTo>
                    <a:pt x="4722" y="2564"/>
                    <a:pt x="5394" y="3001"/>
                    <a:pt x="5491" y="3929"/>
                  </a:cubicBezTo>
                  <a:cubicBezTo>
                    <a:pt x="5380" y="3886"/>
                    <a:pt x="5316" y="3820"/>
                    <a:pt x="5248" y="3751"/>
                  </a:cubicBezTo>
                  <a:cubicBezTo>
                    <a:pt x="5154" y="3656"/>
                    <a:pt x="5033" y="3532"/>
                    <a:pt x="4818" y="3532"/>
                  </a:cubicBezTo>
                  <a:cubicBezTo>
                    <a:pt x="4767" y="3532"/>
                    <a:pt x="4711" y="3539"/>
                    <a:pt x="4649" y="3555"/>
                  </a:cubicBezTo>
                  <a:cubicBezTo>
                    <a:pt x="4567" y="3576"/>
                    <a:pt x="4498" y="3595"/>
                    <a:pt x="4438" y="3610"/>
                  </a:cubicBezTo>
                  <a:cubicBezTo>
                    <a:pt x="4259" y="3658"/>
                    <a:pt x="4168" y="3682"/>
                    <a:pt x="4095" y="3682"/>
                  </a:cubicBezTo>
                  <a:cubicBezTo>
                    <a:pt x="4021" y="3682"/>
                    <a:pt x="3932" y="3659"/>
                    <a:pt x="3753" y="3610"/>
                  </a:cubicBezTo>
                  <a:cubicBezTo>
                    <a:pt x="3693" y="3595"/>
                    <a:pt x="3622" y="3576"/>
                    <a:pt x="3541" y="3555"/>
                  </a:cubicBezTo>
                  <a:cubicBezTo>
                    <a:pt x="3479" y="3539"/>
                    <a:pt x="3423" y="3532"/>
                    <a:pt x="3372" y="3532"/>
                  </a:cubicBezTo>
                  <a:cubicBezTo>
                    <a:pt x="3157" y="3532"/>
                    <a:pt x="3036" y="3656"/>
                    <a:pt x="2941" y="3751"/>
                  </a:cubicBezTo>
                  <a:cubicBezTo>
                    <a:pt x="2874" y="3820"/>
                    <a:pt x="2809" y="3886"/>
                    <a:pt x="2699" y="3929"/>
                  </a:cubicBezTo>
                  <a:cubicBezTo>
                    <a:pt x="2796" y="3001"/>
                    <a:pt x="3466" y="2564"/>
                    <a:pt x="4095" y="2552"/>
                  </a:cubicBezTo>
                  <a:close/>
                  <a:moveTo>
                    <a:pt x="4826" y="3909"/>
                  </a:moveTo>
                  <a:cubicBezTo>
                    <a:pt x="4881" y="3909"/>
                    <a:pt x="4912" y="3941"/>
                    <a:pt x="4986" y="4015"/>
                  </a:cubicBezTo>
                  <a:cubicBezTo>
                    <a:pt x="5086" y="4118"/>
                    <a:pt x="5231" y="4265"/>
                    <a:pt x="5512" y="4326"/>
                  </a:cubicBezTo>
                  <a:lnTo>
                    <a:pt x="5512" y="4650"/>
                  </a:lnTo>
                  <a:cubicBezTo>
                    <a:pt x="5512" y="5162"/>
                    <a:pt x="5009" y="5799"/>
                    <a:pt x="4437" y="6012"/>
                  </a:cubicBezTo>
                  <a:cubicBezTo>
                    <a:pt x="4313" y="6057"/>
                    <a:pt x="4208" y="6080"/>
                    <a:pt x="4102" y="6080"/>
                  </a:cubicBezTo>
                  <a:cubicBezTo>
                    <a:pt x="3997" y="6080"/>
                    <a:pt x="3892" y="6057"/>
                    <a:pt x="3768" y="6012"/>
                  </a:cubicBezTo>
                  <a:cubicBezTo>
                    <a:pt x="3196" y="5799"/>
                    <a:pt x="2693" y="5164"/>
                    <a:pt x="2693" y="4650"/>
                  </a:cubicBezTo>
                  <a:lnTo>
                    <a:pt x="2693" y="4326"/>
                  </a:lnTo>
                  <a:cubicBezTo>
                    <a:pt x="2974" y="4265"/>
                    <a:pt x="3119" y="4118"/>
                    <a:pt x="3219" y="4015"/>
                  </a:cubicBezTo>
                  <a:cubicBezTo>
                    <a:pt x="3292" y="3941"/>
                    <a:pt x="3323" y="3909"/>
                    <a:pt x="3378" y="3909"/>
                  </a:cubicBezTo>
                  <a:cubicBezTo>
                    <a:pt x="3399" y="3909"/>
                    <a:pt x="3422" y="3914"/>
                    <a:pt x="3452" y="3921"/>
                  </a:cubicBezTo>
                  <a:cubicBezTo>
                    <a:pt x="3533" y="3941"/>
                    <a:pt x="3602" y="3960"/>
                    <a:pt x="3662" y="3977"/>
                  </a:cubicBezTo>
                  <a:cubicBezTo>
                    <a:pt x="3866" y="4030"/>
                    <a:pt x="3980" y="4061"/>
                    <a:pt x="4102" y="4061"/>
                  </a:cubicBezTo>
                  <a:cubicBezTo>
                    <a:pt x="4225" y="4061"/>
                    <a:pt x="4339" y="4030"/>
                    <a:pt x="4544" y="3975"/>
                  </a:cubicBezTo>
                  <a:cubicBezTo>
                    <a:pt x="4603" y="3960"/>
                    <a:pt x="4672" y="3941"/>
                    <a:pt x="4751" y="3921"/>
                  </a:cubicBezTo>
                  <a:cubicBezTo>
                    <a:pt x="4782" y="3914"/>
                    <a:pt x="4805" y="3909"/>
                    <a:pt x="4826" y="3909"/>
                  </a:cubicBezTo>
                  <a:close/>
                  <a:moveTo>
                    <a:pt x="3569" y="6342"/>
                  </a:moveTo>
                  <a:cubicBezTo>
                    <a:pt x="3589" y="6351"/>
                    <a:pt x="3609" y="6359"/>
                    <a:pt x="3629" y="6366"/>
                  </a:cubicBezTo>
                  <a:cubicBezTo>
                    <a:pt x="3794" y="6428"/>
                    <a:pt x="3944" y="6458"/>
                    <a:pt x="4095" y="6458"/>
                  </a:cubicBezTo>
                  <a:cubicBezTo>
                    <a:pt x="4245" y="6458"/>
                    <a:pt x="4395" y="6428"/>
                    <a:pt x="4560" y="6366"/>
                  </a:cubicBezTo>
                  <a:cubicBezTo>
                    <a:pt x="4580" y="6359"/>
                    <a:pt x="4599" y="6351"/>
                    <a:pt x="4619" y="6343"/>
                  </a:cubicBezTo>
                  <a:cubicBezTo>
                    <a:pt x="4665" y="6440"/>
                    <a:pt x="4733" y="6550"/>
                    <a:pt x="4845" y="6623"/>
                  </a:cubicBezTo>
                  <a:lnTo>
                    <a:pt x="4214" y="6992"/>
                  </a:lnTo>
                  <a:cubicBezTo>
                    <a:pt x="4213" y="6994"/>
                    <a:pt x="4210" y="6995"/>
                    <a:pt x="4208" y="6997"/>
                  </a:cubicBezTo>
                  <a:cubicBezTo>
                    <a:pt x="4155" y="7031"/>
                    <a:pt x="4125" y="7047"/>
                    <a:pt x="4094" y="7047"/>
                  </a:cubicBezTo>
                  <a:cubicBezTo>
                    <a:pt x="4063" y="7047"/>
                    <a:pt x="4033" y="7031"/>
                    <a:pt x="3980" y="6997"/>
                  </a:cubicBezTo>
                  <a:cubicBezTo>
                    <a:pt x="3978" y="6995"/>
                    <a:pt x="3975" y="6994"/>
                    <a:pt x="3974" y="6992"/>
                  </a:cubicBezTo>
                  <a:lnTo>
                    <a:pt x="3345" y="6623"/>
                  </a:lnTo>
                  <a:cubicBezTo>
                    <a:pt x="3455" y="6550"/>
                    <a:pt x="3524" y="6440"/>
                    <a:pt x="3569" y="6342"/>
                  </a:cubicBezTo>
                  <a:close/>
                  <a:moveTo>
                    <a:pt x="5337" y="6777"/>
                  </a:moveTo>
                  <a:cubicBezTo>
                    <a:pt x="5845" y="6932"/>
                    <a:pt x="6144" y="7118"/>
                    <a:pt x="6144" y="7669"/>
                  </a:cubicBezTo>
                  <a:lnTo>
                    <a:pt x="6144" y="7887"/>
                  </a:lnTo>
                  <a:cubicBezTo>
                    <a:pt x="5971" y="8202"/>
                    <a:pt x="5828" y="8552"/>
                    <a:pt x="5747" y="8965"/>
                  </a:cubicBezTo>
                  <a:lnTo>
                    <a:pt x="2460" y="8965"/>
                  </a:lnTo>
                  <a:cubicBezTo>
                    <a:pt x="2377" y="8552"/>
                    <a:pt x="2234" y="8201"/>
                    <a:pt x="2061" y="7887"/>
                  </a:cubicBezTo>
                  <a:lnTo>
                    <a:pt x="2061" y="7669"/>
                  </a:lnTo>
                  <a:cubicBezTo>
                    <a:pt x="2061" y="7118"/>
                    <a:pt x="2360" y="6932"/>
                    <a:pt x="2868" y="6777"/>
                  </a:cubicBezTo>
                  <a:lnTo>
                    <a:pt x="3786" y="7316"/>
                  </a:lnTo>
                  <a:cubicBezTo>
                    <a:pt x="3900" y="7390"/>
                    <a:pt x="4001" y="7425"/>
                    <a:pt x="4102" y="7425"/>
                  </a:cubicBezTo>
                  <a:cubicBezTo>
                    <a:pt x="4204" y="7425"/>
                    <a:pt x="4305" y="7390"/>
                    <a:pt x="4418" y="7316"/>
                  </a:cubicBezTo>
                  <a:lnTo>
                    <a:pt x="5337" y="6777"/>
                  </a:lnTo>
                  <a:close/>
                  <a:moveTo>
                    <a:pt x="5969" y="9348"/>
                  </a:moveTo>
                  <a:cubicBezTo>
                    <a:pt x="6164" y="9348"/>
                    <a:pt x="6333" y="9494"/>
                    <a:pt x="6351" y="9689"/>
                  </a:cubicBezTo>
                  <a:cubicBezTo>
                    <a:pt x="6371" y="9910"/>
                    <a:pt x="6193" y="10097"/>
                    <a:pt x="5972" y="10097"/>
                  </a:cubicBezTo>
                  <a:lnTo>
                    <a:pt x="4567" y="10097"/>
                  </a:lnTo>
                  <a:cubicBezTo>
                    <a:pt x="4478" y="10097"/>
                    <a:pt x="4397" y="10157"/>
                    <a:pt x="4377" y="10244"/>
                  </a:cubicBezTo>
                  <a:cubicBezTo>
                    <a:pt x="4349" y="10368"/>
                    <a:pt x="4443" y="10480"/>
                    <a:pt x="4564" y="10480"/>
                  </a:cubicBezTo>
                  <a:lnTo>
                    <a:pt x="5514" y="10480"/>
                  </a:lnTo>
                  <a:cubicBezTo>
                    <a:pt x="5696" y="10480"/>
                    <a:pt x="5857" y="10606"/>
                    <a:pt x="5894" y="10784"/>
                  </a:cubicBezTo>
                  <a:cubicBezTo>
                    <a:pt x="5943" y="11030"/>
                    <a:pt x="5756" y="11247"/>
                    <a:pt x="5518" y="11247"/>
                  </a:cubicBezTo>
                  <a:lnTo>
                    <a:pt x="2674" y="11247"/>
                  </a:lnTo>
                  <a:cubicBezTo>
                    <a:pt x="2493" y="11247"/>
                    <a:pt x="2331" y="11122"/>
                    <a:pt x="2296" y="10944"/>
                  </a:cubicBezTo>
                  <a:cubicBezTo>
                    <a:pt x="2245" y="10698"/>
                    <a:pt x="2432" y="10480"/>
                    <a:pt x="2670" y="10480"/>
                  </a:cubicBezTo>
                  <a:lnTo>
                    <a:pt x="3635" y="10480"/>
                  </a:lnTo>
                  <a:cubicBezTo>
                    <a:pt x="3725" y="10480"/>
                    <a:pt x="3806" y="10421"/>
                    <a:pt x="3826" y="10333"/>
                  </a:cubicBezTo>
                  <a:cubicBezTo>
                    <a:pt x="3854" y="10207"/>
                    <a:pt x="3760" y="10097"/>
                    <a:pt x="3639" y="10097"/>
                  </a:cubicBezTo>
                  <a:lnTo>
                    <a:pt x="2216" y="10097"/>
                  </a:lnTo>
                  <a:cubicBezTo>
                    <a:pt x="1996" y="10097"/>
                    <a:pt x="1818" y="9910"/>
                    <a:pt x="1838" y="9689"/>
                  </a:cubicBezTo>
                  <a:cubicBezTo>
                    <a:pt x="1855" y="9494"/>
                    <a:pt x="2026" y="9348"/>
                    <a:pt x="2220" y="9348"/>
                  </a:cubicBezTo>
                  <a:close/>
                  <a:moveTo>
                    <a:pt x="4879" y="11631"/>
                  </a:moveTo>
                  <a:lnTo>
                    <a:pt x="4879" y="12096"/>
                  </a:lnTo>
                  <a:cubicBezTo>
                    <a:pt x="4879" y="12358"/>
                    <a:pt x="4667" y="12570"/>
                    <a:pt x="4405" y="12570"/>
                  </a:cubicBezTo>
                  <a:lnTo>
                    <a:pt x="3780" y="12570"/>
                  </a:lnTo>
                  <a:cubicBezTo>
                    <a:pt x="3520" y="12570"/>
                    <a:pt x="3306" y="12359"/>
                    <a:pt x="3306" y="12100"/>
                  </a:cubicBezTo>
                  <a:lnTo>
                    <a:pt x="3306" y="11631"/>
                  </a:lnTo>
                  <a:close/>
                  <a:moveTo>
                    <a:pt x="4144" y="0"/>
                  </a:moveTo>
                  <a:cubicBezTo>
                    <a:pt x="4127" y="0"/>
                    <a:pt x="4110" y="0"/>
                    <a:pt x="4093" y="1"/>
                  </a:cubicBezTo>
                  <a:cubicBezTo>
                    <a:pt x="4077" y="0"/>
                    <a:pt x="4061" y="0"/>
                    <a:pt x="4044" y="0"/>
                  </a:cubicBezTo>
                  <a:cubicBezTo>
                    <a:pt x="3320" y="0"/>
                    <a:pt x="2606" y="199"/>
                    <a:pt x="1973" y="579"/>
                  </a:cubicBezTo>
                  <a:cubicBezTo>
                    <a:pt x="1884" y="633"/>
                    <a:pt x="1855" y="749"/>
                    <a:pt x="1909" y="838"/>
                  </a:cubicBezTo>
                  <a:cubicBezTo>
                    <a:pt x="1944" y="898"/>
                    <a:pt x="2007" y="931"/>
                    <a:pt x="2072" y="931"/>
                  </a:cubicBezTo>
                  <a:cubicBezTo>
                    <a:pt x="2105" y="931"/>
                    <a:pt x="2138" y="922"/>
                    <a:pt x="2168" y="904"/>
                  </a:cubicBezTo>
                  <a:cubicBezTo>
                    <a:pt x="2741" y="560"/>
                    <a:pt x="3388" y="381"/>
                    <a:pt x="4041" y="381"/>
                  </a:cubicBezTo>
                  <a:cubicBezTo>
                    <a:pt x="4057" y="381"/>
                    <a:pt x="4074" y="381"/>
                    <a:pt x="4090" y="381"/>
                  </a:cubicBezTo>
                  <a:lnTo>
                    <a:pt x="4096" y="381"/>
                  </a:lnTo>
                  <a:cubicBezTo>
                    <a:pt x="4115" y="381"/>
                    <a:pt x="4133" y="381"/>
                    <a:pt x="4152" y="381"/>
                  </a:cubicBezTo>
                  <a:cubicBezTo>
                    <a:pt x="5094" y="381"/>
                    <a:pt x="6021" y="764"/>
                    <a:pt x="6701" y="1433"/>
                  </a:cubicBezTo>
                  <a:cubicBezTo>
                    <a:pt x="7204" y="1929"/>
                    <a:pt x="7804" y="2814"/>
                    <a:pt x="7805" y="4211"/>
                  </a:cubicBezTo>
                  <a:cubicBezTo>
                    <a:pt x="7807" y="5520"/>
                    <a:pt x="7290" y="6224"/>
                    <a:pt x="6744" y="6969"/>
                  </a:cubicBezTo>
                  <a:cubicBezTo>
                    <a:pt x="6653" y="7092"/>
                    <a:pt x="6563" y="7216"/>
                    <a:pt x="6474" y="7344"/>
                  </a:cubicBezTo>
                  <a:cubicBezTo>
                    <a:pt x="6336" y="6730"/>
                    <a:pt x="5808" y="6526"/>
                    <a:pt x="5348" y="6396"/>
                  </a:cubicBezTo>
                  <a:cubicBezTo>
                    <a:pt x="5348" y="6396"/>
                    <a:pt x="5348" y="6396"/>
                    <a:pt x="5348" y="6394"/>
                  </a:cubicBezTo>
                  <a:cubicBezTo>
                    <a:pt x="5290" y="6379"/>
                    <a:pt x="5235" y="6363"/>
                    <a:pt x="5181" y="6350"/>
                  </a:cubicBezTo>
                  <a:cubicBezTo>
                    <a:pt x="5146" y="6340"/>
                    <a:pt x="5110" y="6330"/>
                    <a:pt x="5075" y="6320"/>
                  </a:cubicBezTo>
                  <a:cubicBezTo>
                    <a:pt x="5021" y="6305"/>
                    <a:pt x="4981" y="6236"/>
                    <a:pt x="4952" y="6165"/>
                  </a:cubicBezTo>
                  <a:cubicBezTo>
                    <a:pt x="5481" y="5810"/>
                    <a:pt x="5876" y="5193"/>
                    <a:pt x="5876" y="4656"/>
                  </a:cubicBezTo>
                  <a:lnTo>
                    <a:pt x="5876" y="4167"/>
                  </a:lnTo>
                  <a:cubicBezTo>
                    <a:pt x="5876" y="3565"/>
                    <a:pt x="5685" y="3056"/>
                    <a:pt x="5323" y="2693"/>
                  </a:cubicBezTo>
                  <a:cubicBezTo>
                    <a:pt x="5000" y="2367"/>
                    <a:pt x="4564" y="2183"/>
                    <a:pt x="4096" y="2176"/>
                  </a:cubicBezTo>
                  <a:lnTo>
                    <a:pt x="4090" y="2176"/>
                  </a:lnTo>
                  <a:cubicBezTo>
                    <a:pt x="3622" y="2183"/>
                    <a:pt x="3187" y="2367"/>
                    <a:pt x="2863" y="2693"/>
                  </a:cubicBezTo>
                  <a:cubicBezTo>
                    <a:pt x="2501" y="3056"/>
                    <a:pt x="2309" y="3567"/>
                    <a:pt x="2309" y="4167"/>
                  </a:cubicBezTo>
                  <a:lnTo>
                    <a:pt x="2309" y="4656"/>
                  </a:lnTo>
                  <a:cubicBezTo>
                    <a:pt x="2309" y="5193"/>
                    <a:pt x="2705" y="5810"/>
                    <a:pt x="3234" y="6165"/>
                  </a:cubicBezTo>
                  <a:cubicBezTo>
                    <a:pt x="3205" y="6236"/>
                    <a:pt x="3165" y="6305"/>
                    <a:pt x="3112" y="6320"/>
                  </a:cubicBezTo>
                  <a:cubicBezTo>
                    <a:pt x="3076" y="6330"/>
                    <a:pt x="3041" y="6339"/>
                    <a:pt x="3006" y="6350"/>
                  </a:cubicBezTo>
                  <a:cubicBezTo>
                    <a:pt x="2516" y="6480"/>
                    <a:pt x="1868" y="6655"/>
                    <a:pt x="1713" y="7344"/>
                  </a:cubicBezTo>
                  <a:cubicBezTo>
                    <a:pt x="1624" y="7216"/>
                    <a:pt x="1533" y="7092"/>
                    <a:pt x="1443" y="6969"/>
                  </a:cubicBezTo>
                  <a:cubicBezTo>
                    <a:pt x="895" y="6224"/>
                    <a:pt x="380" y="5520"/>
                    <a:pt x="381" y="4210"/>
                  </a:cubicBezTo>
                  <a:cubicBezTo>
                    <a:pt x="383" y="3102"/>
                    <a:pt x="766" y="2142"/>
                    <a:pt x="1489" y="1430"/>
                  </a:cubicBezTo>
                  <a:cubicBezTo>
                    <a:pt x="1562" y="1358"/>
                    <a:pt x="1564" y="1237"/>
                    <a:pt x="1490" y="1162"/>
                  </a:cubicBezTo>
                  <a:cubicBezTo>
                    <a:pt x="1454" y="1125"/>
                    <a:pt x="1405" y="1106"/>
                    <a:pt x="1356" y="1106"/>
                  </a:cubicBezTo>
                  <a:cubicBezTo>
                    <a:pt x="1308" y="1106"/>
                    <a:pt x="1260" y="1124"/>
                    <a:pt x="1223" y="1160"/>
                  </a:cubicBezTo>
                  <a:cubicBezTo>
                    <a:pt x="426" y="1944"/>
                    <a:pt x="4" y="2998"/>
                    <a:pt x="2" y="4210"/>
                  </a:cubicBezTo>
                  <a:cubicBezTo>
                    <a:pt x="1" y="5644"/>
                    <a:pt x="578" y="6432"/>
                    <a:pt x="1137" y="7193"/>
                  </a:cubicBezTo>
                  <a:cubicBezTo>
                    <a:pt x="1338" y="7468"/>
                    <a:pt x="1535" y="7736"/>
                    <a:pt x="1700" y="8029"/>
                  </a:cubicBezTo>
                  <a:cubicBezTo>
                    <a:pt x="1700" y="8031"/>
                    <a:pt x="1702" y="8034"/>
                    <a:pt x="1703" y="8035"/>
                  </a:cubicBezTo>
                  <a:cubicBezTo>
                    <a:pt x="1863" y="8319"/>
                    <a:pt x="1992" y="8626"/>
                    <a:pt x="2070" y="8986"/>
                  </a:cubicBezTo>
                  <a:cubicBezTo>
                    <a:pt x="1723" y="9057"/>
                    <a:pt x="1463" y="9364"/>
                    <a:pt x="1463" y="9732"/>
                  </a:cubicBezTo>
                  <a:cubicBezTo>
                    <a:pt x="1463" y="10089"/>
                    <a:pt x="1710" y="10390"/>
                    <a:pt x="2042" y="10470"/>
                  </a:cubicBezTo>
                  <a:cubicBezTo>
                    <a:pt x="1961" y="10602"/>
                    <a:pt x="1918" y="10760"/>
                    <a:pt x="1930" y="10928"/>
                  </a:cubicBezTo>
                  <a:cubicBezTo>
                    <a:pt x="1961" y="11327"/>
                    <a:pt x="2302" y="11631"/>
                    <a:pt x="2700" y="11631"/>
                  </a:cubicBezTo>
                  <a:lnTo>
                    <a:pt x="2923" y="11631"/>
                  </a:lnTo>
                  <a:lnTo>
                    <a:pt x="2923" y="12103"/>
                  </a:lnTo>
                  <a:cubicBezTo>
                    <a:pt x="2923" y="12573"/>
                    <a:pt x="3308" y="12953"/>
                    <a:pt x="3780" y="12953"/>
                  </a:cubicBezTo>
                  <a:lnTo>
                    <a:pt x="4409" y="12953"/>
                  </a:lnTo>
                  <a:cubicBezTo>
                    <a:pt x="4880" y="12953"/>
                    <a:pt x="5262" y="12571"/>
                    <a:pt x="5262" y="12100"/>
                  </a:cubicBezTo>
                  <a:lnTo>
                    <a:pt x="5262" y="11631"/>
                  </a:lnTo>
                  <a:lnTo>
                    <a:pt x="5486" y="11631"/>
                  </a:lnTo>
                  <a:cubicBezTo>
                    <a:pt x="5886" y="11631"/>
                    <a:pt x="6227" y="11327"/>
                    <a:pt x="6256" y="10928"/>
                  </a:cubicBezTo>
                  <a:cubicBezTo>
                    <a:pt x="6268" y="10760"/>
                    <a:pt x="6225" y="10602"/>
                    <a:pt x="6144" y="10471"/>
                  </a:cubicBezTo>
                  <a:cubicBezTo>
                    <a:pt x="6477" y="10390"/>
                    <a:pt x="6725" y="10089"/>
                    <a:pt x="6725" y="9732"/>
                  </a:cubicBezTo>
                  <a:cubicBezTo>
                    <a:pt x="6725" y="9364"/>
                    <a:pt x="6463" y="9057"/>
                    <a:pt x="6117" y="8986"/>
                  </a:cubicBezTo>
                  <a:cubicBezTo>
                    <a:pt x="6276" y="8250"/>
                    <a:pt x="6653" y="7735"/>
                    <a:pt x="7051" y="7193"/>
                  </a:cubicBezTo>
                  <a:cubicBezTo>
                    <a:pt x="7609" y="6432"/>
                    <a:pt x="8186" y="5644"/>
                    <a:pt x="8184" y="4210"/>
                  </a:cubicBezTo>
                  <a:cubicBezTo>
                    <a:pt x="8183" y="3001"/>
                    <a:pt x="7762" y="1947"/>
                    <a:pt x="6966" y="1163"/>
                  </a:cubicBezTo>
                  <a:cubicBezTo>
                    <a:pt x="6214" y="422"/>
                    <a:pt x="5188" y="0"/>
                    <a:pt x="414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5" name="Google Shape;2635;p71"/>
          <p:cNvGrpSpPr/>
          <p:nvPr/>
        </p:nvGrpSpPr>
        <p:grpSpPr>
          <a:xfrm>
            <a:off x="4014412" y="3165705"/>
            <a:ext cx="345913" cy="441328"/>
            <a:chOff x="3988637" y="3165705"/>
            <a:chExt cx="345913" cy="441328"/>
          </a:xfrm>
        </p:grpSpPr>
        <p:sp>
          <p:nvSpPr>
            <p:cNvPr id="2636" name="Google Shape;2636;p71"/>
            <p:cNvSpPr/>
            <p:nvPr/>
          </p:nvSpPr>
          <p:spPr>
            <a:xfrm>
              <a:off x="3989877" y="3165705"/>
              <a:ext cx="344672" cy="436048"/>
            </a:xfrm>
            <a:custGeom>
              <a:avLst/>
              <a:gdLst/>
              <a:ahLst/>
              <a:cxnLst/>
              <a:rect l="l" t="t" r="r" b="b"/>
              <a:pathLst>
                <a:path w="11946" h="15113" extrusionOk="0">
                  <a:moveTo>
                    <a:pt x="1444" y="5111"/>
                  </a:moveTo>
                  <a:cubicBezTo>
                    <a:pt x="839" y="6122"/>
                    <a:pt x="1051" y="6865"/>
                    <a:pt x="1051" y="7997"/>
                  </a:cubicBezTo>
                  <a:cubicBezTo>
                    <a:pt x="1051" y="8693"/>
                    <a:pt x="879" y="9057"/>
                    <a:pt x="632" y="9400"/>
                  </a:cubicBezTo>
                  <a:cubicBezTo>
                    <a:pt x="0" y="10279"/>
                    <a:pt x="195" y="10607"/>
                    <a:pt x="660" y="10612"/>
                  </a:cubicBezTo>
                  <a:cubicBezTo>
                    <a:pt x="1099" y="10618"/>
                    <a:pt x="1047" y="10816"/>
                    <a:pt x="1114" y="11137"/>
                  </a:cubicBezTo>
                  <a:lnTo>
                    <a:pt x="1453" y="12746"/>
                  </a:lnTo>
                  <a:cubicBezTo>
                    <a:pt x="1652" y="13694"/>
                    <a:pt x="2373" y="13793"/>
                    <a:pt x="2878" y="13798"/>
                  </a:cubicBezTo>
                  <a:lnTo>
                    <a:pt x="3136" y="13798"/>
                  </a:lnTo>
                  <a:cubicBezTo>
                    <a:pt x="3512" y="13793"/>
                    <a:pt x="4032" y="14361"/>
                    <a:pt x="4165" y="15045"/>
                  </a:cubicBezTo>
                  <a:cubicBezTo>
                    <a:pt x="4177" y="15106"/>
                    <a:pt x="4177" y="15103"/>
                    <a:pt x="4236" y="15102"/>
                  </a:cubicBezTo>
                  <a:lnTo>
                    <a:pt x="8702" y="15102"/>
                  </a:lnTo>
                  <a:cubicBezTo>
                    <a:pt x="8776" y="15103"/>
                    <a:pt x="8810" y="15113"/>
                    <a:pt x="8817" y="15036"/>
                  </a:cubicBezTo>
                  <a:lnTo>
                    <a:pt x="8817" y="12013"/>
                  </a:lnTo>
                  <a:cubicBezTo>
                    <a:pt x="8810" y="11997"/>
                    <a:pt x="8807" y="11988"/>
                    <a:pt x="8817" y="11977"/>
                  </a:cubicBezTo>
                  <a:cubicBezTo>
                    <a:pt x="9940" y="10770"/>
                    <a:pt x="10561" y="9587"/>
                    <a:pt x="10801" y="8489"/>
                  </a:cubicBezTo>
                  <a:cubicBezTo>
                    <a:pt x="11945" y="3249"/>
                    <a:pt x="4506" y="0"/>
                    <a:pt x="1444" y="511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71"/>
            <p:cNvSpPr/>
            <p:nvPr/>
          </p:nvSpPr>
          <p:spPr>
            <a:xfrm>
              <a:off x="4070203" y="3284433"/>
              <a:ext cx="175365" cy="220837"/>
            </a:xfrm>
            <a:custGeom>
              <a:avLst/>
              <a:gdLst/>
              <a:ahLst/>
              <a:cxnLst/>
              <a:rect l="l" t="t" r="r" b="b"/>
              <a:pathLst>
                <a:path w="6078" h="7654" extrusionOk="0">
                  <a:moveTo>
                    <a:pt x="4440" y="6979"/>
                  </a:moveTo>
                  <a:cubicBezTo>
                    <a:pt x="4684" y="5426"/>
                    <a:pt x="6078" y="5060"/>
                    <a:pt x="6076" y="3144"/>
                  </a:cubicBezTo>
                  <a:cubicBezTo>
                    <a:pt x="6073" y="1156"/>
                    <a:pt x="4536" y="1"/>
                    <a:pt x="3039" y="22"/>
                  </a:cubicBezTo>
                  <a:cubicBezTo>
                    <a:pt x="1544" y="1"/>
                    <a:pt x="5" y="1156"/>
                    <a:pt x="4" y="3144"/>
                  </a:cubicBezTo>
                  <a:cubicBezTo>
                    <a:pt x="0" y="5060"/>
                    <a:pt x="1396" y="5426"/>
                    <a:pt x="1639" y="6979"/>
                  </a:cubicBezTo>
                  <a:cubicBezTo>
                    <a:pt x="1663" y="6977"/>
                    <a:pt x="3101" y="7654"/>
                    <a:pt x="3124" y="7643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71"/>
            <p:cNvSpPr/>
            <p:nvPr/>
          </p:nvSpPr>
          <p:spPr>
            <a:xfrm>
              <a:off x="4124243" y="3517331"/>
              <a:ext cx="67515" cy="41548"/>
            </a:xfrm>
            <a:custGeom>
              <a:avLst/>
              <a:gdLst/>
              <a:ahLst/>
              <a:cxnLst/>
              <a:rect l="l" t="t" r="r" b="b"/>
              <a:pathLst>
                <a:path w="2340" h="1440" extrusionOk="0">
                  <a:moveTo>
                    <a:pt x="2340" y="0"/>
                  </a:moveTo>
                  <a:lnTo>
                    <a:pt x="0" y="0"/>
                  </a:lnTo>
                  <a:lnTo>
                    <a:pt x="0" y="846"/>
                  </a:lnTo>
                  <a:cubicBezTo>
                    <a:pt x="0" y="1172"/>
                    <a:pt x="269" y="1439"/>
                    <a:pt x="597" y="1439"/>
                  </a:cubicBezTo>
                  <a:lnTo>
                    <a:pt x="1743" y="1439"/>
                  </a:lnTo>
                  <a:cubicBezTo>
                    <a:pt x="2071" y="1439"/>
                    <a:pt x="2340" y="1172"/>
                    <a:pt x="2340" y="846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71"/>
            <p:cNvSpPr/>
            <p:nvPr/>
          </p:nvSpPr>
          <p:spPr>
            <a:xfrm>
              <a:off x="4098738" y="3485824"/>
              <a:ext cx="118295" cy="38749"/>
            </a:xfrm>
            <a:custGeom>
              <a:avLst/>
              <a:gdLst/>
              <a:ahLst/>
              <a:cxnLst/>
              <a:rect l="l" t="t" r="r" b="b"/>
              <a:pathLst>
                <a:path w="4100" h="1343" extrusionOk="0">
                  <a:moveTo>
                    <a:pt x="3379" y="0"/>
                  </a:moveTo>
                  <a:lnTo>
                    <a:pt x="722" y="0"/>
                  </a:lnTo>
                  <a:cubicBezTo>
                    <a:pt x="696" y="0"/>
                    <a:pt x="671" y="2"/>
                    <a:pt x="647" y="3"/>
                  </a:cubicBezTo>
                  <a:cubicBezTo>
                    <a:pt x="280" y="45"/>
                    <a:pt x="1" y="382"/>
                    <a:pt x="58" y="770"/>
                  </a:cubicBezTo>
                  <a:cubicBezTo>
                    <a:pt x="104" y="1085"/>
                    <a:pt x="413" y="1342"/>
                    <a:pt x="731" y="1342"/>
                  </a:cubicBezTo>
                  <a:lnTo>
                    <a:pt x="878" y="1342"/>
                  </a:lnTo>
                  <a:lnTo>
                    <a:pt x="3222" y="1342"/>
                  </a:lnTo>
                  <a:lnTo>
                    <a:pt x="3369" y="1342"/>
                  </a:lnTo>
                  <a:cubicBezTo>
                    <a:pt x="3688" y="1342"/>
                    <a:pt x="3997" y="1085"/>
                    <a:pt x="4043" y="770"/>
                  </a:cubicBezTo>
                  <a:cubicBezTo>
                    <a:pt x="4099" y="382"/>
                    <a:pt x="3820" y="45"/>
                    <a:pt x="3454" y="3"/>
                  </a:cubicBezTo>
                  <a:cubicBezTo>
                    <a:pt x="3429" y="2"/>
                    <a:pt x="3405" y="0"/>
                    <a:pt x="3379" y="0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71"/>
            <p:cNvSpPr/>
            <p:nvPr/>
          </p:nvSpPr>
          <p:spPr>
            <a:xfrm>
              <a:off x="3988637" y="3233653"/>
              <a:ext cx="326293" cy="373380"/>
            </a:xfrm>
            <a:custGeom>
              <a:avLst/>
              <a:gdLst/>
              <a:ahLst/>
              <a:cxnLst/>
              <a:rect l="l" t="t" r="r" b="b"/>
              <a:pathLst>
                <a:path w="11309" h="12941" extrusionOk="0">
                  <a:moveTo>
                    <a:pt x="5799" y="1"/>
                  </a:moveTo>
                  <a:cubicBezTo>
                    <a:pt x="5306" y="1"/>
                    <a:pt x="4818" y="70"/>
                    <a:pt x="4352" y="209"/>
                  </a:cubicBezTo>
                  <a:cubicBezTo>
                    <a:pt x="3110" y="578"/>
                    <a:pt x="2064" y="1427"/>
                    <a:pt x="1324" y="2660"/>
                  </a:cubicBezTo>
                  <a:cubicBezTo>
                    <a:pt x="823" y="3499"/>
                    <a:pt x="852" y="4178"/>
                    <a:pt x="886" y="4962"/>
                  </a:cubicBezTo>
                  <a:cubicBezTo>
                    <a:pt x="896" y="5179"/>
                    <a:pt x="905" y="5401"/>
                    <a:pt x="905" y="5642"/>
                  </a:cubicBezTo>
                  <a:cubicBezTo>
                    <a:pt x="905" y="6275"/>
                    <a:pt x="758" y="6607"/>
                    <a:pt x="520" y="6935"/>
                  </a:cubicBezTo>
                  <a:cubicBezTo>
                    <a:pt x="125" y="7487"/>
                    <a:pt x="0" y="7887"/>
                    <a:pt x="139" y="8162"/>
                  </a:cubicBezTo>
                  <a:cubicBezTo>
                    <a:pt x="203" y="8291"/>
                    <a:pt x="353" y="8443"/>
                    <a:pt x="700" y="8447"/>
                  </a:cubicBezTo>
                  <a:cubicBezTo>
                    <a:pt x="858" y="8449"/>
                    <a:pt x="893" y="8480"/>
                    <a:pt x="898" y="8486"/>
                  </a:cubicBezTo>
                  <a:cubicBezTo>
                    <a:pt x="919" y="8510"/>
                    <a:pt x="932" y="8590"/>
                    <a:pt x="945" y="8668"/>
                  </a:cubicBezTo>
                  <a:cubicBezTo>
                    <a:pt x="952" y="8713"/>
                    <a:pt x="961" y="8765"/>
                    <a:pt x="973" y="8822"/>
                  </a:cubicBezTo>
                  <a:lnTo>
                    <a:pt x="1310" y="10429"/>
                  </a:lnTo>
                  <a:cubicBezTo>
                    <a:pt x="1564" y="11629"/>
                    <a:pt x="2921" y="11635"/>
                    <a:pt x="2921" y="11635"/>
                  </a:cubicBezTo>
                  <a:lnTo>
                    <a:pt x="3214" y="11635"/>
                  </a:lnTo>
                  <a:cubicBezTo>
                    <a:pt x="3467" y="11635"/>
                    <a:pt x="3930" y="12093"/>
                    <a:pt x="4055" y="12730"/>
                  </a:cubicBezTo>
                  <a:cubicBezTo>
                    <a:pt x="4075" y="12828"/>
                    <a:pt x="4121" y="12939"/>
                    <a:pt x="4302" y="12939"/>
                  </a:cubicBezTo>
                  <a:lnTo>
                    <a:pt x="8776" y="12939"/>
                  </a:lnTo>
                  <a:cubicBezTo>
                    <a:pt x="8782" y="12939"/>
                    <a:pt x="8788" y="12940"/>
                    <a:pt x="8794" y="12940"/>
                  </a:cubicBezTo>
                  <a:cubicBezTo>
                    <a:pt x="8845" y="12940"/>
                    <a:pt x="8920" y="12934"/>
                    <a:pt x="8982" y="12873"/>
                  </a:cubicBezTo>
                  <a:cubicBezTo>
                    <a:pt x="9052" y="12804"/>
                    <a:pt x="9052" y="12713"/>
                    <a:pt x="9052" y="12684"/>
                  </a:cubicBezTo>
                  <a:lnTo>
                    <a:pt x="9052" y="9705"/>
                  </a:lnTo>
                  <a:cubicBezTo>
                    <a:pt x="9052" y="9705"/>
                    <a:pt x="10433" y="7924"/>
                    <a:pt x="10778" y="7013"/>
                  </a:cubicBezTo>
                  <a:cubicBezTo>
                    <a:pt x="10815" y="6916"/>
                    <a:pt x="10765" y="6806"/>
                    <a:pt x="10667" y="6769"/>
                  </a:cubicBezTo>
                  <a:cubicBezTo>
                    <a:pt x="10645" y="6761"/>
                    <a:pt x="10623" y="6757"/>
                    <a:pt x="10600" y="6757"/>
                  </a:cubicBezTo>
                  <a:cubicBezTo>
                    <a:pt x="10524" y="6757"/>
                    <a:pt x="10452" y="6804"/>
                    <a:pt x="10423" y="6880"/>
                  </a:cubicBezTo>
                  <a:cubicBezTo>
                    <a:pt x="10089" y="7759"/>
                    <a:pt x="9517" y="8639"/>
                    <a:pt x="8721" y="9493"/>
                  </a:cubicBezTo>
                  <a:cubicBezTo>
                    <a:pt x="8719" y="9495"/>
                    <a:pt x="8719" y="9497"/>
                    <a:pt x="8718" y="9498"/>
                  </a:cubicBezTo>
                  <a:cubicBezTo>
                    <a:pt x="8659" y="9562"/>
                    <a:pt x="8662" y="9633"/>
                    <a:pt x="8669" y="9658"/>
                  </a:cubicBezTo>
                  <a:lnTo>
                    <a:pt x="8669" y="12555"/>
                  </a:lnTo>
                  <a:lnTo>
                    <a:pt x="4374" y="12555"/>
                  </a:lnTo>
                  <a:cubicBezTo>
                    <a:pt x="4199" y="11851"/>
                    <a:pt x="3179" y="11251"/>
                    <a:pt x="3179" y="11251"/>
                  </a:cubicBezTo>
                  <a:lnTo>
                    <a:pt x="2921" y="11251"/>
                  </a:lnTo>
                  <a:cubicBezTo>
                    <a:pt x="2921" y="11251"/>
                    <a:pt x="1849" y="11144"/>
                    <a:pt x="1682" y="10351"/>
                  </a:cubicBezTo>
                  <a:lnTo>
                    <a:pt x="1343" y="8743"/>
                  </a:lnTo>
                  <a:cubicBezTo>
                    <a:pt x="1333" y="8696"/>
                    <a:pt x="1326" y="8651"/>
                    <a:pt x="1318" y="8607"/>
                  </a:cubicBezTo>
                  <a:cubicBezTo>
                    <a:pt x="1280" y="8369"/>
                    <a:pt x="1232" y="8075"/>
                    <a:pt x="705" y="8068"/>
                  </a:cubicBezTo>
                  <a:cubicBezTo>
                    <a:pt x="648" y="8068"/>
                    <a:pt x="511" y="8059"/>
                    <a:pt x="478" y="7992"/>
                  </a:cubicBezTo>
                  <a:cubicBezTo>
                    <a:pt x="459" y="7958"/>
                    <a:pt x="396" y="7759"/>
                    <a:pt x="829" y="7157"/>
                  </a:cubicBezTo>
                  <a:cubicBezTo>
                    <a:pt x="1102" y="6777"/>
                    <a:pt x="1284" y="6375"/>
                    <a:pt x="1284" y="5642"/>
                  </a:cubicBezTo>
                  <a:cubicBezTo>
                    <a:pt x="1284" y="5393"/>
                    <a:pt x="1274" y="5166"/>
                    <a:pt x="1264" y="4947"/>
                  </a:cubicBezTo>
                  <a:cubicBezTo>
                    <a:pt x="1232" y="4192"/>
                    <a:pt x="1206" y="3597"/>
                    <a:pt x="1649" y="2855"/>
                  </a:cubicBezTo>
                  <a:cubicBezTo>
                    <a:pt x="2747" y="1023"/>
                    <a:pt x="4326" y="380"/>
                    <a:pt x="5784" y="380"/>
                  </a:cubicBezTo>
                  <a:cubicBezTo>
                    <a:pt x="6464" y="380"/>
                    <a:pt x="7117" y="520"/>
                    <a:pt x="7682" y="744"/>
                  </a:cubicBezTo>
                  <a:cubicBezTo>
                    <a:pt x="9581" y="1497"/>
                    <a:pt x="11238" y="3442"/>
                    <a:pt x="10658" y="6093"/>
                  </a:cubicBezTo>
                  <a:cubicBezTo>
                    <a:pt x="10637" y="6196"/>
                    <a:pt x="10701" y="6297"/>
                    <a:pt x="10804" y="6320"/>
                  </a:cubicBezTo>
                  <a:cubicBezTo>
                    <a:pt x="10817" y="6323"/>
                    <a:pt x="10830" y="6324"/>
                    <a:pt x="10843" y="6324"/>
                  </a:cubicBezTo>
                  <a:cubicBezTo>
                    <a:pt x="10930" y="6324"/>
                    <a:pt x="11009" y="6263"/>
                    <a:pt x="11029" y="6174"/>
                  </a:cubicBezTo>
                  <a:cubicBezTo>
                    <a:pt x="11309" y="4898"/>
                    <a:pt x="11111" y="3657"/>
                    <a:pt x="10460" y="2583"/>
                  </a:cubicBezTo>
                  <a:cubicBezTo>
                    <a:pt x="9870" y="1611"/>
                    <a:pt x="8932" y="831"/>
                    <a:pt x="7822" y="391"/>
                  </a:cubicBezTo>
                  <a:cubicBezTo>
                    <a:pt x="7167" y="132"/>
                    <a:pt x="6478" y="1"/>
                    <a:pt x="579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71"/>
            <p:cNvSpPr/>
            <p:nvPr/>
          </p:nvSpPr>
          <p:spPr>
            <a:xfrm>
              <a:off x="4064750" y="3279528"/>
              <a:ext cx="186503" cy="284861"/>
            </a:xfrm>
            <a:custGeom>
              <a:avLst/>
              <a:gdLst/>
              <a:ahLst/>
              <a:cxnLst/>
              <a:rect l="l" t="t" r="r" b="b"/>
              <a:pathLst>
                <a:path w="6464" h="9873" extrusionOk="0">
                  <a:moveTo>
                    <a:pt x="2013" y="2549"/>
                  </a:moveTo>
                  <a:cubicBezTo>
                    <a:pt x="2026" y="2549"/>
                    <a:pt x="2040" y="2549"/>
                    <a:pt x="2053" y="2550"/>
                  </a:cubicBezTo>
                  <a:cubicBezTo>
                    <a:pt x="2352" y="2570"/>
                    <a:pt x="2579" y="2825"/>
                    <a:pt x="2579" y="3124"/>
                  </a:cubicBezTo>
                  <a:lnTo>
                    <a:pt x="2579" y="3679"/>
                  </a:lnTo>
                  <a:lnTo>
                    <a:pt x="2026" y="3679"/>
                  </a:lnTo>
                  <a:cubicBezTo>
                    <a:pt x="1736" y="3679"/>
                    <a:pt x="1486" y="3466"/>
                    <a:pt x="1453" y="3179"/>
                  </a:cubicBezTo>
                  <a:cubicBezTo>
                    <a:pt x="1414" y="2838"/>
                    <a:pt x="1680" y="2549"/>
                    <a:pt x="2013" y="2549"/>
                  </a:cubicBezTo>
                  <a:close/>
                  <a:moveTo>
                    <a:pt x="4450" y="2549"/>
                  </a:moveTo>
                  <a:cubicBezTo>
                    <a:pt x="4782" y="2549"/>
                    <a:pt x="5049" y="2838"/>
                    <a:pt x="5011" y="3179"/>
                  </a:cubicBezTo>
                  <a:cubicBezTo>
                    <a:pt x="4978" y="3466"/>
                    <a:pt x="4727" y="3679"/>
                    <a:pt x="4438" y="3679"/>
                  </a:cubicBezTo>
                  <a:lnTo>
                    <a:pt x="3883" y="3679"/>
                  </a:lnTo>
                  <a:lnTo>
                    <a:pt x="3883" y="3124"/>
                  </a:lnTo>
                  <a:cubicBezTo>
                    <a:pt x="3883" y="2825"/>
                    <a:pt x="4112" y="2570"/>
                    <a:pt x="4409" y="2550"/>
                  </a:cubicBezTo>
                  <a:cubicBezTo>
                    <a:pt x="4423" y="2549"/>
                    <a:pt x="4436" y="2549"/>
                    <a:pt x="4450" y="2549"/>
                  </a:cubicBezTo>
                  <a:close/>
                  <a:moveTo>
                    <a:pt x="3500" y="4063"/>
                  </a:moveTo>
                  <a:lnTo>
                    <a:pt x="3500" y="6959"/>
                  </a:lnTo>
                  <a:lnTo>
                    <a:pt x="2944" y="6959"/>
                  </a:lnTo>
                  <a:lnTo>
                    <a:pt x="2944" y="4063"/>
                  </a:lnTo>
                  <a:close/>
                  <a:moveTo>
                    <a:pt x="4552" y="7342"/>
                  </a:moveTo>
                  <a:cubicBezTo>
                    <a:pt x="4805" y="7342"/>
                    <a:pt x="5014" y="7538"/>
                    <a:pt x="5031" y="7787"/>
                  </a:cubicBezTo>
                  <a:cubicBezTo>
                    <a:pt x="5050" y="8069"/>
                    <a:pt x="4822" y="8301"/>
                    <a:pt x="4540" y="8301"/>
                  </a:cubicBezTo>
                  <a:lnTo>
                    <a:pt x="1918" y="8301"/>
                  </a:lnTo>
                  <a:cubicBezTo>
                    <a:pt x="1634" y="8301"/>
                    <a:pt x="1407" y="8069"/>
                    <a:pt x="1426" y="7787"/>
                  </a:cubicBezTo>
                  <a:cubicBezTo>
                    <a:pt x="1444" y="7538"/>
                    <a:pt x="1651" y="7342"/>
                    <a:pt x="1904" y="7342"/>
                  </a:cubicBezTo>
                  <a:close/>
                  <a:moveTo>
                    <a:pt x="4210" y="8664"/>
                  </a:moveTo>
                  <a:lnTo>
                    <a:pt x="4210" y="9077"/>
                  </a:lnTo>
                  <a:cubicBezTo>
                    <a:pt x="4210" y="9304"/>
                    <a:pt x="4027" y="9490"/>
                    <a:pt x="3803" y="9490"/>
                  </a:cubicBezTo>
                  <a:lnTo>
                    <a:pt x="2661" y="9490"/>
                  </a:lnTo>
                  <a:cubicBezTo>
                    <a:pt x="2437" y="9490"/>
                    <a:pt x="2254" y="9307"/>
                    <a:pt x="2254" y="9081"/>
                  </a:cubicBezTo>
                  <a:lnTo>
                    <a:pt x="2254" y="8664"/>
                  </a:lnTo>
                  <a:close/>
                  <a:moveTo>
                    <a:pt x="3191" y="0"/>
                  </a:moveTo>
                  <a:cubicBezTo>
                    <a:pt x="2164" y="0"/>
                    <a:pt x="1168" y="521"/>
                    <a:pt x="584" y="1367"/>
                  </a:cubicBezTo>
                  <a:cubicBezTo>
                    <a:pt x="519" y="1461"/>
                    <a:pt x="551" y="1593"/>
                    <a:pt x="657" y="1645"/>
                  </a:cubicBezTo>
                  <a:cubicBezTo>
                    <a:pt x="683" y="1658"/>
                    <a:pt x="711" y="1664"/>
                    <a:pt x="738" y="1664"/>
                  </a:cubicBezTo>
                  <a:cubicBezTo>
                    <a:pt x="801" y="1664"/>
                    <a:pt x="862" y="1632"/>
                    <a:pt x="900" y="1578"/>
                  </a:cubicBezTo>
                  <a:cubicBezTo>
                    <a:pt x="1415" y="837"/>
                    <a:pt x="2289" y="380"/>
                    <a:pt x="3190" y="380"/>
                  </a:cubicBezTo>
                  <a:cubicBezTo>
                    <a:pt x="3204" y="380"/>
                    <a:pt x="3216" y="381"/>
                    <a:pt x="3230" y="381"/>
                  </a:cubicBezTo>
                  <a:lnTo>
                    <a:pt x="3234" y="381"/>
                  </a:lnTo>
                  <a:cubicBezTo>
                    <a:pt x="3248" y="380"/>
                    <a:pt x="3260" y="380"/>
                    <a:pt x="3274" y="380"/>
                  </a:cubicBezTo>
                  <a:cubicBezTo>
                    <a:pt x="4000" y="380"/>
                    <a:pt x="4713" y="673"/>
                    <a:pt x="5235" y="1186"/>
                  </a:cubicBezTo>
                  <a:cubicBezTo>
                    <a:pt x="5621" y="1567"/>
                    <a:pt x="6081" y="2243"/>
                    <a:pt x="6083" y="3314"/>
                  </a:cubicBezTo>
                  <a:cubicBezTo>
                    <a:pt x="6083" y="4319"/>
                    <a:pt x="5686" y="4859"/>
                    <a:pt x="5264" y="5432"/>
                  </a:cubicBezTo>
                  <a:cubicBezTo>
                    <a:pt x="4945" y="5866"/>
                    <a:pt x="4616" y="6313"/>
                    <a:pt x="4477" y="6959"/>
                  </a:cubicBezTo>
                  <a:lnTo>
                    <a:pt x="3883" y="6959"/>
                  </a:lnTo>
                  <a:lnTo>
                    <a:pt x="3883" y="4063"/>
                  </a:lnTo>
                  <a:lnTo>
                    <a:pt x="4460" y="4063"/>
                  </a:lnTo>
                  <a:cubicBezTo>
                    <a:pt x="4892" y="4063"/>
                    <a:pt x="5279" y="3776"/>
                    <a:pt x="5386" y="3357"/>
                  </a:cubicBezTo>
                  <a:cubicBezTo>
                    <a:pt x="5550" y="2723"/>
                    <a:pt x="5070" y="2152"/>
                    <a:pt x="4459" y="2152"/>
                  </a:cubicBezTo>
                  <a:cubicBezTo>
                    <a:pt x="4378" y="2152"/>
                    <a:pt x="4295" y="2162"/>
                    <a:pt x="4210" y="2183"/>
                  </a:cubicBezTo>
                  <a:cubicBezTo>
                    <a:pt x="3790" y="2289"/>
                    <a:pt x="3501" y="2677"/>
                    <a:pt x="3501" y="3110"/>
                  </a:cubicBezTo>
                  <a:lnTo>
                    <a:pt x="3501" y="3679"/>
                  </a:lnTo>
                  <a:lnTo>
                    <a:pt x="2944" y="3679"/>
                  </a:lnTo>
                  <a:lnTo>
                    <a:pt x="2944" y="3121"/>
                  </a:lnTo>
                  <a:cubicBezTo>
                    <a:pt x="2944" y="3121"/>
                    <a:pt x="2532" y="2176"/>
                    <a:pt x="2010" y="2176"/>
                  </a:cubicBezTo>
                  <a:cubicBezTo>
                    <a:pt x="1490" y="2176"/>
                    <a:pt x="1067" y="2599"/>
                    <a:pt x="1067" y="3121"/>
                  </a:cubicBezTo>
                  <a:cubicBezTo>
                    <a:pt x="1067" y="3639"/>
                    <a:pt x="1487" y="4063"/>
                    <a:pt x="2005" y="4063"/>
                  </a:cubicBezTo>
                  <a:cubicBezTo>
                    <a:pt x="2007" y="4063"/>
                    <a:pt x="2008" y="4063"/>
                    <a:pt x="2010" y="4063"/>
                  </a:cubicBezTo>
                  <a:lnTo>
                    <a:pt x="2581" y="4063"/>
                  </a:lnTo>
                  <a:lnTo>
                    <a:pt x="2581" y="6959"/>
                  </a:lnTo>
                  <a:lnTo>
                    <a:pt x="1987" y="6959"/>
                  </a:lnTo>
                  <a:cubicBezTo>
                    <a:pt x="1848" y="6313"/>
                    <a:pt x="1519" y="5865"/>
                    <a:pt x="1200" y="5432"/>
                  </a:cubicBezTo>
                  <a:cubicBezTo>
                    <a:pt x="779" y="4859"/>
                    <a:pt x="381" y="4317"/>
                    <a:pt x="381" y="3314"/>
                  </a:cubicBezTo>
                  <a:cubicBezTo>
                    <a:pt x="383" y="2966"/>
                    <a:pt x="433" y="2633"/>
                    <a:pt x="532" y="2325"/>
                  </a:cubicBezTo>
                  <a:cubicBezTo>
                    <a:pt x="561" y="2234"/>
                    <a:pt x="524" y="2133"/>
                    <a:pt x="440" y="2091"/>
                  </a:cubicBezTo>
                  <a:cubicBezTo>
                    <a:pt x="411" y="2077"/>
                    <a:pt x="382" y="2071"/>
                    <a:pt x="353" y="2071"/>
                  </a:cubicBezTo>
                  <a:cubicBezTo>
                    <a:pt x="273" y="2071"/>
                    <a:pt x="199" y="2122"/>
                    <a:pt x="173" y="2202"/>
                  </a:cubicBezTo>
                  <a:cubicBezTo>
                    <a:pt x="61" y="2549"/>
                    <a:pt x="2" y="2923"/>
                    <a:pt x="2" y="3314"/>
                  </a:cubicBezTo>
                  <a:cubicBezTo>
                    <a:pt x="1" y="4443"/>
                    <a:pt x="455" y="5060"/>
                    <a:pt x="895" y="5656"/>
                  </a:cubicBezTo>
                  <a:cubicBezTo>
                    <a:pt x="1197" y="6069"/>
                    <a:pt x="1484" y="6460"/>
                    <a:pt x="1608" y="7011"/>
                  </a:cubicBezTo>
                  <a:cubicBezTo>
                    <a:pt x="1279" y="7132"/>
                    <a:pt x="1044" y="7448"/>
                    <a:pt x="1044" y="7818"/>
                  </a:cubicBezTo>
                  <a:cubicBezTo>
                    <a:pt x="1044" y="8281"/>
                    <a:pt x="1412" y="8660"/>
                    <a:pt x="1871" y="8677"/>
                  </a:cubicBezTo>
                  <a:lnTo>
                    <a:pt x="1871" y="9086"/>
                  </a:lnTo>
                  <a:cubicBezTo>
                    <a:pt x="1871" y="9520"/>
                    <a:pt x="2223" y="9873"/>
                    <a:pt x="2658" y="9873"/>
                  </a:cubicBezTo>
                  <a:lnTo>
                    <a:pt x="3806" y="9873"/>
                  </a:lnTo>
                  <a:cubicBezTo>
                    <a:pt x="4241" y="9873"/>
                    <a:pt x="4593" y="9520"/>
                    <a:pt x="4593" y="9086"/>
                  </a:cubicBezTo>
                  <a:lnTo>
                    <a:pt x="4593" y="8677"/>
                  </a:lnTo>
                  <a:cubicBezTo>
                    <a:pt x="5052" y="8660"/>
                    <a:pt x="5420" y="8281"/>
                    <a:pt x="5420" y="7818"/>
                  </a:cubicBezTo>
                  <a:cubicBezTo>
                    <a:pt x="5420" y="7448"/>
                    <a:pt x="5185" y="7132"/>
                    <a:pt x="4856" y="7011"/>
                  </a:cubicBezTo>
                  <a:cubicBezTo>
                    <a:pt x="4981" y="6460"/>
                    <a:pt x="5267" y="6069"/>
                    <a:pt x="5570" y="5658"/>
                  </a:cubicBezTo>
                  <a:cubicBezTo>
                    <a:pt x="6009" y="5060"/>
                    <a:pt x="6463" y="4443"/>
                    <a:pt x="6462" y="3314"/>
                  </a:cubicBezTo>
                  <a:cubicBezTo>
                    <a:pt x="6460" y="2363"/>
                    <a:pt x="6129" y="1533"/>
                    <a:pt x="5501" y="916"/>
                  </a:cubicBezTo>
                  <a:cubicBezTo>
                    <a:pt x="4908" y="334"/>
                    <a:pt x="4098" y="1"/>
                    <a:pt x="3274" y="1"/>
                  </a:cubicBezTo>
                  <a:lnTo>
                    <a:pt x="3231" y="1"/>
                  </a:lnTo>
                  <a:cubicBezTo>
                    <a:pt x="3218" y="1"/>
                    <a:pt x="3204" y="0"/>
                    <a:pt x="319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2" name="Google Shape;2642;p71"/>
          <p:cNvGrpSpPr/>
          <p:nvPr/>
        </p:nvGrpSpPr>
        <p:grpSpPr>
          <a:xfrm>
            <a:off x="4802633" y="3242857"/>
            <a:ext cx="373438" cy="327418"/>
            <a:chOff x="4776858" y="3242857"/>
            <a:chExt cx="373438" cy="327418"/>
          </a:xfrm>
        </p:grpSpPr>
        <p:sp>
          <p:nvSpPr>
            <p:cNvPr id="2643" name="Google Shape;2643;p71"/>
            <p:cNvSpPr/>
            <p:nvPr/>
          </p:nvSpPr>
          <p:spPr>
            <a:xfrm>
              <a:off x="4801902" y="3248339"/>
              <a:ext cx="97521" cy="65207"/>
            </a:xfrm>
            <a:custGeom>
              <a:avLst/>
              <a:gdLst/>
              <a:ahLst/>
              <a:cxnLst/>
              <a:rect l="l" t="t" r="r" b="b"/>
              <a:pathLst>
                <a:path w="3380" h="2260" extrusionOk="0">
                  <a:moveTo>
                    <a:pt x="1691" y="0"/>
                  </a:moveTo>
                  <a:cubicBezTo>
                    <a:pt x="846" y="14"/>
                    <a:pt x="1" y="649"/>
                    <a:pt x="1" y="1905"/>
                  </a:cubicBezTo>
                  <a:lnTo>
                    <a:pt x="1832" y="2260"/>
                  </a:lnTo>
                  <a:lnTo>
                    <a:pt x="3380" y="1905"/>
                  </a:lnTo>
                  <a:cubicBezTo>
                    <a:pt x="3380" y="649"/>
                    <a:pt x="2536" y="13"/>
                    <a:pt x="1691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71"/>
            <p:cNvSpPr/>
            <p:nvPr/>
          </p:nvSpPr>
          <p:spPr>
            <a:xfrm>
              <a:off x="4782398" y="3376646"/>
              <a:ext cx="136126" cy="50348"/>
            </a:xfrm>
            <a:custGeom>
              <a:avLst/>
              <a:gdLst/>
              <a:ahLst/>
              <a:cxnLst/>
              <a:rect l="l" t="t" r="r" b="b"/>
              <a:pathLst>
                <a:path w="4718" h="1745" extrusionOk="0">
                  <a:moveTo>
                    <a:pt x="0" y="1161"/>
                  </a:moveTo>
                  <a:lnTo>
                    <a:pt x="0" y="1608"/>
                  </a:lnTo>
                  <a:cubicBezTo>
                    <a:pt x="0" y="1652"/>
                    <a:pt x="22" y="1694"/>
                    <a:pt x="55" y="1718"/>
                  </a:cubicBezTo>
                  <a:cubicBezTo>
                    <a:pt x="78" y="1735"/>
                    <a:pt x="106" y="1744"/>
                    <a:pt x="137" y="1744"/>
                  </a:cubicBezTo>
                  <a:lnTo>
                    <a:pt x="4581" y="1744"/>
                  </a:lnTo>
                  <a:cubicBezTo>
                    <a:pt x="4611" y="1744"/>
                    <a:pt x="4639" y="1735"/>
                    <a:pt x="4662" y="1718"/>
                  </a:cubicBezTo>
                  <a:cubicBezTo>
                    <a:pt x="4696" y="1694"/>
                    <a:pt x="4717" y="1652"/>
                    <a:pt x="4717" y="1608"/>
                  </a:cubicBezTo>
                  <a:lnTo>
                    <a:pt x="4717" y="1161"/>
                  </a:lnTo>
                  <a:cubicBezTo>
                    <a:pt x="4717" y="374"/>
                    <a:pt x="4183" y="154"/>
                    <a:pt x="3637" y="0"/>
                  </a:cubicBezTo>
                  <a:lnTo>
                    <a:pt x="1080" y="0"/>
                  </a:lnTo>
                  <a:cubicBezTo>
                    <a:pt x="534" y="154"/>
                    <a:pt x="0" y="374"/>
                    <a:pt x="0" y="1161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71"/>
            <p:cNvSpPr/>
            <p:nvPr/>
          </p:nvSpPr>
          <p:spPr>
            <a:xfrm>
              <a:off x="4813760" y="3361671"/>
              <a:ext cx="73805" cy="36066"/>
            </a:xfrm>
            <a:custGeom>
              <a:avLst/>
              <a:gdLst/>
              <a:ahLst/>
              <a:cxnLst/>
              <a:rect l="l" t="t" r="r" b="b"/>
              <a:pathLst>
                <a:path w="2558" h="1250" extrusionOk="0">
                  <a:moveTo>
                    <a:pt x="1" y="519"/>
                  </a:moveTo>
                  <a:lnTo>
                    <a:pt x="1050" y="1134"/>
                  </a:lnTo>
                  <a:cubicBezTo>
                    <a:pt x="1229" y="1249"/>
                    <a:pt x="1331" y="1249"/>
                    <a:pt x="1509" y="1134"/>
                  </a:cubicBezTo>
                  <a:lnTo>
                    <a:pt x="2558" y="519"/>
                  </a:lnTo>
                  <a:cubicBezTo>
                    <a:pt x="2461" y="492"/>
                    <a:pt x="2363" y="465"/>
                    <a:pt x="2268" y="441"/>
                  </a:cubicBezTo>
                  <a:cubicBezTo>
                    <a:pt x="2046" y="380"/>
                    <a:pt x="1987" y="93"/>
                    <a:pt x="1941" y="1"/>
                  </a:cubicBezTo>
                  <a:lnTo>
                    <a:pt x="617" y="1"/>
                  </a:lnTo>
                  <a:cubicBezTo>
                    <a:pt x="571" y="93"/>
                    <a:pt x="513" y="380"/>
                    <a:pt x="292" y="441"/>
                  </a:cubicBezTo>
                  <a:cubicBezTo>
                    <a:pt x="196" y="465"/>
                    <a:pt x="97" y="492"/>
                    <a:pt x="1" y="519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71"/>
            <p:cNvSpPr/>
            <p:nvPr/>
          </p:nvSpPr>
          <p:spPr>
            <a:xfrm>
              <a:off x="4801729" y="3286626"/>
              <a:ext cx="97406" cy="81537"/>
            </a:xfrm>
            <a:custGeom>
              <a:avLst/>
              <a:gdLst/>
              <a:ahLst/>
              <a:cxnLst/>
              <a:rect l="l" t="t" r="r" b="b"/>
              <a:pathLst>
                <a:path w="3376" h="2826" extrusionOk="0">
                  <a:moveTo>
                    <a:pt x="1" y="1088"/>
                  </a:moveTo>
                  <a:cubicBezTo>
                    <a:pt x="1" y="1623"/>
                    <a:pt x="445" y="2278"/>
                    <a:pt x="1027" y="2602"/>
                  </a:cubicBezTo>
                  <a:cubicBezTo>
                    <a:pt x="1105" y="2645"/>
                    <a:pt x="1185" y="2683"/>
                    <a:pt x="1266" y="2712"/>
                  </a:cubicBezTo>
                  <a:cubicBezTo>
                    <a:pt x="1571" y="2826"/>
                    <a:pt x="1806" y="2826"/>
                    <a:pt x="2111" y="2712"/>
                  </a:cubicBezTo>
                  <a:cubicBezTo>
                    <a:pt x="2193" y="2683"/>
                    <a:pt x="2272" y="2645"/>
                    <a:pt x="2349" y="2602"/>
                  </a:cubicBezTo>
                  <a:cubicBezTo>
                    <a:pt x="2933" y="2278"/>
                    <a:pt x="3375" y="1623"/>
                    <a:pt x="3375" y="1088"/>
                  </a:cubicBezTo>
                  <a:lnTo>
                    <a:pt x="3375" y="571"/>
                  </a:lnTo>
                  <a:cubicBezTo>
                    <a:pt x="2693" y="523"/>
                    <a:pt x="2795" y="0"/>
                    <a:pt x="2323" y="121"/>
                  </a:cubicBezTo>
                  <a:cubicBezTo>
                    <a:pt x="1959" y="215"/>
                    <a:pt x="1824" y="262"/>
                    <a:pt x="1688" y="262"/>
                  </a:cubicBezTo>
                  <a:cubicBezTo>
                    <a:pt x="1553" y="262"/>
                    <a:pt x="1418" y="215"/>
                    <a:pt x="1054" y="121"/>
                  </a:cubicBezTo>
                  <a:cubicBezTo>
                    <a:pt x="582" y="0"/>
                    <a:pt x="685" y="523"/>
                    <a:pt x="1" y="57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71"/>
            <p:cNvSpPr/>
            <p:nvPr/>
          </p:nvSpPr>
          <p:spPr>
            <a:xfrm>
              <a:off x="5027759" y="3248339"/>
              <a:ext cx="97521" cy="65207"/>
            </a:xfrm>
            <a:custGeom>
              <a:avLst/>
              <a:gdLst/>
              <a:ahLst/>
              <a:cxnLst/>
              <a:rect l="l" t="t" r="r" b="b"/>
              <a:pathLst>
                <a:path w="3380" h="2260" extrusionOk="0">
                  <a:moveTo>
                    <a:pt x="1691" y="0"/>
                  </a:moveTo>
                  <a:cubicBezTo>
                    <a:pt x="845" y="14"/>
                    <a:pt x="0" y="649"/>
                    <a:pt x="0" y="1905"/>
                  </a:cubicBezTo>
                  <a:lnTo>
                    <a:pt x="1832" y="2260"/>
                  </a:lnTo>
                  <a:lnTo>
                    <a:pt x="3379" y="1905"/>
                  </a:lnTo>
                  <a:cubicBezTo>
                    <a:pt x="3379" y="649"/>
                    <a:pt x="2536" y="13"/>
                    <a:pt x="1691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71"/>
            <p:cNvSpPr/>
            <p:nvPr/>
          </p:nvSpPr>
          <p:spPr>
            <a:xfrm>
              <a:off x="5008630" y="3376646"/>
              <a:ext cx="136155" cy="50348"/>
            </a:xfrm>
            <a:custGeom>
              <a:avLst/>
              <a:gdLst/>
              <a:ahLst/>
              <a:cxnLst/>
              <a:rect l="l" t="t" r="r" b="b"/>
              <a:pathLst>
                <a:path w="4719" h="1745" extrusionOk="0">
                  <a:moveTo>
                    <a:pt x="1" y="1161"/>
                  </a:moveTo>
                  <a:lnTo>
                    <a:pt x="1" y="1608"/>
                  </a:lnTo>
                  <a:cubicBezTo>
                    <a:pt x="1" y="1652"/>
                    <a:pt x="24" y="1694"/>
                    <a:pt x="57" y="1718"/>
                  </a:cubicBezTo>
                  <a:cubicBezTo>
                    <a:pt x="80" y="1735"/>
                    <a:pt x="106" y="1744"/>
                    <a:pt x="137" y="1744"/>
                  </a:cubicBezTo>
                  <a:lnTo>
                    <a:pt x="4581" y="1744"/>
                  </a:lnTo>
                  <a:cubicBezTo>
                    <a:pt x="4612" y="1744"/>
                    <a:pt x="4639" y="1735"/>
                    <a:pt x="4662" y="1718"/>
                  </a:cubicBezTo>
                  <a:cubicBezTo>
                    <a:pt x="4696" y="1694"/>
                    <a:pt x="4719" y="1652"/>
                    <a:pt x="4719" y="1608"/>
                  </a:cubicBezTo>
                  <a:lnTo>
                    <a:pt x="4719" y="1161"/>
                  </a:lnTo>
                  <a:cubicBezTo>
                    <a:pt x="4719" y="374"/>
                    <a:pt x="4184" y="154"/>
                    <a:pt x="3638" y="0"/>
                  </a:cubicBezTo>
                  <a:lnTo>
                    <a:pt x="1082" y="0"/>
                  </a:lnTo>
                  <a:cubicBezTo>
                    <a:pt x="534" y="154"/>
                    <a:pt x="1" y="374"/>
                    <a:pt x="1" y="116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71"/>
            <p:cNvSpPr/>
            <p:nvPr/>
          </p:nvSpPr>
          <p:spPr>
            <a:xfrm>
              <a:off x="5039618" y="3361671"/>
              <a:ext cx="73805" cy="36066"/>
            </a:xfrm>
            <a:custGeom>
              <a:avLst/>
              <a:gdLst/>
              <a:ahLst/>
              <a:cxnLst/>
              <a:rect l="l" t="t" r="r" b="b"/>
              <a:pathLst>
                <a:path w="2558" h="1250" extrusionOk="0">
                  <a:moveTo>
                    <a:pt x="0" y="519"/>
                  </a:moveTo>
                  <a:lnTo>
                    <a:pt x="1050" y="1134"/>
                  </a:lnTo>
                  <a:cubicBezTo>
                    <a:pt x="1227" y="1249"/>
                    <a:pt x="1330" y="1249"/>
                    <a:pt x="1508" y="1134"/>
                  </a:cubicBezTo>
                  <a:lnTo>
                    <a:pt x="2557" y="519"/>
                  </a:lnTo>
                  <a:cubicBezTo>
                    <a:pt x="2461" y="492"/>
                    <a:pt x="2363" y="465"/>
                    <a:pt x="2267" y="441"/>
                  </a:cubicBezTo>
                  <a:cubicBezTo>
                    <a:pt x="2045" y="380"/>
                    <a:pt x="1987" y="93"/>
                    <a:pt x="1941" y="1"/>
                  </a:cubicBezTo>
                  <a:lnTo>
                    <a:pt x="617" y="1"/>
                  </a:lnTo>
                  <a:cubicBezTo>
                    <a:pt x="571" y="93"/>
                    <a:pt x="513" y="380"/>
                    <a:pt x="290" y="441"/>
                  </a:cubicBezTo>
                  <a:cubicBezTo>
                    <a:pt x="195" y="465"/>
                    <a:pt x="97" y="492"/>
                    <a:pt x="0" y="519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71"/>
            <p:cNvSpPr/>
            <p:nvPr/>
          </p:nvSpPr>
          <p:spPr>
            <a:xfrm>
              <a:off x="5028019" y="3286626"/>
              <a:ext cx="97406" cy="81537"/>
            </a:xfrm>
            <a:custGeom>
              <a:avLst/>
              <a:gdLst/>
              <a:ahLst/>
              <a:cxnLst/>
              <a:rect l="l" t="t" r="r" b="b"/>
              <a:pathLst>
                <a:path w="3376" h="2826" extrusionOk="0">
                  <a:moveTo>
                    <a:pt x="0" y="1088"/>
                  </a:moveTo>
                  <a:cubicBezTo>
                    <a:pt x="0" y="1623"/>
                    <a:pt x="444" y="2278"/>
                    <a:pt x="1027" y="2602"/>
                  </a:cubicBezTo>
                  <a:cubicBezTo>
                    <a:pt x="1103" y="2645"/>
                    <a:pt x="1183" y="2683"/>
                    <a:pt x="1264" y="2712"/>
                  </a:cubicBezTo>
                  <a:cubicBezTo>
                    <a:pt x="1571" y="2826"/>
                    <a:pt x="1804" y="2826"/>
                    <a:pt x="2110" y="2712"/>
                  </a:cubicBezTo>
                  <a:cubicBezTo>
                    <a:pt x="2192" y="2683"/>
                    <a:pt x="2271" y="2645"/>
                    <a:pt x="2349" y="2602"/>
                  </a:cubicBezTo>
                  <a:cubicBezTo>
                    <a:pt x="2932" y="2278"/>
                    <a:pt x="3375" y="1623"/>
                    <a:pt x="3375" y="1088"/>
                  </a:cubicBezTo>
                  <a:lnTo>
                    <a:pt x="3375" y="571"/>
                  </a:lnTo>
                  <a:cubicBezTo>
                    <a:pt x="2692" y="523"/>
                    <a:pt x="2794" y="0"/>
                    <a:pt x="2323" y="121"/>
                  </a:cubicBezTo>
                  <a:cubicBezTo>
                    <a:pt x="1958" y="215"/>
                    <a:pt x="1823" y="262"/>
                    <a:pt x="1688" y="262"/>
                  </a:cubicBezTo>
                  <a:cubicBezTo>
                    <a:pt x="1553" y="262"/>
                    <a:pt x="1418" y="215"/>
                    <a:pt x="1053" y="121"/>
                  </a:cubicBezTo>
                  <a:cubicBezTo>
                    <a:pt x="582" y="0"/>
                    <a:pt x="683" y="523"/>
                    <a:pt x="0" y="57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71"/>
            <p:cNvSpPr/>
            <p:nvPr/>
          </p:nvSpPr>
          <p:spPr>
            <a:xfrm>
              <a:off x="4906348" y="3451605"/>
              <a:ext cx="113188" cy="113188"/>
            </a:xfrm>
            <a:custGeom>
              <a:avLst/>
              <a:gdLst/>
              <a:ahLst/>
              <a:cxnLst/>
              <a:rect l="l" t="t" r="r" b="b"/>
              <a:pathLst>
                <a:path w="3923" h="3923" extrusionOk="0">
                  <a:moveTo>
                    <a:pt x="1963" y="3923"/>
                  </a:moveTo>
                  <a:cubicBezTo>
                    <a:pt x="3042" y="3923"/>
                    <a:pt x="3923" y="3042"/>
                    <a:pt x="3923" y="1962"/>
                  </a:cubicBezTo>
                  <a:cubicBezTo>
                    <a:pt x="3923" y="883"/>
                    <a:pt x="3042" y="1"/>
                    <a:pt x="1963" y="1"/>
                  </a:cubicBezTo>
                  <a:cubicBezTo>
                    <a:pt x="881" y="1"/>
                    <a:pt x="1" y="881"/>
                    <a:pt x="1" y="1962"/>
                  </a:cubicBezTo>
                  <a:cubicBezTo>
                    <a:pt x="1" y="3042"/>
                    <a:pt x="881" y="3923"/>
                    <a:pt x="1963" y="3923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71"/>
            <p:cNvSpPr/>
            <p:nvPr/>
          </p:nvSpPr>
          <p:spPr>
            <a:xfrm>
              <a:off x="4941000" y="3469234"/>
              <a:ext cx="45298" cy="77354"/>
            </a:xfrm>
            <a:custGeom>
              <a:avLst/>
              <a:gdLst/>
              <a:ahLst/>
              <a:cxnLst/>
              <a:rect l="l" t="t" r="r" b="b"/>
              <a:pathLst>
                <a:path w="1570" h="2681" extrusionOk="0">
                  <a:moveTo>
                    <a:pt x="754" y="1"/>
                  </a:moveTo>
                  <a:cubicBezTo>
                    <a:pt x="648" y="1"/>
                    <a:pt x="562" y="87"/>
                    <a:pt x="562" y="193"/>
                  </a:cubicBezTo>
                  <a:lnTo>
                    <a:pt x="562" y="434"/>
                  </a:lnTo>
                  <a:lnTo>
                    <a:pt x="556" y="434"/>
                  </a:lnTo>
                  <a:cubicBezTo>
                    <a:pt x="251" y="434"/>
                    <a:pt x="1" y="683"/>
                    <a:pt x="1" y="989"/>
                  </a:cubicBezTo>
                  <a:cubicBezTo>
                    <a:pt x="1" y="1296"/>
                    <a:pt x="251" y="1546"/>
                    <a:pt x="556" y="1546"/>
                  </a:cubicBezTo>
                  <a:lnTo>
                    <a:pt x="956" y="1546"/>
                  </a:lnTo>
                  <a:cubicBezTo>
                    <a:pt x="1071" y="1546"/>
                    <a:pt x="1165" y="1670"/>
                    <a:pt x="1110" y="1792"/>
                  </a:cubicBezTo>
                  <a:cubicBezTo>
                    <a:pt x="1082" y="1853"/>
                    <a:pt x="1019" y="1891"/>
                    <a:pt x="952" y="1891"/>
                  </a:cubicBezTo>
                  <a:lnTo>
                    <a:pt x="211" y="1891"/>
                  </a:lnTo>
                  <a:cubicBezTo>
                    <a:pt x="113" y="1891"/>
                    <a:pt x="28" y="1965"/>
                    <a:pt x="22" y="2062"/>
                  </a:cubicBezTo>
                  <a:cubicBezTo>
                    <a:pt x="16" y="2167"/>
                    <a:pt x="99" y="2255"/>
                    <a:pt x="203" y="2255"/>
                  </a:cubicBezTo>
                  <a:lnTo>
                    <a:pt x="562" y="2255"/>
                  </a:lnTo>
                  <a:lnTo>
                    <a:pt x="562" y="2485"/>
                  </a:lnTo>
                  <a:cubicBezTo>
                    <a:pt x="562" y="2574"/>
                    <a:pt x="622" y="2655"/>
                    <a:pt x="709" y="2675"/>
                  </a:cubicBezTo>
                  <a:cubicBezTo>
                    <a:pt x="724" y="2679"/>
                    <a:pt x="739" y="2680"/>
                    <a:pt x="753" y="2680"/>
                  </a:cubicBezTo>
                  <a:cubicBezTo>
                    <a:pt x="859" y="2680"/>
                    <a:pt x="946" y="2595"/>
                    <a:pt x="946" y="2491"/>
                  </a:cubicBezTo>
                  <a:lnTo>
                    <a:pt x="946" y="2255"/>
                  </a:lnTo>
                  <a:lnTo>
                    <a:pt x="953" y="2255"/>
                  </a:lnTo>
                  <a:cubicBezTo>
                    <a:pt x="1211" y="2255"/>
                    <a:pt x="1438" y="2082"/>
                    <a:pt x="1493" y="1830"/>
                  </a:cubicBezTo>
                  <a:cubicBezTo>
                    <a:pt x="1570" y="1476"/>
                    <a:pt x="1298" y="1163"/>
                    <a:pt x="953" y="1163"/>
                  </a:cubicBezTo>
                  <a:lnTo>
                    <a:pt x="568" y="1163"/>
                  </a:lnTo>
                  <a:cubicBezTo>
                    <a:pt x="473" y="1163"/>
                    <a:pt x="395" y="1085"/>
                    <a:pt x="395" y="989"/>
                  </a:cubicBezTo>
                  <a:cubicBezTo>
                    <a:pt x="395" y="896"/>
                    <a:pt x="475" y="818"/>
                    <a:pt x="568" y="818"/>
                  </a:cubicBezTo>
                  <a:lnTo>
                    <a:pt x="1309" y="818"/>
                  </a:lnTo>
                  <a:cubicBezTo>
                    <a:pt x="1398" y="818"/>
                    <a:pt x="1479" y="758"/>
                    <a:pt x="1499" y="670"/>
                  </a:cubicBezTo>
                  <a:cubicBezTo>
                    <a:pt x="1529" y="545"/>
                    <a:pt x="1433" y="434"/>
                    <a:pt x="1312" y="434"/>
                  </a:cubicBezTo>
                  <a:lnTo>
                    <a:pt x="946" y="434"/>
                  </a:lnTo>
                  <a:lnTo>
                    <a:pt x="946" y="196"/>
                  </a:lnTo>
                  <a:cubicBezTo>
                    <a:pt x="946" y="107"/>
                    <a:pt x="886" y="28"/>
                    <a:pt x="800" y="6"/>
                  </a:cubicBezTo>
                  <a:cubicBezTo>
                    <a:pt x="784" y="3"/>
                    <a:pt x="769" y="1"/>
                    <a:pt x="75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71"/>
            <p:cNvSpPr/>
            <p:nvPr/>
          </p:nvSpPr>
          <p:spPr>
            <a:xfrm>
              <a:off x="4776858" y="3242857"/>
              <a:ext cx="373438" cy="327418"/>
            </a:xfrm>
            <a:custGeom>
              <a:avLst/>
              <a:gdLst/>
              <a:ahLst/>
              <a:cxnLst/>
              <a:rect l="l" t="t" r="r" b="b"/>
              <a:pathLst>
                <a:path w="12943" h="11348" extrusionOk="0">
                  <a:moveTo>
                    <a:pt x="2559" y="379"/>
                  </a:moveTo>
                  <a:cubicBezTo>
                    <a:pt x="3232" y="391"/>
                    <a:pt x="3952" y="862"/>
                    <a:pt x="4049" y="1865"/>
                  </a:cubicBezTo>
                  <a:cubicBezTo>
                    <a:pt x="3920" y="1819"/>
                    <a:pt x="3846" y="1746"/>
                    <a:pt x="3771" y="1667"/>
                  </a:cubicBezTo>
                  <a:cubicBezTo>
                    <a:pt x="3673" y="1568"/>
                    <a:pt x="3546" y="1439"/>
                    <a:pt x="3323" y="1439"/>
                  </a:cubicBezTo>
                  <a:cubicBezTo>
                    <a:pt x="3270" y="1439"/>
                    <a:pt x="3212" y="1447"/>
                    <a:pt x="3147" y="1463"/>
                  </a:cubicBezTo>
                  <a:cubicBezTo>
                    <a:pt x="3059" y="1485"/>
                    <a:pt x="2986" y="1505"/>
                    <a:pt x="2921" y="1522"/>
                  </a:cubicBezTo>
                  <a:cubicBezTo>
                    <a:pt x="2732" y="1572"/>
                    <a:pt x="2637" y="1598"/>
                    <a:pt x="2559" y="1598"/>
                  </a:cubicBezTo>
                  <a:cubicBezTo>
                    <a:pt x="2481" y="1598"/>
                    <a:pt x="2386" y="1572"/>
                    <a:pt x="2196" y="1522"/>
                  </a:cubicBezTo>
                  <a:cubicBezTo>
                    <a:pt x="2131" y="1505"/>
                    <a:pt x="2057" y="1485"/>
                    <a:pt x="1970" y="1463"/>
                  </a:cubicBezTo>
                  <a:cubicBezTo>
                    <a:pt x="1905" y="1447"/>
                    <a:pt x="1846" y="1439"/>
                    <a:pt x="1793" y="1439"/>
                  </a:cubicBezTo>
                  <a:cubicBezTo>
                    <a:pt x="1571" y="1439"/>
                    <a:pt x="1444" y="1568"/>
                    <a:pt x="1347" y="1667"/>
                  </a:cubicBezTo>
                  <a:cubicBezTo>
                    <a:pt x="1271" y="1746"/>
                    <a:pt x="1197" y="1819"/>
                    <a:pt x="1070" y="1865"/>
                  </a:cubicBezTo>
                  <a:cubicBezTo>
                    <a:pt x="1165" y="862"/>
                    <a:pt x="1886" y="391"/>
                    <a:pt x="2559" y="379"/>
                  </a:cubicBezTo>
                  <a:close/>
                  <a:moveTo>
                    <a:pt x="10387" y="379"/>
                  </a:moveTo>
                  <a:cubicBezTo>
                    <a:pt x="11060" y="391"/>
                    <a:pt x="11781" y="862"/>
                    <a:pt x="11876" y="1865"/>
                  </a:cubicBezTo>
                  <a:cubicBezTo>
                    <a:pt x="11747" y="1819"/>
                    <a:pt x="11674" y="1746"/>
                    <a:pt x="11598" y="1667"/>
                  </a:cubicBezTo>
                  <a:cubicBezTo>
                    <a:pt x="11500" y="1568"/>
                    <a:pt x="11373" y="1439"/>
                    <a:pt x="11151" y="1439"/>
                  </a:cubicBezTo>
                  <a:cubicBezTo>
                    <a:pt x="11098" y="1439"/>
                    <a:pt x="11040" y="1447"/>
                    <a:pt x="10976" y="1462"/>
                  </a:cubicBezTo>
                  <a:cubicBezTo>
                    <a:pt x="10888" y="1485"/>
                    <a:pt x="10815" y="1505"/>
                    <a:pt x="10750" y="1522"/>
                  </a:cubicBezTo>
                  <a:cubicBezTo>
                    <a:pt x="10560" y="1572"/>
                    <a:pt x="10465" y="1597"/>
                    <a:pt x="10387" y="1597"/>
                  </a:cubicBezTo>
                  <a:cubicBezTo>
                    <a:pt x="10308" y="1597"/>
                    <a:pt x="10213" y="1572"/>
                    <a:pt x="10023" y="1522"/>
                  </a:cubicBezTo>
                  <a:cubicBezTo>
                    <a:pt x="9959" y="1505"/>
                    <a:pt x="9885" y="1485"/>
                    <a:pt x="9798" y="1462"/>
                  </a:cubicBezTo>
                  <a:cubicBezTo>
                    <a:pt x="9734" y="1446"/>
                    <a:pt x="9676" y="1438"/>
                    <a:pt x="9623" y="1438"/>
                  </a:cubicBezTo>
                  <a:cubicBezTo>
                    <a:pt x="9399" y="1438"/>
                    <a:pt x="9272" y="1568"/>
                    <a:pt x="9175" y="1667"/>
                  </a:cubicBezTo>
                  <a:cubicBezTo>
                    <a:pt x="9098" y="1746"/>
                    <a:pt x="9025" y="1819"/>
                    <a:pt x="8897" y="1865"/>
                  </a:cubicBezTo>
                  <a:cubicBezTo>
                    <a:pt x="8992" y="862"/>
                    <a:pt x="9712" y="391"/>
                    <a:pt x="10387" y="379"/>
                  </a:cubicBezTo>
                  <a:close/>
                  <a:moveTo>
                    <a:pt x="3312" y="1820"/>
                  </a:moveTo>
                  <a:cubicBezTo>
                    <a:pt x="3376" y="1820"/>
                    <a:pt x="3411" y="1856"/>
                    <a:pt x="3489" y="1936"/>
                  </a:cubicBezTo>
                  <a:cubicBezTo>
                    <a:pt x="3594" y="2045"/>
                    <a:pt x="3748" y="2198"/>
                    <a:pt x="4045" y="2261"/>
                  </a:cubicBezTo>
                  <a:lnTo>
                    <a:pt x="4045" y="2612"/>
                  </a:lnTo>
                  <a:cubicBezTo>
                    <a:pt x="4045" y="3157"/>
                    <a:pt x="3513" y="3830"/>
                    <a:pt x="2906" y="4056"/>
                  </a:cubicBezTo>
                  <a:cubicBezTo>
                    <a:pt x="2775" y="4105"/>
                    <a:pt x="2663" y="4129"/>
                    <a:pt x="2550" y="4129"/>
                  </a:cubicBezTo>
                  <a:cubicBezTo>
                    <a:pt x="2438" y="4129"/>
                    <a:pt x="2326" y="4105"/>
                    <a:pt x="2194" y="4056"/>
                  </a:cubicBezTo>
                  <a:cubicBezTo>
                    <a:pt x="1588" y="3830"/>
                    <a:pt x="1054" y="3157"/>
                    <a:pt x="1054" y="2612"/>
                  </a:cubicBezTo>
                  <a:lnTo>
                    <a:pt x="1054" y="2261"/>
                  </a:lnTo>
                  <a:cubicBezTo>
                    <a:pt x="1353" y="2198"/>
                    <a:pt x="1507" y="2043"/>
                    <a:pt x="1613" y="1936"/>
                  </a:cubicBezTo>
                  <a:cubicBezTo>
                    <a:pt x="1691" y="1856"/>
                    <a:pt x="1725" y="1820"/>
                    <a:pt x="1789" y="1820"/>
                  </a:cubicBezTo>
                  <a:cubicBezTo>
                    <a:pt x="1811" y="1820"/>
                    <a:pt x="1837" y="1825"/>
                    <a:pt x="1870" y="1833"/>
                  </a:cubicBezTo>
                  <a:cubicBezTo>
                    <a:pt x="1956" y="1855"/>
                    <a:pt x="2028" y="1875"/>
                    <a:pt x="2091" y="1891"/>
                  </a:cubicBezTo>
                  <a:cubicBezTo>
                    <a:pt x="2304" y="1948"/>
                    <a:pt x="2423" y="1979"/>
                    <a:pt x="2550" y="1979"/>
                  </a:cubicBezTo>
                  <a:cubicBezTo>
                    <a:pt x="2679" y="1979"/>
                    <a:pt x="2795" y="1948"/>
                    <a:pt x="3009" y="1891"/>
                  </a:cubicBezTo>
                  <a:cubicBezTo>
                    <a:pt x="3071" y="1875"/>
                    <a:pt x="3145" y="1855"/>
                    <a:pt x="3231" y="1833"/>
                  </a:cubicBezTo>
                  <a:cubicBezTo>
                    <a:pt x="3264" y="1825"/>
                    <a:pt x="3290" y="1820"/>
                    <a:pt x="3312" y="1820"/>
                  </a:cubicBezTo>
                  <a:close/>
                  <a:moveTo>
                    <a:pt x="11149" y="1813"/>
                  </a:moveTo>
                  <a:cubicBezTo>
                    <a:pt x="11213" y="1813"/>
                    <a:pt x="11248" y="1848"/>
                    <a:pt x="11327" y="1928"/>
                  </a:cubicBezTo>
                  <a:cubicBezTo>
                    <a:pt x="11434" y="2039"/>
                    <a:pt x="11588" y="2194"/>
                    <a:pt x="11888" y="2256"/>
                  </a:cubicBezTo>
                  <a:lnTo>
                    <a:pt x="11888" y="2611"/>
                  </a:lnTo>
                  <a:cubicBezTo>
                    <a:pt x="11888" y="3157"/>
                    <a:pt x="11353" y="3835"/>
                    <a:pt x="10741" y="4062"/>
                  </a:cubicBezTo>
                  <a:cubicBezTo>
                    <a:pt x="10609" y="4111"/>
                    <a:pt x="10496" y="4136"/>
                    <a:pt x="10383" y="4136"/>
                  </a:cubicBezTo>
                  <a:cubicBezTo>
                    <a:pt x="10270" y="4136"/>
                    <a:pt x="10157" y="4111"/>
                    <a:pt x="10025" y="4062"/>
                  </a:cubicBezTo>
                  <a:cubicBezTo>
                    <a:pt x="9414" y="3836"/>
                    <a:pt x="8877" y="3157"/>
                    <a:pt x="8877" y="2611"/>
                  </a:cubicBezTo>
                  <a:lnTo>
                    <a:pt x="8877" y="2256"/>
                  </a:lnTo>
                  <a:cubicBezTo>
                    <a:pt x="9178" y="2194"/>
                    <a:pt x="9331" y="2039"/>
                    <a:pt x="9439" y="1930"/>
                  </a:cubicBezTo>
                  <a:cubicBezTo>
                    <a:pt x="9518" y="1848"/>
                    <a:pt x="9553" y="1813"/>
                    <a:pt x="9617" y="1813"/>
                  </a:cubicBezTo>
                  <a:cubicBezTo>
                    <a:pt x="9639" y="1813"/>
                    <a:pt x="9665" y="1817"/>
                    <a:pt x="9698" y="1825"/>
                  </a:cubicBezTo>
                  <a:cubicBezTo>
                    <a:pt x="9784" y="1848"/>
                    <a:pt x="9857" y="1867"/>
                    <a:pt x="9920" y="1884"/>
                  </a:cubicBezTo>
                  <a:cubicBezTo>
                    <a:pt x="10137" y="1942"/>
                    <a:pt x="10255" y="1973"/>
                    <a:pt x="10384" y="1973"/>
                  </a:cubicBezTo>
                  <a:cubicBezTo>
                    <a:pt x="10512" y="1973"/>
                    <a:pt x="10631" y="1942"/>
                    <a:pt x="10847" y="1884"/>
                  </a:cubicBezTo>
                  <a:cubicBezTo>
                    <a:pt x="10910" y="1867"/>
                    <a:pt x="10982" y="1848"/>
                    <a:pt x="11068" y="1825"/>
                  </a:cubicBezTo>
                  <a:cubicBezTo>
                    <a:pt x="11101" y="1817"/>
                    <a:pt x="11127" y="1813"/>
                    <a:pt x="11149" y="1813"/>
                  </a:cubicBezTo>
                  <a:close/>
                  <a:moveTo>
                    <a:pt x="3120" y="4386"/>
                  </a:moveTo>
                  <a:cubicBezTo>
                    <a:pt x="3170" y="4494"/>
                    <a:pt x="3246" y="4620"/>
                    <a:pt x="3375" y="4697"/>
                  </a:cubicBezTo>
                  <a:lnTo>
                    <a:pt x="2693" y="5097"/>
                  </a:lnTo>
                  <a:cubicBezTo>
                    <a:pt x="2689" y="5097"/>
                    <a:pt x="2686" y="5099"/>
                    <a:pt x="2685" y="5100"/>
                  </a:cubicBezTo>
                  <a:cubicBezTo>
                    <a:pt x="2627" y="5138"/>
                    <a:pt x="2593" y="5157"/>
                    <a:pt x="2559" y="5157"/>
                  </a:cubicBezTo>
                  <a:cubicBezTo>
                    <a:pt x="2525" y="5157"/>
                    <a:pt x="2490" y="5138"/>
                    <a:pt x="2432" y="5100"/>
                  </a:cubicBezTo>
                  <a:cubicBezTo>
                    <a:pt x="2430" y="5099"/>
                    <a:pt x="2427" y="5099"/>
                    <a:pt x="2426" y="5097"/>
                  </a:cubicBezTo>
                  <a:lnTo>
                    <a:pt x="1743" y="4697"/>
                  </a:lnTo>
                  <a:cubicBezTo>
                    <a:pt x="1872" y="4619"/>
                    <a:pt x="1947" y="4494"/>
                    <a:pt x="1996" y="4386"/>
                  </a:cubicBezTo>
                  <a:cubicBezTo>
                    <a:pt x="2021" y="4395"/>
                    <a:pt x="2045" y="4405"/>
                    <a:pt x="2070" y="4415"/>
                  </a:cubicBezTo>
                  <a:cubicBezTo>
                    <a:pt x="2243" y="4479"/>
                    <a:pt x="2401" y="4511"/>
                    <a:pt x="2559" y="4511"/>
                  </a:cubicBezTo>
                  <a:cubicBezTo>
                    <a:pt x="2717" y="4511"/>
                    <a:pt x="2874" y="4479"/>
                    <a:pt x="3047" y="4415"/>
                  </a:cubicBezTo>
                  <a:cubicBezTo>
                    <a:pt x="3071" y="4405"/>
                    <a:pt x="3096" y="4396"/>
                    <a:pt x="3120" y="4386"/>
                  </a:cubicBezTo>
                  <a:close/>
                  <a:moveTo>
                    <a:pt x="10948" y="4386"/>
                  </a:moveTo>
                  <a:cubicBezTo>
                    <a:pt x="10997" y="4494"/>
                    <a:pt x="11072" y="4619"/>
                    <a:pt x="11203" y="4697"/>
                  </a:cubicBezTo>
                  <a:lnTo>
                    <a:pt x="10520" y="5097"/>
                  </a:lnTo>
                  <a:cubicBezTo>
                    <a:pt x="10517" y="5097"/>
                    <a:pt x="10515" y="5099"/>
                    <a:pt x="10512" y="5100"/>
                  </a:cubicBezTo>
                  <a:cubicBezTo>
                    <a:pt x="10455" y="5138"/>
                    <a:pt x="10421" y="5157"/>
                    <a:pt x="10386" y="5157"/>
                  </a:cubicBezTo>
                  <a:cubicBezTo>
                    <a:pt x="10352" y="5157"/>
                    <a:pt x="10318" y="5138"/>
                    <a:pt x="10259" y="5100"/>
                  </a:cubicBezTo>
                  <a:cubicBezTo>
                    <a:pt x="10258" y="5099"/>
                    <a:pt x="10255" y="5099"/>
                    <a:pt x="10253" y="5097"/>
                  </a:cubicBezTo>
                  <a:lnTo>
                    <a:pt x="9569" y="4697"/>
                  </a:lnTo>
                  <a:cubicBezTo>
                    <a:pt x="9699" y="4620"/>
                    <a:pt x="9775" y="4494"/>
                    <a:pt x="9824" y="4386"/>
                  </a:cubicBezTo>
                  <a:cubicBezTo>
                    <a:pt x="9848" y="4395"/>
                    <a:pt x="9873" y="4405"/>
                    <a:pt x="9897" y="4415"/>
                  </a:cubicBezTo>
                  <a:cubicBezTo>
                    <a:pt x="10071" y="4479"/>
                    <a:pt x="10229" y="4511"/>
                    <a:pt x="10387" y="4511"/>
                  </a:cubicBezTo>
                  <a:cubicBezTo>
                    <a:pt x="10543" y="4511"/>
                    <a:pt x="10701" y="4479"/>
                    <a:pt x="10874" y="4415"/>
                  </a:cubicBezTo>
                  <a:cubicBezTo>
                    <a:pt x="10899" y="4405"/>
                    <a:pt x="10924" y="4395"/>
                    <a:pt x="10948" y="4386"/>
                  </a:cubicBezTo>
                  <a:close/>
                  <a:moveTo>
                    <a:pt x="6460" y="753"/>
                  </a:moveTo>
                  <a:cubicBezTo>
                    <a:pt x="7227" y="753"/>
                    <a:pt x="7969" y="963"/>
                    <a:pt x="8617" y="1362"/>
                  </a:cubicBezTo>
                  <a:cubicBezTo>
                    <a:pt x="8549" y="1586"/>
                    <a:pt x="8514" y="1832"/>
                    <a:pt x="8514" y="2094"/>
                  </a:cubicBezTo>
                  <a:lnTo>
                    <a:pt x="8514" y="2609"/>
                  </a:lnTo>
                  <a:cubicBezTo>
                    <a:pt x="8514" y="3177"/>
                    <a:pt x="8936" y="3829"/>
                    <a:pt x="9499" y="4203"/>
                  </a:cubicBezTo>
                  <a:cubicBezTo>
                    <a:pt x="9466" y="4281"/>
                    <a:pt x="9422" y="4363"/>
                    <a:pt x="9356" y="4381"/>
                  </a:cubicBezTo>
                  <a:cubicBezTo>
                    <a:pt x="9321" y="4390"/>
                    <a:pt x="9284" y="4401"/>
                    <a:pt x="9247" y="4410"/>
                  </a:cubicBezTo>
                  <a:cubicBezTo>
                    <a:pt x="8926" y="4496"/>
                    <a:pt x="8595" y="4583"/>
                    <a:pt x="8327" y="4777"/>
                  </a:cubicBezTo>
                  <a:cubicBezTo>
                    <a:pt x="8001" y="5011"/>
                    <a:pt x="7843" y="5347"/>
                    <a:pt x="7843" y="5801"/>
                  </a:cubicBezTo>
                  <a:lnTo>
                    <a:pt x="7843" y="6248"/>
                  </a:lnTo>
                  <a:cubicBezTo>
                    <a:pt x="7843" y="6427"/>
                    <a:pt x="7989" y="6573"/>
                    <a:pt x="8169" y="6573"/>
                  </a:cubicBezTo>
                  <a:lnTo>
                    <a:pt x="10215" y="6573"/>
                  </a:lnTo>
                  <a:cubicBezTo>
                    <a:pt x="10215" y="6573"/>
                    <a:pt x="9247" y="8042"/>
                    <a:pt x="8475" y="8477"/>
                  </a:cubicBezTo>
                  <a:cubicBezTo>
                    <a:pt x="8179" y="7644"/>
                    <a:pt x="7383" y="7047"/>
                    <a:pt x="6451" y="7047"/>
                  </a:cubicBezTo>
                  <a:cubicBezTo>
                    <a:pt x="5516" y="7047"/>
                    <a:pt x="4720" y="7644"/>
                    <a:pt x="4424" y="8477"/>
                  </a:cubicBezTo>
                  <a:cubicBezTo>
                    <a:pt x="3653" y="8042"/>
                    <a:pt x="3047" y="7380"/>
                    <a:pt x="2685" y="6573"/>
                  </a:cubicBezTo>
                  <a:lnTo>
                    <a:pt x="4782" y="6573"/>
                  </a:lnTo>
                  <a:cubicBezTo>
                    <a:pt x="4784" y="6573"/>
                    <a:pt x="4785" y="6573"/>
                    <a:pt x="4787" y="6573"/>
                  </a:cubicBezTo>
                  <a:cubicBezTo>
                    <a:pt x="4964" y="6573"/>
                    <a:pt x="5107" y="6427"/>
                    <a:pt x="5101" y="6249"/>
                  </a:cubicBezTo>
                  <a:lnTo>
                    <a:pt x="5101" y="5803"/>
                  </a:lnTo>
                  <a:cubicBezTo>
                    <a:pt x="5107" y="5349"/>
                    <a:pt x="4949" y="5014"/>
                    <a:pt x="4625" y="4780"/>
                  </a:cubicBezTo>
                  <a:cubicBezTo>
                    <a:pt x="4357" y="4586"/>
                    <a:pt x="4026" y="4498"/>
                    <a:pt x="3706" y="4413"/>
                  </a:cubicBezTo>
                  <a:cubicBezTo>
                    <a:pt x="3670" y="4402"/>
                    <a:pt x="3633" y="4393"/>
                    <a:pt x="3598" y="4382"/>
                  </a:cubicBezTo>
                  <a:cubicBezTo>
                    <a:pt x="3533" y="4366"/>
                    <a:pt x="3487" y="4283"/>
                    <a:pt x="3455" y="4205"/>
                  </a:cubicBezTo>
                  <a:cubicBezTo>
                    <a:pt x="4016" y="3830"/>
                    <a:pt x="4449" y="2611"/>
                    <a:pt x="4449" y="2611"/>
                  </a:cubicBezTo>
                  <a:lnTo>
                    <a:pt x="4449" y="2094"/>
                  </a:lnTo>
                  <a:cubicBezTo>
                    <a:pt x="4449" y="1822"/>
                    <a:pt x="4412" y="1569"/>
                    <a:pt x="4340" y="1338"/>
                  </a:cubicBezTo>
                  <a:cubicBezTo>
                    <a:pt x="4978" y="954"/>
                    <a:pt x="5708" y="753"/>
                    <a:pt x="6460" y="753"/>
                  </a:cubicBezTo>
                  <a:close/>
                  <a:moveTo>
                    <a:pt x="6451" y="7424"/>
                  </a:moveTo>
                  <a:cubicBezTo>
                    <a:pt x="7426" y="7424"/>
                    <a:pt x="8222" y="8220"/>
                    <a:pt x="8222" y="9196"/>
                  </a:cubicBezTo>
                  <a:cubicBezTo>
                    <a:pt x="8222" y="10175"/>
                    <a:pt x="7426" y="10969"/>
                    <a:pt x="6451" y="10969"/>
                  </a:cubicBezTo>
                  <a:cubicBezTo>
                    <a:pt x="5474" y="10969"/>
                    <a:pt x="4677" y="10175"/>
                    <a:pt x="4677" y="9196"/>
                  </a:cubicBezTo>
                  <a:cubicBezTo>
                    <a:pt x="4677" y="8220"/>
                    <a:pt x="5474" y="7424"/>
                    <a:pt x="6451" y="7424"/>
                  </a:cubicBezTo>
                  <a:close/>
                  <a:moveTo>
                    <a:pt x="2565" y="0"/>
                  </a:moveTo>
                  <a:cubicBezTo>
                    <a:pt x="2073" y="9"/>
                    <a:pt x="1614" y="201"/>
                    <a:pt x="1274" y="543"/>
                  </a:cubicBezTo>
                  <a:cubicBezTo>
                    <a:pt x="892" y="925"/>
                    <a:pt x="691" y="1462"/>
                    <a:pt x="691" y="2094"/>
                  </a:cubicBezTo>
                  <a:lnTo>
                    <a:pt x="691" y="2609"/>
                  </a:lnTo>
                  <a:cubicBezTo>
                    <a:pt x="691" y="3177"/>
                    <a:pt x="1125" y="3827"/>
                    <a:pt x="1703" y="4201"/>
                  </a:cubicBezTo>
                  <a:cubicBezTo>
                    <a:pt x="1669" y="4280"/>
                    <a:pt x="1623" y="4363"/>
                    <a:pt x="1557" y="4381"/>
                  </a:cubicBezTo>
                  <a:cubicBezTo>
                    <a:pt x="1521" y="4390"/>
                    <a:pt x="1482" y="4401"/>
                    <a:pt x="1444" y="4410"/>
                  </a:cubicBezTo>
                  <a:cubicBezTo>
                    <a:pt x="1116" y="4496"/>
                    <a:pt x="775" y="4583"/>
                    <a:pt x="497" y="4777"/>
                  </a:cubicBezTo>
                  <a:cubicBezTo>
                    <a:pt x="163" y="5011"/>
                    <a:pt x="1" y="5347"/>
                    <a:pt x="1" y="5801"/>
                  </a:cubicBezTo>
                  <a:lnTo>
                    <a:pt x="1" y="6248"/>
                  </a:lnTo>
                  <a:cubicBezTo>
                    <a:pt x="1" y="6427"/>
                    <a:pt x="151" y="6573"/>
                    <a:pt x="336" y="6573"/>
                  </a:cubicBezTo>
                  <a:lnTo>
                    <a:pt x="789" y="6573"/>
                  </a:lnTo>
                  <a:cubicBezTo>
                    <a:pt x="878" y="6573"/>
                    <a:pt x="959" y="6513"/>
                    <a:pt x="979" y="6426"/>
                  </a:cubicBezTo>
                  <a:cubicBezTo>
                    <a:pt x="1007" y="6301"/>
                    <a:pt x="913" y="6189"/>
                    <a:pt x="795" y="6189"/>
                  </a:cubicBezTo>
                  <a:lnTo>
                    <a:pt x="384" y="6189"/>
                  </a:lnTo>
                  <a:lnTo>
                    <a:pt x="384" y="5791"/>
                  </a:lnTo>
                  <a:cubicBezTo>
                    <a:pt x="384" y="5192"/>
                    <a:pt x="706" y="4991"/>
                    <a:pt x="1249" y="4826"/>
                  </a:cubicBezTo>
                  <a:lnTo>
                    <a:pt x="2223" y="5404"/>
                  </a:lnTo>
                  <a:cubicBezTo>
                    <a:pt x="2343" y="5481"/>
                    <a:pt x="2446" y="5521"/>
                    <a:pt x="2550" y="5521"/>
                  </a:cubicBezTo>
                  <a:cubicBezTo>
                    <a:pt x="2654" y="5521"/>
                    <a:pt x="2758" y="5481"/>
                    <a:pt x="2878" y="5404"/>
                  </a:cubicBezTo>
                  <a:lnTo>
                    <a:pt x="3852" y="4826"/>
                  </a:lnTo>
                  <a:cubicBezTo>
                    <a:pt x="4395" y="4991"/>
                    <a:pt x="4717" y="5192"/>
                    <a:pt x="4717" y="5791"/>
                  </a:cubicBezTo>
                  <a:lnTo>
                    <a:pt x="4717" y="6189"/>
                  </a:lnTo>
                  <a:lnTo>
                    <a:pt x="1674" y="6189"/>
                  </a:lnTo>
                  <a:cubicBezTo>
                    <a:pt x="1674" y="6189"/>
                    <a:pt x="1485" y="6281"/>
                    <a:pt x="1485" y="6386"/>
                  </a:cubicBezTo>
                  <a:cubicBezTo>
                    <a:pt x="1485" y="6488"/>
                    <a:pt x="1567" y="6573"/>
                    <a:pt x="1669" y="6573"/>
                  </a:cubicBezTo>
                  <a:cubicBezTo>
                    <a:pt x="1670" y="6573"/>
                    <a:pt x="1672" y="6573"/>
                    <a:pt x="1674" y="6573"/>
                  </a:cubicBezTo>
                  <a:lnTo>
                    <a:pt x="2274" y="6573"/>
                  </a:lnTo>
                  <a:cubicBezTo>
                    <a:pt x="2671" y="7555"/>
                    <a:pt x="3394" y="8357"/>
                    <a:pt x="4326" y="8855"/>
                  </a:cubicBezTo>
                  <a:cubicBezTo>
                    <a:pt x="4309" y="8966"/>
                    <a:pt x="4299" y="9081"/>
                    <a:pt x="4299" y="9196"/>
                  </a:cubicBezTo>
                  <a:cubicBezTo>
                    <a:pt x="4299" y="10382"/>
                    <a:pt x="5263" y="11348"/>
                    <a:pt x="6451" y="11348"/>
                  </a:cubicBezTo>
                  <a:cubicBezTo>
                    <a:pt x="7635" y="11348"/>
                    <a:pt x="8600" y="10383"/>
                    <a:pt x="8600" y="9196"/>
                  </a:cubicBezTo>
                  <a:cubicBezTo>
                    <a:pt x="8600" y="9081"/>
                    <a:pt x="8590" y="8966"/>
                    <a:pt x="8572" y="8855"/>
                  </a:cubicBezTo>
                  <a:cubicBezTo>
                    <a:pt x="9506" y="8357"/>
                    <a:pt x="10229" y="7555"/>
                    <a:pt x="10626" y="6573"/>
                  </a:cubicBezTo>
                  <a:lnTo>
                    <a:pt x="11123" y="6573"/>
                  </a:lnTo>
                  <a:cubicBezTo>
                    <a:pt x="11125" y="6573"/>
                    <a:pt x="11127" y="6573"/>
                    <a:pt x="11128" y="6573"/>
                  </a:cubicBezTo>
                  <a:cubicBezTo>
                    <a:pt x="11230" y="6573"/>
                    <a:pt x="11312" y="6488"/>
                    <a:pt x="11312" y="6386"/>
                  </a:cubicBezTo>
                  <a:cubicBezTo>
                    <a:pt x="11312" y="6281"/>
                    <a:pt x="11227" y="6197"/>
                    <a:pt x="11123" y="6189"/>
                  </a:cubicBezTo>
                  <a:lnTo>
                    <a:pt x="8225" y="6189"/>
                  </a:lnTo>
                  <a:lnTo>
                    <a:pt x="8225" y="5804"/>
                  </a:lnTo>
                  <a:cubicBezTo>
                    <a:pt x="8216" y="5212"/>
                    <a:pt x="8538" y="5014"/>
                    <a:pt x="9083" y="4850"/>
                  </a:cubicBezTo>
                  <a:lnTo>
                    <a:pt x="10057" y="5421"/>
                  </a:lnTo>
                  <a:cubicBezTo>
                    <a:pt x="10177" y="5498"/>
                    <a:pt x="10282" y="5536"/>
                    <a:pt x="10387" y="5536"/>
                  </a:cubicBezTo>
                  <a:cubicBezTo>
                    <a:pt x="10491" y="5536"/>
                    <a:pt x="10595" y="5498"/>
                    <a:pt x="10715" y="5421"/>
                  </a:cubicBezTo>
                  <a:lnTo>
                    <a:pt x="11689" y="4850"/>
                  </a:lnTo>
                  <a:cubicBezTo>
                    <a:pt x="12233" y="5014"/>
                    <a:pt x="12557" y="5212"/>
                    <a:pt x="12559" y="5804"/>
                  </a:cubicBezTo>
                  <a:lnTo>
                    <a:pt x="12559" y="6189"/>
                  </a:lnTo>
                  <a:lnTo>
                    <a:pt x="12008" y="6189"/>
                  </a:lnTo>
                  <a:cubicBezTo>
                    <a:pt x="11919" y="6189"/>
                    <a:pt x="11838" y="6249"/>
                    <a:pt x="11818" y="6337"/>
                  </a:cubicBezTo>
                  <a:cubicBezTo>
                    <a:pt x="11790" y="6462"/>
                    <a:pt x="11884" y="6573"/>
                    <a:pt x="12002" y="6573"/>
                  </a:cubicBezTo>
                  <a:lnTo>
                    <a:pt x="12617" y="6573"/>
                  </a:lnTo>
                  <a:cubicBezTo>
                    <a:pt x="12796" y="6573"/>
                    <a:pt x="12942" y="6427"/>
                    <a:pt x="12942" y="6248"/>
                  </a:cubicBezTo>
                  <a:lnTo>
                    <a:pt x="12942" y="5792"/>
                  </a:lnTo>
                  <a:cubicBezTo>
                    <a:pt x="12942" y="5330"/>
                    <a:pt x="12784" y="4991"/>
                    <a:pt x="12459" y="4754"/>
                  </a:cubicBezTo>
                  <a:cubicBezTo>
                    <a:pt x="12191" y="4559"/>
                    <a:pt x="11859" y="4470"/>
                    <a:pt x="11539" y="4382"/>
                  </a:cubicBezTo>
                  <a:cubicBezTo>
                    <a:pt x="11502" y="4373"/>
                    <a:pt x="11465" y="4363"/>
                    <a:pt x="11430" y="4353"/>
                  </a:cubicBezTo>
                  <a:cubicBezTo>
                    <a:pt x="11364" y="4335"/>
                    <a:pt x="11319" y="4252"/>
                    <a:pt x="11287" y="4172"/>
                  </a:cubicBezTo>
                  <a:cubicBezTo>
                    <a:pt x="11850" y="3793"/>
                    <a:pt x="12272" y="3134"/>
                    <a:pt x="12272" y="2559"/>
                  </a:cubicBezTo>
                  <a:lnTo>
                    <a:pt x="12272" y="2094"/>
                  </a:lnTo>
                  <a:cubicBezTo>
                    <a:pt x="12272" y="1462"/>
                    <a:pt x="12069" y="925"/>
                    <a:pt x="11689" y="543"/>
                  </a:cubicBezTo>
                  <a:cubicBezTo>
                    <a:pt x="11347" y="201"/>
                    <a:pt x="10888" y="9"/>
                    <a:pt x="10396" y="2"/>
                  </a:cubicBezTo>
                  <a:lnTo>
                    <a:pt x="10390" y="2"/>
                  </a:lnTo>
                  <a:cubicBezTo>
                    <a:pt x="9897" y="9"/>
                    <a:pt x="9439" y="201"/>
                    <a:pt x="9098" y="543"/>
                  </a:cubicBezTo>
                  <a:cubicBezTo>
                    <a:pt x="8963" y="680"/>
                    <a:pt x="8851" y="835"/>
                    <a:pt x="8761" y="1006"/>
                  </a:cubicBezTo>
                  <a:cubicBezTo>
                    <a:pt x="8066" y="592"/>
                    <a:pt x="7274" y="373"/>
                    <a:pt x="6458" y="373"/>
                  </a:cubicBezTo>
                  <a:cubicBezTo>
                    <a:pt x="5656" y="373"/>
                    <a:pt x="4877" y="585"/>
                    <a:pt x="4190" y="985"/>
                  </a:cubicBezTo>
                  <a:cubicBezTo>
                    <a:pt x="4102" y="822"/>
                    <a:pt x="3995" y="673"/>
                    <a:pt x="3864" y="543"/>
                  </a:cubicBezTo>
                  <a:cubicBezTo>
                    <a:pt x="3524" y="201"/>
                    <a:pt x="3064" y="9"/>
                    <a:pt x="257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4" name="Google Shape;2654;p71"/>
          <p:cNvGrpSpPr/>
          <p:nvPr/>
        </p:nvGrpSpPr>
        <p:grpSpPr>
          <a:xfrm>
            <a:off x="5616937" y="3233105"/>
            <a:ext cx="367033" cy="360685"/>
            <a:chOff x="5591162" y="3233105"/>
            <a:chExt cx="367033" cy="360685"/>
          </a:xfrm>
        </p:grpSpPr>
        <p:sp>
          <p:nvSpPr>
            <p:cNvPr id="2655" name="Google Shape;2655;p71"/>
            <p:cNvSpPr/>
            <p:nvPr/>
          </p:nvSpPr>
          <p:spPr>
            <a:xfrm>
              <a:off x="5682596" y="3324942"/>
              <a:ext cx="177616" cy="177068"/>
            </a:xfrm>
            <a:custGeom>
              <a:avLst/>
              <a:gdLst/>
              <a:ahLst/>
              <a:cxnLst/>
              <a:rect l="l" t="t" r="r" b="b"/>
              <a:pathLst>
                <a:path w="6156" h="6137" extrusionOk="0">
                  <a:moveTo>
                    <a:pt x="3662" y="5644"/>
                  </a:moveTo>
                  <a:cubicBezTo>
                    <a:pt x="3962" y="5576"/>
                    <a:pt x="4243" y="5460"/>
                    <a:pt x="4496" y="5302"/>
                  </a:cubicBezTo>
                  <a:lnTo>
                    <a:pt x="4675" y="5480"/>
                  </a:lnTo>
                  <a:cubicBezTo>
                    <a:pt x="4771" y="5573"/>
                    <a:pt x="4925" y="5573"/>
                    <a:pt x="5021" y="5480"/>
                  </a:cubicBezTo>
                  <a:lnTo>
                    <a:pt x="5502" y="5004"/>
                  </a:lnTo>
                  <a:cubicBezTo>
                    <a:pt x="5597" y="4911"/>
                    <a:pt x="5597" y="4757"/>
                    <a:pt x="5502" y="4664"/>
                  </a:cubicBezTo>
                  <a:lnTo>
                    <a:pt x="5323" y="4486"/>
                  </a:lnTo>
                  <a:cubicBezTo>
                    <a:pt x="5482" y="4237"/>
                    <a:pt x="5600" y="3958"/>
                    <a:pt x="5668" y="3662"/>
                  </a:cubicBezTo>
                  <a:lnTo>
                    <a:pt x="5912" y="3662"/>
                  </a:lnTo>
                  <a:cubicBezTo>
                    <a:pt x="6047" y="3662"/>
                    <a:pt x="6156" y="3553"/>
                    <a:pt x="6156" y="3420"/>
                  </a:cubicBezTo>
                  <a:lnTo>
                    <a:pt x="6156" y="2737"/>
                  </a:lnTo>
                  <a:cubicBezTo>
                    <a:pt x="6156" y="2602"/>
                    <a:pt x="6045" y="2493"/>
                    <a:pt x="5910" y="2493"/>
                  </a:cubicBezTo>
                  <a:lnTo>
                    <a:pt x="5668" y="2493"/>
                  </a:lnTo>
                  <a:cubicBezTo>
                    <a:pt x="5600" y="2194"/>
                    <a:pt x="5482" y="1915"/>
                    <a:pt x="5323" y="1663"/>
                  </a:cubicBezTo>
                  <a:lnTo>
                    <a:pt x="5502" y="1484"/>
                  </a:lnTo>
                  <a:cubicBezTo>
                    <a:pt x="5597" y="1389"/>
                    <a:pt x="5597" y="1235"/>
                    <a:pt x="5502" y="1140"/>
                  </a:cubicBezTo>
                  <a:lnTo>
                    <a:pt x="5021" y="660"/>
                  </a:lnTo>
                  <a:cubicBezTo>
                    <a:pt x="4925" y="567"/>
                    <a:pt x="4771" y="567"/>
                    <a:pt x="4675" y="660"/>
                  </a:cubicBezTo>
                  <a:lnTo>
                    <a:pt x="4496" y="840"/>
                  </a:lnTo>
                  <a:cubicBezTo>
                    <a:pt x="4243" y="682"/>
                    <a:pt x="3962" y="563"/>
                    <a:pt x="3663" y="496"/>
                  </a:cubicBezTo>
                  <a:lnTo>
                    <a:pt x="3663" y="243"/>
                  </a:lnTo>
                  <a:cubicBezTo>
                    <a:pt x="3663" y="109"/>
                    <a:pt x="3553" y="0"/>
                    <a:pt x="3419" y="0"/>
                  </a:cubicBezTo>
                  <a:lnTo>
                    <a:pt x="2737" y="0"/>
                  </a:lnTo>
                  <a:cubicBezTo>
                    <a:pt x="2603" y="0"/>
                    <a:pt x="2493" y="109"/>
                    <a:pt x="2493" y="243"/>
                  </a:cubicBezTo>
                  <a:lnTo>
                    <a:pt x="2493" y="488"/>
                  </a:lnTo>
                  <a:cubicBezTo>
                    <a:pt x="2194" y="554"/>
                    <a:pt x="1914" y="674"/>
                    <a:pt x="1663" y="832"/>
                  </a:cubicBezTo>
                  <a:lnTo>
                    <a:pt x="1485" y="652"/>
                  </a:lnTo>
                  <a:cubicBezTo>
                    <a:pt x="1390" y="557"/>
                    <a:pt x="1236" y="557"/>
                    <a:pt x="1141" y="652"/>
                  </a:cubicBezTo>
                  <a:lnTo>
                    <a:pt x="661" y="1136"/>
                  </a:lnTo>
                  <a:cubicBezTo>
                    <a:pt x="566" y="1229"/>
                    <a:pt x="566" y="1384"/>
                    <a:pt x="661" y="1479"/>
                  </a:cubicBezTo>
                  <a:lnTo>
                    <a:pt x="841" y="1659"/>
                  </a:lnTo>
                  <a:cubicBezTo>
                    <a:pt x="681" y="1912"/>
                    <a:pt x="565" y="2192"/>
                    <a:pt x="496" y="2493"/>
                  </a:cubicBezTo>
                  <a:lnTo>
                    <a:pt x="242" y="2493"/>
                  </a:lnTo>
                  <a:cubicBezTo>
                    <a:pt x="109" y="2493"/>
                    <a:pt x="0" y="2602"/>
                    <a:pt x="0" y="2735"/>
                  </a:cubicBezTo>
                  <a:lnTo>
                    <a:pt x="0" y="3418"/>
                  </a:lnTo>
                  <a:cubicBezTo>
                    <a:pt x="0" y="3553"/>
                    <a:pt x="109" y="3662"/>
                    <a:pt x="242" y="3662"/>
                  </a:cubicBezTo>
                  <a:lnTo>
                    <a:pt x="488" y="3662"/>
                  </a:lnTo>
                  <a:cubicBezTo>
                    <a:pt x="555" y="3958"/>
                    <a:pt x="673" y="4237"/>
                    <a:pt x="833" y="4486"/>
                  </a:cubicBezTo>
                  <a:lnTo>
                    <a:pt x="654" y="4664"/>
                  </a:lnTo>
                  <a:cubicBezTo>
                    <a:pt x="558" y="4757"/>
                    <a:pt x="558" y="4911"/>
                    <a:pt x="654" y="5004"/>
                  </a:cubicBezTo>
                  <a:lnTo>
                    <a:pt x="1135" y="5480"/>
                  </a:lnTo>
                  <a:cubicBezTo>
                    <a:pt x="1230" y="5573"/>
                    <a:pt x="1385" y="5573"/>
                    <a:pt x="1480" y="5480"/>
                  </a:cubicBezTo>
                  <a:lnTo>
                    <a:pt x="1660" y="5302"/>
                  </a:lnTo>
                  <a:cubicBezTo>
                    <a:pt x="1913" y="5460"/>
                    <a:pt x="2194" y="5578"/>
                    <a:pt x="2493" y="5644"/>
                  </a:cubicBezTo>
                  <a:lnTo>
                    <a:pt x="2493" y="5894"/>
                  </a:lnTo>
                  <a:cubicBezTo>
                    <a:pt x="2493" y="6027"/>
                    <a:pt x="2602" y="6136"/>
                    <a:pt x="2735" y="6136"/>
                  </a:cubicBezTo>
                  <a:lnTo>
                    <a:pt x="3419" y="6136"/>
                  </a:lnTo>
                  <a:cubicBezTo>
                    <a:pt x="3554" y="6136"/>
                    <a:pt x="3663" y="6027"/>
                    <a:pt x="3663" y="5894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71"/>
            <p:cNvSpPr/>
            <p:nvPr/>
          </p:nvSpPr>
          <p:spPr>
            <a:xfrm>
              <a:off x="5717334" y="3359594"/>
              <a:ext cx="107966" cy="107851"/>
            </a:xfrm>
            <a:custGeom>
              <a:avLst/>
              <a:gdLst/>
              <a:ahLst/>
              <a:cxnLst/>
              <a:rect l="l" t="t" r="r" b="b"/>
              <a:pathLst>
                <a:path w="3742" h="3738" extrusionOk="0">
                  <a:moveTo>
                    <a:pt x="1870" y="3737"/>
                  </a:moveTo>
                  <a:cubicBezTo>
                    <a:pt x="2901" y="3737"/>
                    <a:pt x="3741" y="2898"/>
                    <a:pt x="3741" y="1869"/>
                  </a:cubicBezTo>
                  <a:cubicBezTo>
                    <a:pt x="3741" y="840"/>
                    <a:pt x="2901" y="1"/>
                    <a:pt x="1870" y="1"/>
                  </a:cubicBezTo>
                  <a:cubicBezTo>
                    <a:pt x="841" y="1"/>
                    <a:pt x="0" y="840"/>
                    <a:pt x="0" y="1869"/>
                  </a:cubicBezTo>
                  <a:cubicBezTo>
                    <a:pt x="0" y="2898"/>
                    <a:pt x="841" y="3737"/>
                    <a:pt x="1870" y="3737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71"/>
            <p:cNvSpPr/>
            <p:nvPr/>
          </p:nvSpPr>
          <p:spPr>
            <a:xfrm>
              <a:off x="5736492" y="3422839"/>
              <a:ext cx="69650" cy="44462"/>
            </a:xfrm>
            <a:custGeom>
              <a:avLst/>
              <a:gdLst/>
              <a:ahLst/>
              <a:cxnLst/>
              <a:rect l="l" t="t" r="r" b="b"/>
              <a:pathLst>
                <a:path w="2414" h="1541" extrusionOk="0">
                  <a:moveTo>
                    <a:pt x="712" y="1"/>
                  </a:moveTo>
                  <a:cubicBezTo>
                    <a:pt x="293" y="191"/>
                    <a:pt x="0" y="613"/>
                    <a:pt x="0" y="1099"/>
                  </a:cubicBezTo>
                  <a:cubicBezTo>
                    <a:pt x="326" y="1375"/>
                    <a:pt x="746" y="1541"/>
                    <a:pt x="1206" y="1541"/>
                  </a:cubicBezTo>
                  <a:cubicBezTo>
                    <a:pt x="1666" y="1541"/>
                    <a:pt x="2088" y="1375"/>
                    <a:pt x="2413" y="1099"/>
                  </a:cubicBezTo>
                  <a:cubicBezTo>
                    <a:pt x="2413" y="613"/>
                    <a:pt x="2120" y="191"/>
                    <a:pt x="1702" y="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71"/>
            <p:cNvSpPr/>
            <p:nvPr/>
          </p:nvSpPr>
          <p:spPr>
            <a:xfrm>
              <a:off x="5748524" y="3382532"/>
              <a:ext cx="45587" cy="45500"/>
            </a:xfrm>
            <a:custGeom>
              <a:avLst/>
              <a:gdLst/>
              <a:ahLst/>
              <a:cxnLst/>
              <a:rect l="l" t="t" r="r" b="b"/>
              <a:pathLst>
                <a:path w="1580" h="1577" extrusionOk="0">
                  <a:moveTo>
                    <a:pt x="1" y="789"/>
                  </a:moveTo>
                  <a:cubicBezTo>
                    <a:pt x="1" y="1037"/>
                    <a:pt x="114" y="1259"/>
                    <a:pt x="295" y="1404"/>
                  </a:cubicBezTo>
                  <a:cubicBezTo>
                    <a:pt x="430" y="1513"/>
                    <a:pt x="602" y="1577"/>
                    <a:pt x="789" y="1577"/>
                  </a:cubicBezTo>
                  <a:cubicBezTo>
                    <a:pt x="978" y="1577"/>
                    <a:pt x="1150" y="1513"/>
                    <a:pt x="1285" y="1404"/>
                  </a:cubicBezTo>
                  <a:cubicBezTo>
                    <a:pt x="1464" y="1259"/>
                    <a:pt x="1579" y="1037"/>
                    <a:pt x="1579" y="789"/>
                  </a:cubicBezTo>
                  <a:cubicBezTo>
                    <a:pt x="1579" y="353"/>
                    <a:pt x="1225" y="0"/>
                    <a:pt x="789" y="0"/>
                  </a:cubicBezTo>
                  <a:cubicBezTo>
                    <a:pt x="353" y="0"/>
                    <a:pt x="1" y="353"/>
                    <a:pt x="1" y="789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71"/>
            <p:cNvSpPr/>
            <p:nvPr/>
          </p:nvSpPr>
          <p:spPr>
            <a:xfrm>
              <a:off x="5843766" y="3238587"/>
              <a:ext cx="109784" cy="109697"/>
            </a:xfrm>
            <a:custGeom>
              <a:avLst/>
              <a:gdLst/>
              <a:ahLst/>
              <a:cxnLst/>
              <a:rect l="l" t="t" r="r" b="b"/>
              <a:pathLst>
                <a:path w="3805" h="3802" extrusionOk="0">
                  <a:moveTo>
                    <a:pt x="1903" y="3802"/>
                  </a:moveTo>
                  <a:cubicBezTo>
                    <a:pt x="2950" y="3802"/>
                    <a:pt x="3805" y="2947"/>
                    <a:pt x="3805" y="1901"/>
                  </a:cubicBezTo>
                  <a:cubicBezTo>
                    <a:pt x="3805" y="855"/>
                    <a:pt x="2950" y="1"/>
                    <a:pt x="1903" y="1"/>
                  </a:cubicBezTo>
                  <a:cubicBezTo>
                    <a:pt x="855" y="1"/>
                    <a:pt x="1" y="855"/>
                    <a:pt x="1" y="1901"/>
                  </a:cubicBezTo>
                  <a:cubicBezTo>
                    <a:pt x="1" y="2947"/>
                    <a:pt x="855" y="3802"/>
                    <a:pt x="1903" y="380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71"/>
            <p:cNvSpPr/>
            <p:nvPr/>
          </p:nvSpPr>
          <p:spPr>
            <a:xfrm>
              <a:off x="5863241" y="3303332"/>
              <a:ext cx="70833" cy="45241"/>
            </a:xfrm>
            <a:custGeom>
              <a:avLst/>
              <a:gdLst/>
              <a:ahLst/>
              <a:cxnLst/>
              <a:rect l="l" t="t" r="r" b="b"/>
              <a:pathLst>
                <a:path w="2455" h="1568" extrusionOk="0">
                  <a:moveTo>
                    <a:pt x="725" y="1"/>
                  </a:moveTo>
                  <a:cubicBezTo>
                    <a:pt x="298" y="194"/>
                    <a:pt x="1" y="624"/>
                    <a:pt x="1" y="1119"/>
                  </a:cubicBezTo>
                  <a:cubicBezTo>
                    <a:pt x="332" y="1398"/>
                    <a:pt x="760" y="1567"/>
                    <a:pt x="1228" y="1567"/>
                  </a:cubicBezTo>
                  <a:cubicBezTo>
                    <a:pt x="1696" y="1567"/>
                    <a:pt x="2123" y="1398"/>
                    <a:pt x="2455" y="1119"/>
                  </a:cubicBezTo>
                  <a:cubicBezTo>
                    <a:pt x="2455" y="624"/>
                    <a:pt x="2157" y="194"/>
                    <a:pt x="1731" y="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71"/>
            <p:cNvSpPr/>
            <p:nvPr/>
          </p:nvSpPr>
          <p:spPr>
            <a:xfrm>
              <a:off x="5875504" y="3261928"/>
              <a:ext cx="46308" cy="46308"/>
            </a:xfrm>
            <a:custGeom>
              <a:avLst/>
              <a:gdLst/>
              <a:ahLst/>
              <a:cxnLst/>
              <a:rect l="l" t="t" r="r" b="b"/>
              <a:pathLst>
                <a:path w="1605" h="1605" extrusionOk="0">
                  <a:moveTo>
                    <a:pt x="0" y="802"/>
                  </a:moveTo>
                  <a:cubicBezTo>
                    <a:pt x="0" y="1056"/>
                    <a:pt x="117" y="1281"/>
                    <a:pt x="300" y="1427"/>
                  </a:cubicBezTo>
                  <a:cubicBezTo>
                    <a:pt x="438" y="1539"/>
                    <a:pt x="612" y="1605"/>
                    <a:pt x="803" y="1605"/>
                  </a:cubicBezTo>
                  <a:cubicBezTo>
                    <a:pt x="993" y="1605"/>
                    <a:pt x="1168" y="1539"/>
                    <a:pt x="1306" y="1427"/>
                  </a:cubicBezTo>
                  <a:cubicBezTo>
                    <a:pt x="1488" y="1281"/>
                    <a:pt x="1605" y="1056"/>
                    <a:pt x="1605" y="802"/>
                  </a:cubicBezTo>
                  <a:cubicBezTo>
                    <a:pt x="1605" y="359"/>
                    <a:pt x="1246" y="0"/>
                    <a:pt x="803" y="0"/>
                  </a:cubicBezTo>
                  <a:cubicBezTo>
                    <a:pt x="359" y="0"/>
                    <a:pt x="0" y="359"/>
                    <a:pt x="0" y="802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71"/>
            <p:cNvSpPr/>
            <p:nvPr/>
          </p:nvSpPr>
          <p:spPr>
            <a:xfrm>
              <a:off x="5596558" y="3238587"/>
              <a:ext cx="109813" cy="109697"/>
            </a:xfrm>
            <a:custGeom>
              <a:avLst/>
              <a:gdLst/>
              <a:ahLst/>
              <a:cxnLst/>
              <a:rect l="l" t="t" r="r" b="b"/>
              <a:pathLst>
                <a:path w="3806" h="3802" extrusionOk="0">
                  <a:moveTo>
                    <a:pt x="1902" y="3802"/>
                  </a:moveTo>
                  <a:cubicBezTo>
                    <a:pt x="2950" y="3802"/>
                    <a:pt x="3806" y="2947"/>
                    <a:pt x="3806" y="1901"/>
                  </a:cubicBezTo>
                  <a:cubicBezTo>
                    <a:pt x="3806" y="855"/>
                    <a:pt x="2950" y="1"/>
                    <a:pt x="1902" y="1"/>
                  </a:cubicBezTo>
                  <a:cubicBezTo>
                    <a:pt x="855" y="1"/>
                    <a:pt x="0" y="855"/>
                    <a:pt x="0" y="1901"/>
                  </a:cubicBezTo>
                  <a:cubicBezTo>
                    <a:pt x="0" y="2947"/>
                    <a:pt x="855" y="3802"/>
                    <a:pt x="1902" y="380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71"/>
            <p:cNvSpPr/>
            <p:nvPr/>
          </p:nvSpPr>
          <p:spPr>
            <a:xfrm>
              <a:off x="5616033" y="3303332"/>
              <a:ext cx="70833" cy="45241"/>
            </a:xfrm>
            <a:custGeom>
              <a:avLst/>
              <a:gdLst/>
              <a:ahLst/>
              <a:cxnLst/>
              <a:rect l="l" t="t" r="r" b="b"/>
              <a:pathLst>
                <a:path w="2455" h="1568" extrusionOk="0">
                  <a:moveTo>
                    <a:pt x="724" y="1"/>
                  </a:moveTo>
                  <a:cubicBezTo>
                    <a:pt x="299" y="194"/>
                    <a:pt x="0" y="624"/>
                    <a:pt x="0" y="1119"/>
                  </a:cubicBezTo>
                  <a:cubicBezTo>
                    <a:pt x="331" y="1398"/>
                    <a:pt x="759" y="1567"/>
                    <a:pt x="1227" y="1567"/>
                  </a:cubicBezTo>
                  <a:cubicBezTo>
                    <a:pt x="1695" y="1567"/>
                    <a:pt x="2123" y="1398"/>
                    <a:pt x="2454" y="1119"/>
                  </a:cubicBezTo>
                  <a:cubicBezTo>
                    <a:pt x="2454" y="624"/>
                    <a:pt x="2157" y="194"/>
                    <a:pt x="1732" y="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71"/>
            <p:cNvSpPr/>
            <p:nvPr/>
          </p:nvSpPr>
          <p:spPr>
            <a:xfrm>
              <a:off x="5628267" y="3261928"/>
              <a:ext cx="46366" cy="46308"/>
            </a:xfrm>
            <a:custGeom>
              <a:avLst/>
              <a:gdLst/>
              <a:ahLst/>
              <a:cxnLst/>
              <a:rect l="l" t="t" r="r" b="b"/>
              <a:pathLst>
                <a:path w="1607" h="1605" extrusionOk="0">
                  <a:moveTo>
                    <a:pt x="1" y="802"/>
                  </a:moveTo>
                  <a:cubicBezTo>
                    <a:pt x="1" y="1056"/>
                    <a:pt x="118" y="1281"/>
                    <a:pt x="300" y="1427"/>
                  </a:cubicBezTo>
                  <a:cubicBezTo>
                    <a:pt x="438" y="1539"/>
                    <a:pt x="613" y="1605"/>
                    <a:pt x="803" y="1605"/>
                  </a:cubicBezTo>
                  <a:cubicBezTo>
                    <a:pt x="993" y="1605"/>
                    <a:pt x="1170" y="1539"/>
                    <a:pt x="1306" y="1427"/>
                  </a:cubicBezTo>
                  <a:cubicBezTo>
                    <a:pt x="1489" y="1281"/>
                    <a:pt x="1607" y="1056"/>
                    <a:pt x="1607" y="802"/>
                  </a:cubicBezTo>
                  <a:cubicBezTo>
                    <a:pt x="1607" y="359"/>
                    <a:pt x="1247" y="0"/>
                    <a:pt x="803" y="0"/>
                  </a:cubicBezTo>
                  <a:cubicBezTo>
                    <a:pt x="360" y="0"/>
                    <a:pt x="1" y="359"/>
                    <a:pt x="1" y="802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71"/>
            <p:cNvSpPr/>
            <p:nvPr/>
          </p:nvSpPr>
          <p:spPr>
            <a:xfrm>
              <a:off x="5596558" y="3478726"/>
              <a:ext cx="109813" cy="109697"/>
            </a:xfrm>
            <a:custGeom>
              <a:avLst/>
              <a:gdLst/>
              <a:ahLst/>
              <a:cxnLst/>
              <a:rect l="l" t="t" r="r" b="b"/>
              <a:pathLst>
                <a:path w="3806" h="3802" extrusionOk="0">
                  <a:moveTo>
                    <a:pt x="1902" y="3802"/>
                  </a:moveTo>
                  <a:cubicBezTo>
                    <a:pt x="2950" y="3802"/>
                    <a:pt x="3806" y="2949"/>
                    <a:pt x="3806" y="1901"/>
                  </a:cubicBezTo>
                  <a:cubicBezTo>
                    <a:pt x="3806" y="855"/>
                    <a:pt x="2950" y="1"/>
                    <a:pt x="1902" y="1"/>
                  </a:cubicBezTo>
                  <a:cubicBezTo>
                    <a:pt x="855" y="1"/>
                    <a:pt x="0" y="854"/>
                    <a:pt x="0" y="1901"/>
                  </a:cubicBezTo>
                  <a:cubicBezTo>
                    <a:pt x="0" y="2949"/>
                    <a:pt x="855" y="3802"/>
                    <a:pt x="1902" y="380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71"/>
            <p:cNvSpPr/>
            <p:nvPr/>
          </p:nvSpPr>
          <p:spPr>
            <a:xfrm>
              <a:off x="5616033" y="3543442"/>
              <a:ext cx="70833" cy="45212"/>
            </a:xfrm>
            <a:custGeom>
              <a:avLst/>
              <a:gdLst/>
              <a:ahLst/>
              <a:cxnLst/>
              <a:rect l="l" t="t" r="r" b="b"/>
              <a:pathLst>
                <a:path w="2455" h="1567" extrusionOk="0">
                  <a:moveTo>
                    <a:pt x="724" y="0"/>
                  </a:moveTo>
                  <a:cubicBezTo>
                    <a:pt x="299" y="194"/>
                    <a:pt x="0" y="623"/>
                    <a:pt x="0" y="1119"/>
                  </a:cubicBezTo>
                  <a:cubicBezTo>
                    <a:pt x="331" y="1398"/>
                    <a:pt x="759" y="1567"/>
                    <a:pt x="1227" y="1567"/>
                  </a:cubicBezTo>
                  <a:cubicBezTo>
                    <a:pt x="1695" y="1567"/>
                    <a:pt x="2123" y="1398"/>
                    <a:pt x="2454" y="1119"/>
                  </a:cubicBezTo>
                  <a:cubicBezTo>
                    <a:pt x="2454" y="623"/>
                    <a:pt x="2157" y="194"/>
                    <a:pt x="1732" y="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71"/>
            <p:cNvSpPr/>
            <p:nvPr/>
          </p:nvSpPr>
          <p:spPr>
            <a:xfrm>
              <a:off x="5628267" y="3502068"/>
              <a:ext cx="46366" cy="46308"/>
            </a:xfrm>
            <a:custGeom>
              <a:avLst/>
              <a:gdLst/>
              <a:ahLst/>
              <a:cxnLst/>
              <a:rect l="l" t="t" r="r" b="b"/>
              <a:pathLst>
                <a:path w="1607" h="1605" extrusionOk="0">
                  <a:moveTo>
                    <a:pt x="1" y="802"/>
                  </a:moveTo>
                  <a:cubicBezTo>
                    <a:pt x="1" y="1056"/>
                    <a:pt x="118" y="1281"/>
                    <a:pt x="300" y="1427"/>
                  </a:cubicBezTo>
                  <a:cubicBezTo>
                    <a:pt x="438" y="1539"/>
                    <a:pt x="613" y="1605"/>
                    <a:pt x="803" y="1605"/>
                  </a:cubicBezTo>
                  <a:cubicBezTo>
                    <a:pt x="995" y="1605"/>
                    <a:pt x="1170" y="1539"/>
                    <a:pt x="1308" y="1427"/>
                  </a:cubicBezTo>
                  <a:cubicBezTo>
                    <a:pt x="1489" y="1281"/>
                    <a:pt x="1607" y="1056"/>
                    <a:pt x="1607" y="802"/>
                  </a:cubicBezTo>
                  <a:cubicBezTo>
                    <a:pt x="1607" y="361"/>
                    <a:pt x="1248" y="0"/>
                    <a:pt x="803" y="0"/>
                  </a:cubicBezTo>
                  <a:cubicBezTo>
                    <a:pt x="360" y="0"/>
                    <a:pt x="1" y="361"/>
                    <a:pt x="1" y="802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71"/>
            <p:cNvSpPr/>
            <p:nvPr/>
          </p:nvSpPr>
          <p:spPr>
            <a:xfrm>
              <a:off x="5836235" y="3478726"/>
              <a:ext cx="109841" cy="109697"/>
            </a:xfrm>
            <a:custGeom>
              <a:avLst/>
              <a:gdLst/>
              <a:ahLst/>
              <a:cxnLst/>
              <a:rect l="l" t="t" r="r" b="b"/>
              <a:pathLst>
                <a:path w="3807" h="3802" extrusionOk="0">
                  <a:moveTo>
                    <a:pt x="1904" y="3802"/>
                  </a:moveTo>
                  <a:cubicBezTo>
                    <a:pt x="2952" y="3802"/>
                    <a:pt x="3806" y="2949"/>
                    <a:pt x="3806" y="1901"/>
                  </a:cubicBezTo>
                  <a:cubicBezTo>
                    <a:pt x="3806" y="855"/>
                    <a:pt x="2952" y="1"/>
                    <a:pt x="1904" y="1"/>
                  </a:cubicBezTo>
                  <a:cubicBezTo>
                    <a:pt x="855" y="1"/>
                    <a:pt x="1" y="854"/>
                    <a:pt x="1" y="1901"/>
                  </a:cubicBezTo>
                  <a:cubicBezTo>
                    <a:pt x="1" y="2949"/>
                    <a:pt x="855" y="3802"/>
                    <a:pt x="1904" y="380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71"/>
            <p:cNvSpPr/>
            <p:nvPr/>
          </p:nvSpPr>
          <p:spPr>
            <a:xfrm>
              <a:off x="5855769" y="3543442"/>
              <a:ext cx="70833" cy="45212"/>
            </a:xfrm>
            <a:custGeom>
              <a:avLst/>
              <a:gdLst/>
              <a:ahLst/>
              <a:cxnLst/>
              <a:rect l="l" t="t" r="r" b="b"/>
              <a:pathLst>
                <a:path w="2455" h="1567" extrusionOk="0">
                  <a:moveTo>
                    <a:pt x="723" y="0"/>
                  </a:moveTo>
                  <a:cubicBezTo>
                    <a:pt x="298" y="194"/>
                    <a:pt x="0" y="623"/>
                    <a:pt x="0" y="1119"/>
                  </a:cubicBezTo>
                  <a:cubicBezTo>
                    <a:pt x="330" y="1398"/>
                    <a:pt x="760" y="1567"/>
                    <a:pt x="1227" y="1567"/>
                  </a:cubicBezTo>
                  <a:cubicBezTo>
                    <a:pt x="1695" y="1567"/>
                    <a:pt x="2123" y="1398"/>
                    <a:pt x="2455" y="1119"/>
                  </a:cubicBezTo>
                  <a:cubicBezTo>
                    <a:pt x="2455" y="623"/>
                    <a:pt x="2155" y="194"/>
                    <a:pt x="1731" y="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71"/>
            <p:cNvSpPr/>
            <p:nvPr/>
          </p:nvSpPr>
          <p:spPr>
            <a:xfrm>
              <a:off x="5867973" y="3502068"/>
              <a:ext cx="46366" cy="46308"/>
            </a:xfrm>
            <a:custGeom>
              <a:avLst/>
              <a:gdLst/>
              <a:ahLst/>
              <a:cxnLst/>
              <a:rect l="l" t="t" r="r" b="b"/>
              <a:pathLst>
                <a:path w="1607" h="1605" extrusionOk="0">
                  <a:moveTo>
                    <a:pt x="1" y="802"/>
                  </a:moveTo>
                  <a:cubicBezTo>
                    <a:pt x="1" y="1056"/>
                    <a:pt x="117" y="1281"/>
                    <a:pt x="300" y="1427"/>
                  </a:cubicBezTo>
                  <a:cubicBezTo>
                    <a:pt x="438" y="1539"/>
                    <a:pt x="613" y="1605"/>
                    <a:pt x="804" y="1605"/>
                  </a:cubicBezTo>
                  <a:cubicBezTo>
                    <a:pt x="995" y="1605"/>
                    <a:pt x="1169" y="1539"/>
                    <a:pt x="1306" y="1427"/>
                  </a:cubicBezTo>
                  <a:cubicBezTo>
                    <a:pt x="1490" y="1281"/>
                    <a:pt x="1607" y="1056"/>
                    <a:pt x="1607" y="802"/>
                  </a:cubicBezTo>
                  <a:cubicBezTo>
                    <a:pt x="1607" y="361"/>
                    <a:pt x="1246" y="0"/>
                    <a:pt x="804" y="0"/>
                  </a:cubicBezTo>
                  <a:cubicBezTo>
                    <a:pt x="360" y="0"/>
                    <a:pt x="1" y="361"/>
                    <a:pt x="1" y="802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71"/>
            <p:cNvSpPr/>
            <p:nvPr/>
          </p:nvSpPr>
          <p:spPr>
            <a:xfrm>
              <a:off x="5711939" y="3354199"/>
              <a:ext cx="118728" cy="118641"/>
            </a:xfrm>
            <a:custGeom>
              <a:avLst/>
              <a:gdLst/>
              <a:ahLst/>
              <a:cxnLst/>
              <a:rect l="l" t="t" r="r" b="b"/>
              <a:pathLst>
                <a:path w="4115" h="4112" extrusionOk="0">
                  <a:moveTo>
                    <a:pt x="2057" y="1169"/>
                  </a:moveTo>
                  <a:cubicBezTo>
                    <a:pt x="2390" y="1169"/>
                    <a:pt x="2660" y="1439"/>
                    <a:pt x="2660" y="1771"/>
                  </a:cubicBezTo>
                  <a:cubicBezTo>
                    <a:pt x="2660" y="2103"/>
                    <a:pt x="2390" y="2373"/>
                    <a:pt x="2057" y="2373"/>
                  </a:cubicBezTo>
                  <a:cubicBezTo>
                    <a:pt x="1726" y="2373"/>
                    <a:pt x="1454" y="2103"/>
                    <a:pt x="1454" y="1771"/>
                  </a:cubicBezTo>
                  <a:cubicBezTo>
                    <a:pt x="1454" y="1439"/>
                    <a:pt x="1726" y="1169"/>
                    <a:pt x="2057" y="1169"/>
                  </a:cubicBezTo>
                  <a:close/>
                  <a:moveTo>
                    <a:pt x="2057" y="373"/>
                  </a:moveTo>
                  <a:cubicBezTo>
                    <a:pt x="2987" y="373"/>
                    <a:pt x="3741" y="1128"/>
                    <a:pt x="3741" y="2056"/>
                  </a:cubicBezTo>
                  <a:cubicBezTo>
                    <a:pt x="3741" y="2441"/>
                    <a:pt x="3611" y="2797"/>
                    <a:pt x="3390" y="3081"/>
                  </a:cubicBezTo>
                  <a:cubicBezTo>
                    <a:pt x="3300" y="2783"/>
                    <a:pt x="3109" y="2521"/>
                    <a:pt x="2850" y="2340"/>
                  </a:cubicBezTo>
                  <a:cubicBezTo>
                    <a:pt x="2965" y="2180"/>
                    <a:pt x="3034" y="1984"/>
                    <a:pt x="3034" y="1771"/>
                  </a:cubicBezTo>
                  <a:cubicBezTo>
                    <a:pt x="3034" y="1234"/>
                    <a:pt x="2595" y="797"/>
                    <a:pt x="2057" y="797"/>
                  </a:cubicBezTo>
                  <a:cubicBezTo>
                    <a:pt x="1520" y="797"/>
                    <a:pt x="1081" y="1234"/>
                    <a:pt x="1081" y="1771"/>
                  </a:cubicBezTo>
                  <a:cubicBezTo>
                    <a:pt x="1081" y="1984"/>
                    <a:pt x="1151" y="2180"/>
                    <a:pt x="1266" y="2340"/>
                  </a:cubicBezTo>
                  <a:cubicBezTo>
                    <a:pt x="1006" y="2521"/>
                    <a:pt x="816" y="2783"/>
                    <a:pt x="724" y="3082"/>
                  </a:cubicBezTo>
                  <a:cubicBezTo>
                    <a:pt x="505" y="2798"/>
                    <a:pt x="374" y="2442"/>
                    <a:pt x="374" y="2056"/>
                  </a:cubicBezTo>
                  <a:cubicBezTo>
                    <a:pt x="374" y="1128"/>
                    <a:pt x="1129" y="373"/>
                    <a:pt x="2057" y="373"/>
                  </a:cubicBezTo>
                  <a:close/>
                  <a:moveTo>
                    <a:pt x="2566" y="2603"/>
                  </a:moveTo>
                  <a:cubicBezTo>
                    <a:pt x="2855" y="2769"/>
                    <a:pt x="3045" y="3067"/>
                    <a:pt x="3073" y="3397"/>
                  </a:cubicBezTo>
                  <a:cubicBezTo>
                    <a:pt x="2790" y="3610"/>
                    <a:pt x="2439" y="3737"/>
                    <a:pt x="2057" y="3737"/>
                  </a:cubicBezTo>
                  <a:cubicBezTo>
                    <a:pt x="1677" y="3737"/>
                    <a:pt x="1324" y="3610"/>
                    <a:pt x="1042" y="3397"/>
                  </a:cubicBezTo>
                  <a:cubicBezTo>
                    <a:pt x="1071" y="3067"/>
                    <a:pt x="1261" y="2769"/>
                    <a:pt x="1549" y="2603"/>
                  </a:cubicBezTo>
                  <a:cubicBezTo>
                    <a:pt x="1697" y="2694"/>
                    <a:pt x="1871" y="2746"/>
                    <a:pt x="2057" y="2746"/>
                  </a:cubicBezTo>
                  <a:cubicBezTo>
                    <a:pt x="2244" y="2746"/>
                    <a:pt x="2418" y="2694"/>
                    <a:pt x="2566" y="2603"/>
                  </a:cubicBezTo>
                  <a:close/>
                  <a:moveTo>
                    <a:pt x="2057" y="0"/>
                  </a:moveTo>
                  <a:cubicBezTo>
                    <a:pt x="923" y="0"/>
                    <a:pt x="0" y="922"/>
                    <a:pt x="0" y="2056"/>
                  </a:cubicBezTo>
                  <a:cubicBezTo>
                    <a:pt x="0" y="3189"/>
                    <a:pt x="923" y="4111"/>
                    <a:pt x="2057" y="4111"/>
                  </a:cubicBezTo>
                  <a:cubicBezTo>
                    <a:pt x="3192" y="4111"/>
                    <a:pt x="4114" y="3189"/>
                    <a:pt x="4114" y="2056"/>
                  </a:cubicBezTo>
                  <a:cubicBezTo>
                    <a:pt x="4114" y="922"/>
                    <a:pt x="3192" y="0"/>
                    <a:pt x="205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71"/>
            <p:cNvSpPr/>
            <p:nvPr/>
          </p:nvSpPr>
          <p:spPr>
            <a:xfrm>
              <a:off x="5591162" y="3233105"/>
              <a:ext cx="367033" cy="360685"/>
            </a:xfrm>
            <a:custGeom>
              <a:avLst/>
              <a:gdLst/>
              <a:ahLst/>
              <a:cxnLst/>
              <a:rect l="l" t="t" r="r" b="b"/>
              <a:pathLst>
                <a:path w="12721" h="12501" extrusionOk="0">
                  <a:moveTo>
                    <a:pt x="2089" y="1186"/>
                  </a:moveTo>
                  <a:cubicBezTo>
                    <a:pt x="2430" y="1186"/>
                    <a:pt x="2706" y="1462"/>
                    <a:pt x="2706" y="1801"/>
                  </a:cubicBezTo>
                  <a:cubicBezTo>
                    <a:pt x="2706" y="2140"/>
                    <a:pt x="2430" y="2417"/>
                    <a:pt x="2089" y="2417"/>
                  </a:cubicBezTo>
                  <a:cubicBezTo>
                    <a:pt x="1750" y="2417"/>
                    <a:pt x="1474" y="2140"/>
                    <a:pt x="1474" y="1801"/>
                  </a:cubicBezTo>
                  <a:cubicBezTo>
                    <a:pt x="1474" y="1462"/>
                    <a:pt x="1750" y="1186"/>
                    <a:pt x="2089" y="1186"/>
                  </a:cubicBezTo>
                  <a:close/>
                  <a:moveTo>
                    <a:pt x="10658" y="1186"/>
                  </a:moveTo>
                  <a:cubicBezTo>
                    <a:pt x="10997" y="1186"/>
                    <a:pt x="11274" y="1462"/>
                    <a:pt x="11274" y="1801"/>
                  </a:cubicBezTo>
                  <a:cubicBezTo>
                    <a:pt x="11274" y="2140"/>
                    <a:pt x="10997" y="2417"/>
                    <a:pt x="10658" y="2417"/>
                  </a:cubicBezTo>
                  <a:cubicBezTo>
                    <a:pt x="10317" y="2417"/>
                    <a:pt x="10041" y="2140"/>
                    <a:pt x="10041" y="1801"/>
                  </a:cubicBezTo>
                  <a:cubicBezTo>
                    <a:pt x="10041" y="1462"/>
                    <a:pt x="10317" y="1186"/>
                    <a:pt x="10658" y="1186"/>
                  </a:cubicBezTo>
                  <a:close/>
                  <a:moveTo>
                    <a:pt x="2089" y="378"/>
                  </a:moveTo>
                  <a:cubicBezTo>
                    <a:pt x="3036" y="378"/>
                    <a:pt x="3806" y="1146"/>
                    <a:pt x="3806" y="2091"/>
                  </a:cubicBezTo>
                  <a:cubicBezTo>
                    <a:pt x="3806" y="2487"/>
                    <a:pt x="3671" y="2851"/>
                    <a:pt x="3444" y="3142"/>
                  </a:cubicBezTo>
                  <a:cubicBezTo>
                    <a:pt x="3352" y="2835"/>
                    <a:pt x="3157" y="2565"/>
                    <a:pt x="2890" y="2381"/>
                  </a:cubicBezTo>
                  <a:cubicBezTo>
                    <a:pt x="3010" y="2219"/>
                    <a:pt x="3080" y="2018"/>
                    <a:pt x="3080" y="1801"/>
                  </a:cubicBezTo>
                  <a:cubicBezTo>
                    <a:pt x="3080" y="1257"/>
                    <a:pt x="2635" y="812"/>
                    <a:pt x="2089" y="812"/>
                  </a:cubicBezTo>
                  <a:cubicBezTo>
                    <a:pt x="1543" y="812"/>
                    <a:pt x="1100" y="1257"/>
                    <a:pt x="1100" y="1801"/>
                  </a:cubicBezTo>
                  <a:cubicBezTo>
                    <a:pt x="1100" y="2018"/>
                    <a:pt x="1170" y="2219"/>
                    <a:pt x="1289" y="2381"/>
                  </a:cubicBezTo>
                  <a:cubicBezTo>
                    <a:pt x="1022" y="2565"/>
                    <a:pt x="827" y="2835"/>
                    <a:pt x="735" y="3141"/>
                  </a:cubicBezTo>
                  <a:cubicBezTo>
                    <a:pt x="509" y="2851"/>
                    <a:pt x="374" y="2486"/>
                    <a:pt x="374" y="2091"/>
                  </a:cubicBezTo>
                  <a:cubicBezTo>
                    <a:pt x="374" y="1146"/>
                    <a:pt x="1144" y="378"/>
                    <a:pt x="2089" y="378"/>
                  </a:cubicBezTo>
                  <a:close/>
                  <a:moveTo>
                    <a:pt x="2608" y="2644"/>
                  </a:moveTo>
                  <a:cubicBezTo>
                    <a:pt x="2902" y="2814"/>
                    <a:pt x="3097" y="3119"/>
                    <a:pt x="3126" y="3457"/>
                  </a:cubicBezTo>
                  <a:cubicBezTo>
                    <a:pt x="2838" y="3676"/>
                    <a:pt x="2479" y="3805"/>
                    <a:pt x="2089" y="3805"/>
                  </a:cubicBezTo>
                  <a:cubicBezTo>
                    <a:pt x="1700" y="3805"/>
                    <a:pt x="1341" y="3674"/>
                    <a:pt x="1054" y="3457"/>
                  </a:cubicBezTo>
                  <a:cubicBezTo>
                    <a:pt x="1081" y="3119"/>
                    <a:pt x="1278" y="2815"/>
                    <a:pt x="1572" y="2644"/>
                  </a:cubicBezTo>
                  <a:cubicBezTo>
                    <a:pt x="1723" y="2737"/>
                    <a:pt x="1901" y="2791"/>
                    <a:pt x="2089" y="2791"/>
                  </a:cubicBezTo>
                  <a:cubicBezTo>
                    <a:pt x="2279" y="2791"/>
                    <a:pt x="2456" y="2737"/>
                    <a:pt x="2608" y="2644"/>
                  </a:cubicBezTo>
                  <a:close/>
                  <a:moveTo>
                    <a:pt x="11176" y="2644"/>
                  </a:moveTo>
                  <a:cubicBezTo>
                    <a:pt x="11471" y="2814"/>
                    <a:pt x="11665" y="3119"/>
                    <a:pt x="11695" y="3457"/>
                  </a:cubicBezTo>
                  <a:cubicBezTo>
                    <a:pt x="11406" y="3674"/>
                    <a:pt x="11047" y="3805"/>
                    <a:pt x="10658" y="3805"/>
                  </a:cubicBezTo>
                  <a:cubicBezTo>
                    <a:pt x="10268" y="3805"/>
                    <a:pt x="9909" y="3674"/>
                    <a:pt x="9621" y="3457"/>
                  </a:cubicBezTo>
                  <a:cubicBezTo>
                    <a:pt x="9650" y="3119"/>
                    <a:pt x="9845" y="2814"/>
                    <a:pt x="10139" y="2644"/>
                  </a:cubicBezTo>
                  <a:cubicBezTo>
                    <a:pt x="10291" y="2737"/>
                    <a:pt x="10467" y="2791"/>
                    <a:pt x="10658" y="2791"/>
                  </a:cubicBezTo>
                  <a:cubicBezTo>
                    <a:pt x="10848" y="2791"/>
                    <a:pt x="11024" y="2737"/>
                    <a:pt x="11176" y="2644"/>
                  </a:cubicBezTo>
                  <a:close/>
                  <a:moveTo>
                    <a:pt x="6584" y="3375"/>
                  </a:moveTo>
                  <a:cubicBezTo>
                    <a:pt x="6614" y="3375"/>
                    <a:pt x="6640" y="3400"/>
                    <a:pt x="6640" y="3430"/>
                  </a:cubicBezTo>
                  <a:lnTo>
                    <a:pt x="6640" y="3696"/>
                  </a:lnTo>
                  <a:cubicBezTo>
                    <a:pt x="6640" y="3785"/>
                    <a:pt x="6702" y="3860"/>
                    <a:pt x="6788" y="3878"/>
                  </a:cubicBezTo>
                  <a:cubicBezTo>
                    <a:pt x="7059" y="3940"/>
                    <a:pt x="7318" y="4046"/>
                    <a:pt x="7558" y="4196"/>
                  </a:cubicBezTo>
                  <a:cubicBezTo>
                    <a:pt x="7588" y="4215"/>
                    <a:pt x="7622" y="4224"/>
                    <a:pt x="7656" y="4224"/>
                  </a:cubicBezTo>
                  <a:cubicBezTo>
                    <a:pt x="7704" y="4224"/>
                    <a:pt x="7752" y="4206"/>
                    <a:pt x="7788" y="4170"/>
                  </a:cubicBezTo>
                  <a:lnTo>
                    <a:pt x="7967" y="3992"/>
                  </a:lnTo>
                  <a:cubicBezTo>
                    <a:pt x="7978" y="3981"/>
                    <a:pt x="7992" y="3976"/>
                    <a:pt x="8007" y="3976"/>
                  </a:cubicBezTo>
                  <a:cubicBezTo>
                    <a:pt x="8022" y="3976"/>
                    <a:pt x="8036" y="3981"/>
                    <a:pt x="8047" y="3992"/>
                  </a:cubicBezTo>
                  <a:lnTo>
                    <a:pt x="8288" y="4231"/>
                  </a:lnTo>
                  <a:lnTo>
                    <a:pt x="8288" y="4233"/>
                  </a:lnTo>
                  <a:lnTo>
                    <a:pt x="8527" y="4469"/>
                  </a:lnTo>
                  <a:cubicBezTo>
                    <a:pt x="8541" y="4483"/>
                    <a:pt x="8542" y="4500"/>
                    <a:pt x="8542" y="4509"/>
                  </a:cubicBezTo>
                  <a:cubicBezTo>
                    <a:pt x="8542" y="4516"/>
                    <a:pt x="8541" y="4533"/>
                    <a:pt x="8527" y="4547"/>
                  </a:cubicBezTo>
                  <a:lnTo>
                    <a:pt x="8349" y="4725"/>
                  </a:lnTo>
                  <a:cubicBezTo>
                    <a:pt x="8286" y="4786"/>
                    <a:pt x="8275" y="4883"/>
                    <a:pt x="8323" y="4958"/>
                  </a:cubicBezTo>
                  <a:cubicBezTo>
                    <a:pt x="8472" y="5193"/>
                    <a:pt x="8579" y="5451"/>
                    <a:pt x="8642" y="5722"/>
                  </a:cubicBezTo>
                  <a:cubicBezTo>
                    <a:pt x="8660" y="5806"/>
                    <a:pt x="8737" y="5866"/>
                    <a:pt x="8823" y="5866"/>
                  </a:cubicBezTo>
                  <a:lnTo>
                    <a:pt x="9076" y="5866"/>
                  </a:lnTo>
                  <a:cubicBezTo>
                    <a:pt x="9107" y="5866"/>
                    <a:pt x="9133" y="5892"/>
                    <a:pt x="9133" y="5923"/>
                  </a:cubicBezTo>
                  <a:lnTo>
                    <a:pt x="9133" y="6596"/>
                  </a:lnTo>
                  <a:cubicBezTo>
                    <a:pt x="9133" y="6629"/>
                    <a:pt x="9108" y="6653"/>
                    <a:pt x="9076" y="6653"/>
                  </a:cubicBezTo>
                  <a:lnTo>
                    <a:pt x="8823" y="6653"/>
                  </a:lnTo>
                  <a:cubicBezTo>
                    <a:pt x="8737" y="6653"/>
                    <a:pt x="8660" y="6713"/>
                    <a:pt x="8642" y="6797"/>
                  </a:cubicBezTo>
                  <a:cubicBezTo>
                    <a:pt x="8579" y="7072"/>
                    <a:pt x="8472" y="7330"/>
                    <a:pt x="8322" y="7563"/>
                  </a:cubicBezTo>
                  <a:cubicBezTo>
                    <a:pt x="8275" y="7636"/>
                    <a:pt x="8286" y="7733"/>
                    <a:pt x="8348" y="7794"/>
                  </a:cubicBezTo>
                  <a:lnTo>
                    <a:pt x="8527" y="7972"/>
                  </a:lnTo>
                  <a:cubicBezTo>
                    <a:pt x="8541" y="7986"/>
                    <a:pt x="8542" y="8003"/>
                    <a:pt x="8542" y="8012"/>
                  </a:cubicBezTo>
                  <a:cubicBezTo>
                    <a:pt x="8542" y="8021"/>
                    <a:pt x="8541" y="8037"/>
                    <a:pt x="8527" y="8051"/>
                  </a:cubicBezTo>
                  <a:lnTo>
                    <a:pt x="8047" y="8528"/>
                  </a:lnTo>
                  <a:cubicBezTo>
                    <a:pt x="8036" y="8539"/>
                    <a:pt x="8021" y="8545"/>
                    <a:pt x="8006" y="8545"/>
                  </a:cubicBezTo>
                  <a:cubicBezTo>
                    <a:pt x="7992" y="8545"/>
                    <a:pt x="7978" y="8540"/>
                    <a:pt x="7967" y="8529"/>
                  </a:cubicBezTo>
                  <a:lnTo>
                    <a:pt x="7788" y="8351"/>
                  </a:lnTo>
                  <a:cubicBezTo>
                    <a:pt x="7752" y="8315"/>
                    <a:pt x="7704" y="8297"/>
                    <a:pt x="7655" y="8297"/>
                  </a:cubicBezTo>
                  <a:cubicBezTo>
                    <a:pt x="7621" y="8297"/>
                    <a:pt x="7587" y="8306"/>
                    <a:pt x="7556" y="8325"/>
                  </a:cubicBezTo>
                  <a:cubicBezTo>
                    <a:pt x="7318" y="8476"/>
                    <a:pt x="7059" y="8583"/>
                    <a:pt x="6786" y="8643"/>
                  </a:cubicBezTo>
                  <a:cubicBezTo>
                    <a:pt x="6700" y="8663"/>
                    <a:pt x="6640" y="8738"/>
                    <a:pt x="6640" y="8824"/>
                  </a:cubicBezTo>
                  <a:lnTo>
                    <a:pt x="6640" y="9091"/>
                  </a:lnTo>
                  <a:cubicBezTo>
                    <a:pt x="6640" y="9121"/>
                    <a:pt x="6614" y="9146"/>
                    <a:pt x="6584" y="9146"/>
                  </a:cubicBezTo>
                  <a:lnTo>
                    <a:pt x="5910" y="9146"/>
                  </a:lnTo>
                  <a:cubicBezTo>
                    <a:pt x="5880" y="9146"/>
                    <a:pt x="5853" y="9121"/>
                    <a:pt x="5853" y="9089"/>
                  </a:cubicBezTo>
                  <a:lnTo>
                    <a:pt x="5853" y="8824"/>
                  </a:lnTo>
                  <a:cubicBezTo>
                    <a:pt x="5853" y="8738"/>
                    <a:pt x="5794" y="8661"/>
                    <a:pt x="5708" y="8643"/>
                  </a:cubicBezTo>
                  <a:cubicBezTo>
                    <a:pt x="5435" y="8581"/>
                    <a:pt x="5175" y="8476"/>
                    <a:pt x="4938" y="8325"/>
                  </a:cubicBezTo>
                  <a:cubicBezTo>
                    <a:pt x="4907" y="8305"/>
                    <a:pt x="4872" y="8296"/>
                    <a:pt x="4838" y="8296"/>
                  </a:cubicBezTo>
                  <a:cubicBezTo>
                    <a:pt x="4789" y="8296"/>
                    <a:pt x="4741" y="8314"/>
                    <a:pt x="4706" y="8350"/>
                  </a:cubicBezTo>
                  <a:lnTo>
                    <a:pt x="4527" y="8529"/>
                  </a:lnTo>
                  <a:cubicBezTo>
                    <a:pt x="4516" y="8540"/>
                    <a:pt x="4501" y="8545"/>
                    <a:pt x="4487" y="8545"/>
                  </a:cubicBezTo>
                  <a:cubicBezTo>
                    <a:pt x="4472" y="8545"/>
                    <a:pt x="4458" y="8540"/>
                    <a:pt x="4447" y="8529"/>
                  </a:cubicBezTo>
                  <a:lnTo>
                    <a:pt x="3967" y="8052"/>
                  </a:lnTo>
                  <a:cubicBezTo>
                    <a:pt x="3953" y="8038"/>
                    <a:pt x="3951" y="8021"/>
                    <a:pt x="3951" y="8012"/>
                  </a:cubicBezTo>
                  <a:cubicBezTo>
                    <a:pt x="3951" y="8003"/>
                    <a:pt x="3953" y="7988"/>
                    <a:pt x="3967" y="7974"/>
                  </a:cubicBezTo>
                  <a:lnTo>
                    <a:pt x="4146" y="7794"/>
                  </a:lnTo>
                  <a:cubicBezTo>
                    <a:pt x="4208" y="7733"/>
                    <a:pt x="4218" y="7638"/>
                    <a:pt x="4172" y="7564"/>
                  </a:cubicBezTo>
                  <a:cubicBezTo>
                    <a:pt x="4022" y="7330"/>
                    <a:pt x="3915" y="7072"/>
                    <a:pt x="3852" y="6797"/>
                  </a:cubicBezTo>
                  <a:cubicBezTo>
                    <a:pt x="3833" y="6713"/>
                    <a:pt x="3757" y="6653"/>
                    <a:pt x="3671" y="6653"/>
                  </a:cubicBezTo>
                  <a:lnTo>
                    <a:pt x="3416" y="6653"/>
                  </a:lnTo>
                  <a:cubicBezTo>
                    <a:pt x="3387" y="6653"/>
                    <a:pt x="3361" y="6629"/>
                    <a:pt x="3361" y="6598"/>
                  </a:cubicBezTo>
                  <a:lnTo>
                    <a:pt x="3361" y="5923"/>
                  </a:lnTo>
                  <a:cubicBezTo>
                    <a:pt x="3361" y="5892"/>
                    <a:pt x="3387" y="5868"/>
                    <a:pt x="3416" y="5868"/>
                  </a:cubicBezTo>
                  <a:lnTo>
                    <a:pt x="3684" y="5868"/>
                  </a:lnTo>
                  <a:cubicBezTo>
                    <a:pt x="3770" y="5868"/>
                    <a:pt x="3846" y="5806"/>
                    <a:pt x="3865" y="5722"/>
                  </a:cubicBezTo>
                  <a:cubicBezTo>
                    <a:pt x="3927" y="5448"/>
                    <a:pt x="4034" y="5187"/>
                    <a:pt x="4183" y="4951"/>
                  </a:cubicBezTo>
                  <a:cubicBezTo>
                    <a:pt x="4229" y="4877"/>
                    <a:pt x="4218" y="4780"/>
                    <a:pt x="4157" y="4719"/>
                  </a:cubicBezTo>
                  <a:lnTo>
                    <a:pt x="3979" y="4539"/>
                  </a:lnTo>
                  <a:cubicBezTo>
                    <a:pt x="3965" y="4526"/>
                    <a:pt x="3964" y="4509"/>
                    <a:pt x="3964" y="4500"/>
                  </a:cubicBezTo>
                  <a:cubicBezTo>
                    <a:pt x="3964" y="4492"/>
                    <a:pt x="3965" y="4475"/>
                    <a:pt x="3979" y="4461"/>
                  </a:cubicBezTo>
                  <a:lnTo>
                    <a:pt x="4217" y="4222"/>
                  </a:lnTo>
                  <a:lnTo>
                    <a:pt x="4456" y="3980"/>
                  </a:lnTo>
                  <a:cubicBezTo>
                    <a:pt x="4467" y="3969"/>
                    <a:pt x="4481" y="3963"/>
                    <a:pt x="4496" y="3963"/>
                  </a:cubicBezTo>
                  <a:cubicBezTo>
                    <a:pt x="4510" y="3963"/>
                    <a:pt x="4524" y="3969"/>
                    <a:pt x="4534" y="3980"/>
                  </a:cubicBezTo>
                  <a:lnTo>
                    <a:pt x="4714" y="4159"/>
                  </a:lnTo>
                  <a:cubicBezTo>
                    <a:pt x="4749" y="4195"/>
                    <a:pt x="4796" y="4214"/>
                    <a:pt x="4844" y="4214"/>
                  </a:cubicBezTo>
                  <a:cubicBezTo>
                    <a:pt x="4878" y="4214"/>
                    <a:pt x="4912" y="4204"/>
                    <a:pt x="4942" y="4185"/>
                  </a:cubicBezTo>
                  <a:cubicBezTo>
                    <a:pt x="5180" y="4035"/>
                    <a:pt x="5438" y="3927"/>
                    <a:pt x="5709" y="3866"/>
                  </a:cubicBezTo>
                  <a:cubicBezTo>
                    <a:pt x="5794" y="3848"/>
                    <a:pt x="5853" y="3771"/>
                    <a:pt x="5853" y="3684"/>
                  </a:cubicBezTo>
                  <a:lnTo>
                    <a:pt x="5853" y="3430"/>
                  </a:lnTo>
                  <a:cubicBezTo>
                    <a:pt x="5853" y="3400"/>
                    <a:pt x="5880" y="3375"/>
                    <a:pt x="5910" y="3375"/>
                  </a:cubicBezTo>
                  <a:close/>
                  <a:moveTo>
                    <a:pt x="2089" y="9509"/>
                  </a:moveTo>
                  <a:cubicBezTo>
                    <a:pt x="2430" y="9509"/>
                    <a:pt x="2706" y="9785"/>
                    <a:pt x="2706" y="10124"/>
                  </a:cubicBezTo>
                  <a:cubicBezTo>
                    <a:pt x="2706" y="10463"/>
                    <a:pt x="2430" y="10740"/>
                    <a:pt x="2089" y="10740"/>
                  </a:cubicBezTo>
                  <a:cubicBezTo>
                    <a:pt x="1750" y="10740"/>
                    <a:pt x="1474" y="10463"/>
                    <a:pt x="1474" y="10124"/>
                  </a:cubicBezTo>
                  <a:cubicBezTo>
                    <a:pt x="1474" y="9785"/>
                    <a:pt x="1750" y="9509"/>
                    <a:pt x="2089" y="9509"/>
                  </a:cubicBezTo>
                  <a:close/>
                  <a:moveTo>
                    <a:pt x="10398" y="9509"/>
                  </a:moveTo>
                  <a:cubicBezTo>
                    <a:pt x="10737" y="9509"/>
                    <a:pt x="11014" y="9785"/>
                    <a:pt x="11014" y="10124"/>
                  </a:cubicBezTo>
                  <a:cubicBezTo>
                    <a:pt x="11014" y="10463"/>
                    <a:pt x="10737" y="10740"/>
                    <a:pt x="10398" y="10740"/>
                  </a:cubicBezTo>
                  <a:cubicBezTo>
                    <a:pt x="10058" y="10740"/>
                    <a:pt x="9782" y="10463"/>
                    <a:pt x="9782" y="10124"/>
                  </a:cubicBezTo>
                  <a:cubicBezTo>
                    <a:pt x="9782" y="9785"/>
                    <a:pt x="10058" y="9509"/>
                    <a:pt x="10398" y="9509"/>
                  </a:cubicBezTo>
                  <a:close/>
                  <a:moveTo>
                    <a:pt x="10398" y="8701"/>
                  </a:moveTo>
                  <a:cubicBezTo>
                    <a:pt x="11343" y="8701"/>
                    <a:pt x="12113" y="9469"/>
                    <a:pt x="12113" y="10414"/>
                  </a:cubicBezTo>
                  <a:cubicBezTo>
                    <a:pt x="12113" y="10810"/>
                    <a:pt x="11978" y="11174"/>
                    <a:pt x="11753" y="11464"/>
                  </a:cubicBezTo>
                  <a:cubicBezTo>
                    <a:pt x="11661" y="11158"/>
                    <a:pt x="11466" y="10888"/>
                    <a:pt x="11199" y="10704"/>
                  </a:cubicBezTo>
                  <a:cubicBezTo>
                    <a:pt x="11317" y="10542"/>
                    <a:pt x="11388" y="10341"/>
                    <a:pt x="11388" y="10124"/>
                  </a:cubicBezTo>
                  <a:cubicBezTo>
                    <a:pt x="11388" y="9580"/>
                    <a:pt x="10943" y="9137"/>
                    <a:pt x="10398" y="9137"/>
                  </a:cubicBezTo>
                  <a:cubicBezTo>
                    <a:pt x="9852" y="9137"/>
                    <a:pt x="9408" y="9580"/>
                    <a:pt x="9408" y="10124"/>
                  </a:cubicBezTo>
                  <a:cubicBezTo>
                    <a:pt x="9408" y="10341"/>
                    <a:pt x="9478" y="10542"/>
                    <a:pt x="9596" y="10704"/>
                  </a:cubicBezTo>
                  <a:cubicBezTo>
                    <a:pt x="9331" y="10888"/>
                    <a:pt x="9134" y="11158"/>
                    <a:pt x="9044" y="11465"/>
                  </a:cubicBezTo>
                  <a:cubicBezTo>
                    <a:pt x="8817" y="11174"/>
                    <a:pt x="8682" y="10810"/>
                    <a:pt x="8682" y="10414"/>
                  </a:cubicBezTo>
                  <a:cubicBezTo>
                    <a:pt x="8682" y="9469"/>
                    <a:pt x="9452" y="8701"/>
                    <a:pt x="10398" y="8701"/>
                  </a:cubicBezTo>
                  <a:close/>
                  <a:moveTo>
                    <a:pt x="2608" y="10967"/>
                  </a:moveTo>
                  <a:cubicBezTo>
                    <a:pt x="2902" y="11137"/>
                    <a:pt x="3097" y="11442"/>
                    <a:pt x="3126" y="11780"/>
                  </a:cubicBezTo>
                  <a:cubicBezTo>
                    <a:pt x="2838" y="11997"/>
                    <a:pt x="2479" y="12128"/>
                    <a:pt x="2089" y="12128"/>
                  </a:cubicBezTo>
                  <a:cubicBezTo>
                    <a:pt x="1700" y="12128"/>
                    <a:pt x="1341" y="11997"/>
                    <a:pt x="1054" y="11780"/>
                  </a:cubicBezTo>
                  <a:cubicBezTo>
                    <a:pt x="1081" y="11442"/>
                    <a:pt x="1276" y="11137"/>
                    <a:pt x="1572" y="10967"/>
                  </a:cubicBezTo>
                  <a:cubicBezTo>
                    <a:pt x="1723" y="11060"/>
                    <a:pt x="1901" y="11114"/>
                    <a:pt x="2089" y="11114"/>
                  </a:cubicBezTo>
                  <a:cubicBezTo>
                    <a:pt x="2279" y="11114"/>
                    <a:pt x="2456" y="11060"/>
                    <a:pt x="2608" y="10967"/>
                  </a:cubicBezTo>
                  <a:close/>
                  <a:moveTo>
                    <a:pt x="10915" y="10967"/>
                  </a:moveTo>
                  <a:cubicBezTo>
                    <a:pt x="11210" y="11137"/>
                    <a:pt x="11405" y="11441"/>
                    <a:pt x="11434" y="11780"/>
                  </a:cubicBezTo>
                  <a:cubicBezTo>
                    <a:pt x="11147" y="11997"/>
                    <a:pt x="10787" y="12128"/>
                    <a:pt x="10398" y="12128"/>
                  </a:cubicBezTo>
                  <a:cubicBezTo>
                    <a:pt x="10009" y="12128"/>
                    <a:pt x="9650" y="11997"/>
                    <a:pt x="9361" y="11780"/>
                  </a:cubicBezTo>
                  <a:cubicBezTo>
                    <a:pt x="9391" y="11442"/>
                    <a:pt x="9585" y="11137"/>
                    <a:pt x="9880" y="10967"/>
                  </a:cubicBezTo>
                  <a:cubicBezTo>
                    <a:pt x="10030" y="11060"/>
                    <a:pt x="10208" y="11114"/>
                    <a:pt x="10398" y="11114"/>
                  </a:cubicBezTo>
                  <a:cubicBezTo>
                    <a:pt x="10587" y="11114"/>
                    <a:pt x="10765" y="11060"/>
                    <a:pt x="10915" y="10967"/>
                  </a:cubicBezTo>
                  <a:close/>
                  <a:moveTo>
                    <a:pt x="10638" y="1"/>
                  </a:moveTo>
                  <a:cubicBezTo>
                    <a:pt x="10274" y="1"/>
                    <a:pt x="9917" y="96"/>
                    <a:pt x="9602" y="277"/>
                  </a:cubicBezTo>
                  <a:cubicBezTo>
                    <a:pt x="9527" y="321"/>
                    <a:pt x="9487" y="412"/>
                    <a:pt x="9515" y="496"/>
                  </a:cubicBezTo>
                  <a:cubicBezTo>
                    <a:pt x="9541" y="580"/>
                    <a:pt x="9615" y="627"/>
                    <a:pt x="9692" y="627"/>
                  </a:cubicBezTo>
                  <a:cubicBezTo>
                    <a:pt x="9724" y="627"/>
                    <a:pt x="9756" y="619"/>
                    <a:pt x="9785" y="602"/>
                  </a:cubicBezTo>
                  <a:cubicBezTo>
                    <a:pt x="10043" y="453"/>
                    <a:pt x="10339" y="375"/>
                    <a:pt x="10638" y="375"/>
                  </a:cubicBezTo>
                  <a:cubicBezTo>
                    <a:pt x="11581" y="375"/>
                    <a:pt x="12348" y="1143"/>
                    <a:pt x="12348" y="2090"/>
                  </a:cubicBezTo>
                  <a:cubicBezTo>
                    <a:pt x="12348" y="2484"/>
                    <a:pt x="12215" y="2849"/>
                    <a:pt x="11989" y="3139"/>
                  </a:cubicBezTo>
                  <a:cubicBezTo>
                    <a:pt x="11897" y="2834"/>
                    <a:pt x="11702" y="2564"/>
                    <a:pt x="11437" y="2380"/>
                  </a:cubicBezTo>
                  <a:cubicBezTo>
                    <a:pt x="11555" y="2217"/>
                    <a:pt x="11624" y="2016"/>
                    <a:pt x="11624" y="1800"/>
                  </a:cubicBezTo>
                  <a:cubicBezTo>
                    <a:pt x="11624" y="1253"/>
                    <a:pt x="11181" y="809"/>
                    <a:pt x="10636" y="809"/>
                  </a:cubicBezTo>
                  <a:cubicBezTo>
                    <a:pt x="10612" y="809"/>
                    <a:pt x="10588" y="810"/>
                    <a:pt x="10564" y="812"/>
                  </a:cubicBezTo>
                  <a:cubicBezTo>
                    <a:pt x="10073" y="849"/>
                    <a:pt x="9682" y="1249"/>
                    <a:pt x="9653" y="1740"/>
                  </a:cubicBezTo>
                  <a:cubicBezTo>
                    <a:pt x="9639" y="1979"/>
                    <a:pt x="9710" y="2202"/>
                    <a:pt x="9839" y="2380"/>
                  </a:cubicBezTo>
                  <a:cubicBezTo>
                    <a:pt x="9573" y="2564"/>
                    <a:pt x="9378" y="2834"/>
                    <a:pt x="9286" y="3141"/>
                  </a:cubicBezTo>
                  <a:cubicBezTo>
                    <a:pt x="9062" y="2849"/>
                    <a:pt x="8927" y="2486"/>
                    <a:pt x="8927" y="2090"/>
                  </a:cubicBezTo>
                  <a:cubicBezTo>
                    <a:pt x="8927" y="1739"/>
                    <a:pt x="9032" y="1401"/>
                    <a:pt x="9231" y="1114"/>
                  </a:cubicBezTo>
                  <a:cubicBezTo>
                    <a:pt x="9280" y="1042"/>
                    <a:pt x="9279" y="946"/>
                    <a:pt x="9222" y="880"/>
                  </a:cubicBezTo>
                  <a:cubicBezTo>
                    <a:pt x="9183" y="837"/>
                    <a:pt x="9132" y="816"/>
                    <a:pt x="9082" y="816"/>
                  </a:cubicBezTo>
                  <a:cubicBezTo>
                    <a:pt x="9023" y="816"/>
                    <a:pt x="8965" y="844"/>
                    <a:pt x="8929" y="896"/>
                  </a:cubicBezTo>
                  <a:cubicBezTo>
                    <a:pt x="8684" y="1248"/>
                    <a:pt x="8555" y="1660"/>
                    <a:pt x="8555" y="2090"/>
                  </a:cubicBezTo>
                  <a:cubicBezTo>
                    <a:pt x="8555" y="2533"/>
                    <a:pt x="8694" y="2944"/>
                    <a:pt x="8929" y="3282"/>
                  </a:cubicBezTo>
                  <a:cubicBezTo>
                    <a:pt x="8921" y="3288"/>
                    <a:pt x="8912" y="3295"/>
                    <a:pt x="8904" y="3303"/>
                  </a:cubicBezTo>
                  <a:lnTo>
                    <a:pt x="8406" y="3814"/>
                  </a:lnTo>
                  <a:lnTo>
                    <a:pt x="8300" y="3708"/>
                  </a:lnTo>
                  <a:cubicBezTo>
                    <a:pt x="8216" y="3624"/>
                    <a:pt x="8106" y="3582"/>
                    <a:pt x="7996" y="3582"/>
                  </a:cubicBezTo>
                  <a:cubicBezTo>
                    <a:pt x="7885" y="3582"/>
                    <a:pt x="7775" y="3624"/>
                    <a:pt x="7691" y="3708"/>
                  </a:cubicBezTo>
                  <a:lnTo>
                    <a:pt x="7616" y="3783"/>
                  </a:lnTo>
                  <a:cubicBezTo>
                    <a:pt x="7423" y="3674"/>
                    <a:pt x="7217" y="3588"/>
                    <a:pt x="7004" y="3529"/>
                  </a:cubicBezTo>
                  <a:lnTo>
                    <a:pt x="7004" y="3421"/>
                  </a:lnTo>
                  <a:cubicBezTo>
                    <a:pt x="7004" y="3183"/>
                    <a:pt x="6812" y="2992"/>
                    <a:pt x="6574" y="2992"/>
                  </a:cubicBezTo>
                  <a:lnTo>
                    <a:pt x="5899" y="2992"/>
                  </a:lnTo>
                  <a:cubicBezTo>
                    <a:pt x="5663" y="2992"/>
                    <a:pt x="5470" y="3183"/>
                    <a:pt x="5470" y="3421"/>
                  </a:cubicBezTo>
                  <a:lnTo>
                    <a:pt x="5470" y="3535"/>
                  </a:lnTo>
                  <a:cubicBezTo>
                    <a:pt x="5257" y="3595"/>
                    <a:pt x="5051" y="3679"/>
                    <a:pt x="4856" y="3788"/>
                  </a:cubicBezTo>
                  <a:lnTo>
                    <a:pt x="4780" y="3711"/>
                  </a:lnTo>
                  <a:cubicBezTo>
                    <a:pt x="4696" y="3628"/>
                    <a:pt x="4586" y="3586"/>
                    <a:pt x="4477" y="3586"/>
                  </a:cubicBezTo>
                  <a:cubicBezTo>
                    <a:pt x="4367" y="3586"/>
                    <a:pt x="4257" y="3628"/>
                    <a:pt x="4174" y="3711"/>
                  </a:cubicBezTo>
                  <a:lnTo>
                    <a:pt x="4066" y="3819"/>
                  </a:lnTo>
                  <a:lnTo>
                    <a:pt x="3688" y="3434"/>
                  </a:lnTo>
                  <a:cubicBezTo>
                    <a:pt x="3993" y="3073"/>
                    <a:pt x="4175" y="2607"/>
                    <a:pt x="4175" y="2099"/>
                  </a:cubicBezTo>
                  <a:cubicBezTo>
                    <a:pt x="4175" y="950"/>
                    <a:pt x="3238" y="16"/>
                    <a:pt x="2088" y="16"/>
                  </a:cubicBezTo>
                  <a:cubicBezTo>
                    <a:pt x="936" y="16"/>
                    <a:pt x="0" y="950"/>
                    <a:pt x="0" y="2099"/>
                  </a:cubicBezTo>
                  <a:cubicBezTo>
                    <a:pt x="0" y="2728"/>
                    <a:pt x="281" y="3292"/>
                    <a:pt x="724" y="3674"/>
                  </a:cubicBezTo>
                  <a:cubicBezTo>
                    <a:pt x="733" y="3685"/>
                    <a:pt x="744" y="3694"/>
                    <a:pt x="756" y="3702"/>
                  </a:cubicBezTo>
                  <a:cubicBezTo>
                    <a:pt x="1118" y="4001"/>
                    <a:pt x="1581" y="4182"/>
                    <a:pt x="2088" y="4182"/>
                  </a:cubicBezTo>
                  <a:cubicBezTo>
                    <a:pt x="2594" y="4182"/>
                    <a:pt x="3059" y="4001"/>
                    <a:pt x="3422" y="3700"/>
                  </a:cubicBezTo>
                  <a:cubicBezTo>
                    <a:pt x="3422" y="3699"/>
                    <a:pt x="3424" y="3699"/>
                    <a:pt x="3425" y="3697"/>
                  </a:cubicBezTo>
                  <a:lnTo>
                    <a:pt x="3803" y="4082"/>
                  </a:lnTo>
                  <a:lnTo>
                    <a:pt x="3694" y="4190"/>
                  </a:lnTo>
                  <a:cubicBezTo>
                    <a:pt x="3612" y="4271"/>
                    <a:pt x="3568" y="4378"/>
                    <a:pt x="3568" y="4493"/>
                  </a:cubicBezTo>
                  <a:cubicBezTo>
                    <a:pt x="3568" y="4607"/>
                    <a:pt x="3612" y="4714"/>
                    <a:pt x="3694" y="4796"/>
                  </a:cubicBezTo>
                  <a:lnTo>
                    <a:pt x="3770" y="4872"/>
                  </a:lnTo>
                  <a:cubicBezTo>
                    <a:pt x="3661" y="5066"/>
                    <a:pt x="3576" y="5270"/>
                    <a:pt x="3516" y="5484"/>
                  </a:cubicBezTo>
                  <a:lnTo>
                    <a:pt x="3407" y="5484"/>
                  </a:lnTo>
                  <a:cubicBezTo>
                    <a:pt x="3171" y="5484"/>
                    <a:pt x="2979" y="5676"/>
                    <a:pt x="2979" y="5912"/>
                  </a:cubicBezTo>
                  <a:lnTo>
                    <a:pt x="2979" y="6589"/>
                  </a:lnTo>
                  <a:cubicBezTo>
                    <a:pt x="2979" y="6825"/>
                    <a:pt x="3171" y="7018"/>
                    <a:pt x="3407" y="7018"/>
                  </a:cubicBezTo>
                  <a:lnTo>
                    <a:pt x="3520" y="7018"/>
                  </a:lnTo>
                  <a:cubicBezTo>
                    <a:pt x="3580" y="7233"/>
                    <a:pt x="3666" y="7439"/>
                    <a:pt x="3773" y="7632"/>
                  </a:cubicBezTo>
                  <a:lnTo>
                    <a:pt x="3698" y="7707"/>
                  </a:lnTo>
                  <a:cubicBezTo>
                    <a:pt x="3617" y="7788"/>
                    <a:pt x="3573" y="7896"/>
                    <a:pt x="3573" y="8011"/>
                  </a:cubicBezTo>
                  <a:cubicBezTo>
                    <a:pt x="3573" y="8126"/>
                    <a:pt x="3617" y="8235"/>
                    <a:pt x="3698" y="8316"/>
                  </a:cubicBezTo>
                  <a:lnTo>
                    <a:pt x="3807" y="8423"/>
                  </a:lnTo>
                  <a:lnTo>
                    <a:pt x="3430" y="8808"/>
                  </a:lnTo>
                  <a:cubicBezTo>
                    <a:pt x="3068" y="8506"/>
                    <a:pt x="2603" y="8324"/>
                    <a:pt x="2095" y="8324"/>
                  </a:cubicBezTo>
                  <a:cubicBezTo>
                    <a:pt x="1718" y="8324"/>
                    <a:pt x="1350" y="8426"/>
                    <a:pt x="1028" y="8620"/>
                  </a:cubicBezTo>
                  <a:cubicBezTo>
                    <a:pt x="940" y="8672"/>
                    <a:pt x="911" y="8787"/>
                    <a:pt x="965" y="8876"/>
                  </a:cubicBezTo>
                  <a:cubicBezTo>
                    <a:pt x="999" y="8934"/>
                    <a:pt x="1062" y="8966"/>
                    <a:pt x="1125" y="8966"/>
                  </a:cubicBezTo>
                  <a:cubicBezTo>
                    <a:pt x="1157" y="8966"/>
                    <a:pt x="1190" y="8958"/>
                    <a:pt x="1219" y="8940"/>
                  </a:cubicBezTo>
                  <a:cubicBezTo>
                    <a:pt x="1483" y="8781"/>
                    <a:pt x="1785" y="8698"/>
                    <a:pt x="2095" y="8698"/>
                  </a:cubicBezTo>
                  <a:cubicBezTo>
                    <a:pt x="3039" y="8698"/>
                    <a:pt x="3807" y="9466"/>
                    <a:pt x="3807" y="10411"/>
                  </a:cubicBezTo>
                  <a:cubicBezTo>
                    <a:pt x="3807" y="10807"/>
                    <a:pt x="3672" y="11172"/>
                    <a:pt x="3447" y="11462"/>
                  </a:cubicBezTo>
                  <a:cubicBezTo>
                    <a:pt x="3355" y="11155"/>
                    <a:pt x="3160" y="10885"/>
                    <a:pt x="2895" y="10701"/>
                  </a:cubicBezTo>
                  <a:cubicBezTo>
                    <a:pt x="3013" y="10539"/>
                    <a:pt x="3083" y="10339"/>
                    <a:pt x="3083" y="10121"/>
                  </a:cubicBezTo>
                  <a:cubicBezTo>
                    <a:pt x="3083" y="9577"/>
                    <a:pt x="2640" y="9134"/>
                    <a:pt x="2095" y="9134"/>
                  </a:cubicBezTo>
                  <a:cubicBezTo>
                    <a:pt x="1552" y="9134"/>
                    <a:pt x="1109" y="9577"/>
                    <a:pt x="1109" y="10121"/>
                  </a:cubicBezTo>
                  <a:cubicBezTo>
                    <a:pt x="1109" y="10338"/>
                    <a:pt x="1180" y="10539"/>
                    <a:pt x="1298" y="10701"/>
                  </a:cubicBezTo>
                  <a:cubicBezTo>
                    <a:pt x="1031" y="10885"/>
                    <a:pt x="838" y="11155"/>
                    <a:pt x="745" y="11462"/>
                  </a:cubicBezTo>
                  <a:cubicBezTo>
                    <a:pt x="520" y="11172"/>
                    <a:pt x="385" y="10807"/>
                    <a:pt x="385" y="10411"/>
                  </a:cubicBezTo>
                  <a:cubicBezTo>
                    <a:pt x="385" y="10074"/>
                    <a:pt x="483" y="9747"/>
                    <a:pt x="667" y="9468"/>
                  </a:cubicBezTo>
                  <a:cubicBezTo>
                    <a:pt x="724" y="9384"/>
                    <a:pt x="701" y="9259"/>
                    <a:pt x="617" y="9204"/>
                  </a:cubicBezTo>
                  <a:cubicBezTo>
                    <a:pt x="585" y="9184"/>
                    <a:pt x="550" y="9174"/>
                    <a:pt x="515" y="9174"/>
                  </a:cubicBezTo>
                  <a:cubicBezTo>
                    <a:pt x="455" y="9174"/>
                    <a:pt x="395" y="9203"/>
                    <a:pt x="360" y="9258"/>
                  </a:cubicBezTo>
                  <a:cubicBezTo>
                    <a:pt x="133" y="9600"/>
                    <a:pt x="14" y="9999"/>
                    <a:pt x="14" y="10411"/>
                  </a:cubicBezTo>
                  <a:cubicBezTo>
                    <a:pt x="14" y="11563"/>
                    <a:pt x="948" y="12500"/>
                    <a:pt x="2095" y="12500"/>
                  </a:cubicBezTo>
                  <a:cubicBezTo>
                    <a:pt x="3244" y="12500"/>
                    <a:pt x="4180" y="11563"/>
                    <a:pt x="4180" y="10411"/>
                  </a:cubicBezTo>
                  <a:cubicBezTo>
                    <a:pt x="4180" y="9902"/>
                    <a:pt x="3996" y="9436"/>
                    <a:pt x="3692" y="9072"/>
                  </a:cubicBezTo>
                  <a:lnTo>
                    <a:pt x="4069" y="8687"/>
                  </a:lnTo>
                  <a:lnTo>
                    <a:pt x="4177" y="8795"/>
                  </a:lnTo>
                  <a:cubicBezTo>
                    <a:pt x="4260" y="8878"/>
                    <a:pt x="4370" y="8920"/>
                    <a:pt x="4480" y="8920"/>
                  </a:cubicBezTo>
                  <a:cubicBezTo>
                    <a:pt x="4589" y="8920"/>
                    <a:pt x="4699" y="8878"/>
                    <a:pt x="4783" y="8795"/>
                  </a:cubicBezTo>
                  <a:lnTo>
                    <a:pt x="4858" y="8718"/>
                  </a:lnTo>
                  <a:cubicBezTo>
                    <a:pt x="5053" y="8828"/>
                    <a:pt x="5258" y="8913"/>
                    <a:pt x="5471" y="8972"/>
                  </a:cubicBezTo>
                  <a:lnTo>
                    <a:pt x="5471" y="9081"/>
                  </a:lnTo>
                  <a:cubicBezTo>
                    <a:pt x="5471" y="9319"/>
                    <a:pt x="5663" y="9511"/>
                    <a:pt x="5899" y="9511"/>
                  </a:cubicBezTo>
                  <a:lnTo>
                    <a:pt x="6576" y="9511"/>
                  </a:lnTo>
                  <a:cubicBezTo>
                    <a:pt x="6812" y="9511"/>
                    <a:pt x="7005" y="9318"/>
                    <a:pt x="7005" y="9081"/>
                  </a:cubicBezTo>
                  <a:lnTo>
                    <a:pt x="7005" y="8972"/>
                  </a:lnTo>
                  <a:cubicBezTo>
                    <a:pt x="7217" y="8913"/>
                    <a:pt x="7423" y="8828"/>
                    <a:pt x="7617" y="8718"/>
                  </a:cubicBezTo>
                  <a:lnTo>
                    <a:pt x="7694" y="8795"/>
                  </a:lnTo>
                  <a:cubicBezTo>
                    <a:pt x="7777" y="8878"/>
                    <a:pt x="7886" y="8920"/>
                    <a:pt x="7996" y="8920"/>
                  </a:cubicBezTo>
                  <a:cubicBezTo>
                    <a:pt x="8105" y="8920"/>
                    <a:pt x="8215" y="8878"/>
                    <a:pt x="8298" y="8795"/>
                  </a:cubicBezTo>
                  <a:lnTo>
                    <a:pt x="8406" y="8689"/>
                  </a:lnTo>
                  <a:lnTo>
                    <a:pt x="8783" y="9074"/>
                  </a:lnTo>
                  <a:cubicBezTo>
                    <a:pt x="8479" y="9436"/>
                    <a:pt x="8295" y="9902"/>
                    <a:pt x="8295" y="10411"/>
                  </a:cubicBezTo>
                  <a:cubicBezTo>
                    <a:pt x="8295" y="11563"/>
                    <a:pt x="9231" y="12500"/>
                    <a:pt x="10380" y="12500"/>
                  </a:cubicBezTo>
                  <a:cubicBezTo>
                    <a:pt x="11527" y="12500"/>
                    <a:pt x="12462" y="11563"/>
                    <a:pt x="12462" y="10411"/>
                  </a:cubicBezTo>
                  <a:cubicBezTo>
                    <a:pt x="12462" y="9261"/>
                    <a:pt x="11527" y="8324"/>
                    <a:pt x="10378" y="8324"/>
                  </a:cubicBezTo>
                  <a:cubicBezTo>
                    <a:pt x="9872" y="8324"/>
                    <a:pt x="9408" y="8506"/>
                    <a:pt x="9046" y="8808"/>
                  </a:cubicBezTo>
                  <a:lnTo>
                    <a:pt x="8668" y="8423"/>
                  </a:lnTo>
                  <a:lnTo>
                    <a:pt x="8777" y="8316"/>
                  </a:lnTo>
                  <a:cubicBezTo>
                    <a:pt x="8858" y="8235"/>
                    <a:pt x="8903" y="8126"/>
                    <a:pt x="8903" y="8011"/>
                  </a:cubicBezTo>
                  <a:cubicBezTo>
                    <a:pt x="8903" y="7896"/>
                    <a:pt x="8858" y="7788"/>
                    <a:pt x="8777" y="7707"/>
                  </a:cubicBezTo>
                  <a:lnTo>
                    <a:pt x="8700" y="7632"/>
                  </a:lnTo>
                  <a:cubicBezTo>
                    <a:pt x="8809" y="7439"/>
                    <a:pt x="8894" y="7233"/>
                    <a:pt x="8955" y="7018"/>
                  </a:cubicBezTo>
                  <a:lnTo>
                    <a:pt x="9087" y="7018"/>
                  </a:lnTo>
                  <a:cubicBezTo>
                    <a:pt x="9323" y="7018"/>
                    <a:pt x="9516" y="6825"/>
                    <a:pt x="9516" y="6589"/>
                  </a:cubicBezTo>
                  <a:lnTo>
                    <a:pt x="9516" y="5914"/>
                  </a:lnTo>
                  <a:cubicBezTo>
                    <a:pt x="9516" y="5676"/>
                    <a:pt x="9323" y="5484"/>
                    <a:pt x="9087" y="5484"/>
                  </a:cubicBezTo>
                  <a:lnTo>
                    <a:pt x="8955" y="5484"/>
                  </a:lnTo>
                  <a:cubicBezTo>
                    <a:pt x="8895" y="5270"/>
                    <a:pt x="8809" y="5064"/>
                    <a:pt x="8700" y="4871"/>
                  </a:cubicBezTo>
                  <a:lnTo>
                    <a:pt x="8777" y="4794"/>
                  </a:lnTo>
                  <a:cubicBezTo>
                    <a:pt x="8858" y="4713"/>
                    <a:pt x="8903" y="4605"/>
                    <a:pt x="8903" y="4490"/>
                  </a:cubicBezTo>
                  <a:cubicBezTo>
                    <a:pt x="8903" y="4375"/>
                    <a:pt x="8858" y="4268"/>
                    <a:pt x="8777" y="4187"/>
                  </a:cubicBezTo>
                  <a:lnTo>
                    <a:pt x="8668" y="4078"/>
                  </a:lnTo>
                  <a:lnTo>
                    <a:pt x="9168" y="3567"/>
                  </a:lnTo>
                  <a:cubicBezTo>
                    <a:pt x="9546" y="3944"/>
                    <a:pt x="10064" y="4177"/>
                    <a:pt x="10638" y="4177"/>
                  </a:cubicBezTo>
                  <a:cubicBezTo>
                    <a:pt x="11787" y="4177"/>
                    <a:pt x="12721" y="3240"/>
                    <a:pt x="12721" y="2090"/>
                  </a:cubicBezTo>
                  <a:cubicBezTo>
                    <a:pt x="12721" y="938"/>
                    <a:pt x="11787" y="1"/>
                    <a:pt x="1063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3" name="Google Shape;2673;p71"/>
          <p:cNvGrpSpPr/>
          <p:nvPr/>
        </p:nvGrpSpPr>
        <p:grpSpPr>
          <a:xfrm>
            <a:off x="6422268" y="3217034"/>
            <a:ext cx="374015" cy="365330"/>
            <a:chOff x="6396493" y="3217034"/>
            <a:chExt cx="374015" cy="365330"/>
          </a:xfrm>
        </p:grpSpPr>
        <p:sp>
          <p:nvSpPr>
            <p:cNvPr id="2674" name="Google Shape;2674;p71"/>
            <p:cNvSpPr/>
            <p:nvPr/>
          </p:nvSpPr>
          <p:spPr>
            <a:xfrm>
              <a:off x="6438676" y="3222400"/>
              <a:ext cx="289881" cy="163392"/>
            </a:xfrm>
            <a:custGeom>
              <a:avLst/>
              <a:gdLst/>
              <a:ahLst/>
              <a:cxnLst/>
              <a:rect l="l" t="t" r="r" b="b"/>
              <a:pathLst>
                <a:path w="10047" h="5663" extrusionOk="0">
                  <a:moveTo>
                    <a:pt x="5023" y="0"/>
                  </a:moveTo>
                  <a:cubicBezTo>
                    <a:pt x="2512" y="40"/>
                    <a:pt x="0" y="1932"/>
                    <a:pt x="0" y="5662"/>
                  </a:cubicBezTo>
                  <a:lnTo>
                    <a:pt x="10045" y="5662"/>
                  </a:lnTo>
                  <a:cubicBezTo>
                    <a:pt x="10046" y="1932"/>
                    <a:pt x="7535" y="40"/>
                    <a:pt x="5023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71"/>
            <p:cNvSpPr/>
            <p:nvPr/>
          </p:nvSpPr>
          <p:spPr>
            <a:xfrm>
              <a:off x="6708389" y="3385763"/>
              <a:ext cx="56637" cy="66880"/>
            </a:xfrm>
            <a:custGeom>
              <a:avLst/>
              <a:gdLst/>
              <a:ahLst/>
              <a:cxnLst/>
              <a:rect l="l" t="t" r="r" b="b"/>
              <a:pathLst>
                <a:path w="1963" h="2318" extrusionOk="0">
                  <a:moveTo>
                    <a:pt x="695" y="0"/>
                  </a:moveTo>
                  <a:lnTo>
                    <a:pt x="0" y="1003"/>
                  </a:lnTo>
                  <a:lnTo>
                    <a:pt x="600" y="2310"/>
                  </a:lnTo>
                  <a:cubicBezTo>
                    <a:pt x="1238" y="2318"/>
                    <a:pt x="1962" y="1661"/>
                    <a:pt x="1962" y="1016"/>
                  </a:cubicBezTo>
                  <a:lnTo>
                    <a:pt x="1962" y="511"/>
                  </a:lnTo>
                  <a:cubicBezTo>
                    <a:pt x="1962" y="230"/>
                    <a:pt x="1732" y="0"/>
                    <a:pt x="1451" y="0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71"/>
            <p:cNvSpPr/>
            <p:nvPr/>
          </p:nvSpPr>
          <p:spPr>
            <a:xfrm>
              <a:off x="6402062" y="3385763"/>
              <a:ext cx="61196" cy="66880"/>
            </a:xfrm>
            <a:custGeom>
              <a:avLst/>
              <a:gdLst/>
              <a:ahLst/>
              <a:cxnLst/>
              <a:rect l="l" t="t" r="r" b="b"/>
              <a:pathLst>
                <a:path w="2121" h="2318" extrusionOk="0">
                  <a:moveTo>
                    <a:pt x="510" y="0"/>
                  </a:moveTo>
                  <a:cubicBezTo>
                    <a:pt x="229" y="0"/>
                    <a:pt x="1" y="230"/>
                    <a:pt x="1" y="511"/>
                  </a:cubicBezTo>
                  <a:lnTo>
                    <a:pt x="1" y="1016"/>
                  </a:lnTo>
                  <a:cubicBezTo>
                    <a:pt x="1" y="1661"/>
                    <a:pt x="723" y="2318"/>
                    <a:pt x="1362" y="2310"/>
                  </a:cubicBezTo>
                  <a:lnTo>
                    <a:pt x="2121" y="1155"/>
                  </a:lnTo>
                  <a:lnTo>
                    <a:pt x="1266" y="0"/>
                  </a:lnTo>
                  <a:lnTo>
                    <a:pt x="510" y="0"/>
                  </a:ln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71"/>
            <p:cNvSpPr/>
            <p:nvPr/>
          </p:nvSpPr>
          <p:spPr>
            <a:xfrm>
              <a:off x="6438589" y="3336945"/>
              <a:ext cx="289910" cy="239995"/>
            </a:xfrm>
            <a:custGeom>
              <a:avLst/>
              <a:gdLst/>
              <a:ahLst/>
              <a:cxnLst/>
              <a:rect l="l" t="t" r="r" b="b"/>
              <a:pathLst>
                <a:path w="10048" h="8318" extrusionOk="0">
                  <a:moveTo>
                    <a:pt x="3133" y="362"/>
                  </a:moveTo>
                  <a:cubicBezTo>
                    <a:pt x="1731" y="0"/>
                    <a:pt x="2033" y="1554"/>
                    <a:pt x="0" y="1695"/>
                  </a:cubicBezTo>
                  <a:lnTo>
                    <a:pt x="0" y="3232"/>
                  </a:lnTo>
                  <a:cubicBezTo>
                    <a:pt x="0" y="3482"/>
                    <a:pt x="33" y="3741"/>
                    <a:pt x="94" y="4005"/>
                  </a:cubicBezTo>
                  <a:cubicBezTo>
                    <a:pt x="477" y="5634"/>
                    <a:pt x="1982" y="7403"/>
                    <a:pt x="3765" y="8064"/>
                  </a:cubicBezTo>
                  <a:cubicBezTo>
                    <a:pt x="4220" y="8233"/>
                    <a:pt x="4622" y="8317"/>
                    <a:pt x="5024" y="8317"/>
                  </a:cubicBezTo>
                  <a:cubicBezTo>
                    <a:pt x="5424" y="8317"/>
                    <a:pt x="5826" y="8233"/>
                    <a:pt x="6282" y="8064"/>
                  </a:cubicBezTo>
                  <a:cubicBezTo>
                    <a:pt x="8064" y="7403"/>
                    <a:pt x="9569" y="5634"/>
                    <a:pt x="9952" y="4005"/>
                  </a:cubicBezTo>
                  <a:cubicBezTo>
                    <a:pt x="10014" y="3741"/>
                    <a:pt x="10048" y="3482"/>
                    <a:pt x="10048" y="3232"/>
                  </a:cubicBezTo>
                  <a:lnTo>
                    <a:pt x="10048" y="1695"/>
                  </a:lnTo>
                  <a:cubicBezTo>
                    <a:pt x="8014" y="1554"/>
                    <a:pt x="8317" y="0"/>
                    <a:pt x="6914" y="362"/>
                  </a:cubicBezTo>
                  <a:cubicBezTo>
                    <a:pt x="5828" y="641"/>
                    <a:pt x="5426" y="782"/>
                    <a:pt x="5024" y="781"/>
                  </a:cubicBezTo>
                  <a:cubicBezTo>
                    <a:pt x="4621" y="782"/>
                    <a:pt x="4219" y="641"/>
                    <a:pt x="3133" y="362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71"/>
            <p:cNvSpPr/>
            <p:nvPr/>
          </p:nvSpPr>
          <p:spPr>
            <a:xfrm>
              <a:off x="6498343" y="3405527"/>
              <a:ext cx="30411" cy="156034"/>
            </a:xfrm>
            <a:custGeom>
              <a:avLst/>
              <a:gdLst/>
              <a:ahLst/>
              <a:cxnLst/>
              <a:rect l="l" t="t" r="r" b="b"/>
              <a:pathLst>
                <a:path w="1054" h="5408" extrusionOk="0">
                  <a:moveTo>
                    <a:pt x="1054" y="4069"/>
                  </a:moveTo>
                  <a:lnTo>
                    <a:pt x="1054" y="3087"/>
                  </a:lnTo>
                  <a:lnTo>
                    <a:pt x="1054" y="139"/>
                  </a:lnTo>
                  <a:cubicBezTo>
                    <a:pt x="718" y="1"/>
                    <a:pt x="336" y="1"/>
                    <a:pt x="0" y="139"/>
                  </a:cubicBezTo>
                  <a:lnTo>
                    <a:pt x="0" y="4682"/>
                  </a:lnTo>
                  <a:cubicBezTo>
                    <a:pt x="327" y="4961"/>
                    <a:pt x="681" y="5207"/>
                    <a:pt x="1054" y="5408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71"/>
            <p:cNvSpPr/>
            <p:nvPr/>
          </p:nvSpPr>
          <p:spPr>
            <a:xfrm>
              <a:off x="6638277" y="3405527"/>
              <a:ext cx="30468" cy="156034"/>
            </a:xfrm>
            <a:custGeom>
              <a:avLst/>
              <a:gdLst/>
              <a:ahLst/>
              <a:cxnLst/>
              <a:rect l="l" t="t" r="r" b="b"/>
              <a:pathLst>
                <a:path w="1056" h="5408" extrusionOk="0">
                  <a:moveTo>
                    <a:pt x="1056" y="3403"/>
                  </a:moveTo>
                  <a:lnTo>
                    <a:pt x="1056" y="139"/>
                  </a:lnTo>
                  <a:cubicBezTo>
                    <a:pt x="718" y="1"/>
                    <a:pt x="338" y="1"/>
                    <a:pt x="0" y="139"/>
                  </a:cubicBezTo>
                  <a:lnTo>
                    <a:pt x="0" y="3087"/>
                  </a:lnTo>
                  <a:lnTo>
                    <a:pt x="0" y="4069"/>
                  </a:lnTo>
                  <a:lnTo>
                    <a:pt x="0" y="4556"/>
                  </a:lnTo>
                  <a:lnTo>
                    <a:pt x="0" y="5408"/>
                  </a:lnTo>
                  <a:cubicBezTo>
                    <a:pt x="373" y="5207"/>
                    <a:pt x="728" y="4961"/>
                    <a:pt x="1056" y="468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71"/>
            <p:cNvSpPr/>
            <p:nvPr/>
          </p:nvSpPr>
          <p:spPr>
            <a:xfrm>
              <a:off x="6528753" y="3482015"/>
              <a:ext cx="109553" cy="40567"/>
            </a:xfrm>
            <a:custGeom>
              <a:avLst/>
              <a:gdLst/>
              <a:ahLst/>
              <a:cxnLst/>
              <a:rect l="l" t="t" r="r" b="b"/>
              <a:pathLst>
                <a:path w="3797" h="1406" extrusionOk="0">
                  <a:moveTo>
                    <a:pt x="3796" y="428"/>
                  </a:moveTo>
                  <a:cubicBezTo>
                    <a:pt x="3726" y="286"/>
                    <a:pt x="3637" y="140"/>
                    <a:pt x="3531" y="0"/>
                  </a:cubicBezTo>
                  <a:lnTo>
                    <a:pt x="265" y="0"/>
                  </a:lnTo>
                  <a:cubicBezTo>
                    <a:pt x="160" y="140"/>
                    <a:pt x="71" y="286"/>
                    <a:pt x="0" y="428"/>
                  </a:cubicBezTo>
                  <a:lnTo>
                    <a:pt x="0" y="1405"/>
                  </a:lnTo>
                  <a:cubicBezTo>
                    <a:pt x="272" y="1316"/>
                    <a:pt x="859" y="823"/>
                    <a:pt x="1897" y="823"/>
                  </a:cubicBezTo>
                  <a:cubicBezTo>
                    <a:pt x="2937" y="823"/>
                    <a:pt x="3523" y="1316"/>
                    <a:pt x="3796" y="1405"/>
                  </a:cubicBezTo>
                  <a:lnTo>
                    <a:pt x="3796" y="428"/>
                  </a:ln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71"/>
            <p:cNvSpPr/>
            <p:nvPr/>
          </p:nvSpPr>
          <p:spPr>
            <a:xfrm>
              <a:off x="6536486" y="3457144"/>
              <a:ext cx="94261" cy="24900"/>
            </a:xfrm>
            <a:custGeom>
              <a:avLst/>
              <a:gdLst/>
              <a:ahLst/>
              <a:cxnLst/>
              <a:rect l="l" t="t" r="r" b="b"/>
              <a:pathLst>
                <a:path w="3267" h="863" extrusionOk="0">
                  <a:moveTo>
                    <a:pt x="3266" y="862"/>
                  </a:moveTo>
                  <a:cubicBezTo>
                    <a:pt x="2913" y="399"/>
                    <a:pt x="2367" y="0"/>
                    <a:pt x="1633" y="0"/>
                  </a:cubicBezTo>
                  <a:cubicBezTo>
                    <a:pt x="899" y="0"/>
                    <a:pt x="352" y="399"/>
                    <a:pt x="0" y="862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71"/>
            <p:cNvSpPr/>
            <p:nvPr/>
          </p:nvSpPr>
          <p:spPr>
            <a:xfrm>
              <a:off x="6396493" y="3217034"/>
              <a:ext cx="374015" cy="365330"/>
            </a:xfrm>
            <a:custGeom>
              <a:avLst/>
              <a:gdLst/>
              <a:ahLst/>
              <a:cxnLst/>
              <a:rect l="l" t="t" r="r" b="b"/>
              <a:pathLst>
                <a:path w="12963" h="12662" extrusionOk="0">
                  <a:moveTo>
                    <a:pt x="1268" y="6040"/>
                  </a:moveTo>
                  <a:lnTo>
                    <a:pt x="1268" y="7387"/>
                  </a:lnTo>
                  <a:cubicBezTo>
                    <a:pt x="1268" y="7565"/>
                    <a:pt x="1283" y="7749"/>
                    <a:pt x="1314" y="7937"/>
                  </a:cubicBezTo>
                  <a:cubicBezTo>
                    <a:pt x="1114" y="7882"/>
                    <a:pt x="906" y="7761"/>
                    <a:pt x="735" y="7591"/>
                  </a:cubicBezTo>
                  <a:cubicBezTo>
                    <a:pt x="513" y="7370"/>
                    <a:pt x="386" y="7104"/>
                    <a:pt x="386" y="6865"/>
                  </a:cubicBezTo>
                  <a:lnTo>
                    <a:pt x="386" y="6360"/>
                  </a:lnTo>
                  <a:cubicBezTo>
                    <a:pt x="386" y="6184"/>
                    <a:pt x="528" y="6040"/>
                    <a:pt x="706" y="6040"/>
                  </a:cubicBezTo>
                  <a:close/>
                  <a:moveTo>
                    <a:pt x="12260" y="6040"/>
                  </a:moveTo>
                  <a:cubicBezTo>
                    <a:pt x="12436" y="6040"/>
                    <a:pt x="12580" y="6182"/>
                    <a:pt x="12580" y="6360"/>
                  </a:cubicBezTo>
                  <a:lnTo>
                    <a:pt x="12580" y="6865"/>
                  </a:lnTo>
                  <a:cubicBezTo>
                    <a:pt x="12580" y="7104"/>
                    <a:pt x="12451" y="7370"/>
                    <a:pt x="12229" y="7592"/>
                  </a:cubicBezTo>
                  <a:cubicBezTo>
                    <a:pt x="12059" y="7761"/>
                    <a:pt x="11850" y="7882"/>
                    <a:pt x="11651" y="7937"/>
                  </a:cubicBezTo>
                  <a:cubicBezTo>
                    <a:pt x="11681" y="7749"/>
                    <a:pt x="11698" y="7565"/>
                    <a:pt x="11698" y="7387"/>
                  </a:cubicBezTo>
                  <a:lnTo>
                    <a:pt x="11698" y="6040"/>
                  </a:lnTo>
                  <a:close/>
                  <a:moveTo>
                    <a:pt x="6480" y="8511"/>
                  </a:moveTo>
                  <a:cubicBezTo>
                    <a:pt x="7005" y="8511"/>
                    <a:pt x="7400" y="8733"/>
                    <a:pt x="7683" y="8993"/>
                  </a:cubicBezTo>
                  <a:lnTo>
                    <a:pt x="5277" y="8993"/>
                  </a:lnTo>
                  <a:cubicBezTo>
                    <a:pt x="5560" y="8733"/>
                    <a:pt x="5955" y="8511"/>
                    <a:pt x="6480" y="8511"/>
                  </a:cubicBezTo>
                  <a:close/>
                  <a:moveTo>
                    <a:pt x="8015" y="9376"/>
                  </a:moveTo>
                  <a:cubicBezTo>
                    <a:pt x="8094" y="9488"/>
                    <a:pt x="8150" y="9588"/>
                    <a:pt x="8189" y="9661"/>
                  </a:cubicBezTo>
                  <a:lnTo>
                    <a:pt x="8189" y="10287"/>
                  </a:lnTo>
                  <a:cubicBezTo>
                    <a:pt x="7851" y="10106"/>
                    <a:pt x="7298" y="9818"/>
                    <a:pt x="6483" y="9818"/>
                  </a:cubicBezTo>
                  <a:cubicBezTo>
                    <a:pt x="5668" y="9818"/>
                    <a:pt x="5113" y="10106"/>
                    <a:pt x="4776" y="10287"/>
                  </a:cubicBezTo>
                  <a:lnTo>
                    <a:pt x="4776" y="9661"/>
                  </a:lnTo>
                  <a:cubicBezTo>
                    <a:pt x="4814" y="9588"/>
                    <a:pt x="4871" y="9488"/>
                    <a:pt x="4951" y="9376"/>
                  </a:cubicBezTo>
                  <a:close/>
                  <a:moveTo>
                    <a:pt x="8768" y="4645"/>
                  </a:moveTo>
                  <a:cubicBezTo>
                    <a:pt x="9108" y="4645"/>
                    <a:pt x="9289" y="4832"/>
                    <a:pt x="9552" y="5101"/>
                  </a:cubicBezTo>
                  <a:cubicBezTo>
                    <a:pt x="9904" y="5460"/>
                    <a:pt x="10336" y="5903"/>
                    <a:pt x="11315" y="6017"/>
                  </a:cubicBezTo>
                  <a:lnTo>
                    <a:pt x="11315" y="7379"/>
                  </a:lnTo>
                  <a:cubicBezTo>
                    <a:pt x="11315" y="8207"/>
                    <a:pt x="10927" y="9186"/>
                    <a:pt x="10252" y="10066"/>
                  </a:cubicBezTo>
                  <a:cubicBezTo>
                    <a:pt x="10059" y="10319"/>
                    <a:pt x="9848" y="10554"/>
                    <a:pt x="9628" y="10770"/>
                  </a:cubicBezTo>
                  <a:lnTo>
                    <a:pt x="9628" y="7011"/>
                  </a:lnTo>
                  <a:cubicBezTo>
                    <a:pt x="9669" y="7041"/>
                    <a:pt x="9710" y="7077"/>
                    <a:pt x="9749" y="7115"/>
                  </a:cubicBezTo>
                  <a:cubicBezTo>
                    <a:pt x="9787" y="7153"/>
                    <a:pt x="9835" y="7172"/>
                    <a:pt x="9884" y="7172"/>
                  </a:cubicBezTo>
                  <a:cubicBezTo>
                    <a:pt x="9945" y="7172"/>
                    <a:pt x="10006" y="7141"/>
                    <a:pt x="10045" y="7083"/>
                  </a:cubicBezTo>
                  <a:cubicBezTo>
                    <a:pt x="10095" y="7006"/>
                    <a:pt x="10078" y="6905"/>
                    <a:pt x="10014" y="6841"/>
                  </a:cubicBezTo>
                  <a:cubicBezTo>
                    <a:pt x="9709" y="6540"/>
                    <a:pt x="9308" y="6390"/>
                    <a:pt x="8908" y="6390"/>
                  </a:cubicBezTo>
                  <a:cubicBezTo>
                    <a:pt x="8508" y="6390"/>
                    <a:pt x="8107" y="6540"/>
                    <a:pt x="7802" y="6841"/>
                  </a:cubicBezTo>
                  <a:cubicBezTo>
                    <a:pt x="7736" y="6903"/>
                    <a:pt x="7721" y="7005"/>
                    <a:pt x="7770" y="7081"/>
                  </a:cubicBezTo>
                  <a:cubicBezTo>
                    <a:pt x="7808" y="7141"/>
                    <a:pt x="7869" y="7171"/>
                    <a:pt x="7931" y="7171"/>
                  </a:cubicBezTo>
                  <a:cubicBezTo>
                    <a:pt x="7980" y="7171"/>
                    <a:pt x="8029" y="7152"/>
                    <a:pt x="8066" y="7115"/>
                  </a:cubicBezTo>
                  <a:cubicBezTo>
                    <a:pt x="8104" y="7077"/>
                    <a:pt x="8146" y="7041"/>
                    <a:pt x="8189" y="7009"/>
                  </a:cubicBezTo>
                  <a:lnTo>
                    <a:pt x="8189" y="8983"/>
                  </a:lnTo>
                  <a:cubicBezTo>
                    <a:pt x="7856" y="8582"/>
                    <a:pt x="7304" y="8140"/>
                    <a:pt x="6481" y="8140"/>
                  </a:cubicBezTo>
                  <a:cubicBezTo>
                    <a:pt x="5661" y="8140"/>
                    <a:pt x="5109" y="8582"/>
                    <a:pt x="4776" y="8983"/>
                  </a:cubicBezTo>
                  <a:lnTo>
                    <a:pt x="4776" y="7009"/>
                  </a:lnTo>
                  <a:cubicBezTo>
                    <a:pt x="4819" y="7041"/>
                    <a:pt x="4859" y="7077"/>
                    <a:pt x="4898" y="7115"/>
                  </a:cubicBezTo>
                  <a:cubicBezTo>
                    <a:pt x="4935" y="7152"/>
                    <a:pt x="4984" y="7170"/>
                    <a:pt x="5032" y="7170"/>
                  </a:cubicBezTo>
                  <a:cubicBezTo>
                    <a:pt x="5093" y="7170"/>
                    <a:pt x="5156" y="7141"/>
                    <a:pt x="5195" y="7083"/>
                  </a:cubicBezTo>
                  <a:cubicBezTo>
                    <a:pt x="5244" y="7006"/>
                    <a:pt x="5228" y="6905"/>
                    <a:pt x="5162" y="6841"/>
                  </a:cubicBezTo>
                  <a:cubicBezTo>
                    <a:pt x="4940" y="6621"/>
                    <a:pt x="4653" y="6472"/>
                    <a:pt x="4345" y="6416"/>
                  </a:cubicBezTo>
                  <a:cubicBezTo>
                    <a:pt x="4250" y="6398"/>
                    <a:pt x="4153" y="6389"/>
                    <a:pt x="4057" y="6389"/>
                  </a:cubicBezTo>
                  <a:cubicBezTo>
                    <a:pt x="3820" y="6389"/>
                    <a:pt x="3584" y="6442"/>
                    <a:pt x="3371" y="6544"/>
                  </a:cubicBezTo>
                  <a:cubicBezTo>
                    <a:pt x="3216" y="6620"/>
                    <a:pt x="3073" y="6719"/>
                    <a:pt x="2950" y="6841"/>
                  </a:cubicBezTo>
                  <a:cubicBezTo>
                    <a:pt x="2886" y="6903"/>
                    <a:pt x="2869" y="7005"/>
                    <a:pt x="2918" y="7081"/>
                  </a:cubicBezTo>
                  <a:cubicBezTo>
                    <a:pt x="2957" y="7141"/>
                    <a:pt x="3019" y="7171"/>
                    <a:pt x="3080" y="7171"/>
                  </a:cubicBezTo>
                  <a:cubicBezTo>
                    <a:pt x="3129" y="7171"/>
                    <a:pt x="3177" y="7152"/>
                    <a:pt x="3214" y="7115"/>
                  </a:cubicBezTo>
                  <a:cubicBezTo>
                    <a:pt x="3254" y="7077"/>
                    <a:pt x="3296" y="7041"/>
                    <a:pt x="3337" y="7009"/>
                  </a:cubicBezTo>
                  <a:lnTo>
                    <a:pt x="3337" y="8644"/>
                  </a:lnTo>
                  <a:cubicBezTo>
                    <a:pt x="3337" y="8733"/>
                    <a:pt x="3397" y="8815"/>
                    <a:pt x="3484" y="8835"/>
                  </a:cubicBezTo>
                  <a:cubicBezTo>
                    <a:pt x="3499" y="8838"/>
                    <a:pt x="3514" y="8839"/>
                    <a:pt x="3528" y="8839"/>
                  </a:cubicBezTo>
                  <a:cubicBezTo>
                    <a:pt x="3635" y="8839"/>
                    <a:pt x="3720" y="8754"/>
                    <a:pt x="3720" y="8647"/>
                  </a:cubicBezTo>
                  <a:lnTo>
                    <a:pt x="3720" y="6814"/>
                  </a:lnTo>
                  <a:cubicBezTo>
                    <a:pt x="3830" y="6783"/>
                    <a:pt x="3943" y="6767"/>
                    <a:pt x="4056" y="6767"/>
                  </a:cubicBezTo>
                  <a:cubicBezTo>
                    <a:pt x="4169" y="6767"/>
                    <a:pt x="4283" y="6783"/>
                    <a:pt x="4392" y="6814"/>
                  </a:cubicBezTo>
                  <a:lnTo>
                    <a:pt x="4392" y="10599"/>
                  </a:lnTo>
                  <a:lnTo>
                    <a:pt x="4392" y="10600"/>
                  </a:lnTo>
                  <a:lnTo>
                    <a:pt x="4392" y="11605"/>
                  </a:lnTo>
                  <a:cubicBezTo>
                    <a:pt x="4161" y="11462"/>
                    <a:pt x="3937" y="11301"/>
                    <a:pt x="3720" y="11123"/>
                  </a:cubicBezTo>
                  <a:lnTo>
                    <a:pt x="3720" y="9339"/>
                  </a:lnTo>
                  <a:cubicBezTo>
                    <a:pt x="3720" y="9249"/>
                    <a:pt x="3662" y="9167"/>
                    <a:pt x="3575" y="9148"/>
                  </a:cubicBezTo>
                  <a:cubicBezTo>
                    <a:pt x="3560" y="9144"/>
                    <a:pt x="3545" y="9143"/>
                    <a:pt x="3530" y="9143"/>
                  </a:cubicBezTo>
                  <a:cubicBezTo>
                    <a:pt x="3424" y="9143"/>
                    <a:pt x="3337" y="9228"/>
                    <a:pt x="3337" y="9335"/>
                  </a:cubicBezTo>
                  <a:lnTo>
                    <a:pt x="3337" y="10772"/>
                  </a:lnTo>
                  <a:cubicBezTo>
                    <a:pt x="3116" y="10554"/>
                    <a:pt x="2906" y="10319"/>
                    <a:pt x="2713" y="10066"/>
                  </a:cubicBezTo>
                  <a:cubicBezTo>
                    <a:pt x="2038" y="9186"/>
                    <a:pt x="1650" y="8207"/>
                    <a:pt x="1650" y="7380"/>
                  </a:cubicBezTo>
                  <a:lnTo>
                    <a:pt x="1650" y="6017"/>
                  </a:lnTo>
                  <a:cubicBezTo>
                    <a:pt x="2628" y="5903"/>
                    <a:pt x="3061" y="5462"/>
                    <a:pt x="3412" y="5101"/>
                  </a:cubicBezTo>
                  <a:cubicBezTo>
                    <a:pt x="3675" y="4832"/>
                    <a:pt x="3857" y="4645"/>
                    <a:pt x="4197" y="4645"/>
                  </a:cubicBezTo>
                  <a:cubicBezTo>
                    <a:pt x="4295" y="4645"/>
                    <a:pt x="4406" y="4661"/>
                    <a:pt x="4536" y="4695"/>
                  </a:cubicBezTo>
                  <a:cubicBezTo>
                    <a:pt x="4791" y="4761"/>
                    <a:pt x="5007" y="4819"/>
                    <a:pt x="5198" y="4869"/>
                  </a:cubicBezTo>
                  <a:cubicBezTo>
                    <a:pt x="5819" y="5037"/>
                    <a:pt x="6132" y="5119"/>
                    <a:pt x="6462" y="5119"/>
                  </a:cubicBezTo>
                  <a:lnTo>
                    <a:pt x="6501" y="5119"/>
                  </a:lnTo>
                  <a:cubicBezTo>
                    <a:pt x="6831" y="5119"/>
                    <a:pt x="7144" y="5037"/>
                    <a:pt x="7765" y="4869"/>
                  </a:cubicBezTo>
                  <a:cubicBezTo>
                    <a:pt x="7956" y="4819"/>
                    <a:pt x="8172" y="4761"/>
                    <a:pt x="8430" y="4695"/>
                  </a:cubicBezTo>
                  <a:cubicBezTo>
                    <a:pt x="8559" y="4661"/>
                    <a:pt x="8671" y="4645"/>
                    <a:pt x="8768" y="4645"/>
                  </a:cubicBezTo>
                  <a:close/>
                  <a:moveTo>
                    <a:pt x="8908" y="6767"/>
                  </a:moveTo>
                  <a:cubicBezTo>
                    <a:pt x="9021" y="6767"/>
                    <a:pt x="9134" y="6783"/>
                    <a:pt x="9244" y="6814"/>
                  </a:cubicBezTo>
                  <a:lnTo>
                    <a:pt x="9244" y="11123"/>
                  </a:lnTo>
                  <a:cubicBezTo>
                    <a:pt x="9028" y="11301"/>
                    <a:pt x="8804" y="11462"/>
                    <a:pt x="8572" y="11605"/>
                  </a:cubicBezTo>
                  <a:lnTo>
                    <a:pt x="8572" y="10600"/>
                  </a:lnTo>
                  <a:lnTo>
                    <a:pt x="8572" y="10599"/>
                  </a:lnTo>
                  <a:lnTo>
                    <a:pt x="8572" y="6814"/>
                  </a:lnTo>
                  <a:cubicBezTo>
                    <a:pt x="8682" y="6783"/>
                    <a:pt x="8795" y="6767"/>
                    <a:pt x="8908" y="6767"/>
                  </a:cubicBezTo>
                  <a:close/>
                  <a:moveTo>
                    <a:pt x="6483" y="10200"/>
                  </a:moveTo>
                  <a:cubicBezTo>
                    <a:pt x="7219" y="10200"/>
                    <a:pt x="7709" y="10462"/>
                    <a:pt x="8032" y="10635"/>
                  </a:cubicBezTo>
                  <a:cubicBezTo>
                    <a:pt x="8091" y="10666"/>
                    <a:pt x="8141" y="10694"/>
                    <a:pt x="8189" y="10718"/>
                  </a:cubicBezTo>
                  <a:lnTo>
                    <a:pt x="8189" y="11812"/>
                  </a:lnTo>
                  <a:cubicBezTo>
                    <a:pt x="8018" y="11898"/>
                    <a:pt x="7847" y="11973"/>
                    <a:pt x="7672" y="12039"/>
                  </a:cubicBezTo>
                  <a:cubicBezTo>
                    <a:pt x="7230" y="12203"/>
                    <a:pt x="6851" y="12280"/>
                    <a:pt x="6483" y="12280"/>
                  </a:cubicBezTo>
                  <a:cubicBezTo>
                    <a:pt x="6113" y="12280"/>
                    <a:pt x="5734" y="12203"/>
                    <a:pt x="5293" y="12039"/>
                  </a:cubicBezTo>
                  <a:cubicBezTo>
                    <a:pt x="5118" y="11975"/>
                    <a:pt x="4946" y="11898"/>
                    <a:pt x="4776" y="11812"/>
                  </a:cubicBezTo>
                  <a:lnTo>
                    <a:pt x="4776" y="10718"/>
                  </a:lnTo>
                  <a:cubicBezTo>
                    <a:pt x="4823" y="10695"/>
                    <a:pt x="4875" y="10668"/>
                    <a:pt x="4932" y="10635"/>
                  </a:cubicBezTo>
                  <a:cubicBezTo>
                    <a:pt x="5256" y="10462"/>
                    <a:pt x="5745" y="10200"/>
                    <a:pt x="6483" y="10200"/>
                  </a:cubicBezTo>
                  <a:close/>
                  <a:moveTo>
                    <a:pt x="6477" y="1"/>
                  </a:moveTo>
                  <a:cubicBezTo>
                    <a:pt x="5310" y="19"/>
                    <a:pt x="4176" y="426"/>
                    <a:pt x="3286" y="1148"/>
                  </a:cubicBezTo>
                  <a:cubicBezTo>
                    <a:pt x="3205" y="1214"/>
                    <a:pt x="3193" y="1334"/>
                    <a:pt x="3259" y="1415"/>
                  </a:cubicBezTo>
                  <a:cubicBezTo>
                    <a:pt x="3296" y="1461"/>
                    <a:pt x="3351" y="1485"/>
                    <a:pt x="3406" y="1485"/>
                  </a:cubicBezTo>
                  <a:cubicBezTo>
                    <a:pt x="3448" y="1485"/>
                    <a:pt x="3490" y="1471"/>
                    <a:pt x="3526" y="1443"/>
                  </a:cubicBezTo>
                  <a:cubicBezTo>
                    <a:pt x="4349" y="775"/>
                    <a:pt x="5399" y="398"/>
                    <a:pt x="6480" y="380"/>
                  </a:cubicBezTo>
                  <a:cubicBezTo>
                    <a:pt x="8764" y="418"/>
                    <a:pt x="11217" y="2082"/>
                    <a:pt x="11309" y="5643"/>
                  </a:cubicBezTo>
                  <a:cubicBezTo>
                    <a:pt x="10493" y="5537"/>
                    <a:pt x="10135" y="5170"/>
                    <a:pt x="9815" y="4843"/>
                  </a:cubicBezTo>
                  <a:cubicBezTo>
                    <a:pt x="9530" y="4553"/>
                    <a:pt x="9258" y="4274"/>
                    <a:pt x="8761" y="4274"/>
                  </a:cubicBezTo>
                  <a:cubicBezTo>
                    <a:pt x="8631" y="4274"/>
                    <a:pt x="8486" y="4293"/>
                    <a:pt x="8322" y="4336"/>
                  </a:cubicBezTo>
                  <a:cubicBezTo>
                    <a:pt x="8063" y="4402"/>
                    <a:pt x="7845" y="4460"/>
                    <a:pt x="7653" y="4512"/>
                  </a:cubicBezTo>
                  <a:cubicBezTo>
                    <a:pt x="7061" y="4669"/>
                    <a:pt x="6764" y="4748"/>
                    <a:pt x="6481" y="4748"/>
                  </a:cubicBezTo>
                  <a:lnTo>
                    <a:pt x="6477" y="4748"/>
                  </a:lnTo>
                  <a:cubicBezTo>
                    <a:pt x="6195" y="4748"/>
                    <a:pt x="5897" y="4669"/>
                    <a:pt x="5306" y="4511"/>
                  </a:cubicBezTo>
                  <a:cubicBezTo>
                    <a:pt x="5113" y="4460"/>
                    <a:pt x="4897" y="4402"/>
                    <a:pt x="4638" y="4336"/>
                  </a:cubicBezTo>
                  <a:cubicBezTo>
                    <a:pt x="4473" y="4293"/>
                    <a:pt x="4329" y="4274"/>
                    <a:pt x="4199" y="4274"/>
                  </a:cubicBezTo>
                  <a:cubicBezTo>
                    <a:pt x="3702" y="4274"/>
                    <a:pt x="3430" y="4553"/>
                    <a:pt x="3144" y="4843"/>
                  </a:cubicBezTo>
                  <a:cubicBezTo>
                    <a:pt x="2825" y="5170"/>
                    <a:pt x="2466" y="5537"/>
                    <a:pt x="1650" y="5643"/>
                  </a:cubicBezTo>
                  <a:cubicBezTo>
                    <a:pt x="1690" y="4196"/>
                    <a:pt x="2130" y="2947"/>
                    <a:pt x="2932" y="2018"/>
                  </a:cubicBezTo>
                  <a:cubicBezTo>
                    <a:pt x="3001" y="1940"/>
                    <a:pt x="2992" y="1820"/>
                    <a:pt x="2912" y="1751"/>
                  </a:cubicBezTo>
                  <a:cubicBezTo>
                    <a:pt x="2877" y="1720"/>
                    <a:pt x="2833" y="1705"/>
                    <a:pt x="2789" y="1705"/>
                  </a:cubicBezTo>
                  <a:cubicBezTo>
                    <a:pt x="2736" y="1705"/>
                    <a:pt x="2683" y="1727"/>
                    <a:pt x="2645" y="1771"/>
                  </a:cubicBezTo>
                  <a:cubicBezTo>
                    <a:pt x="1780" y="2773"/>
                    <a:pt x="1306" y="4115"/>
                    <a:pt x="1271" y="5676"/>
                  </a:cubicBezTo>
                  <a:lnTo>
                    <a:pt x="702" y="5676"/>
                  </a:lnTo>
                  <a:cubicBezTo>
                    <a:pt x="693" y="5676"/>
                    <a:pt x="685" y="5676"/>
                    <a:pt x="677" y="5676"/>
                  </a:cubicBezTo>
                  <a:cubicBezTo>
                    <a:pt x="302" y="5676"/>
                    <a:pt x="1" y="5985"/>
                    <a:pt x="1" y="6362"/>
                  </a:cubicBezTo>
                  <a:lnTo>
                    <a:pt x="1" y="6867"/>
                  </a:lnTo>
                  <a:cubicBezTo>
                    <a:pt x="1" y="7209"/>
                    <a:pt x="171" y="7571"/>
                    <a:pt x="467" y="7864"/>
                  </a:cubicBezTo>
                  <a:cubicBezTo>
                    <a:pt x="738" y="8132"/>
                    <a:pt x="1079" y="8304"/>
                    <a:pt x="1404" y="8344"/>
                  </a:cubicBezTo>
                  <a:cubicBezTo>
                    <a:pt x="1582" y="8997"/>
                    <a:pt x="1929" y="9678"/>
                    <a:pt x="2412" y="10307"/>
                  </a:cubicBezTo>
                  <a:cubicBezTo>
                    <a:pt x="2700" y="10681"/>
                    <a:pt x="3024" y="11022"/>
                    <a:pt x="3371" y="11321"/>
                  </a:cubicBezTo>
                  <a:cubicBezTo>
                    <a:pt x="3391" y="11355"/>
                    <a:pt x="3421" y="11381"/>
                    <a:pt x="3458" y="11396"/>
                  </a:cubicBezTo>
                  <a:cubicBezTo>
                    <a:pt x="3984" y="11833"/>
                    <a:pt x="4561" y="12177"/>
                    <a:pt x="5156" y="12398"/>
                  </a:cubicBezTo>
                  <a:cubicBezTo>
                    <a:pt x="5642" y="12577"/>
                    <a:pt x="6063" y="12662"/>
                    <a:pt x="6480" y="12662"/>
                  </a:cubicBezTo>
                  <a:cubicBezTo>
                    <a:pt x="6897" y="12662"/>
                    <a:pt x="7317" y="12577"/>
                    <a:pt x="7804" y="12398"/>
                  </a:cubicBezTo>
                  <a:cubicBezTo>
                    <a:pt x="8399" y="12177"/>
                    <a:pt x="8976" y="11833"/>
                    <a:pt x="9502" y="11396"/>
                  </a:cubicBezTo>
                  <a:cubicBezTo>
                    <a:pt x="9539" y="11381"/>
                    <a:pt x="9569" y="11355"/>
                    <a:pt x="9589" y="11321"/>
                  </a:cubicBezTo>
                  <a:cubicBezTo>
                    <a:pt x="9936" y="11022"/>
                    <a:pt x="10259" y="10681"/>
                    <a:pt x="10546" y="10307"/>
                  </a:cubicBezTo>
                  <a:cubicBezTo>
                    <a:pt x="11031" y="9678"/>
                    <a:pt x="11378" y="8997"/>
                    <a:pt x="11556" y="8344"/>
                  </a:cubicBezTo>
                  <a:cubicBezTo>
                    <a:pt x="11881" y="8305"/>
                    <a:pt x="12221" y="8132"/>
                    <a:pt x="12493" y="7864"/>
                  </a:cubicBezTo>
                  <a:cubicBezTo>
                    <a:pt x="12789" y="7572"/>
                    <a:pt x="12959" y="7209"/>
                    <a:pt x="12962" y="6867"/>
                  </a:cubicBezTo>
                  <a:lnTo>
                    <a:pt x="12962" y="6362"/>
                  </a:lnTo>
                  <a:cubicBezTo>
                    <a:pt x="12959" y="5977"/>
                    <a:pt x="12645" y="5662"/>
                    <a:pt x="12258" y="5662"/>
                  </a:cubicBezTo>
                  <a:lnTo>
                    <a:pt x="12258" y="5656"/>
                  </a:lnTo>
                  <a:lnTo>
                    <a:pt x="11689" y="5656"/>
                  </a:lnTo>
                  <a:cubicBezTo>
                    <a:pt x="11651" y="3966"/>
                    <a:pt x="11092" y="2530"/>
                    <a:pt x="10068" y="1503"/>
                  </a:cubicBezTo>
                  <a:cubicBezTo>
                    <a:pt x="9123" y="556"/>
                    <a:pt x="7850" y="22"/>
                    <a:pt x="648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3" name="Google Shape;2683;p71"/>
          <p:cNvGrpSpPr/>
          <p:nvPr/>
        </p:nvGrpSpPr>
        <p:grpSpPr>
          <a:xfrm>
            <a:off x="7221338" y="3234749"/>
            <a:ext cx="374015" cy="350529"/>
            <a:chOff x="7195563" y="3234749"/>
            <a:chExt cx="374015" cy="350529"/>
          </a:xfrm>
        </p:grpSpPr>
        <p:sp>
          <p:nvSpPr>
            <p:cNvPr id="2684" name="Google Shape;2684;p71"/>
            <p:cNvSpPr/>
            <p:nvPr/>
          </p:nvSpPr>
          <p:spPr>
            <a:xfrm>
              <a:off x="7334978" y="3240087"/>
              <a:ext cx="86933" cy="58253"/>
            </a:xfrm>
            <a:custGeom>
              <a:avLst/>
              <a:gdLst/>
              <a:ahLst/>
              <a:cxnLst/>
              <a:rect l="l" t="t" r="r" b="b"/>
              <a:pathLst>
                <a:path w="3013" h="2019" extrusionOk="0">
                  <a:moveTo>
                    <a:pt x="1507" y="1"/>
                  </a:moveTo>
                  <a:cubicBezTo>
                    <a:pt x="753" y="13"/>
                    <a:pt x="0" y="581"/>
                    <a:pt x="0" y="1701"/>
                  </a:cubicBezTo>
                  <a:lnTo>
                    <a:pt x="1634" y="2018"/>
                  </a:lnTo>
                  <a:lnTo>
                    <a:pt x="3013" y="1701"/>
                  </a:lnTo>
                  <a:cubicBezTo>
                    <a:pt x="3013" y="581"/>
                    <a:pt x="2260" y="13"/>
                    <a:pt x="1507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71"/>
            <p:cNvSpPr/>
            <p:nvPr/>
          </p:nvSpPr>
          <p:spPr>
            <a:xfrm>
              <a:off x="7317811" y="3354603"/>
              <a:ext cx="121209" cy="44808"/>
            </a:xfrm>
            <a:custGeom>
              <a:avLst/>
              <a:gdLst/>
              <a:ahLst/>
              <a:cxnLst/>
              <a:rect l="l" t="t" r="r" b="b"/>
              <a:pathLst>
                <a:path w="4201" h="1553" extrusionOk="0">
                  <a:moveTo>
                    <a:pt x="0" y="1033"/>
                  </a:moveTo>
                  <a:lnTo>
                    <a:pt x="0" y="1431"/>
                  </a:lnTo>
                  <a:cubicBezTo>
                    <a:pt x="0" y="1471"/>
                    <a:pt x="22" y="1508"/>
                    <a:pt x="51" y="1530"/>
                  </a:cubicBezTo>
                  <a:cubicBezTo>
                    <a:pt x="71" y="1543"/>
                    <a:pt x="95" y="1553"/>
                    <a:pt x="123" y="1553"/>
                  </a:cubicBezTo>
                  <a:lnTo>
                    <a:pt x="4079" y="1553"/>
                  </a:lnTo>
                  <a:cubicBezTo>
                    <a:pt x="4105" y="1553"/>
                    <a:pt x="4129" y="1543"/>
                    <a:pt x="4149" y="1530"/>
                  </a:cubicBezTo>
                  <a:cubicBezTo>
                    <a:pt x="4180" y="1508"/>
                    <a:pt x="4200" y="1471"/>
                    <a:pt x="4200" y="1431"/>
                  </a:cubicBezTo>
                  <a:lnTo>
                    <a:pt x="4200" y="1033"/>
                  </a:lnTo>
                  <a:cubicBezTo>
                    <a:pt x="4200" y="333"/>
                    <a:pt x="3725" y="137"/>
                    <a:pt x="3238" y="0"/>
                  </a:cubicBezTo>
                  <a:lnTo>
                    <a:pt x="963" y="0"/>
                  </a:lnTo>
                  <a:cubicBezTo>
                    <a:pt x="477" y="135"/>
                    <a:pt x="0" y="333"/>
                    <a:pt x="0" y="103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71"/>
            <p:cNvSpPr/>
            <p:nvPr/>
          </p:nvSpPr>
          <p:spPr>
            <a:xfrm>
              <a:off x="7345539" y="3341330"/>
              <a:ext cx="65841" cy="32142"/>
            </a:xfrm>
            <a:custGeom>
              <a:avLst/>
              <a:gdLst/>
              <a:ahLst/>
              <a:cxnLst/>
              <a:rect l="l" t="t" r="r" b="b"/>
              <a:pathLst>
                <a:path w="2282" h="1114" extrusionOk="0">
                  <a:moveTo>
                    <a:pt x="1" y="462"/>
                  </a:moveTo>
                  <a:lnTo>
                    <a:pt x="937" y="1011"/>
                  </a:lnTo>
                  <a:cubicBezTo>
                    <a:pt x="1095" y="1114"/>
                    <a:pt x="1187" y="1114"/>
                    <a:pt x="1345" y="1011"/>
                  </a:cubicBezTo>
                  <a:lnTo>
                    <a:pt x="2282" y="462"/>
                  </a:lnTo>
                  <a:cubicBezTo>
                    <a:pt x="2194" y="437"/>
                    <a:pt x="2107" y="414"/>
                    <a:pt x="2023" y="391"/>
                  </a:cubicBezTo>
                  <a:cubicBezTo>
                    <a:pt x="1825" y="338"/>
                    <a:pt x="1771" y="81"/>
                    <a:pt x="1731" y="0"/>
                  </a:cubicBezTo>
                  <a:lnTo>
                    <a:pt x="552" y="0"/>
                  </a:lnTo>
                  <a:cubicBezTo>
                    <a:pt x="510" y="81"/>
                    <a:pt x="458" y="338"/>
                    <a:pt x="260" y="391"/>
                  </a:cubicBezTo>
                  <a:cubicBezTo>
                    <a:pt x="174" y="414"/>
                    <a:pt x="88" y="437"/>
                    <a:pt x="1" y="46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71"/>
            <p:cNvSpPr/>
            <p:nvPr/>
          </p:nvSpPr>
          <p:spPr>
            <a:xfrm>
              <a:off x="7334978" y="3274566"/>
              <a:ext cx="86846" cy="72795"/>
            </a:xfrm>
            <a:custGeom>
              <a:avLst/>
              <a:gdLst/>
              <a:ahLst/>
              <a:cxnLst/>
              <a:rect l="l" t="t" r="r" b="b"/>
              <a:pathLst>
                <a:path w="3010" h="2523" extrusionOk="0">
                  <a:moveTo>
                    <a:pt x="0" y="970"/>
                  </a:moveTo>
                  <a:cubicBezTo>
                    <a:pt x="0" y="1449"/>
                    <a:pt x="396" y="2033"/>
                    <a:pt x="916" y="2323"/>
                  </a:cubicBezTo>
                  <a:cubicBezTo>
                    <a:pt x="985" y="2362"/>
                    <a:pt x="1056" y="2394"/>
                    <a:pt x="1128" y="2421"/>
                  </a:cubicBezTo>
                  <a:cubicBezTo>
                    <a:pt x="1401" y="2523"/>
                    <a:pt x="1609" y="2523"/>
                    <a:pt x="1882" y="2421"/>
                  </a:cubicBezTo>
                  <a:cubicBezTo>
                    <a:pt x="1956" y="2394"/>
                    <a:pt x="2027" y="2362"/>
                    <a:pt x="2096" y="2323"/>
                  </a:cubicBezTo>
                  <a:cubicBezTo>
                    <a:pt x="2614" y="2033"/>
                    <a:pt x="3010" y="1449"/>
                    <a:pt x="3010" y="970"/>
                  </a:cubicBezTo>
                  <a:lnTo>
                    <a:pt x="3010" y="510"/>
                  </a:lnTo>
                  <a:cubicBezTo>
                    <a:pt x="2401" y="467"/>
                    <a:pt x="2491" y="1"/>
                    <a:pt x="2071" y="110"/>
                  </a:cubicBezTo>
                  <a:cubicBezTo>
                    <a:pt x="1746" y="194"/>
                    <a:pt x="1626" y="236"/>
                    <a:pt x="1505" y="236"/>
                  </a:cubicBezTo>
                  <a:cubicBezTo>
                    <a:pt x="1384" y="236"/>
                    <a:pt x="1264" y="194"/>
                    <a:pt x="939" y="110"/>
                  </a:cubicBezTo>
                  <a:cubicBezTo>
                    <a:pt x="519" y="1"/>
                    <a:pt x="609" y="467"/>
                    <a:pt x="0" y="510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71"/>
            <p:cNvSpPr/>
            <p:nvPr/>
          </p:nvSpPr>
          <p:spPr>
            <a:xfrm>
              <a:off x="7459910" y="3420127"/>
              <a:ext cx="86961" cy="58195"/>
            </a:xfrm>
            <a:custGeom>
              <a:avLst/>
              <a:gdLst/>
              <a:ahLst/>
              <a:cxnLst/>
              <a:rect l="l" t="t" r="r" b="b"/>
              <a:pathLst>
                <a:path w="3014" h="2017" extrusionOk="0">
                  <a:moveTo>
                    <a:pt x="1507" y="1"/>
                  </a:moveTo>
                  <a:cubicBezTo>
                    <a:pt x="754" y="13"/>
                    <a:pt x="1" y="581"/>
                    <a:pt x="1" y="1701"/>
                  </a:cubicBezTo>
                  <a:lnTo>
                    <a:pt x="1633" y="2017"/>
                  </a:lnTo>
                  <a:lnTo>
                    <a:pt x="3013" y="1701"/>
                  </a:lnTo>
                  <a:cubicBezTo>
                    <a:pt x="3013" y="581"/>
                    <a:pt x="2260" y="13"/>
                    <a:pt x="1507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71"/>
            <p:cNvSpPr/>
            <p:nvPr/>
          </p:nvSpPr>
          <p:spPr>
            <a:xfrm>
              <a:off x="7442829" y="3534902"/>
              <a:ext cx="121209" cy="44866"/>
            </a:xfrm>
            <a:custGeom>
              <a:avLst/>
              <a:gdLst/>
              <a:ahLst/>
              <a:cxnLst/>
              <a:rect l="l" t="t" r="r" b="b"/>
              <a:pathLst>
                <a:path w="4201" h="1555" extrusionOk="0">
                  <a:moveTo>
                    <a:pt x="0" y="1034"/>
                  </a:moveTo>
                  <a:lnTo>
                    <a:pt x="0" y="1433"/>
                  </a:lnTo>
                  <a:cubicBezTo>
                    <a:pt x="0" y="1473"/>
                    <a:pt x="20" y="1508"/>
                    <a:pt x="51" y="1530"/>
                  </a:cubicBezTo>
                  <a:cubicBezTo>
                    <a:pt x="71" y="1545"/>
                    <a:pt x="96" y="1554"/>
                    <a:pt x="122" y="1554"/>
                  </a:cubicBezTo>
                  <a:lnTo>
                    <a:pt x="4079" y="1554"/>
                  </a:lnTo>
                  <a:cubicBezTo>
                    <a:pt x="4105" y="1554"/>
                    <a:pt x="4131" y="1545"/>
                    <a:pt x="4151" y="1530"/>
                  </a:cubicBezTo>
                  <a:cubicBezTo>
                    <a:pt x="4180" y="1508"/>
                    <a:pt x="4200" y="1473"/>
                    <a:pt x="4200" y="1433"/>
                  </a:cubicBezTo>
                  <a:lnTo>
                    <a:pt x="4200" y="1034"/>
                  </a:lnTo>
                  <a:cubicBezTo>
                    <a:pt x="4200" y="335"/>
                    <a:pt x="3725" y="138"/>
                    <a:pt x="3239" y="0"/>
                  </a:cubicBezTo>
                  <a:lnTo>
                    <a:pt x="964" y="0"/>
                  </a:lnTo>
                  <a:cubicBezTo>
                    <a:pt x="476" y="138"/>
                    <a:pt x="0" y="335"/>
                    <a:pt x="0" y="103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71"/>
            <p:cNvSpPr/>
            <p:nvPr/>
          </p:nvSpPr>
          <p:spPr>
            <a:xfrm>
              <a:off x="7470499" y="3521659"/>
              <a:ext cx="65784" cy="32199"/>
            </a:xfrm>
            <a:custGeom>
              <a:avLst/>
              <a:gdLst/>
              <a:ahLst/>
              <a:cxnLst/>
              <a:rect l="l" t="t" r="r" b="b"/>
              <a:pathLst>
                <a:path w="2280" h="1116" extrusionOk="0">
                  <a:moveTo>
                    <a:pt x="0" y="462"/>
                  </a:moveTo>
                  <a:lnTo>
                    <a:pt x="936" y="1012"/>
                  </a:lnTo>
                  <a:cubicBezTo>
                    <a:pt x="1094" y="1116"/>
                    <a:pt x="1184" y="1116"/>
                    <a:pt x="1344" y="1012"/>
                  </a:cubicBezTo>
                  <a:lnTo>
                    <a:pt x="2280" y="462"/>
                  </a:lnTo>
                  <a:cubicBezTo>
                    <a:pt x="2194" y="438"/>
                    <a:pt x="2106" y="415"/>
                    <a:pt x="2020" y="392"/>
                  </a:cubicBezTo>
                  <a:cubicBezTo>
                    <a:pt x="1822" y="338"/>
                    <a:pt x="1770" y="84"/>
                    <a:pt x="1730" y="1"/>
                  </a:cubicBezTo>
                  <a:lnTo>
                    <a:pt x="549" y="1"/>
                  </a:lnTo>
                  <a:cubicBezTo>
                    <a:pt x="508" y="84"/>
                    <a:pt x="457" y="338"/>
                    <a:pt x="258" y="392"/>
                  </a:cubicBezTo>
                  <a:cubicBezTo>
                    <a:pt x="174" y="415"/>
                    <a:pt x="86" y="438"/>
                    <a:pt x="0" y="46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71"/>
            <p:cNvSpPr/>
            <p:nvPr/>
          </p:nvSpPr>
          <p:spPr>
            <a:xfrm>
              <a:off x="7459996" y="3454519"/>
              <a:ext cx="86875" cy="72708"/>
            </a:xfrm>
            <a:custGeom>
              <a:avLst/>
              <a:gdLst/>
              <a:ahLst/>
              <a:cxnLst/>
              <a:rect l="l" t="t" r="r" b="b"/>
              <a:pathLst>
                <a:path w="3011" h="2520" extrusionOk="0">
                  <a:moveTo>
                    <a:pt x="1" y="969"/>
                  </a:moveTo>
                  <a:cubicBezTo>
                    <a:pt x="1" y="1447"/>
                    <a:pt x="396" y="2032"/>
                    <a:pt x="916" y="2320"/>
                  </a:cubicBezTo>
                  <a:cubicBezTo>
                    <a:pt x="985" y="2358"/>
                    <a:pt x="1056" y="2392"/>
                    <a:pt x="1130" y="2418"/>
                  </a:cubicBezTo>
                  <a:cubicBezTo>
                    <a:pt x="1401" y="2519"/>
                    <a:pt x="1610" y="2519"/>
                    <a:pt x="1883" y="2418"/>
                  </a:cubicBezTo>
                  <a:cubicBezTo>
                    <a:pt x="1955" y="2392"/>
                    <a:pt x="2027" y="2358"/>
                    <a:pt x="2096" y="2320"/>
                  </a:cubicBezTo>
                  <a:cubicBezTo>
                    <a:pt x="2616" y="2032"/>
                    <a:pt x="3010" y="1447"/>
                    <a:pt x="3010" y="969"/>
                  </a:cubicBezTo>
                  <a:lnTo>
                    <a:pt x="3010" y="509"/>
                  </a:lnTo>
                  <a:cubicBezTo>
                    <a:pt x="2401" y="466"/>
                    <a:pt x="2493" y="1"/>
                    <a:pt x="2071" y="110"/>
                  </a:cubicBezTo>
                  <a:cubicBezTo>
                    <a:pt x="1746" y="193"/>
                    <a:pt x="1627" y="235"/>
                    <a:pt x="1505" y="235"/>
                  </a:cubicBezTo>
                  <a:cubicBezTo>
                    <a:pt x="1386" y="235"/>
                    <a:pt x="1265" y="193"/>
                    <a:pt x="939" y="110"/>
                  </a:cubicBezTo>
                  <a:cubicBezTo>
                    <a:pt x="519" y="1"/>
                    <a:pt x="610" y="466"/>
                    <a:pt x="1" y="509"/>
                  </a:cubicBezTo>
                  <a:lnTo>
                    <a:pt x="1" y="969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71"/>
            <p:cNvSpPr/>
            <p:nvPr/>
          </p:nvSpPr>
          <p:spPr>
            <a:xfrm>
              <a:off x="7218414" y="3418597"/>
              <a:ext cx="86933" cy="58224"/>
            </a:xfrm>
            <a:custGeom>
              <a:avLst/>
              <a:gdLst/>
              <a:ahLst/>
              <a:cxnLst/>
              <a:rect l="l" t="t" r="r" b="b"/>
              <a:pathLst>
                <a:path w="3013" h="2018" extrusionOk="0">
                  <a:moveTo>
                    <a:pt x="1506" y="0"/>
                  </a:moveTo>
                  <a:cubicBezTo>
                    <a:pt x="753" y="13"/>
                    <a:pt x="0" y="580"/>
                    <a:pt x="0" y="1700"/>
                  </a:cubicBezTo>
                  <a:lnTo>
                    <a:pt x="1632" y="2017"/>
                  </a:lnTo>
                  <a:lnTo>
                    <a:pt x="3013" y="1700"/>
                  </a:lnTo>
                  <a:cubicBezTo>
                    <a:pt x="3013" y="580"/>
                    <a:pt x="2259" y="13"/>
                    <a:pt x="1506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71"/>
            <p:cNvSpPr/>
            <p:nvPr/>
          </p:nvSpPr>
          <p:spPr>
            <a:xfrm>
              <a:off x="7201103" y="3533257"/>
              <a:ext cx="121209" cy="44866"/>
            </a:xfrm>
            <a:custGeom>
              <a:avLst/>
              <a:gdLst/>
              <a:ahLst/>
              <a:cxnLst/>
              <a:rect l="l" t="t" r="r" b="b"/>
              <a:pathLst>
                <a:path w="4201" h="1555" extrusionOk="0">
                  <a:moveTo>
                    <a:pt x="0" y="1034"/>
                  </a:moveTo>
                  <a:lnTo>
                    <a:pt x="0" y="1432"/>
                  </a:lnTo>
                  <a:cubicBezTo>
                    <a:pt x="0" y="1473"/>
                    <a:pt x="20" y="1508"/>
                    <a:pt x="49" y="1530"/>
                  </a:cubicBezTo>
                  <a:cubicBezTo>
                    <a:pt x="69" y="1545"/>
                    <a:pt x="95" y="1554"/>
                    <a:pt x="121" y="1554"/>
                  </a:cubicBezTo>
                  <a:lnTo>
                    <a:pt x="4079" y="1554"/>
                  </a:lnTo>
                  <a:cubicBezTo>
                    <a:pt x="4105" y="1554"/>
                    <a:pt x="4130" y="1545"/>
                    <a:pt x="4149" y="1530"/>
                  </a:cubicBezTo>
                  <a:cubicBezTo>
                    <a:pt x="4180" y="1508"/>
                    <a:pt x="4200" y="1473"/>
                    <a:pt x="4200" y="1432"/>
                  </a:cubicBezTo>
                  <a:lnTo>
                    <a:pt x="4200" y="1034"/>
                  </a:lnTo>
                  <a:cubicBezTo>
                    <a:pt x="4200" y="333"/>
                    <a:pt x="3725" y="137"/>
                    <a:pt x="3238" y="1"/>
                  </a:cubicBezTo>
                  <a:lnTo>
                    <a:pt x="962" y="1"/>
                  </a:lnTo>
                  <a:cubicBezTo>
                    <a:pt x="476" y="137"/>
                    <a:pt x="0" y="333"/>
                    <a:pt x="0" y="103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71"/>
            <p:cNvSpPr/>
            <p:nvPr/>
          </p:nvSpPr>
          <p:spPr>
            <a:xfrm>
              <a:off x="7228974" y="3519985"/>
              <a:ext cx="65784" cy="32199"/>
            </a:xfrm>
            <a:custGeom>
              <a:avLst/>
              <a:gdLst/>
              <a:ahLst/>
              <a:cxnLst/>
              <a:rect l="l" t="t" r="r" b="b"/>
              <a:pathLst>
                <a:path w="2280" h="1116" extrusionOk="0">
                  <a:moveTo>
                    <a:pt x="1" y="462"/>
                  </a:moveTo>
                  <a:lnTo>
                    <a:pt x="935" y="1013"/>
                  </a:lnTo>
                  <a:cubicBezTo>
                    <a:pt x="1094" y="1116"/>
                    <a:pt x="1185" y="1116"/>
                    <a:pt x="1344" y="1013"/>
                  </a:cubicBezTo>
                  <a:lnTo>
                    <a:pt x="2280" y="462"/>
                  </a:lnTo>
                  <a:cubicBezTo>
                    <a:pt x="2194" y="438"/>
                    <a:pt x="2105" y="416"/>
                    <a:pt x="2021" y="393"/>
                  </a:cubicBezTo>
                  <a:cubicBezTo>
                    <a:pt x="1823" y="338"/>
                    <a:pt x="1771" y="83"/>
                    <a:pt x="1731" y="0"/>
                  </a:cubicBezTo>
                  <a:lnTo>
                    <a:pt x="550" y="0"/>
                  </a:lnTo>
                  <a:cubicBezTo>
                    <a:pt x="508" y="83"/>
                    <a:pt x="456" y="338"/>
                    <a:pt x="258" y="393"/>
                  </a:cubicBezTo>
                  <a:cubicBezTo>
                    <a:pt x="174" y="416"/>
                    <a:pt x="87" y="438"/>
                    <a:pt x="1" y="46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71"/>
            <p:cNvSpPr/>
            <p:nvPr/>
          </p:nvSpPr>
          <p:spPr>
            <a:xfrm>
              <a:off x="7218212" y="3452990"/>
              <a:ext cx="86904" cy="72679"/>
            </a:xfrm>
            <a:custGeom>
              <a:avLst/>
              <a:gdLst/>
              <a:ahLst/>
              <a:cxnLst/>
              <a:rect l="l" t="t" r="r" b="b"/>
              <a:pathLst>
                <a:path w="3012" h="2519" extrusionOk="0">
                  <a:moveTo>
                    <a:pt x="1" y="970"/>
                  </a:moveTo>
                  <a:cubicBezTo>
                    <a:pt x="1" y="1447"/>
                    <a:pt x="397" y="2031"/>
                    <a:pt x="917" y="2319"/>
                  </a:cubicBezTo>
                  <a:cubicBezTo>
                    <a:pt x="986" y="2358"/>
                    <a:pt x="1056" y="2391"/>
                    <a:pt x="1130" y="2418"/>
                  </a:cubicBezTo>
                  <a:cubicBezTo>
                    <a:pt x="1403" y="2519"/>
                    <a:pt x="1611" y="2519"/>
                    <a:pt x="1883" y="2418"/>
                  </a:cubicBezTo>
                  <a:cubicBezTo>
                    <a:pt x="1957" y="2391"/>
                    <a:pt x="2027" y="2358"/>
                    <a:pt x="2096" y="2319"/>
                  </a:cubicBezTo>
                  <a:cubicBezTo>
                    <a:pt x="2616" y="2031"/>
                    <a:pt x="3012" y="1447"/>
                    <a:pt x="3012" y="970"/>
                  </a:cubicBezTo>
                  <a:lnTo>
                    <a:pt x="3012" y="508"/>
                  </a:lnTo>
                  <a:cubicBezTo>
                    <a:pt x="2403" y="466"/>
                    <a:pt x="2493" y="0"/>
                    <a:pt x="2073" y="109"/>
                  </a:cubicBezTo>
                  <a:cubicBezTo>
                    <a:pt x="1748" y="192"/>
                    <a:pt x="1627" y="233"/>
                    <a:pt x="1507" y="233"/>
                  </a:cubicBezTo>
                  <a:cubicBezTo>
                    <a:pt x="1386" y="233"/>
                    <a:pt x="1266" y="192"/>
                    <a:pt x="941" y="109"/>
                  </a:cubicBezTo>
                  <a:cubicBezTo>
                    <a:pt x="519" y="0"/>
                    <a:pt x="611" y="466"/>
                    <a:pt x="1" y="50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71"/>
            <p:cNvSpPr/>
            <p:nvPr/>
          </p:nvSpPr>
          <p:spPr>
            <a:xfrm>
              <a:off x="7360426" y="3502674"/>
              <a:ext cx="35950" cy="33931"/>
            </a:xfrm>
            <a:custGeom>
              <a:avLst/>
              <a:gdLst/>
              <a:ahLst/>
              <a:cxnLst/>
              <a:rect l="l" t="t" r="r" b="b"/>
              <a:pathLst>
                <a:path w="1246" h="1176" extrusionOk="0">
                  <a:moveTo>
                    <a:pt x="0" y="248"/>
                  </a:moveTo>
                  <a:lnTo>
                    <a:pt x="0" y="660"/>
                  </a:lnTo>
                  <a:cubicBezTo>
                    <a:pt x="0" y="943"/>
                    <a:pt x="233" y="1176"/>
                    <a:pt x="519" y="1176"/>
                  </a:cubicBezTo>
                  <a:lnTo>
                    <a:pt x="729" y="1176"/>
                  </a:lnTo>
                  <a:cubicBezTo>
                    <a:pt x="1013" y="1176"/>
                    <a:pt x="1246" y="943"/>
                    <a:pt x="1246" y="660"/>
                  </a:cubicBezTo>
                  <a:lnTo>
                    <a:pt x="1246" y="248"/>
                  </a:lnTo>
                  <a:lnTo>
                    <a:pt x="648" y="1"/>
                  </a:ln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71"/>
            <p:cNvSpPr/>
            <p:nvPr/>
          </p:nvSpPr>
          <p:spPr>
            <a:xfrm>
              <a:off x="7339479" y="3420675"/>
              <a:ext cx="77757" cy="89385"/>
            </a:xfrm>
            <a:custGeom>
              <a:avLst/>
              <a:gdLst/>
              <a:ahLst/>
              <a:cxnLst/>
              <a:rect l="l" t="t" r="r" b="b"/>
              <a:pathLst>
                <a:path w="2695" h="3098" extrusionOk="0">
                  <a:moveTo>
                    <a:pt x="2" y="1393"/>
                  </a:moveTo>
                  <a:cubicBezTo>
                    <a:pt x="1" y="2244"/>
                    <a:pt x="622" y="2406"/>
                    <a:pt x="728" y="3097"/>
                  </a:cubicBezTo>
                  <a:lnTo>
                    <a:pt x="1967" y="3097"/>
                  </a:lnTo>
                  <a:cubicBezTo>
                    <a:pt x="2073" y="2406"/>
                    <a:pt x="2694" y="2244"/>
                    <a:pt x="2693" y="1393"/>
                  </a:cubicBezTo>
                  <a:cubicBezTo>
                    <a:pt x="2691" y="513"/>
                    <a:pt x="2010" y="0"/>
                    <a:pt x="1348" y="10"/>
                  </a:cubicBezTo>
                  <a:cubicBezTo>
                    <a:pt x="685" y="0"/>
                    <a:pt x="4" y="513"/>
                    <a:pt x="2" y="1393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71"/>
            <p:cNvSpPr/>
            <p:nvPr/>
          </p:nvSpPr>
          <p:spPr>
            <a:xfrm>
              <a:off x="7195563" y="3234749"/>
              <a:ext cx="374015" cy="350529"/>
            </a:xfrm>
            <a:custGeom>
              <a:avLst/>
              <a:gdLst/>
              <a:ahLst/>
              <a:cxnLst/>
              <a:rect l="l" t="t" r="r" b="b"/>
              <a:pathLst>
                <a:path w="12963" h="12149" extrusionOk="0">
                  <a:moveTo>
                    <a:pt x="6339" y="376"/>
                  </a:moveTo>
                  <a:cubicBezTo>
                    <a:pt x="6923" y="387"/>
                    <a:pt x="7546" y="790"/>
                    <a:pt x="7642" y="1649"/>
                  </a:cubicBezTo>
                  <a:cubicBezTo>
                    <a:pt x="7552" y="1611"/>
                    <a:pt x="7497" y="1553"/>
                    <a:pt x="7434" y="1490"/>
                  </a:cubicBezTo>
                  <a:cubicBezTo>
                    <a:pt x="7345" y="1398"/>
                    <a:pt x="7228" y="1279"/>
                    <a:pt x="7022" y="1279"/>
                  </a:cubicBezTo>
                  <a:cubicBezTo>
                    <a:pt x="6973" y="1279"/>
                    <a:pt x="6919" y="1286"/>
                    <a:pt x="6859" y="1301"/>
                  </a:cubicBezTo>
                  <a:cubicBezTo>
                    <a:pt x="6780" y="1323"/>
                    <a:pt x="6714" y="1339"/>
                    <a:pt x="6656" y="1355"/>
                  </a:cubicBezTo>
                  <a:cubicBezTo>
                    <a:pt x="6491" y="1399"/>
                    <a:pt x="6406" y="1422"/>
                    <a:pt x="6339" y="1422"/>
                  </a:cubicBezTo>
                  <a:cubicBezTo>
                    <a:pt x="6271" y="1422"/>
                    <a:pt x="6188" y="1399"/>
                    <a:pt x="6023" y="1355"/>
                  </a:cubicBezTo>
                  <a:cubicBezTo>
                    <a:pt x="5964" y="1339"/>
                    <a:pt x="5898" y="1323"/>
                    <a:pt x="5819" y="1301"/>
                  </a:cubicBezTo>
                  <a:cubicBezTo>
                    <a:pt x="5759" y="1286"/>
                    <a:pt x="5705" y="1279"/>
                    <a:pt x="5656" y="1279"/>
                  </a:cubicBezTo>
                  <a:cubicBezTo>
                    <a:pt x="5449" y="1279"/>
                    <a:pt x="5333" y="1398"/>
                    <a:pt x="5243" y="1490"/>
                  </a:cubicBezTo>
                  <a:cubicBezTo>
                    <a:pt x="5182" y="1553"/>
                    <a:pt x="5125" y="1611"/>
                    <a:pt x="5035" y="1649"/>
                  </a:cubicBezTo>
                  <a:cubicBezTo>
                    <a:pt x="5131" y="790"/>
                    <a:pt x="5756" y="387"/>
                    <a:pt x="6339" y="376"/>
                  </a:cubicBezTo>
                  <a:close/>
                  <a:moveTo>
                    <a:pt x="7017" y="1661"/>
                  </a:moveTo>
                  <a:cubicBezTo>
                    <a:pt x="7064" y="1661"/>
                    <a:pt x="7091" y="1688"/>
                    <a:pt x="7159" y="1758"/>
                  </a:cubicBezTo>
                  <a:cubicBezTo>
                    <a:pt x="7254" y="1855"/>
                    <a:pt x="7389" y="1991"/>
                    <a:pt x="7652" y="2051"/>
                  </a:cubicBezTo>
                  <a:lnTo>
                    <a:pt x="7652" y="2347"/>
                  </a:lnTo>
                  <a:cubicBezTo>
                    <a:pt x="7652" y="2817"/>
                    <a:pt x="7173" y="3423"/>
                    <a:pt x="6648" y="3616"/>
                  </a:cubicBezTo>
                  <a:cubicBezTo>
                    <a:pt x="6533" y="3659"/>
                    <a:pt x="6435" y="3680"/>
                    <a:pt x="6337" y="3680"/>
                  </a:cubicBezTo>
                  <a:cubicBezTo>
                    <a:pt x="6239" y="3680"/>
                    <a:pt x="6142" y="3659"/>
                    <a:pt x="6027" y="3616"/>
                  </a:cubicBezTo>
                  <a:cubicBezTo>
                    <a:pt x="5503" y="3423"/>
                    <a:pt x="5024" y="2818"/>
                    <a:pt x="5024" y="2347"/>
                  </a:cubicBezTo>
                  <a:lnTo>
                    <a:pt x="5024" y="2051"/>
                  </a:lnTo>
                  <a:cubicBezTo>
                    <a:pt x="5286" y="1991"/>
                    <a:pt x="5421" y="1855"/>
                    <a:pt x="5515" y="1758"/>
                  </a:cubicBezTo>
                  <a:cubicBezTo>
                    <a:pt x="5584" y="1688"/>
                    <a:pt x="5611" y="1661"/>
                    <a:pt x="5658" y="1661"/>
                  </a:cubicBezTo>
                  <a:cubicBezTo>
                    <a:pt x="5676" y="1661"/>
                    <a:pt x="5697" y="1665"/>
                    <a:pt x="5725" y="1672"/>
                  </a:cubicBezTo>
                  <a:cubicBezTo>
                    <a:pt x="5802" y="1692"/>
                    <a:pt x="5868" y="1709"/>
                    <a:pt x="5924" y="1725"/>
                  </a:cubicBezTo>
                  <a:cubicBezTo>
                    <a:pt x="6115" y="1775"/>
                    <a:pt x="6221" y="1804"/>
                    <a:pt x="6337" y="1804"/>
                  </a:cubicBezTo>
                  <a:cubicBezTo>
                    <a:pt x="6455" y="1804"/>
                    <a:pt x="6561" y="1775"/>
                    <a:pt x="6753" y="1725"/>
                  </a:cubicBezTo>
                  <a:cubicBezTo>
                    <a:pt x="6810" y="1709"/>
                    <a:pt x="6874" y="1692"/>
                    <a:pt x="6951" y="1672"/>
                  </a:cubicBezTo>
                  <a:cubicBezTo>
                    <a:pt x="6978" y="1665"/>
                    <a:pt x="6999" y="1661"/>
                    <a:pt x="7017" y="1661"/>
                  </a:cubicBezTo>
                  <a:close/>
                  <a:moveTo>
                    <a:pt x="6829" y="3956"/>
                  </a:moveTo>
                  <a:cubicBezTo>
                    <a:pt x="6871" y="4042"/>
                    <a:pt x="6932" y="4139"/>
                    <a:pt x="7027" y="4206"/>
                  </a:cubicBezTo>
                  <a:lnTo>
                    <a:pt x="6448" y="4547"/>
                  </a:lnTo>
                  <a:cubicBezTo>
                    <a:pt x="6444" y="4548"/>
                    <a:pt x="6443" y="4550"/>
                    <a:pt x="6440" y="4552"/>
                  </a:cubicBezTo>
                  <a:cubicBezTo>
                    <a:pt x="6392" y="4582"/>
                    <a:pt x="6366" y="4598"/>
                    <a:pt x="6339" y="4598"/>
                  </a:cubicBezTo>
                  <a:cubicBezTo>
                    <a:pt x="6313" y="4598"/>
                    <a:pt x="6286" y="4582"/>
                    <a:pt x="6237" y="4552"/>
                  </a:cubicBezTo>
                  <a:cubicBezTo>
                    <a:pt x="6236" y="4550"/>
                    <a:pt x="6233" y="4548"/>
                    <a:pt x="6231" y="4547"/>
                  </a:cubicBezTo>
                  <a:lnTo>
                    <a:pt x="5650" y="4206"/>
                  </a:lnTo>
                  <a:cubicBezTo>
                    <a:pt x="5747" y="4139"/>
                    <a:pt x="5808" y="4042"/>
                    <a:pt x="5848" y="3956"/>
                  </a:cubicBezTo>
                  <a:cubicBezTo>
                    <a:pt x="5865" y="3962"/>
                    <a:pt x="5880" y="3969"/>
                    <a:pt x="5895" y="3975"/>
                  </a:cubicBezTo>
                  <a:cubicBezTo>
                    <a:pt x="6053" y="4033"/>
                    <a:pt x="6196" y="4062"/>
                    <a:pt x="6339" y="4062"/>
                  </a:cubicBezTo>
                  <a:cubicBezTo>
                    <a:pt x="6481" y="4062"/>
                    <a:pt x="6625" y="4033"/>
                    <a:pt x="6782" y="3975"/>
                  </a:cubicBezTo>
                  <a:cubicBezTo>
                    <a:pt x="6799" y="3969"/>
                    <a:pt x="6814" y="3962"/>
                    <a:pt x="6829" y="3956"/>
                  </a:cubicBezTo>
                  <a:close/>
                  <a:moveTo>
                    <a:pt x="2298" y="6561"/>
                  </a:moveTo>
                  <a:cubicBezTo>
                    <a:pt x="2881" y="6573"/>
                    <a:pt x="3506" y="6977"/>
                    <a:pt x="3602" y="7836"/>
                  </a:cubicBezTo>
                  <a:cubicBezTo>
                    <a:pt x="3512" y="7796"/>
                    <a:pt x="3455" y="7739"/>
                    <a:pt x="3394" y="7676"/>
                  </a:cubicBezTo>
                  <a:cubicBezTo>
                    <a:pt x="3303" y="7584"/>
                    <a:pt x="3186" y="7465"/>
                    <a:pt x="2980" y="7465"/>
                  </a:cubicBezTo>
                  <a:cubicBezTo>
                    <a:pt x="2931" y="7465"/>
                    <a:pt x="2877" y="7472"/>
                    <a:pt x="2817" y="7487"/>
                  </a:cubicBezTo>
                  <a:cubicBezTo>
                    <a:pt x="2743" y="7507"/>
                    <a:pt x="2679" y="7524"/>
                    <a:pt x="2624" y="7538"/>
                  </a:cubicBezTo>
                  <a:cubicBezTo>
                    <a:pt x="2452" y="7584"/>
                    <a:pt x="2366" y="7607"/>
                    <a:pt x="2298" y="7607"/>
                  </a:cubicBezTo>
                  <a:cubicBezTo>
                    <a:pt x="2229" y="7607"/>
                    <a:pt x="2143" y="7584"/>
                    <a:pt x="1973" y="7538"/>
                  </a:cubicBezTo>
                  <a:cubicBezTo>
                    <a:pt x="1916" y="7524"/>
                    <a:pt x="1853" y="7507"/>
                    <a:pt x="1778" y="7487"/>
                  </a:cubicBezTo>
                  <a:cubicBezTo>
                    <a:pt x="1718" y="7472"/>
                    <a:pt x="1664" y="7465"/>
                    <a:pt x="1615" y="7465"/>
                  </a:cubicBezTo>
                  <a:cubicBezTo>
                    <a:pt x="1409" y="7465"/>
                    <a:pt x="1292" y="7584"/>
                    <a:pt x="1202" y="7676"/>
                  </a:cubicBezTo>
                  <a:cubicBezTo>
                    <a:pt x="1142" y="7739"/>
                    <a:pt x="1085" y="7797"/>
                    <a:pt x="994" y="7836"/>
                  </a:cubicBezTo>
                  <a:cubicBezTo>
                    <a:pt x="1019" y="7616"/>
                    <a:pt x="1077" y="7420"/>
                    <a:pt x="1171" y="7248"/>
                  </a:cubicBezTo>
                  <a:cubicBezTo>
                    <a:pt x="1396" y="6828"/>
                    <a:pt x="1817" y="6570"/>
                    <a:pt x="2298" y="6561"/>
                  </a:cubicBezTo>
                  <a:close/>
                  <a:moveTo>
                    <a:pt x="10669" y="6615"/>
                  </a:moveTo>
                  <a:cubicBezTo>
                    <a:pt x="11252" y="6627"/>
                    <a:pt x="11876" y="7030"/>
                    <a:pt x="11973" y="7888"/>
                  </a:cubicBezTo>
                  <a:cubicBezTo>
                    <a:pt x="11882" y="7849"/>
                    <a:pt x="11825" y="7793"/>
                    <a:pt x="11764" y="7730"/>
                  </a:cubicBezTo>
                  <a:cubicBezTo>
                    <a:pt x="11675" y="7638"/>
                    <a:pt x="11558" y="7519"/>
                    <a:pt x="11351" y="7519"/>
                  </a:cubicBezTo>
                  <a:cubicBezTo>
                    <a:pt x="11302" y="7519"/>
                    <a:pt x="11248" y="7526"/>
                    <a:pt x="11187" y="7541"/>
                  </a:cubicBezTo>
                  <a:cubicBezTo>
                    <a:pt x="11109" y="7561"/>
                    <a:pt x="11042" y="7579"/>
                    <a:pt x="10983" y="7595"/>
                  </a:cubicBezTo>
                  <a:cubicBezTo>
                    <a:pt x="10818" y="7639"/>
                    <a:pt x="10735" y="7661"/>
                    <a:pt x="10669" y="7661"/>
                  </a:cubicBezTo>
                  <a:cubicBezTo>
                    <a:pt x="10601" y="7661"/>
                    <a:pt x="10519" y="7639"/>
                    <a:pt x="10354" y="7595"/>
                  </a:cubicBezTo>
                  <a:cubicBezTo>
                    <a:pt x="10296" y="7579"/>
                    <a:pt x="10229" y="7561"/>
                    <a:pt x="10149" y="7541"/>
                  </a:cubicBezTo>
                  <a:cubicBezTo>
                    <a:pt x="10089" y="7526"/>
                    <a:pt x="10035" y="7519"/>
                    <a:pt x="9987" y="7519"/>
                  </a:cubicBezTo>
                  <a:cubicBezTo>
                    <a:pt x="9780" y="7519"/>
                    <a:pt x="9663" y="7638"/>
                    <a:pt x="9574" y="7730"/>
                  </a:cubicBezTo>
                  <a:cubicBezTo>
                    <a:pt x="9512" y="7793"/>
                    <a:pt x="9456" y="7849"/>
                    <a:pt x="9365" y="7888"/>
                  </a:cubicBezTo>
                  <a:cubicBezTo>
                    <a:pt x="9462" y="7030"/>
                    <a:pt x="10084" y="6625"/>
                    <a:pt x="10669" y="6615"/>
                  </a:cubicBezTo>
                  <a:close/>
                  <a:moveTo>
                    <a:pt x="2971" y="7847"/>
                  </a:moveTo>
                  <a:cubicBezTo>
                    <a:pt x="3018" y="7847"/>
                    <a:pt x="3045" y="7873"/>
                    <a:pt x="3114" y="7945"/>
                  </a:cubicBezTo>
                  <a:cubicBezTo>
                    <a:pt x="3208" y="8041"/>
                    <a:pt x="3343" y="8178"/>
                    <a:pt x="3605" y="8238"/>
                  </a:cubicBezTo>
                  <a:lnTo>
                    <a:pt x="3605" y="8534"/>
                  </a:lnTo>
                  <a:cubicBezTo>
                    <a:pt x="3605" y="9012"/>
                    <a:pt x="3136" y="9604"/>
                    <a:pt x="2602" y="9802"/>
                  </a:cubicBezTo>
                  <a:cubicBezTo>
                    <a:pt x="2488" y="9845"/>
                    <a:pt x="2390" y="9867"/>
                    <a:pt x="2292" y="9867"/>
                  </a:cubicBezTo>
                  <a:cubicBezTo>
                    <a:pt x="2194" y="9867"/>
                    <a:pt x="2096" y="9845"/>
                    <a:pt x="1981" y="9802"/>
                  </a:cubicBezTo>
                  <a:cubicBezTo>
                    <a:pt x="1456" y="9607"/>
                    <a:pt x="978" y="9003"/>
                    <a:pt x="978" y="8534"/>
                  </a:cubicBezTo>
                  <a:lnTo>
                    <a:pt x="978" y="8238"/>
                  </a:lnTo>
                  <a:cubicBezTo>
                    <a:pt x="1240" y="8178"/>
                    <a:pt x="1375" y="8041"/>
                    <a:pt x="1470" y="7945"/>
                  </a:cubicBezTo>
                  <a:cubicBezTo>
                    <a:pt x="1539" y="7873"/>
                    <a:pt x="1565" y="7847"/>
                    <a:pt x="1612" y="7847"/>
                  </a:cubicBezTo>
                  <a:cubicBezTo>
                    <a:pt x="1630" y="7847"/>
                    <a:pt x="1651" y="7850"/>
                    <a:pt x="1679" y="7857"/>
                  </a:cubicBezTo>
                  <a:cubicBezTo>
                    <a:pt x="1752" y="7877"/>
                    <a:pt x="1815" y="7894"/>
                    <a:pt x="1869" y="7908"/>
                  </a:cubicBezTo>
                  <a:cubicBezTo>
                    <a:pt x="2065" y="7960"/>
                    <a:pt x="2174" y="7989"/>
                    <a:pt x="2292" y="7989"/>
                  </a:cubicBezTo>
                  <a:cubicBezTo>
                    <a:pt x="2410" y="7989"/>
                    <a:pt x="2518" y="7960"/>
                    <a:pt x="2714" y="7908"/>
                  </a:cubicBezTo>
                  <a:cubicBezTo>
                    <a:pt x="2769" y="7894"/>
                    <a:pt x="2831" y="7877"/>
                    <a:pt x="2904" y="7857"/>
                  </a:cubicBezTo>
                  <a:cubicBezTo>
                    <a:pt x="2932" y="7850"/>
                    <a:pt x="2953" y="7847"/>
                    <a:pt x="2971" y="7847"/>
                  </a:cubicBezTo>
                  <a:close/>
                  <a:moveTo>
                    <a:pt x="11351" y="7901"/>
                  </a:moveTo>
                  <a:cubicBezTo>
                    <a:pt x="11398" y="7901"/>
                    <a:pt x="11424" y="7928"/>
                    <a:pt x="11493" y="7998"/>
                  </a:cubicBezTo>
                  <a:cubicBezTo>
                    <a:pt x="11588" y="8095"/>
                    <a:pt x="11723" y="8231"/>
                    <a:pt x="11983" y="8290"/>
                  </a:cubicBezTo>
                  <a:lnTo>
                    <a:pt x="11983" y="8587"/>
                  </a:lnTo>
                  <a:cubicBezTo>
                    <a:pt x="11983" y="9004"/>
                    <a:pt x="11626" y="9511"/>
                    <a:pt x="11180" y="9764"/>
                  </a:cubicBezTo>
                  <a:lnTo>
                    <a:pt x="11177" y="9765"/>
                  </a:lnTo>
                  <a:cubicBezTo>
                    <a:pt x="11169" y="9768"/>
                    <a:pt x="11163" y="9773"/>
                    <a:pt x="11157" y="9776"/>
                  </a:cubicBezTo>
                  <a:cubicBezTo>
                    <a:pt x="11100" y="9807"/>
                    <a:pt x="11042" y="9834"/>
                    <a:pt x="10982" y="9857"/>
                  </a:cubicBezTo>
                  <a:cubicBezTo>
                    <a:pt x="10867" y="9900"/>
                    <a:pt x="10769" y="9921"/>
                    <a:pt x="10671" y="9921"/>
                  </a:cubicBezTo>
                  <a:cubicBezTo>
                    <a:pt x="10573" y="9921"/>
                    <a:pt x="10475" y="9900"/>
                    <a:pt x="10361" y="9857"/>
                  </a:cubicBezTo>
                  <a:cubicBezTo>
                    <a:pt x="10301" y="9834"/>
                    <a:pt x="10241" y="9807"/>
                    <a:pt x="10183" y="9774"/>
                  </a:cubicBezTo>
                  <a:cubicBezTo>
                    <a:pt x="10177" y="9771"/>
                    <a:pt x="10172" y="9768"/>
                    <a:pt x="10166" y="9765"/>
                  </a:cubicBezTo>
                  <a:cubicBezTo>
                    <a:pt x="10164" y="9765"/>
                    <a:pt x="10164" y="9765"/>
                    <a:pt x="10163" y="9764"/>
                  </a:cubicBezTo>
                  <a:cubicBezTo>
                    <a:pt x="9716" y="9511"/>
                    <a:pt x="9357" y="9004"/>
                    <a:pt x="9357" y="8587"/>
                  </a:cubicBezTo>
                  <a:lnTo>
                    <a:pt x="9357" y="8290"/>
                  </a:lnTo>
                  <a:cubicBezTo>
                    <a:pt x="9618" y="8231"/>
                    <a:pt x="9753" y="8093"/>
                    <a:pt x="9848" y="7998"/>
                  </a:cubicBezTo>
                  <a:cubicBezTo>
                    <a:pt x="9916" y="7928"/>
                    <a:pt x="9944" y="7901"/>
                    <a:pt x="9990" y="7901"/>
                  </a:cubicBezTo>
                  <a:cubicBezTo>
                    <a:pt x="10009" y="7901"/>
                    <a:pt x="10030" y="7905"/>
                    <a:pt x="10058" y="7912"/>
                  </a:cubicBezTo>
                  <a:cubicBezTo>
                    <a:pt x="10137" y="7932"/>
                    <a:pt x="10203" y="7949"/>
                    <a:pt x="10259" y="7964"/>
                  </a:cubicBezTo>
                  <a:cubicBezTo>
                    <a:pt x="10450" y="8015"/>
                    <a:pt x="10554" y="8043"/>
                    <a:pt x="10670" y="8043"/>
                  </a:cubicBezTo>
                  <a:cubicBezTo>
                    <a:pt x="10787" y="8043"/>
                    <a:pt x="10891" y="8015"/>
                    <a:pt x="11082" y="7964"/>
                  </a:cubicBezTo>
                  <a:cubicBezTo>
                    <a:pt x="11138" y="7949"/>
                    <a:pt x="11204" y="7932"/>
                    <a:pt x="11282" y="7912"/>
                  </a:cubicBezTo>
                  <a:cubicBezTo>
                    <a:pt x="11311" y="7905"/>
                    <a:pt x="11333" y="7901"/>
                    <a:pt x="11351" y="7901"/>
                  </a:cubicBezTo>
                  <a:close/>
                  <a:moveTo>
                    <a:pt x="2789" y="10141"/>
                  </a:moveTo>
                  <a:cubicBezTo>
                    <a:pt x="2829" y="10227"/>
                    <a:pt x="2890" y="10324"/>
                    <a:pt x="2986" y="10391"/>
                  </a:cubicBezTo>
                  <a:lnTo>
                    <a:pt x="2406" y="10733"/>
                  </a:lnTo>
                  <a:cubicBezTo>
                    <a:pt x="2404" y="10733"/>
                    <a:pt x="2401" y="10735"/>
                    <a:pt x="2398" y="10736"/>
                  </a:cubicBezTo>
                  <a:cubicBezTo>
                    <a:pt x="2350" y="10768"/>
                    <a:pt x="2324" y="10783"/>
                    <a:pt x="2298" y="10783"/>
                  </a:cubicBezTo>
                  <a:cubicBezTo>
                    <a:pt x="2272" y="10783"/>
                    <a:pt x="2245" y="10768"/>
                    <a:pt x="2197" y="10736"/>
                  </a:cubicBezTo>
                  <a:cubicBezTo>
                    <a:pt x="2194" y="10735"/>
                    <a:pt x="2192" y="10733"/>
                    <a:pt x="2189" y="10732"/>
                  </a:cubicBezTo>
                  <a:lnTo>
                    <a:pt x="1610" y="10391"/>
                  </a:lnTo>
                  <a:cubicBezTo>
                    <a:pt x="1705" y="10324"/>
                    <a:pt x="1766" y="10229"/>
                    <a:pt x="1807" y="10143"/>
                  </a:cubicBezTo>
                  <a:cubicBezTo>
                    <a:pt x="1823" y="10149"/>
                    <a:pt x="1838" y="10155"/>
                    <a:pt x="1855" y="10161"/>
                  </a:cubicBezTo>
                  <a:cubicBezTo>
                    <a:pt x="2011" y="10219"/>
                    <a:pt x="2156" y="10248"/>
                    <a:pt x="2298" y="10248"/>
                  </a:cubicBezTo>
                  <a:cubicBezTo>
                    <a:pt x="2441" y="10248"/>
                    <a:pt x="2584" y="10219"/>
                    <a:pt x="2742" y="10161"/>
                  </a:cubicBezTo>
                  <a:cubicBezTo>
                    <a:pt x="2757" y="10155"/>
                    <a:pt x="2772" y="10149"/>
                    <a:pt x="2789" y="10141"/>
                  </a:cubicBezTo>
                  <a:close/>
                  <a:moveTo>
                    <a:pt x="11160" y="10196"/>
                  </a:moveTo>
                  <a:cubicBezTo>
                    <a:pt x="11201" y="10282"/>
                    <a:pt x="11263" y="10379"/>
                    <a:pt x="11358" y="10445"/>
                  </a:cubicBezTo>
                  <a:lnTo>
                    <a:pt x="10778" y="10785"/>
                  </a:lnTo>
                  <a:cubicBezTo>
                    <a:pt x="10775" y="10787"/>
                    <a:pt x="10773" y="10788"/>
                    <a:pt x="10770" y="10790"/>
                  </a:cubicBezTo>
                  <a:cubicBezTo>
                    <a:pt x="10722" y="10821"/>
                    <a:pt x="10695" y="10837"/>
                    <a:pt x="10669" y="10837"/>
                  </a:cubicBezTo>
                  <a:cubicBezTo>
                    <a:pt x="10642" y="10837"/>
                    <a:pt x="10616" y="10821"/>
                    <a:pt x="10568" y="10790"/>
                  </a:cubicBezTo>
                  <a:cubicBezTo>
                    <a:pt x="10565" y="10788"/>
                    <a:pt x="10563" y="10787"/>
                    <a:pt x="10560" y="10785"/>
                  </a:cubicBezTo>
                  <a:lnTo>
                    <a:pt x="9980" y="10446"/>
                  </a:lnTo>
                  <a:cubicBezTo>
                    <a:pt x="10075" y="10379"/>
                    <a:pt x="10137" y="10282"/>
                    <a:pt x="10178" y="10196"/>
                  </a:cubicBezTo>
                  <a:cubicBezTo>
                    <a:pt x="10193" y="10202"/>
                    <a:pt x="10210" y="10209"/>
                    <a:pt x="10226" y="10215"/>
                  </a:cubicBezTo>
                  <a:cubicBezTo>
                    <a:pt x="10382" y="10273"/>
                    <a:pt x="10526" y="10302"/>
                    <a:pt x="10669" y="10302"/>
                  </a:cubicBezTo>
                  <a:cubicBezTo>
                    <a:pt x="10812" y="10302"/>
                    <a:pt x="10954" y="10273"/>
                    <a:pt x="11112" y="10215"/>
                  </a:cubicBezTo>
                  <a:cubicBezTo>
                    <a:pt x="11128" y="10209"/>
                    <a:pt x="11144" y="10202"/>
                    <a:pt x="11160" y="10196"/>
                  </a:cubicBezTo>
                  <a:close/>
                  <a:moveTo>
                    <a:pt x="4664" y="1530"/>
                  </a:moveTo>
                  <a:lnTo>
                    <a:pt x="4664" y="1530"/>
                  </a:lnTo>
                  <a:cubicBezTo>
                    <a:pt x="4648" y="1639"/>
                    <a:pt x="4641" y="1751"/>
                    <a:pt x="4641" y="1867"/>
                  </a:cubicBezTo>
                  <a:lnTo>
                    <a:pt x="4641" y="2341"/>
                  </a:lnTo>
                  <a:cubicBezTo>
                    <a:pt x="4641" y="2849"/>
                    <a:pt x="5010" y="3430"/>
                    <a:pt x="5507" y="3769"/>
                  </a:cubicBezTo>
                  <a:cubicBezTo>
                    <a:pt x="5481" y="3829"/>
                    <a:pt x="5447" y="3889"/>
                    <a:pt x="5403" y="3901"/>
                  </a:cubicBezTo>
                  <a:cubicBezTo>
                    <a:pt x="5371" y="3910"/>
                    <a:pt x="5339" y="3920"/>
                    <a:pt x="5306" y="3927"/>
                  </a:cubicBezTo>
                  <a:cubicBezTo>
                    <a:pt x="4774" y="4070"/>
                    <a:pt x="4045" y="4265"/>
                    <a:pt x="4045" y="5190"/>
                  </a:cubicBezTo>
                  <a:lnTo>
                    <a:pt x="4045" y="5587"/>
                  </a:lnTo>
                  <a:cubicBezTo>
                    <a:pt x="4045" y="5759"/>
                    <a:pt x="4185" y="5898"/>
                    <a:pt x="4357" y="5898"/>
                  </a:cubicBezTo>
                  <a:lnTo>
                    <a:pt x="5877" y="5898"/>
                  </a:lnTo>
                  <a:cubicBezTo>
                    <a:pt x="5966" y="5898"/>
                    <a:pt x="6047" y="5838"/>
                    <a:pt x="6067" y="5751"/>
                  </a:cubicBezTo>
                  <a:cubicBezTo>
                    <a:pt x="6095" y="5625"/>
                    <a:pt x="6001" y="5515"/>
                    <a:pt x="5882" y="5515"/>
                  </a:cubicBezTo>
                  <a:lnTo>
                    <a:pt x="4429" y="5515"/>
                  </a:lnTo>
                  <a:lnTo>
                    <a:pt x="4429" y="5182"/>
                  </a:lnTo>
                  <a:cubicBezTo>
                    <a:pt x="4429" y="4667"/>
                    <a:pt x="4708" y="4490"/>
                    <a:pt x="5181" y="4344"/>
                  </a:cubicBezTo>
                  <a:lnTo>
                    <a:pt x="6043" y="4855"/>
                  </a:lnTo>
                  <a:cubicBezTo>
                    <a:pt x="6152" y="4926"/>
                    <a:pt x="6250" y="4961"/>
                    <a:pt x="6346" y="4961"/>
                  </a:cubicBezTo>
                  <a:cubicBezTo>
                    <a:pt x="6444" y="4961"/>
                    <a:pt x="6543" y="4926"/>
                    <a:pt x="6652" y="4855"/>
                  </a:cubicBezTo>
                  <a:lnTo>
                    <a:pt x="7514" y="4344"/>
                  </a:lnTo>
                  <a:cubicBezTo>
                    <a:pt x="7986" y="4490"/>
                    <a:pt x="8265" y="4667"/>
                    <a:pt x="8265" y="5182"/>
                  </a:cubicBezTo>
                  <a:lnTo>
                    <a:pt x="8265" y="5515"/>
                  </a:lnTo>
                  <a:lnTo>
                    <a:pt x="6762" y="5515"/>
                  </a:lnTo>
                  <a:cubicBezTo>
                    <a:pt x="6673" y="5515"/>
                    <a:pt x="6592" y="5575"/>
                    <a:pt x="6572" y="5662"/>
                  </a:cubicBezTo>
                  <a:cubicBezTo>
                    <a:pt x="6544" y="5788"/>
                    <a:pt x="6638" y="5898"/>
                    <a:pt x="6756" y="5898"/>
                  </a:cubicBezTo>
                  <a:lnTo>
                    <a:pt x="8317" y="5898"/>
                  </a:lnTo>
                  <a:cubicBezTo>
                    <a:pt x="8489" y="5898"/>
                    <a:pt x="8629" y="5759"/>
                    <a:pt x="8629" y="5587"/>
                  </a:cubicBezTo>
                  <a:lnTo>
                    <a:pt x="8629" y="5182"/>
                  </a:lnTo>
                  <a:cubicBezTo>
                    <a:pt x="8629" y="4249"/>
                    <a:pt x="7902" y="4051"/>
                    <a:pt x="7369" y="3907"/>
                  </a:cubicBezTo>
                  <a:cubicBezTo>
                    <a:pt x="7337" y="3898"/>
                    <a:pt x="7305" y="3890"/>
                    <a:pt x="7273" y="3881"/>
                  </a:cubicBezTo>
                  <a:cubicBezTo>
                    <a:pt x="7228" y="3869"/>
                    <a:pt x="7193" y="3808"/>
                    <a:pt x="7167" y="3748"/>
                  </a:cubicBezTo>
                  <a:cubicBezTo>
                    <a:pt x="7664" y="3406"/>
                    <a:pt x="8034" y="2818"/>
                    <a:pt x="8034" y="2304"/>
                  </a:cubicBezTo>
                  <a:lnTo>
                    <a:pt x="8034" y="1884"/>
                  </a:lnTo>
                  <a:cubicBezTo>
                    <a:pt x="8034" y="1769"/>
                    <a:pt x="8026" y="1657"/>
                    <a:pt x="8012" y="1550"/>
                  </a:cubicBezTo>
                  <a:lnTo>
                    <a:pt x="8012" y="1550"/>
                  </a:lnTo>
                  <a:cubicBezTo>
                    <a:pt x="10095" y="2261"/>
                    <a:pt x="11523" y="4240"/>
                    <a:pt x="11523" y="6467"/>
                  </a:cubicBezTo>
                  <a:lnTo>
                    <a:pt x="11523" y="6477"/>
                  </a:lnTo>
                  <a:cubicBezTo>
                    <a:pt x="11272" y="6325"/>
                    <a:pt x="10980" y="6240"/>
                    <a:pt x="10673" y="6236"/>
                  </a:cubicBezTo>
                  <a:lnTo>
                    <a:pt x="10667" y="6236"/>
                  </a:lnTo>
                  <a:cubicBezTo>
                    <a:pt x="10223" y="6242"/>
                    <a:pt x="9808" y="6417"/>
                    <a:pt x="9500" y="6725"/>
                  </a:cubicBezTo>
                  <a:cubicBezTo>
                    <a:pt x="9155" y="7070"/>
                    <a:pt x="8974" y="7555"/>
                    <a:pt x="8974" y="8124"/>
                  </a:cubicBezTo>
                  <a:lnTo>
                    <a:pt x="8974" y="8584"/>
                  </a:lnTo>
                  <a:cubicBezTo>
                    <a:pt x="8974" y="9092"/>
                    <a:pt x="9347" y="9675"/>
                    <a:pt x="9847" y="10015"/>
                  </a:cubicBezTo>
                  <a:cubicBezTo>
                    <a:pt x="9821" y="10075"/>
                    <a:pt x="9785" y="10135"/>
                    <a:pt x="9741" y="10147"/>
                  </a:cubicBezTo>
                  <a:cubicBezTo>
                    <a:pt x="9709" y="10156"/>
                    <a:pt x="9675" y="10164"/>
                    <a:pt x="9643" y="10173"/>
                  </a:cubicBezTo>
                  <a:cubicBezTo>
                    <a:pt x="9149" y="10305"/>
                    <a:pt x="8486" y="10482"/>
                    <a:pt x="8388" y="11238"/>
                  </a:cubicBezTo>
                  <a:cubicBezTo>
                    <a:pt x="8379" y="11239"/>
                    <a:pt x="8368" y="11242"/>
                    <a:pt x="8359" y="11247"/>
                  </a:cubicBezTo>
                  <a:cubicBezTo>
                    <a:pt x="7719" y="11519"/>
                    <a:pt x="7037" y="11657"/>
                    <a:pt x="6333" y="11657"/>
                  </a:cubicBezTo>
                  <a:cubicBezTo>
                    <a:pt x="5731" y="11657"/>
                    <a:pt x="5145" y="11555"/>
                    <a:pt x="4585" y="11356"/>
                  </a:cubicBezTo>
                  <a:cubicBezTo>
                    <a:pt x="4573" y="10552"/>
                    <a:pt x="3998" y="10311"/>
                    <a:pt x="3498" y="10169"/>
                  </a:cubicBezTo>
                  <a:cubicBezTo>
                    <a:pt x="3489" y="10166"/>
                    <a:pt x="3254" y="10103"/>
                    <a:pt x="3222" y="10094"/>
                  </a:cubicBezTo>
                  <a:cubicBezTo>
                    <a:pt x="3177" y="10081"/>
                    <a:pt x="3142" y="10021"/>
                    <a:pt x="3116" y="9962"/>
                  </a:cubicBezTo>
                  <a:cubicBezTo>
                    <a:pt x="3616" y="9621"/>
                    <a:pt x="3989" y="9040"/>
                    <a:pt x="3989" y="8530"/>
                  </a:cubicBezTo>
                  <a:lnTo>
                    <a:pt x="3989" y="8092"/>
                  </a:lnTo>
                  <a:cubicBezTo>
                    <a:pt x="3989" y="7518"/>
                    <a:pt x="3805" y="7032"/>
                    <a:pt x="3459" y="6684"/>
                  </a:cubicBezTo>
                  <a:cubicBezTo>
                    <a:pt x="3150" y="6374"/>
                    <a:pt x="2732" y="6197"/>
                    <a:pt x="2285" y="6190"/>
                  </a:cubicBezTo>
                  <a:lnTo>
                    <a:pt x="2278" y="6190"/>
                  </a:lnTo>
                  <a:cubicBezTo>
                    <a:pt x="1835" y="6197"/>
                    <a:pt x="1432" y="6368"/>
                    <a:pt x="1128" y="6659"/>
                  </a:cubicBezTo>
                  <a:cubicBezTo>
                    <a:pt x="1126" y="6598"/>
                    <a:pt x="1125" y="6536"/>
                    <a:pt x="1125" y="6475"/>
                  </a:cubicBezTo>
                  <a:cubicBezTo>
                    <a:pt x="1125" y="4236"/>
                    <a:pt x="2565" y="2243"/>
                    <a:pt x="4664" y="1530"/>
                  </a:cubicBezTo>
                  <a:close/>
                  <a:moveTo>
                    <a:pt x="6343" y="0"/>
                  </a:moveTo>
                  <a:cubicBezTo>
                    <a:pt x="5898" y="7"/>
                    <a:pt x="5484" y="181"/>
                    <a:pt x="5177" y="490"/>
                  </a:cubicBezTo>
                  <a:cubicBezTo>
                    <a:pt x="5001" y="666"/>
                    <a:pt x="4868" y="879"/>
                    <a:pt x="4779" y="1122"/>
                  </a:cubicBezTo>
                  <a:cubicBezTo>
                    <a:pt x="3660" y="1448"/>
                    <a:pt x="2656" y="2136"/>
                    <a:pt x="1939" y="3064"/>
                  </a:cubicBezTo>
                  <a:cubicBezTo>
                    <a:pt x="1182" y="4045"/>
                    <a:pt x="781" y="5220"/>
                    <a:pt x="781" y="6463"/>
                  </a:cubicBezTo>
                  <a:cubicBezTo>
                    <a:pt x="781" y="6679"/>
                    <a:pt x="795" y="6900"/>
                    <a:pt x="821" y="7119"/>
                  </a:cubicBezTo>
                  <a:cubicBezTo>
                    <a:pt x="683" y="7394"/>
                    <a:pt x="614" y="7714"/>
                    <a:pt x="614" y="8069"/>
                  </a:cubicBezTo>
                  <a:lnTo>
                    <a:pt x="614" y="8534"/>
                  </a:lnTo>
                  <a:cubicBezTo>
                    <a:pt x="614" y="9041"/>
                    <a:pt x="996" y="9624"/>
                    <a:pt x="1508" y="9963"/>
                  </a:cubicBezTo>
                  <a:cubicBezTo>
                    <a:pt x="1482" y="10023"/>
                    <a:pt x="1445" y="10083"/>
                    <a:pt x="1399" y="10095"/>
                  </a:cubicBezTo>
                  <a:cubicBezTo>
                    <a:pt x="1367" y="10104"/>
                    <a:pt x="1126" y="10167"/>
                    <a:pt x="1117" y="10170"/>
                  </a:cubicBezTo>
                  <a:cubicBezTo>
                    <a:pt x="599" y="10314"/>
                    <a:pt x="1" y="10558"/>
                    <a:pt x="1" y="11382"/>
                  </a:cubicBezTo>
                  <a:lnTo>
                    <a:pt x="1" y="11781"/>
                  </a:lnTo>
                  <a:cubicBezTo>
                    <a:pt x="1" y="11953"/>
                    <a:pt x="140" y="12092"/>
                    <a:pt x="312" y="12092"/>
                  </a:cubicBezTo>
                  <a:lnTo>
                    <a:pt x="1860" y="12092"/>
                  </a:lnTo>
                  <a:cubicBezTo>
                    <a:pt x="1950" y="12092"/>
                    <a:pt x="2031" y="12032"/>
                    <a:pt x="2050" y="11945"/>
                  </a:cubicBezTo>
                  <a:cubicBezTo>
                    <a:pt x="2079" y="11819"/>
                    <a:pt x="1985" y="11709"/>
                    <a:pt x="1866" y="11709"/>
                  </a:cubicBezTo>
                  <a:lnTo>
                    <a:pt x="384" y="11709"/>
                  </a:lnTo>
                  <a:lnTo>
                    <a:pt x="384" y="11376"/>
                  </a:lnTo>
                  <a:cubicBezTo>
                    <a:pt x="384" y="10860"/>
                    <a:pt x="663" y="10683"/>
                    <a:pt x="1136" y="10538"/>
                  </a:cubicBezTo>
                  <a:lnTo>
                    <a:pt x="1996" y="11049"/>
                  </a:lnTo>
                  <a:cubicBezTo>
                    <a:pt x="2107" y="11120"/>
                    <a:pt x="2203" y="11155"/>
                    <a:pt x="2301" y="11155"/>
                  </a:cubicBezTo>
                  <a:cubicBezTo>
                    <a:pt x="2398" y="11155"/>
                    <a:pt x="2496" y="11120"/>
                    <a:pt x="2605" y="11048"/>
                  </a:cubicBezTo>
                  <a:lnTo>
                    <a:pt x="3467" y="10538"/>
                  </a:lnTo>
                  <a:cubicBezTo>
                    <a:pt x="3940" y="10683"/>
                    <a:pt x="4219" y="10859"/>
                    <a:pt x="4219" y="11374"/>
                  </a:cubicBezTo>
                  <a:lnTo>
                    <a:pt x="4219" y="11707"/>
                  </a:lnTo>
                  <a:lnTo>
                    <a:pt x="2712" y="11707"/>
                  </a:lnTo>
                  <a:cubicBezTo>
                    <a:pt x="2624" y="11707"/>
                    <a:pt x="2542" y="11767"/>
                    <a:pt x="2522" y="11854"/>
                  </a:cubicBezTo>
                  <a:cubicBezTo>
                    <a:pt x="2495" y="11980"/>
                    <a:pt x="2588" y="12091"/>
                    <a:pt x="2709" y="12091"/>
                  </a:cubicBezTo>
                  <a:lnTo>
                    <a:pt x="4291" y="12091"/>
                  </a:lnTo>
                  <a:cubicBezTo>
                    <a:pt x="4463" y="12091"/>
                    <a:pt x="4602" y="11953"/>
                    <a:pt x="4602" y="11781"/>
                  </a:cubicBezTo>
                  <a:lnTo>
                    <a:pt x="4602" y="11736"/>
                  </a:lnTo>
                  <a:cubicBezTo>
                    <a:pt x="5161" y="11933"/>
                    <a:pt x="5745" y="12032"/>
                    <a:pt x="6343" y="12032"/>
                  </a:cubicBezTo>
                  <a:cubicBezTo>
                    <a:pt x="7047" y="12032"/>
                    <a:pt x="7731" y="11894"/>
                    <a:pt x="8379" y="11623"/>
                  </a:cubicBezTo>
                  <a:lnTo>
                    <a:pt x="8379" y="11939"/>
                  </a:lnTo>
                  <a:cubicBezTo>
                    <a:pt x="8379" y="12055"/>
                    <a:pt x="8472" y="12149"/>
                    <a:pt x="8589" y="12149"/>
                  </a:cubicBezTo>
                  <a:lnTo>
                    <a:pt x="10290" y="12149"/>
                  </a:lnTo>
                  <a:cubicBezTo>
                    <a:pt x="10333" y="12149"/>
                    <a:pt x="10374" y="12129"/>
                    <a:pt x="10399" y="12094"/>
                  </a:cubicBezTo>
                  <a:cubicBezTo>
                    <a:pt x="10515" y="11928"/>
                    <a:pt x="10407" y="11746"/>
                    <a:pt x="10259" y="11746"/>
                  </a:cubicBezTo>
                  <a:lnTo>
                    <a:pt x="8744" y="11746"/>
                  </a:lnTo>
                  <a:lnTo>
                    <a:pt x="8744" y="11434"/>
                  </a:lnTo>
                  <a:cubicBezTo>
                    <a:pt x="8755" y="10925"/>
                    <a:pt x="9032" y="10749"/>
                    <a:pt x="9503" y="10606"/>
                  </a:cubicBezTo>
                  <a:lnTo>
                    <a:pt x="10364" y="11111"/>
                  </a:lnTo>
                  <a:cubicBezTo>
                    <a:pt x="10474" y="11181"/>
                    <a:pt x="10571" y="11216"/>
                    <a:pt x="10669" y="11216"/>
                  </a:cubicBezTo>
                  <a:cubicBezTo>
                    <a:pt x="10766" y="11216"/>
                    <a:pt x="10864" y="11181"/>
                    <a:pt x="10973" y="11111"/>
                  </a:cubicBezTo>
                  <a:lnTo>
                    <a:pt x="11833" y="10606"/>
                  </a:lnTo>
                  <a:cubicBezTo>
                    <a:pt x="12304" y="10750"/>
                    <a:pt x="12583" y="10925"/>
                    <a:pt x="12579" y="11434"/>
                  </a:cubicBezTo>
                  <a:lnTo>
                    <a:pt x="12579" y="11766"/>
                  </a:lnTo>
                  <a:lnTo>
                    <a:pt x="11025" y="11766"/>
                  </a:lnTo>
                  <a:cubicBezTo>
                    <a:pt x="10936" y="11766"/>
                    <a:pt x="10854" y="11825"/>
                    <a:pt x="10835" y="11913"/>
                  </a:cubicBezTo>
                  <a:cubicBezTo>
                    <a:pt x="10807" y="12037"/>
                    <a:pt x="10901" y="12149"/>
                    <a:pt x="11019" y="12149"/>
                  </a:cubicBezTo>
                  <a:lnTo>
                    <a:pt x="12651" y="12149"/>
                  </a:lnTo>
                  <a:cubicBezTo>
                    <a:pt x="12823" y="12149"/>
                    <a:pt x="12962" y="12009"/>
                    <a:pt x="12962" y="11838"/>
                  </a:cubicBezTo>
                  <a:lnTo>
                    <a:pt x="12962" y="11431"/>
                  </a:lnTo>
                  <a:cubicBezTo>
                    <a:pt x="12962" y="10498"/>
                    <a:pt x="12233" y="10301"/>
                    <a:pt x="11703" y="10158"/>
                  </a:cubicBezTo>
                  <a:cubicBezTo>
                    <a:pt x="11671" y="10149"/>
                    <a:pt x="11638" y="10140"/>
                    <a:pt x="11606" y="10132"/>
                  </a:cubicBezTo>
                  <a:cubicBezTo>
                    <a:pt x="11562" y="10120"/>
                    <a:pt x="11526" y="10058"/>
                    <a:pt x="11502" y="9998"/>
                  </a:cubicBezTo>
                  <a:cubicBezTo>
                    <a:pt x="11997" y="9655"/>
                    <a:pt x="12367" y="9067"/>
                    <a:pt x="12367" y="8555"/>
                  </a:cubicBezTo>
                  <a:lnTo>
                    <a:pt x="12367" y="8121"/>
                  </a:lnTo>
                  <a:cubicBezTo>
                    <a:pt x="12367" y="7583"/>
                    <a:pt x="12204" y="7121"/>
                    <a:pt x="11896" y="6780"/>
                  </a:cubicBezTo>
                  <a:cubicBezTo>
                    <a:pt x="11902" y="6671"/>
                    <a:pt x="11905" y="6566"/>
                    <a:pt x="11905" y="6463"/>
                  </a:cubicBezTo>
                  <a:cubicBezTo>
                    <a:pt x="11905" y="3996"/>
                    <a:pt x="10269" y="1815"/>
                    <a:pt x="7914" y="1123"/>
                  </a:cubicBezTo>
                  <a:cubicBezTo>
                    <a:pt x="7825" y="881"/>
                    <a:pt x="7692" y="666"/>
                    <a:pt x="7515" y="490"/>
                  </a:cubicBezTo>
                  <a:cubicBezTo>
                    <a:pt x="7208" y="181"/>
                    <a:pt x="6794" y="7"/>
                    <a:pt x="634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71"/>
            <p:cNvSpPr/>
            <p:nvPr/>
          </p:nvSpPr>
          <p:spPr>
            <a:xfrm>
              <a:off x="7332988" y="3414472"/>
              <a:ext cx="89558" cy="127672"/>
            </a:xfrm>
            <a:custGeom>
              <a:avLst/>
              <a:gdLst/>
              <a:ahLst/>
              <a:cxnLst/>
              <a:rect l="l" t="t" r="r" b="b"/>
              <a:pathLst>
                <a:path w="3104" h="4425" extrusionOk="0">
                  <a:moveTo>
                    <a:pt x="1591" y="413"/>
                  </a:moveTo>
                  <a:cubicBezTo>
                    <a:pt x="1884" y="413"/>
                    <a:pt x="2172" y="531"/>
                    <a:pt x="2382" y="738"/>
                  </a:cubicBezTo>
                  <a:cubicBezTo>
                    <a:pt x="2539" y="893"/>
                    <a:pt x="2726" y="1168"/>
                    <a:pt x="2728" y="1607"/>
                  </a:cubicBezTo>
                  <a:cubicBezTo>
                    <a:pt x="2728" y="2016"/>
                    <a:pt x="2570" y="2232"/>
                    <a:pt x="2386" y="2482"/>
                  </a:cubicBezTo>
                  <a:cubicBezTo>
                    <a:pt x="2257" y="2657"/>
                    <a:pt x="2114" y="2854"/>
                    <a:pt x="2039" y="3121"/>
                  </a:cubicBezTo>
                  <a:lnTo>
                    <a:pt x="1105" y="3121"/>
                  </a:lnTo>
                  <a:cubicBezTo>
                    <a:pt x="1030" y="2854"/>
                    <a:pt x="887" y="2657"/>
                    <a:pt x="758" y="2482"/>
                  </a:cubicBezTo>
                  <a:cubicBezTo>
                    <a:pt x="574" y="2232"/>
                    <a:pt x="416" y="2016"/>
                    <a:pt x="416" y="1607"/>
                  </a:cubicBezTo>
                  <a:cubicBezTo>
                    <a:pt x="418" y="1168"/>
                    <a:pt x="603" y="892"/>
                    <a:pt x="760" y="738"/>
                  </a:cubicBezTo>
                  <a:cubicBezTo>
                    <a:pt x="971" y="531"/>
                    <a:pt x="1260" y="413"/>
                    <a:pt x="1553" y="413"/>
                  </a:cubicBezTo>
                  <a:close/>
                  <a:moveTo>
                    <a:pt x="2005" y="3504"/>
                  </a:moveTo>
                  <a:lnTo>
                    <a:pt x="2005" y="3730"/>
                  </a:lnTo>
                  <a:cubicBezTo>
                    <a:pt x="2005" y="3912"/>
                    <a:pt x="1859" y="4061"/>
                    <a:pt x="1678" y="4061"/>
                  </a:cubicBezTo>
                  <a:lnTo>
                    <a:pt x="1470" y="4061"/>
                  </a:lnTo>
                  <a:cubicBezTo>
                    <a:pt x="1289" y="4061"/>
                    <a:pt x="1143" y="3912"/>
                    <a:pt x="1143" y="3730"/>
                  </a:cubicBezTo>
                  <a:lnTo>
                    <a:pt x="1143" y="3504"/>
                  </a:lnTo>
                  <a:close/>
                  <a:moveTo>
                    <a:pt x="1571" y="1"/>
                  </a:moveTo>
                  <a:cubicBezTo>
                    <a:pt x="1565" y="1"/>
                    <a:pt x="1559" y="1"/>
                    <a:pt x="1551" y="2"/>
                  </a:cubicBezTo>
                  <a:cubicBezTo>
                    <a:pt x="1544" y="2"/>
                    <a:pt x="1536" y="2"/>
                    <a:pt x="1529" y="2"/>
                  </a:cubicBezTo>
                  <a:cubicBezTo>
                    <a:pt x="1135" y="2"/>
                    <a:pt x="747" y="161"/>
                    <a:pt x="464" y="441"/>
                  </a:cubicBezTo>
                  <a:cubicBezTo>
                    <a:pt x="161" y="737"/>
                    <a:pt x="2" y="1136"/>
                    <a:pt x="2" y="1590"/>
                  </a:cubicBezTo>
                  <a:cubicBezTo>
                    <a:pt x="0" y="2131"/>
                    <a:pt x="224" y="2435"/>
                    <a:pt x="421" y="2702"/>
                  </a:cubicBezTo>
                  <a:cubicBezTo>
                    <a:pt x="523" y="2841"/>
                    <a:pt x="615" y="2967"/>
                    <a:pt x="677" y="3121"/>
                  </a:cubicBezTo>
                  <a:lnTo>
                    <a:pt x="605" y="3121"/>
                  </a:lnTo>
                  <a:cubicBezTo>
                    <a:pt x="516" y="3121"/>
                    <a:pt x="434" y="3180"/>
                    <a:pt x="414" y="3266"/>
                  </a:cubicBezTo>
                  <a:cubicBezTo>
                    <a:pt x="385" y="3392"/>
                    <a:pt x="480" y="3504"/>
                    <a:pt x="600" y="3504"/>
                  </a:cubicBezTo>
                  <a:lnTo>
                    <a:pt x="760" y="3504"/>
                  </a:lnTo>
                  <a:lnTo>
                    <a:pt x="760" y="3723"/>
                  </a:lnTo>
                  <a:cubicBezTo>
                    <a:pt x="760" y="4110"/>
                    <a:pt x="1074" y="4424"/>
                    <a:pt x="1461" y="4424"/>
                  </a:cubicBezTo>
                  <a:lnTo>
                    <a:pt x="1669" y="4424"/>
                  </a:lnTo>
                  <a:cubicBezTo>
                    <a:pt x="2056" y="4424"/>
                    <a:pt x="2370" y="4110"/>
                    <a:pt x="2370" y="3723"/>
                  </a:cubicBezTo>
                  <a:lnTo>
                    <a:pt x="2370" y="3504"/>
                  </a:lnTo>
                  <a:lnTo>
                    <a:pt x="2499" y="3504"/>
                  </a:lnTo>
                  <a:cubicBezTo>
                    <a:pt x="2588" y="3504"/>
                    <a:pt x="2669" y="3444"/>
                    <a:pt x="2689" y="3357"/>
                  </a:cubicBezTo>
                  <a:cubicBezTo>
                    <a:pt x="2718" y="3231"/>
                    <a:pt x="2623" y="3121"/>
                    <a:pt x="2504" y="3121"/>
                  </a:cubicBezTo>
                  <a:lnTo>
                    <a:pt x="2427" y="3121"/>
                  </a:lnTo>
                  <a:cubicBezTo>
                    <a:pt x="2488" y="2967"/>
                    <a:pt x="2580" y="2841"/>
                    <a:pt x="2683" y="2702"/>
                  </a:cubicBezTo>
                  <a:cubicBezTo>
                    <a:pt x="2879" y="2435"/>
                    <a:pt x="3103" y="2131"/>
                    <a:pt x="3103" y="1590"/>
                  </a:cubicBezTo>
                  <a:cubicBezTo>
                    <a:pt x="3102" y="1134"/>
                    <a:pt x="2942" y="737"/>
                    <a:pt x="2640" y="441"/>
                  </a:cubicBezTo>
                  <a:cubicBezTo>
                    <a:pt x="2355" y="160"/>
                    <a:pt x="1967" y="1"/>
                    <a:pt x="157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0" name="Google Shape;2700;p71"/>
          <p:cNvGrpSpPr/>
          <p:nvPr/>
        </p:nvGrpSpPr>
        <p:grpSpPr>
          <a:xfrm>
            <a:off x="756936" y="3832400"/>
            <a:ext cx="363657" cy="373813"/>
            <a:chOff x="731651" y="3832400"/>
            <a:chExt cx="363657" cy="373813"/>
          </a:xfrm>
        </p:grpSpPr>
        <p:sp>
          <p:nvSpPr>
            <p:cNvPr id="2701" name="Google Shape;2701;p71"/>
            <p:cNvSpPr/>
            <p:nvPr/>
          </p:nvSpPr>
          <p:spPr>
            <a:xfrm>
              <a:off x="980071" y="3983443"/>
              <a:ext cx="109784" cy="109697"/>
            </a:xfrm>
            <a:custGeom>
              <a:avLst/>
              <a:gdLst/>
              <a:ahLst/>
              <a:cxnLst/>
              <a:rect l="l" t="t" r="r" b="b"/>
              <a:pathLst>
                <a:path w="3805" h="3802" extrusionOk="0">
                  <a:moveTo>
                    <a:pt x="1903" y="3802"/>
                  </a:moveTo>
                  <a:cubicBezTo>
                    <a:pt x="2950" y="3802"/>
                    <a:pt x="3805" y="2947"/>
                    <a:pt x="3805" y="1901"/>
                  </a:cubicBezTo>
                  <a:cubicBezTo>
                    <a:pt x="3805" y="853"/>
                    <a:pt x="2950" y="1"/>
                    <a:pt x="1903" y="1"/>
                  </a:cubicBezTo>
                  <a:cubicBezTo>
                    <a:pt x="855" y="1"/>
                    <a:pt x="0" y="853"/>
                    <a:pt x="0" y="1901"/>
                  </a:cubicBezTo>
                  <a:cubicBezTo>
                    <a:pt x="0" y="2947"/>
                    <a:pt x="855" y="3802"/>
                    <a:pt x="1903" y="380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71"/>
            <p:cNvSpPr/>
            <p:nvPr/>
          </p:nvSpPr>
          <p:spPr>
            <a:xfrm>
              <a:off x="999547" y="4047986"/>
              <a:ext cx="70804" cy="45154"/>
            </a:xfrm>
            <a:custGeom>
              <a:avLst/>
              <a:gdLst/>
              <a:ahLst/>
              <a:cxnLst/>
              <a:rect l="l" t="t" r="r" b="b"/>
              <a:pathLst>
                <a:path w="2454" h="1565" extrusionOk="0">
                  <a:moveTo>
                    <a:pt x="724" y="0"/>
                  </a:moveTo>
                  <a:cubicBezTo>
                    <a:pt x="298" y="193"/>
                    <a:pt x="0" y="621"/>
                    <a:pt x="0" y="1117"/>
                  </a:cubicBezTo>
                  <a:cubicBezTo>
                    <a:pt x="332" y="1397"/>
                    <a:pt x="760" y="1565"/>
                    <a:pt x="1228" y="1565"/>
                  </a:cubicBezTo>
                  <a:cubicBezTo>
                    <a:pt x="1694" y="1565"/>
                    <a:pt x="2122" y="1396"/>
                    <a:pt x="2453" y="1117"/>
                  </a:cubicBezTo>
                  <a:cubicBezTo>
                    <a:pt x="2453" y="623"/>
                    <a:pt x="2156" y="193"/>
                    <a:pt x="1731" y="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71"/>
            <p:cNvSpPr/>
            <p:nvPr/>
          </p:nvSpPr>
          <p:spPr>
            <a:xfrm>
              <a:off x="1011751" y="4006756"/>
              <a:ext cx="46366" cy="46337"/>
            </a:xfrm>
            <a:custGeom>
              <a:avLst/>
              <a:gdLst/>
              <a:ahLst/>
              <a:cxnLst/>
              <a:rect l="l" t="t" r="r" b="b"/>
              <a:pathLst>
                <a:path w="1607" h="1606" extrusionOk="0">
                  <a:moveTo>
                    <a:pt x="1" y="803"/>
                  </a:moveTo>
                  <a:cubicBezTo>
                    <a:pt x="1" y="1055"/>
                    <a:pt x="119" y="1280"/>
                    <a:pt x="301" y="1429"/>
                  </a:cubicBezTo>
                  <a:cubicBezTo>
                    <a:pt x="438" y="1540"/>
                    <a:pt x="613" y="1605"/>
                    <a:pt x="805" y="1605"/>
                  </a:cubicBezTo>
                  <a:cubicBezTo>
                    <a:pt x="995" y="1605"/>
                    <a:pt x="1170" y="1540"/>
                    <a:pt x="1308" y="1429"/>
                  </a:cubicBezTo>
                  <a:cubicBezTo>
                    <a:pt x="1490" y="1280"/>
                    <a:pt x="1607" y="1055"/>
                    <a:pt x="1607" y="803"/>
                  </a:cubicBezTo>
                  <a:cubicBezTo>
                    <a:pt x="1607" y="360"/>
                    <a:pt x="1248" y="1"/>
                    <a:pt x="805" y="1"/>
                  </a:cubicBezTo>
                  <a:cubicBezTo>
                    <a:pt x="361" y="1"/>
                    <a:pt x="1" y="360"/>
                    <a:pt x="1" y="80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71"/>
            <p:cNvSpPr/>
            <p:nvPr/>
          </p:nvSpPr>
          <p:spPr>
            <a:xfrm>
              <a:off x="858573" y="3837853"/>
              <a:ext cx="109784" cy="109726"/>
            </a:xfrm>
            <a:custGeom>
              <a:avLst/>
              <a:gdLst/>
              <a:ahLst/>
              <a:cxnLst/>
              <a:rect l="l" t="t" r="r" b="b"/>
              <a:pathLst>
                <a:path w="3805" h="3803" extrusionOk="0">
                  <a:moveTo>
                    <a:pt x="1903" y="3803"/>
                  </a:moveTo>
                  <a:cubicBezTo>
                    <a:pt x="2951" y="3803"/>
                    <a:pt x="3805" y="2948"/>
                    <a:pt x="3805" y="1902"/>
                  </a:cubicBezTo>
                  <a:cubicBezTo>
                    <a:pt x="3805" y="854"/>
                    <a:pt x="2951" y="0"/>
                    <a:pt x="1903" y="0"/>
                  </a:cubicBezTo>
                  <a:cubicBezTo>
                    <a:pt x="855" y="0"/>
                    <a:pt x="1" y="854"/>
                    <a:pt x="1" y="1902"/>
                  </a:cubicBezTo>
                  <a:cubicBezTo>
                    <a:pt x="1" y="2948"/>
                    <a:pt x="855" y="3803"/>
                    <a:pt x="1903" y="380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71"/>
            <p:cNvSpPr/>
            <p:nvPr/>
          </p:nvSpPr>
          <p:spPr>
            <a:xfrm>
              <a:off x="878049" y="3902512"/>
              <a:ext cx="70862" cy="45154"/>
            </a:xfrm>
            <a:custGeom>
              <a:avLst/>
              <a:gdLst/>
              <a:ahLst/>
              <a:cxnLst/>
              <a:rect l="l" t="t" r="r" b="b"/>
              <a:pathLst>
                <a:path w="2456" h="1565" extrusionOk="0">
                  <a:moveTo>
                    <a:pt x="725" y="0"/>
                  </a:moveTo>
                  <a:cubicBezTo>
                    <a:pt x="300" y="192"/>
                    <a:pt x="1" y="621"/>
                    <a:pt x="1" y="1117"/>
                  </a:cubicBezTo>
                  <a:cubicBezTo>
                    <a:pt x="332" y="1396"/>
                    <a:pt x="762" y="1565"/>
                    <a:pt x="1228" y="1565"/>
                  </a:cubicBezTo>
                  <a:cubicBezTo>
                    <a:pt x="1696" y="1565"/>
                    <a:pt x="2124" y="1396"/>
                    <a:pt x="2455" y="1117"/>
                  </a:cubicBezTo>
                  <a:cubicBezTo>
                    <a:pt x="2455" y="621"/>
                    <a:pt x="2157" y="192"/>
                    <a:pt x="1731" y="0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71"/>
            <p:cNvSpPr/>
            <p:nvPr/>
          </p:nvSpPr>
          <p:spPr>
            <a:xfrm>
              <a:off x="890311" y="3861195"/>
              <a:ext cx="46337" cy="46337"/>
            </a:xfrm>
            <a:custGeom>
              <a:avLst/>
              <a:gdLst/>
              <a:ahLst/>
              <a:cxnLst/>
              <a:rect l="l" t="t" r="r" b="b"/>
              <a:pathLst>
                <a:path w="1606" h="1606" extrusionOk="0">
                  <a:moveTo>
                    <a:pt x="1" y="803"/>
                  </a:moveTo>
                  <a:cubicBezTo>
                    <a:pt x="1" y="1056"/>
                    <a:pt x="117" y="1282"/>
                    <a:pt x="300" y="1427"/>
                  </a:cubicBezTo>
                  <a:cubicBezTo>
                    <a:pt x="438" y="1539"/>
                    <a:pt x="613" y="1605"/>
                    <a:pt x="803" y="1605"/>
                  </a:cubicBezTo>
                  <a:cubicBezTo>
                    <a:pt x="993" y="1605"/>
                    <a:pt x="1168" y="1539"/>
                    <a:pt x="1306" y="1427"/>
                  </a:cubicBezTo>
                  <a:cubicBezTo>
                    <a:pt x="1489" y="1282"/>
                    <a:pt x="1605" y="1056"/>
                    <a:pt x="1605" y="803"/>
                  </a:cubicBezTo>
                  <a:cubicBezTo>
                    <a:pt x="1605" y="360"/>
                    <a:pt x="1246" y="1"/>
                    <a:pt x="803" y="1"/>
                  </a:cubicBezTo>
                  <a:cubicBezTo>
                    <a:pt x="360" y="1"/>
                    <a:pt x="1" y="360"/>
                    <a:pt x="1" y="80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71"/>
            <p:cNvSpPr/>
            <p:nvPr/>
          </p:nvSpPr>
          <p:spPr>
            <a:xfrm>
              <a:off x="737133" y="3937856"/>
              <a:ext cx="109784" cy="109755"/>
            </a:xfrm>
            <a:custGeom>
              <a:avLst/>
              <a:gdLst/>
              <a:ahLst/>
              <a:cxnLst/>
              <a:rect l="l" t="t" r="r" b="b"/>
              <a:pathLst>
                <a:path w="3805" h="3804" extrusionOk="0">
                  <a:moveTo>
                    <a:pt x="1901" y="3803"/>
                  </a:moveTo>
                  <a:cubicBezTo>
                    <a:pt x="2949" y="3803"/>
                    <a:pt x="3805" y="2949"/>
                    <a:pt x="3805" y="1903"/>
                  </a:cubicBezTo>
                  <a:cubicBezTo>
                    <a:pt x="3805" y="855"/>
                    <a:pt x="2949" y="1"/>
                    <a:pt x="1901" y="1"/>
                  </a:cubicBezTo>
                  <a:cubicBezTo>
                    <a:pt x="855" y="1"/>
                    <a:pt x="1" y="855"/>
                    <a:pt x="1" y="1903"/>
                  </a:cubicBezTo>
                  <a:cubicBezTo>
                    <a:pt x="1" y="2949"/>
                    <a:pt x="855" y="3803"/>
                    <a:pt x="1901" y="380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71"/>
            <p:cNvSpPr/>
            <p:nvPr/>
          </p:nvSpPr>
          <p:spPr>
            <a:xfrm>
              <a:off x="756608" y="4002601"/>
              <a:ext cx="70804" cy="45212"/>
            </a:xfrm>
            <a:custGeom>
              <a:avLst/>
              <a:gdLst/>
              <a:ahLst/>
              <a:cxnLst/>
              <a:rect l="l" t="t" r="r" b="b"/>
              <a:pathLst>
                <a:path w="2454" h="1567" extrusionOk="0">
                  <a:moveTo>
                    <a:pt x="723" y="1"/>
                  </a:moveTo>
                  <a:cubicBezTo>
                    <a:pt x="298" y="194"/>
                    <a:pt x="1" y="622"/>
                    <a:pt x="1" y="1117"/>
                  </a:cubicBezTo>
                  <a:cubicBezTo>
                    <a:pt x="331" y="1398"/>
                    <a:pt x="760" y="1567"/>
                    <a:pt x="1226" y="1567"/>
                  </a:cubicBezTo>
                  <a:cubicBezTo>
                    <a:pt x="1694" y="1567"/>
                    <a:pt x="2122" y="1398"/>
                    <a:pt x="2453" y="1117"/>
                  </a:cubicBezTo>
                  <a:cubicBezTo>
                    <a:pt x="2453" y="624"/>
                    <a:pt x="2156" y="194"/>
                    <a:pt x="1731" y="1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71"/>
            <p:cNvSpPr/>
            <p:nvPr/>
          </p:nvSpPr>
          <p:spPr>
            <a:xfrm>
              <a:off x="768842" y="3961226"/>
              <a:ext cx="46366" cy="46337"/>
            </a:xfrm>
            <a:custGeom>
              <a:avLst/>
              <a:gdLst/>
              <a:ahLst/>
              <a:cxnLst/>
              <a:rect l="l" t="t" r="r" b="b"/>
              <a:pathLst>
                <a:path w="1607" h="1606" extrusionOk="0">
                  <a:moveTo>
                    <a:pt x="0" y="803"/>
                  </a:moveTo>
                  <a:cubicBezTo>
                    <a:pt x="0" y="1056"/>
                    <a:pt x="117" y="1281"/>
                    <a:pt x="299" y="1427"/>
                  </a:cubicBezTo>
                  <a:cubicBezTo>
                    <a:pt x="437" y="1539"/>
                    <a:pt x="612" y="1605"/>
                    <a:pt x="802" y="1605"/>
                  </a:cubicBezTo>
                  <a:cubicBezTo>
                    <a:pt x="994" y="1605"/>
                    <a:pt x="1169" y="1539"/>
                    <a:pt x="1307" y="1427"/>
                  </a:cubicBezTo>
                  <a:cubicBezTo>
                    <a:pt x="1488" y="1281"/>
                    <a:pt x="1606" y="1056"/>
                    <a:pt x="1606" y="803"/>
                  </a:cubicBezTo>
                  <a:cubicBezTo>
                    <a:pt x="1606" y="360"/>
                    <a:pt x="1247" y="1"/>
                    <a:pt x="802" y="1"/>
                  </a:cubicBezTo>
                  <a:cubicBezTo>
                    <a:pt x="361" y="1"/>
                    <a:pt x="0" y="360"/>
                    <a:pt x="0" y="80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71"/>
            <p:cNvSpPr/>
            <p:nvPr/>
          </p:nvSpPr>
          <p:spPr>
            <a:xfrm>
              <a:off x="760821" y="4083965"/>
              <a:ext cx="61975" cy="116737"/>
            </a:xfrm>
            <a:custGeom>
              <a:avLst/>
              <a:gdLst/>
              <a:ahLst/>
              <a:cxnLst/>
              <a:rect l="l" t="t" r="r" b="b"/>
              <a:pathLst>
                <a:path w="2148" h="4046" extrusionOk="0">
                  <a:moveTo>
                    <a:pt x="2148" y="3922"/>
                  </a:moveTo>
                  <a:lnTo>
                    <a:pt x="2148" y="123"/>
                  </a:lnTo>
                  <a:cubicBezTo>
                    <a:pt x="2148" y="55"/>
                    <a:pt x="2093" y="0"/>
                    <a:pt x="2025" y="0"/>
                  </a:cubicBezTo>
                  <a:lnTo>
                    <a:pt x="123" y="0"/>
                  </a:lnTo>
                  <a:cubicBezTo>
                    <a:pt x="56" y="0"/>
                    <a:pt x="0" y="55"/>
                    <a:pt x="0" y="123"/>
                  </a:cubicBezTo>
                  <a:lnTo>
                    <a:pt x="0" y="3922"/>
                  </a:lnTo>
                  <a:cubicBezTo>
                    <a:pt x="0" y="3990"/>
                    <a:pt x="56" y="4045"/>
                    <a:pt x="123" y="4045"/>
                  </a:cubicBezTo>
                  <a:lnTo>
                    <a:pt x="2025" y="4045"/>
                  </a:lnTo>
                  <a:cubicBezTo>
                    <a:pt x="2093" y="4045"/>
                    <a:pt x="2148" y="3990"/>
                    <a:pt x="2148" y="3922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71"/>
            <p:cNvSpPr/>
            <p:nvPr/>
          </p:nvSpPr>
          <p:spPr>
            <a:xfrm>
              <a:off x="882521" y="3984366"/>
              <a:ext cx="62004" cy="216336"/>
            </a:xfrm>
            <a:custGeom>
              <a:avLst/>
              <a:gdLst/>
              <a:ahLst/>
              <a:cxnLst/>
              <a:rect l="l" t="t" r="r" b="b"/>
              <a:pathLst>
                <a:path w="2149" h="7498" extrusionOk="0">
                  <a:moveTo>
                    <a:pt x="2148" y="7374"/>
                  </a:moveTo>
                  <a:lnTo>
                    <a:pt x="2148" y="122"/>
                  </a:lnTo>
                  <a:cubicBezTo>
                    <a:pt x="2148" y="55"/>
                    <a:pt x="2093" y="1"/>
                    <a:pt x="2025" y="1"/>
                  </a:cubicBezTo>
                  <a:lnTo>
                    <a:pt x="123" y="1"/>
                  </a:lnTo>
                  <a:cubicBezTo>
                    <a:pt x="56" y="1"/>
                    <a:pt x="1" y="56"/>
                    <a:pt x="1" y="124"/>
                  </a:cubicBezTo>
                  <a:lnTo>
                    <a:pt x="1" y="7374"/>
                  </a:lnTo>
                  <a:cubicBezTo>
                    <a:pt x="1" y="7442"/>
                    <a:pt x="56" y="7497"/>
                    <a:pt x="123" y="7497"/>
                  </a:cubicBezTo>
                  <a:lnTo>
                    <a:pt x="2025" y="7497"/>
                  </a:lnTo>
                  <a:cubicBezTo>
                    <a:pt x="2093" y="7497"/>
                    <a:pt x="2148" y="7442"/>
                    <a:pt x="2148" y="7374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71"/>
            <p:cNvSpPr/>
            <p:nvPr/>
          </p:nvSpPr>
          <p:spPr>
            <a:xfrm>
              <a:off x="1004221" y="4129840"/>
              <a:ext cx="62004" cy="70862"/>
            </a:xfrm>
            <a:custGeom>
              <a:avLst/>
              <a:gdLst/>
              <a:ahLst/>
              <a:cxnLst/>
              <a:rect l="l" t="t" r="r" b="b"/>
              <a:pathLst>
                <a:path w="2149" h="2456" extrusionOk="0">
                  <a:moveTo>
                    <a:pt x="2148" y="2332"/>
                  </a:moveTo>
                  <a:lnTo>
                    <a:pt x="2148" y="124"/>
                  </a:lnTo>
                  <a:cubicBezTo>
                    <a:pt x="2148" y="56"/>
                    <a:pt x="2093" y="1"/>
                    <a:pt x="2026" y="1"/>
                  </a:cubicBezTo>
                  <a:lnTo>
                    <a:pt x="124" y="1"/>
                  </a:lnTo>
                  <a:cubicBezTo>
                    <a:pt x="56" y="1"/>
                    <a:pt x="1" y="56"/>
                    <a:pt x="1" y="124"/>
                  </a:cubicBezTo>
                  <a:lnTo>
                    <a:pt x="1" y="2332"/>
                  </a:lnTo>
                  <a:cubicBezTo>
                    <a:pt x="1" y="2400"/>
                    <a:pt x="56" y="2455"/>
                    <a:pt x="124" y="2455"/>
                  </a:cubicBezTo>
                  <a:lnTo>
                    <a:pt x="2026" y="2455"/>
                  </a:lnTo>
                  <a:cubicBezTo>
                    <a:pt x="2093" y="2455"/>
                    <a:pt x="2148" y="2400"/>
                    <a:pt x="2148" y="2332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71"/>
            <p:cNvSpPr/>
            <p:nvPr/>
          </p:nvSpPr>
          <p:spPr>
            <a:xfrm>
              <a:off x="974589" y="3977961"/>
              <a:ext cx="120719" cy="120661"/>
            </a:xfrm>
            <a:custGeom>
              <a:avLst/>
              <a:gdLst/>
              <a:ahLst/>
              <a:cxnLst/>
              <a:rect l="l" t="t" r="r" b="b"/>
              <a:pathLst>
                <a:path w="4184" h="4182" extrusionOk="0">
                  <a:moveTo>
                    <a:pt x="2093" y="1189"/>
                  </a:moveTo>
                  <a:cubicBezTo>
                    <a:pt x="2430" y="1189"/>
                    <a:pt x="2705" y="1464"/>
                    <a:pt x="2705" y="1801"/>
                  </a:cubicBezTo>
                  <a:cubicBezTo>
                    <a:pt x="2705" y="2139"/>
                    <a:pt x="2430" y="2413"/>
                    <a:pt x="2093" y="2413"/>
                  </a:cubicBezTo>
                  <a:cubicBezTo>
                    <a:pt x="1754" y="2413"/>
                    <a:pt x="1479" y="2139"/>
                    <a:pt x="1479" y="1801"/>
                  </a:cubicBezTo>
                  <a:cubicBezTo>
                    <a:pt x="1479" y="1464"/>
                    <a:pt x="1754" y="1189"/>
                    <a:pt x="2093" y="1189"/>
                  </a:cubicBezTo>
                  <a:close/>
                  <a:moveTo>
                    <a:pt x="2093" y="379"/>
                  </a:moveTo>
                  <a:cubicBezTo>
                    <a:pt x="3036" y="379"/>
                    <a:pt x="3804" y="1148"/>
                    <a:pt x="3804" y="2091"/>
                  </a:cubicBezTo>
                  <a:cubicBezTo>
                    <a:pt x="3804" y="2484"/>
                    <a:pt x="3671" y="2846"/>
                    <a:pt x="3447" y="3134"/>
                  </a:cubicBezTo>
                  <a:cubicBezTo>
                    <a:pt x="3355" y="2830"/>
                    <a:pt x="3162" y="2564"/>
                    <a:pt x="2898" y="2380"/>
                  </a:cubicBezTo>
                  <a:cubicBezTo>
                    <a:pt x="3014" y="2217"/>
                    <a:pt x="3085" y="2018"/>
                    <a:pt x="3085" y="1801"/>
                  </a:cubicBezTo>
                  <a:cubicBezTo>
                    <a:pt x="3085" y="1254"/>
                    <a:pt x="2639" y="809"/>
                    <a:pt x="2093" y="809"/>
                  </a:cubicBezTo>
                  <a:cubicBezTo>
                    <a:pt x="1545" y="809"/>
                    <a:pt x="1099" y="1254"/>
                    <a:pt x="1099" y="1801"/>
                  </a:cubicBezTo>
                  <a:cubicBezTo>
                    <a:pt x="1099" y="2018"/>
                    <a:pt x="1169" y="2217"/>
                    <a:pt x="1287" y="2380"/>
                  </a:cubicBezTo>
                  <a:cubicBezTo>
                    <a:pt x="1022" y="2564"/>
                    <a:pt x="829" y="2830"/>
                    <a:pt x="737" y="3134"/>
                  </a:cubicBezTo>
                  <a:cubicBezTo>
                    <a:pt x="513" y="2846"/>
                    <a:pt x="379" y="2484"/>
                    <a:pt x="379" y="2091"/>
                  </a:cubicBezTo>
                  <a:cubicBezTo>
                    <a:pt x="379" y="1148"/>
                    <a:pt x="1148" y="379"/>
                    <a:pt x="2093" y="379"/>
                  </a:cubicBezTo>
                  <a:close/>
                  <a:moveTo>
                    <a:pt x="2609" y="2648"/>
                  </a:moveTo>
                  <a:cubicBezTo>
                    <a:pt x="2902" y="2818"/>
                    <a:pt x="3096" y="3119"/>
                    <a:pt x="3125" y="3455"/>
                  </a:cubicBezTo>
                  <a:cubicBezTo>
                    <a:pt x="2838" y="3673"/>
                    <a:pt x="2481" y="3801"/>
                    <a:pt x="2093" y="3801"/>
                  </a:cubicBezTo>
                  <a:cubicBezTo>
                    <a:pt x="1704" y="3801"/>
                    <a:pt x="1347" y="3673"/>
                    <a:pt x="1060" y="3455"/>
                  </a:cubicBezTo>
                  <a:cubicBezTo>
                    <a:pt x="1089" y="3119"/>
                    <a:pt x="1283" y="2817"/>
                    <a:pt x="1574" y="2648"/>
                  </a:cubicBezTo>
                  <a:cubicBezTo>
                    <a:pt x="1726" y="2740"/>
                    <a:pt x="1902" y="2794"/>
                    <a:pt x="2093" y="2794"/>
                  </a:cubicBezTo>
                  <a:cubicBezTo>
                    <a:pt x="2281" y="2794"/>
                    <a:pt x="2459" y="2740"/>
                    <a:pt x="2609" y="2648"/>
                  </a:cubicBezTo>
                  <a:close/>
                  <a:moveTo>
                    <a:pt x="2093" y="0"/>
                  </a:moveTo>
                  <a:cubicBezTo>
                    <a:pt x="939" y="0"/>
                    <a:pt x="0" y="938"/>
                    <a:pt x="0" y="2091"/>
                  </a:cubicBezTo>
                  <a:cubicBezTo>
                    <a:pt x="0" y="3243"/>
                    <a:pt x="939" y="4182"/>
                    <a:pt x="2093" y="4182"/>
                  </a:cubicBezTo>
                  <a:cubicBezTo>
                    <a:pt x="3246" y="4182"/>
                    <a:pt x="4183" y="3243"/>
                    <a:pt x="4183" y="2091"/>
                  </a:cubicBezTo>
                  <a:cubicBezTo>
                    <a:pt x="4183" y="938"/>
                    <a:pt x="3246" y="0"/>
                    <a:pt x="209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71"/>
            <p:cNvSpPr/>
            <p:nvPr/>
          </p:nvSpPr>
          <p:spPr>
            <a:xfrm>
              <a:off x="731651" y="3932432"/>
              <a:ext cx="120719" cy="120661"/>
            </a:xfrm>
            <a:custGeom>
              <a:avLst/>
              <a:gdLst/>
              <a:ahLst/>
              <a:cxnLst/>
              <a:rect l="l" t="t" r="r" b="b"/>
              <a:pathLst>
                <a:path w="4184" h="4182" extrusionOk="0">
                  <a:moveTo>
                    <a:pt x="2091" y="1187"/>
                  </a:moveTo>
                  <a:cubicBezTo>
                    <a:pt x="2430" y="1187"/>
                    <a:pt x="2705" y="1463"/>
                    <a:pt x="2705" y="1801"/>
                  </a:cubicBezTo>
                  <a:cubicBezTo>
                    <a:pt x="2705" y="2138"/>
                    <a:pt x="2430" y="2413"/>
                    <a:pt x="2091" y="2413"/>
                  </a:cubicBezTo>
                  <a:cubicBezTo>
                    <a:pt x="1754" y="2413"/>
                    <a:pt x="1479" y="2138"/>
                    <a:pt x="1479" y="1801"/>
                  </a:cubicBezTo>
                  <a:cubicBezTo>
                    <a:pt x="1479" y="1463"/>
                    <a:pt x="1754" y="1187"/>
                    <a:pt x="2091" y="1187"/>
                  </a:cubicBezTo>
                  <a:close/>
                  <a:moveTo>
                    <a:pt x="2091" y="379"/>
                  </a:moveTo>
                  <a:cubicBezTo>
                    <a:pt x="3036" y="379"/>
                    <a:pt x="3805" y="1147"/>
                    <a:pt x="3805" y="2091"/>
                  </a:cubicBezTo>
                  <a:cubicBezTo>
                    <a:pt x="3805" y="2483"/>
                    <a:pt x="3671" y="2845"/>
                    <a:pt x="3447" y="3134"/>
                  </a:cubicBezTo>
                  <a:cubicBezTo>
                    <a:pt x="3355" y="2830"/>
                    <a:pt x="3162" y="2563"/>
                    <a:pt x="2898" y="2379"/>
                  </a:cubicBezTo>
                  <a:cubicBezTo>
                    <a:pt x="3015" y="2217"/>
                    <a:pt x="3085" y="2017"/>
                    <a:pt x="3085" y="1801"/>
                  </a:cubicBezTo>
                  <a:cubicBezTo>
                    <a:pt x="3085" y="1253"/>
                    <a:pt x="2639" y="808"/>
                    <a:pt x="2091" y="808"/>
                  </a:cubicBezTo>
                  <a:cubicBezTo>
                    <a:pt x="1545" y="808"/>
                    <a:pt x="1100" y="1253"/>
                    <a:pt x="1100" y="1801"/>
                  </a:cubicBezTo>
                  <a:cubicBezTo>
                    <a:pt x="1100" y="2017"/>
                    <a:pt x="1169" y="2217"/>
                    <a:pt x="1288" y="2379"/>
                  </a:cubicBezTo>
                  <a:cubicBezTo>
                    <a:pt x="1022" y="2563"/>
                    <a:pt x="829" y="2830"/>
                    <a:pt x="737" y="3134"/>
                  </a:cubicBezTo>
                  <a:cubicBezTo>
                    <a:pt x="513" y="2844"/>
                    <a:pt x="379" y="2482"/>
                    <a:pt x="379" y="2091"/>
                  </a:cubicBezTo>
                  <a:cubicBezTo>
                    <a:pt x="379" y="1147"/>
                    <a:pt x="1148" y="379"/>
                    <a:pt x="2091" y="379"/>
                  </a:cubicBezTo>
                  <a:close/>
                  <a:moveTo>
                    <a:pt x="1574" y="2646"/>
                  </a:moveTo>
                  <a:cubicBezTo>
                    <a:pt x="1725" y="2740"/>
                    <a:pt x="1903" y="2793"/>
                    <a:pt x="2091" y="2793"/>
                  </a:cubicBezTo>
                  <a:cubicBezTo>
                    <a:pt x="2282" y="2793"/>
                    <a:pt x="2458" y="2740"/>
                    <a:pt x="2610" y="2648"/>
                  </a:cubicBezTo>
                  <a:cubicBezTo>
                    <a:pt x="2903" y="2816"/>
                    <a:pt x="3096" y="3118"/>
                    <a:pt x="3125" y="3454"/>
                  </a:cubicBezTo>
                  <a:cubicBezTo>
                    <a:pt x="2837" y="3672"/>
                    <a:pt x="2479" y="3801"/>
                    <a:pt x="2091" y="3801"/>
                  </a:cubicBezTo>
                  <a:cubicBezTo>
                    <a:pt x="1705" y="3801"/>
                    <a:pt x="1346" y="3672"/>
                    <a:pt x="1059" y="3454"/>
                  </a:cubicBezTo>
                  <a:cubicBezTo>
                    <a:pt x="1088" y="3118"/>
                    <a:pt x="1281" y="2816"/>
                    <a:pt x="1574" y="2646"/>
                  </a:cubicBezTo>
                  <a:close/>
                  <a:moveTo>
                    <a:pt x="2091" y="0"/>
                  </a:moveTo>
                  <a:cubicBezTo>
                    <a:pt x="938" y="0"/>
                    <a:pt x="1" y="937"/>
                    <a:pt x="1" y="2091"/>
                  </a:cubicBezTo>
                  <a:cubicBezTo>
                    <a:pt x="1" y="3243"/>
                    <a:pt x="939" y="4181"/>
                    <a:pt x="2091" y="4181"/>
                  </a:cubicBezTo>
                  <a:cubicBezTo>
                    <a:pt x="3245" y="4181"/>
                    <a:pt x="4184" y="3243"/>
                    <a:pt x="4184" y="2091"/>
                  </a:cubicBezTo>
                  <a:cubicBezTo>
                    <a:pt x="4184" y="937"/>
                    <a:pt x="3246" y="0"/>
                    <a:pt x="209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71"/>
            <p:cNvSpPr/>
            <p:nvPr/>
          </p:nvSpPr>
          <p:spPr>
            <a:xfrm>
              <a:off x="853091" y="3832400"/>
              <a:ext cx="120777" cy="120661"/>
            </a:xfrm>
            <a:custGeom>
              <a:avLst/>
              <a:gdLst/>
              <a:ahLst/>
              <a:cxnLst/>
              <a:rect l="l" t="t" r="r" b="b"/>
              <a:pathLst>
                <a:path w="4186" h="4182" extrusionOk="0">
                  <a:moveTo>
                    <a:pt x="2093" y="1188"/>
                  </a:moveTo>
                  <a:cubicBezTo>
                    <a:pt x="2432" y="1188"/>
                    <a:pt x="2706" y="1464"/>
                    <a:pt x="2706" y="1801"/>
                  </a:cubicBezTo>
                  <a:cubicBezTo>
                    <a:pt x="2706" y="2139"/>
                    <a:pt x="2432" y="2413"/>
                    <a:pt x="2093" y="2413"/>
                  </a:cubicBezTo>
                  <a:cubicBezTo>
                    <a:pt x="1755" y="2413"/>
                    <a:pt x="1479" y="2139"/>
                    <a:pt x="1479" y="1801"/>
                  </a:cubicBezTo>
                  <a:cubicBezTo>
                    <a:pt x="1479" y="1464"/>
                    <a:pt x="1755" y="1188"/>
                    <a:pt x="2093" y="1188"/>
                  </a:cubicBezTo>
                  <a:close/>
                  <a:moveTo>
                    <a:pt x="2093" y="379"/>
                  </a:moveTo>
                  <a:cubicBezTo>
                    <a:pt x="3038" y="379"/>
                    <a:pt x="3805" y="1148"/>
                    <a:pt x="3805" y="2091"/>
                  </a:cubicBezTo>
                  <a:cubicBezTo>
                    <a:pt x="3805" y="2484"/>
                    <a:pt x="3673" y="2846"/>
                    <a:pt x="3449" y="3134"/>
                  </a:cubicBezTo>
                  <a:cubicBezTo>
                    <a:pt x="3355" y="2830"/>
                    <a:pt x="3162" y="2564"/>
                    <a:pt x="2898" y="2379"/>
                  </a:cubicBezTo>
                  <a:cubicBezTo>
                    <a:pt x="3016" y="2217"/>
                    <a:pt x="3085" y="2017"/>
                    <a:pt x="3085" y="1801"/>
                  </a:cubicBezTo>
                  <a:cubicBezTo>
                    <a:pt x="3085" y="1254"/>
                    <a:pt x="2641" y="809"/>
                    <a:pt x="2093" y="809"/>
                  </a:cubicBezTo>
                  <a:cubicBezTo>
                    <a:pt x="1545" y="809"/>
                    <a:pt x="1100" y="1254"/>
                    <a:pt x="1100" y="1801"/>
                  </a:cubicBezTo>
                  <a:cubicBezTo>
                    <a:pt x="1100" y="2017"/>
                    <a:pt x="1169" y="2217"/>
                    <a:pt x="1288" y="2379"/>
                  </a:cubicBezTo>
                  <a:cubicBezTo>
                    <a:pt x="1024" y="2564"/>
                    <a:pt x="830" y="2830"/>
                    <a:pt x="737" y="3134"/>
                  </a:cubicBezTo>
                  <a:cubicBezTo>
                    <a:pt x="515" y="2846"/>
                    <a:pt x="381" y="2484"/>
                    <a:pt x="381" y="2091"/>
                  </a:cubicBezTo>
                  <a:cubicBezTo>
                    <a:pt x="381" y="1148"/>
                    <a:pt x="1150" y="379"/>
                    <a:pt x="2093" y="379"/>
                  </a:cubicBezTo>
                  <a:close/>
                  <a:moveTo>
                    <a:pt x="2610" y="2646"/>
                  </a:moveTo>
                  <a:cubicBezTo>
                    <a:pt x="2903" y="2817"/>
                    <a:pt x="3098" y="3119"/>
                    <a:pt x="3127" y="3455"/>
                  </a:cubicBezTo>
                  <a:cubicBezTo>
                    <a:pt x="2838" y="3673"/>
                    <a:pt x="2481" y="3801"/>
                    <a:pt x="2093" y="3801"/>
                  </a:cubicBezTo>
                  <a:cubicBezTo>
                    <a:pt x="1705" y="3801"/>
                    <a:pt x="1347" y="3673"/>
                    <a:pt x="1061" y="3455"/>
                  </a:cubicBezTo>
                  <a:cubicBezTo>
                    <a:pt x="1090" y="3119"/>
                    <a:pt x="1283" y="2817"/>
                    <a:pt x="1576" y="2646"/>
                  </a:cubicBezTo>
                  <a:cubicBezTo>
                    <a:pt x="1726" y="2740"/>
                    <a:pt x="1904" y="2792"/>
                    <a:pt x="2093" y="2792"/>
                  </a:cubicBezTo>
                  <a:cubicBezTo>
                    <a:pt x="2283" y="2792"/>
                    <a:pt x="2460" y="2740"/>
                    <a:pt x="2610" y="2646"/>
                  </a:cubicBezTo>
                  <a:close/>
                  <a:moveTo>
                    <a:pt x="2093" y="0"/>
                  </a:moveTo>
                  <a:cubicBezTo>
                    <a:pt x="939" y="0"/>
                    <a:pt x="1" y="938"/>
                    <a:pt x="1" y="2091"/>
                  </a:cubicBezTo>
                  <a:cubicBezTo>
                    <a:pt x="1" y="3243"/>
                    <a:pt x="939" y="4182"/>
                    <a:pt x="2093" y="4182"/>
                  </a:cubicBezTo>
                  <a:cubicBezTo>
                    <a:pt x="3246" y="4182"/>
                    <a:pt x="4185" y="3243"/>
                    <a:pt x="4185" y="2091"/>
                  </a:cubicBezTo>
                  <a:cubicBezTo>
                    <a:pt x="4185" y="938"/>
                    <a:pt x="3246" y="0"/>
                    <a:pt x="209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71"/>
            <p:cNvSpPr/>
            <p:nvPr/>
          </p:nvSpPr>
          <p:spPr>
            <a:xfrm>
              <a:off x="755281" y="4078425"/>
              <a:ext cx="73055" cy="127788"/>
            </a:xfrm>
            <a:custGeom>
              <a:avLst/>
              <a:gdLst/>
              <a:ahLst/>
              <a:cxnLst/>
              <a:rect l="l" t="t" r="r" b="b"/>
              <a:pathLst>
                <a:path w="2532" h="4429" extrusionOk="0">
                  <a:moveTo>
                    <a:pt x="200" y="0"/>
                  </a:moveTo>
                  <a:cubicBezTo>
                    <a:pt x="90" y="0"/>
                    <a:pt x="1" y="89"/>
                    <a:pt x="1" y="200"/>
                  </a:cubicBezTo>
                  <a:lnTo>
                    <a:pt x="1" y="1916"/>
                  </a:lnTo>
                  <a:cubicBezTo>
                    <a:pt x="1" y="1956"/>
                    <a:pt x="19" y="1993"/>
                    <a:pt x="50" y="2018"/>
                  </a:cubicBezTo>
                  <a:cubicBezTo>
                    <a:pt x="97" y="2054"/>
                    <a:pt x="146" y="2069"/>
                    <a:pt x="192" y="2069"/>
                  </a:cubicBezTo>
                  <a:cubicBezTo>
                    <a:pt x="298" y="2069"/>
                    <a:pt x="384" y="1984"/>
                    <a:pt x="384" y="1879"/>
                  </a:cubicBezTo>
                  <a:lnTo>
                    <a:pt x="384" y="382"/>
                  </a:lnTo>
                  <a:lnTo>
                    <a:pt x="2148" y="382"/>
                  </a:lnTo>
                  <a:lnTo>
                    <a:pt x="2148" y="4045"/>
                  </a:lnTo>
                  <a:lnTo>
                    <a:pt x="384" y="4045"/>
                  </a:lnTo>
                  <a:lnTo>
                    <a:pt x="384" y="2769"/>
                  </a:lnTo>
                  <a:cubicBezTo>
                    <a:pt x="384" y="2680"/>
                    <a:pt x="324" y="2599"/>
                    <a:pt x="237" y="2579"/>
                  </a:cubicBezTo>
                  <a:cubicBezTo>
                    <a:pt x="222" y="2576"/>
                    <a:pt x="207" y="2574"/>
                    <a:pt x="193" y="2574"/>
                  </a:cubicBezTo>
                  <a:cubicBezTo>
                    <a:pt x="86" y="2574"/>
                    <a:pt x="1" y="2659"/>
                    <a:pt x="1" y="2765"/>
                  </a:cubicBezTo>
                  <a:lnTo>
                    <a:pt x="1" y="4116"/>
                  </a:lnTo>
                  <a:cubicBezTo>
                    <a:pt x="1" y="4289"/>
                    <a:pt x="140" y="4429"/>
                    <a:pt x="314" y="4429"/>
                  </a:cubicBezTo>
                  <a:lnTo>
                    <a:pt x="2219" y="4429"/>
                  </a:lnTo>
                  <a:cubicBezTo>
                    <a:pt x="2392" y="4429"/>
                    <a:pt x="2532" y="4289"/>
                    <a:pt x="2532" y="4116"/>
                  </a:cubicBezTo>
                  <a:lnTo>
                    <a:pt x="2532" y="313"/>
                  </a:lnTo>
                  <a:cubicBezTo>
                    <a:pt x="2532" y="140"/>
                    <a:pt x="2392" y="0"/>
                    <a:pt x="221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71"/>
            <p:cNvSpPr/>
            <p:nvPr/>
          </p:nvSpPr>
          <p:spPr>
            <a:xfrm>
              <a:off x="876981" y="3978855"/>
              <a:ext cx="73055" cy="227358"/>
            </a:xfrm>
            <a:custGeom>
              <a:avLst/>
              <a:gdLst/>
              <a:ahLst/>
              <a:cxnLst/>
              <a:rect l="l" t="t" r="r" b="b"/>
              <a:pathLst>
                <a:path w="2532" h="7880" extrusionOk="0">
                  <a:moveTo>
                    <a:pt x="317" y="0"/>
                  </a:moveTo>
                  <a:cubicBezTo>
                    <a:pt x="142" y="0"/>
                    <a:pt x="1" y="140"/>
                    <a:pt x="1" y="311"/>
                  </a:cubicBezTo>
                  <a:lnTo>
                    <a:pt x="1" y="3797"/>
                  </a:lnTo>
                  <a:cubicBezTo>
                    <a:pt x="1" y="3885"/>
                    <a:pt x="61" y="3967"/>
                    <a:pt x="148" y="3987"/>
                  </a:cubicBezTo>
                  <a:cubicBezTo>
                    <a:pt x="163" y="3990"/>
                    <a:pt x="178" y="3992"/>
                    <a:pt x="192" y="3992"/>
                  </a:cubicBezTo>
                  <a:cubicBezTo>
                    <a:pt x="298" y="3992"/>
                    <a:pt x="384" y="3906"/>
                    <a:pt x="384" y="3801"/>
                  </a:cubicBezTo>
                  <a:lnTo>
                    <a:pt x="384" y="364"/>
                  </a:lnTo>
                  <a:lnTo>
                    <a:pt x="2148" y="364"/>
                  </a:lnTo>
                  <a:lnTo>
                    <a:pt x="2148" y="7496"/>
                  </a:lnTo>
                  <a:lnTo>
                    <a:pt x="384" y="7496"/>
                  </a:lnTo>
                  <a:lnTo>
                    <a:pt x="384" y="4677"/>
                  </a:lnTo>
                  <a:cubicBezTo>
                    <a:pt x="384" y="4588"/>
                    <a:pt x="325" y="4507"/>
                    <a:pt x="237" y="4487"/>
                  </a:cubicBezTo>
                  <a:cubicBezTo>
                    <a:pt x="222" y="4483"/>
                    <a:pt x="207" y="4482"/>
                    <a:pt x="193" y="4482"/>
                  </a:cubicBezTo>
                  <a:cubicBezTo>
                    <a:pt x="87" y="4482"/>
                    <a:pt x="1" y="4567"/>
                    <a:pt x="1" y="4671"/>
                  </a:cubicBezTo>
                  <a:lnTo>
                    <a:pt x="1" y="7567"/>
                  </a:lnTo>
                  <a:cubicBezTo>
                    <a:pt x="1" y="7740"/>
                    <a:pt x="141" y="7880"/>
                    <a:pt x="314" y="7880"/>
                  </a:cubicBezTo>
                  <a:lnTo>
                    <a:pt x="2219" y="7880"/>
                  </a:lnTo>
                  <a:cubicBezTo>
                    <a:pt x="2392" y="7880"/>
                    <a:pt x="2532" y="7740"/>
                    <a:pt x="2532" y="7567"/>
                  </a:cubicBezTo>
                  <a:lnTo>
                    <a:pt x="2532" y="311"/>
                  </a:lnTo>
                  <a:cubicBezTo>
                    <a:pt x="2532" y="140"/>
                    <a:pt x="2391" y="0"/>
                    <a:pt x="221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71"/>
            <p:cNvSpPr/>
            <p:nvPr/>
          </p:nvSpPr>
          <p:spPr>
            <a:xfrm>
              <a:off x="998710" y="4124330"/>
              <a:ext cx="73055" cy="81883"/>
            </a:xfrm>
            <a:custGeom>
              <a:avLst/>
              <a:gdLst/>
              <a:ahLst/>
              <a:cxnLst/>
              <a:rect l="l" t="t" r="r" b="b"/>
              <a:pathLst>
                <a:path w="2532" h="2838" extrusionOk="0">
                  <a:moveTo>
                    <a:pt x="2148" y="384"/>
                  </a:moveTo>
                  <a:lnTo>
                    <a:pt x="2148" y="2474"/>
                  </a:lnTo>
                  <a:lnTo>
                    <a:pt x="384" y="2474"/>
                  </a:lnTo>
                  <a:lnTo>
                    <a:pt x="384" y="384"/>
                  </a:lnTo>
                  <a:close/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lnTo>
                    <a:pt x="0" y="2525"/>
                  </a:lnTo>
                  <a:cubicBezTo>
                    <a:pt x="0" y="2698"/>
                    <a:pt x="140" y="2838"/>
                    <a:pt x="313" y="2838"/>
                  </a:cubicBezTo>
                  <a:lnTo>
                    <a:pt x="2218" y="2838"/>
                  </a:lnTo>
                  <a:cubicBezTo>
                    <a:pt x="2392" y="2838"/>
                    <a:pt x="2531" y="2698"/>
                    <a:pt x="2531" y="2525"/>
                  </a:cubicBezTo>
                  <a:lnTo>
                    <a:pt x="2531" y="313"/>
                  </a:lnTo>
                  <a:cubicBezTo>
                    <a:pt x="2531" y="140"/>
                    <a:pt x="2390" y="0"/>
                    <a:pt x="221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9" name="Google Shape;2719;p71"/>
          <p:cNvGrpSpPr/>
          <p:nvPr/>
        </p:nvGrpSpPr>
        <p:grpSpPr>
          <a:xfrm>
            <a:off x="1558631" y="3816993"/>
            <a:ext cx="368850" cy="389220"/>
            <a:chOff x="1532856" y="3816993"/>
            <a:chExt cx="368850" cy="389220"/>
          </a:xfrm>
        </p:grpSpPr>
        <p:sp>
          <p:nvSpPr>
            <p:cNvPr id="2720" name="Google Shape;2720;p71"/>
            <p:cNvSpPr/>
            <p:nvPr/>
          </p:nvSpPr>
          <p:spPr>
            <a:xfrm>
              <a:off x="1639553" y="4025856"/>
              <a:ext cx="93309" cy="78652"/>
            </a:xfrm>
            <a:custGeom>
              <a:avLst/>
              <a:gdLst/>
              <a:ahLst/>
              <a:cxnLst/>
              <a:rect l="l" t="t" r="r" b="b"/>
              <a:pathLst>
                <a:path w="3234" h="2726" extrusionOk="0">
                  <a:moveTo>
                    <a:pt x="0" y="1031"/>
                  </a:moveTo>
                  <a:lnTo>
                    <a:pt x="1617" y="2726"/>
                  </a:lnTo>
                  <a:lnTo>
                    <a:pt x="3234" y="1031"/>
                  </a:lnTo>
                  <a:cubicBezTo>
                    <a:pt x="3202" y="1006"/>
                    <a:pt x="3208" y="963"/>
                    <a:pt x="3208" y="848"/>
                  </a:cubicBezTo>
                  <a:lnTo>
                    <a:pt x="3208" y="0"/>
                  </a:lnTo>
                  <a:lnTo>
                    <a:pt x="25" y="8"/>
                  </a:lnTo>
                  <a:lnTo>
                    <a:pt x="25" y="848"/>
                  </a:lnTo>
                  <a:cubicBezTo>
                    <a:pt x="25" y="963"/>
                    <a:pt x="31" y="1006"/>
                    <a:pt x="0" y="1031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71"/>
            <p:cNvSpPr/>
            <p:nvPr/>
          </p:nvSpPr>
          <p:spPr>
            <a:xfrm>
              <a:off x="1584935" y="3934018"/>
              <a:ext cx="39470" cy="38258"/>
            </a:xfrm>
            <a:custGeom>
              <a:avLst/>
              <a:gdLst/>
              <a:ahLst/>
              <a:cxnLst/>
              <a:rect l="l" t="t" r="r" b="b"/>
              <a:pathLst>
                <a:path w="1368" h="1326" extrusionOk="0">
                  <a:moveTo>
                    <a:pt x="0" y="293"/>
                  </a:moveTo>
                  <a:lnTo>
                    <a:pt x="0" y="582"/>
                  </a:lnTo>
                  <a:cubicBezTo>
                    <a:pt x="0" y="950"/>
                    <a:pt x="415" y="1326"/>
                    <a:pt x="780" y="1321"/>
                  </a:cubicBezTo>
                  <a:lnTo>
                    <a:pt x="1367" y="661"/>
                  </a:lnTo>
                  <a:lnTo>
                    <a:pt x="763" y="0"/>
                  </a:lnTo>
                  <a:lnTo>
                    <a:pt x="292" y="0"/>
                  </a:lnTo>
                  <a:cubicBezTo>
                    <a:pt x="132" y="0"/>
                    <a:pt x="0" y="132"/>
                    <a:pt x="0" y="293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71"/>
            <p:cNvSpPr/>
            <p:nvPr/>
          </p:nvSpPr>
          <p:spPr>
            <a:xfrm>
              <a:off x="1607065" y="3896395"/>
              <a:ext cx="157708" cy="149341"/>
            </a:xfrm>
            <a:custGeom>
              <a:avLst/>
              <a:gdLst/>
              <a:ahLst/>
              <a:cxnLst/>
              <a:rect l="l" t="t" r="r" b="b"/>
              <a:pathLst>
                <a:path w="5466" h="5176" extrusionOk="0">
                  <a:moveTo>
                    <a:pt x="2048" y="5038"/>
                  </a:moveTo>
                  <a:cubicBezTo>
                    <a:pt x="2297" y="5130"/>
                    <a:pt x="2515" y="5176"/>
                    <a:pt x="2734" y="5176"/>
                  </a:cubicBezTo>
                  <a:cubicBezTo>
                    <a:pt x="2952" y="5176"/>
                    <a:pt x="3169" y="5130"/>
                    <a:pt x="3416" y="5038"/>
                  </a:cubicBezTo>
                  <a:cubicBezTo>
                    <a:pt x="4455" y="4651"/>
                    <a:pt x="5319" y="3574"/>
                    <a:pt x="5449" y="2637"/>
                  </a:cubicBezTo>
                  <a:cubicBezTo>
                    <a:pt x="5460" y="2557"/>
                    <a:pt x="5466" y="2478"/>
                    <a:pt x="5466" y="2401"/>
                  </a:cubicBezTo>
                  <a:lnTo>
                    <a:pt x="5466" y="1304"/>
                  </a:lnTo>
                  <a:lnTo>
                    <a:pt x="4966" y="1304"/>
                  </a:lnTo>
                  <a:cubicBezTo>
                    <a:pt x="3907" y="1304"/>
                    <a:pt x="3686" y="0"/>
                    <a:pt x="2392" y="0"/>
                  </a:cubicBezTo>
                  <a:lnTo>
                    <a:pt x="1513" y="0"/>
                  </a:lnTo>
                  <a:cubicBezTo>
                    <a:pt x="517" y="0"/>
                    <a:pt x="1275" y="1516"/>
                    <a:pt x="129" y="1516"/>
                  </a:cubicBezTo>
                  <a:lnTo>
                    <a:pt x="0" y="1516"/>
                  </a:lnTo>
                  <a:lnTo>
                    <a:pt x="0" y="2401"/>
                  </a:lnTo>
                  <a:cubicBezTo>
                    <a:pt x="0" y="2478"/>
                    <a:pt x="7" y="2557"/>
                    <a:pt x="17" y="2637"/>
                  </a:cubicBezTo>
                  <a:cubicBezTo>
                    <a:pt x="148" y="3574"/>
                    <a:pt x="1011" y="4651"/>
                    <a:pt x="2048" y="5038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71"/>
            <p:cNvSpPr/>
            <p:nvPr/>
          </p:nvSpPr>
          <p:spPr>
            <a:xfrm>
              <a:off x="1604266" y="3816993"/>
              <a:ext cx="160506" cy="130356"/>
            </a:xfrm>
            <a:custGeom>
              <a:avLst/>
              <a:gdLst/>
              <a:ahLst/>
              <a:cxnLst/>
              <a:rect l="l" t="t" r="r" b="b"/>
              <a:pathLst>
                <a:path w="5563" h="4518" extrusionOk="0">
                  <a:moveTo>
                    <a:pt x="226" y="4516"/>
                  </a:moveTo>
                  <a:cubicBezTo>
                    <a:pt x="1372" y="4516"/>
                    <a:pt x="614" y="3002"/>
                    <a:pt x="1610" y="3002"/>
                  </a:cubicBezTo>
                  <a:lnTo>
                    <a:pt x="2489" y="3002"/>
                  </a:lnTo>
                  <a:cubicBezTo>
                    <a:pt x="3783" y="3002"/>
                    <a:pt x="4004" y="4306"/>
                    <a:pt x="5063" y="4306"/>
                  </a:cubicBezTo>
                  <a:lnTo>
                    <a:pt x="5563" y="4306"/>
                  </a:lnTo>
                  <a:lnTo>
                    <a:pt x="5563" y="3015"/>
                  </a:lnTo>
                  <a:cubicBezTo>
                    <a:pt x="5563" y="1004"/>
                    <a:pt x="2332" y="1"/>
                    <a:pt x="1320" y="1317"/>
                  </a:cubicBezTo>
                  <a:cubicBezTo>
                    <a:pt x="1" y="1435"/>
                    <a:pt x="97" y="3196"/>
                    <a:pt x="97" y="3429"/>
                  </a:cubicBezTo>
                  <a:lnTo>
                    <a:pt x="97" y="4070"/>
                  </a:lnTo>
                  <a:lnTo>
                    <a:pt x="97" y="4518"/>
                  </a:lnTo>
                  <a:lnTo>
                    <a:pt x="226" y="4518"/>
                  </a:ln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71"/>
            <p:cNvSpPr/>
            <p:nvPr/>
          </p:nvSpPr>
          <p:spPr>
            <a:xfrm>
              <a:off x="1748125" y="3934018"/>
              <a:ext cx="38778" cy="38258"/>
            </a:xfrm>
            <a:custGeom>
              <a:avLst/>
              <a:gdLst/>
              <a:ahLst/>
              <a:cxnLst/>
              <a:rect l="l" t="t" r="r" b="b"/>
              <a:pathLst>
                <a:path w="1344" h="1326" extrusionOk="0">
                  <a:moveTo>
                    <a:pt x="0" y="661"/>
                  </a:moveTo>
                  <a:cubicBezTo>
                    <a:pt x="0" y="738"/>
                    <a:pt x="577" y="1240"/>
                    <a:pt x="566" y="1321"/>
                  </a:cubicBezTo>
                  <a:cubicBezTo>
                    <a:pt x="930" y="1326"/>
                    <a:pt x="1344" y="950"/>
                    <a:pt x="1344" y="582"/>
                  </a:cubicBezTo>
                  <a:lnTo>
                    <a:pt x="1344" y="293"/>
                  </a:lnTo>
                  <a:cubicBezTo>
                    <a:pt x="1344" y="132"/>
                    <a:pt x="1212" y="0"/>
                    <a:pt x="1051" y="0"/>
                  </a:cubicBezTo>
                  <a:lnTo>
                    <a:pt x="583" y="0"/>
                  </a:lnTo>
                  <a:close/>
                </a:path>
              </a:pathLst>
            </a:custGeom>
            <a:solidFill>
              <a:srgbClr val="FFB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71"/>
            <p:cNvSpPr/>
            <p:nvPr/>
          </p:nvSpPr>
          <p:spPr>
            <a:xfrm>
              <a:off x="1692007" y="4059469"/>
              <a:ext cx="141897" cy="132375"/>
            </a:xfrm>
            <a:custGeom>
              <a:avLst/>
              <a:gdLst/>
              <a:ahLst/>
              <a:cxnLst/>
              <a:rect l="l" t="t" r="r" b="b"/>
              <a:pathLst>
                <a:path w="4918" h="4588" extrusionOk="0">
                  <a:moveTo>
                    <a:pt x="0" y="2205"/>
                  </a:moveTo>
                  <a:lnTo>
                    <a:pt x="514" y="3624"/>
                  </a:lnTo>
                  <a:cubicBezTo>
                    <a:pt x="537" y="3688"/>
                    <a:pt x="535" y="3728"/>
                    <a:pt x="500" y="3790"/>
                  </a:cubicBezTo>
                  <a:lnTo>
                    <a:pt x="31" y="4587"/>
                  </a:lnTo>
                  <a:lnTo>
                    <a:pt x="2508" y="4587"/>
                  </a:lnTo>
                  <a:lnTo>
                    <a:pt x="4648" y="4587"/>
                  </a:lnTo>
                  <a:cubicBezTo>
                    <a:pt x="4853" y="4587"/>
                    <a:pt x="4918" y="4538"/>
                    <a:pt x="4890" y="4351"/>
                  </a:cubicBezTo>
                  <a:lnTo>
                    <a:pt x="4545" y="1972"/>
                  </a:lnTo>
                  <a:cubicBezTo>
                    <a:pt x="4349" y="621"/>
                    <a:pt x="3042" y="265"/>
                    <a:pt x="1940" y="1"/>
                  </a:cubicBezTo>
                  <a:cubicBezTo>
                    <a:pt x="1184" y="153"/>
                    <a:pt x="555" y="845"/>
                    <a:pt x="460" y="1360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71"/>
            <p:cNvSpPr/>
            <p:nvPr/>
          </p:nvSpPr>
          <p:spPr>
            <a:xfrm>
              <a:off x="1538078" y="4059469"/>
              <a:ext cx="141897" cy="132375"/>
            </a:xfrm>
            <a:custGeom>
              <a:avLst/>
              <a:gdLst/>
              <a:ahLst/>
              <a:cxnLst/>
              <a:rect l="l" t="t" r="r" b="b"/>
              <a:pathLst>
                <a:path w="4918" h="4588" extrusionOk="0">
                  <a:moveTo>
                    <a:pt x="374" y="1972"/>
                  </a:moveTo>
                  <a:lnTo>
                    <a:pt x="29" y="4351"/>
                  </a:lnTo>
                  <a:cubicBezTo>
                    <a:pt x="0" y="4538"/>
                    <a:pt x="66" y="4587"/>
                    <a:pt x="272" y="4587"/>
                  </a:cubicBezTo>
                  <a:lnTo>
                    <a:pt x="2401" y="4587"/>
                  </a:lnTo>
                  <a:lnTo>
                    <a:pt x="4887" y="4587"/>
                  </a:lnTo>
                  <a:lnTo>
                    <a:pt x="4418" y="3790"/>
                  </a:lnTo>
                  <a:cubicBezTo>
                    <a:pt x="4382" y="3728"/>
                    <a:pt x="4382" y="3688"/>
                    <a:pt x="4405" y="3624"/>
                  </a:cubicBezTo>
                  <a:lnTo>
                    <a:pt x="4918" y="2205"/>
                  </a:lnTo>
                  <a:lnTo>
                    <a:pt x="4459" y="1360"/>
                  </a:lnTo>
                  <a:lnTo>
                    <a:pt x="2979" y="1"/>
                  </a:lnTo>
                  <a:cubicBezTo>
                    <a:pt x="1876" y="265"/>
                    <a:pt x="571" y="621"/>
                    <a:pt x="374" y="1972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71"/>
            <p:cNvSpPr/>
            <p:nvPr/>
          </p:nvSpPr>
          <p:spPr>
            <a:xfrm>
              <a:off x="1657384" y="4117232"/>
              <a:ext cx="57215" cy="74613"/>
            </a:xfrm>
            <a:custGeom>
              <a:avLst/>
              <a:gdLst/>
              <a:ahLst/>
              <a:cxnLst/>
              <a:rect l="l" t="t" r="r" b="b"/>
              <a:pathLst>
                <a:path w="1983" h="2586" extrusionOk="0">
                  <a:moveTo>
                    <a:pt x="23" y="1622"/>
                  </a:moveTo>
                  <a:cubicBezTo>
                    <a:pt x="0" y="1686"/>
                    <a:pt x="0" y="1726"/>
                    <a:pt x="37" y="1788"/>
                  </a:cubicBezTo>
                  <a:lnTo>
                    <a:pt x="505" y="2585"/>
                  </a:lnTo>
                  <a:lnTo>
                    <a:pt x="1478" y="2585"/>
                  </a:lnTo>
                  <a:lnTo>
                    <a:pt x="1947" y="1788"/>
                  </a:lnTo>
                  <a:cubicBezTo>
                    <a:pt x="1982" y="1726"/>
                    <a:pt x="1982" y="1686"/>
                    <a:pt x="1959" y="1622"/>
                  </a:cubicBezTo>
                  <a:lnTo>
                    <a:pt x="1447" y="203"/>
                  </a:lnTo>
                  <a:lnTo>
                    <a:pt x="1021" y="1"/>
                  </a:lnTo>
                  <a:lnTo>
                    <a:pt x="536" y="203"/>
                  </a:lnTo>
                  <a:close/>
                </a:path>
              </a:pathLst>
            </a:custGeom>
            <a:solidFill>
              <a:srgbClr val="96C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71"/>
            <p:cNvSpPr/>
            <p:nvPr/>
          </p:nvSpPr>
          <p:spPr>
            <a:xfrm>
              <a:off x="1659605" y="4082753"/>
              <a:ext cx="52771" cy="39961"/>
            </a:xfrm>
            <a:custGeom>
              <a:avLst/>
              <a:gdLst/>
              <a:ahLst/>
              <a:cxnLst/>
              <a:rect l="l" t="t" r="r" b="b"/>
              <a:pathLst>
                <a:path w="1829" h="1385" extrusionOk="0">
                  <a:moveTo>
                    <a:pt x="0" y="539"/>
                  </a:moveTo>
                  <a:lnTo>
                    <a:pt x="460" y="1384"/>
                  </a:lnTo>
                  <a:lnTo>
                    <a:pt x="1370" y="1384"/>
                  </a:lnTo>
                  <a:lnTo>
                    <a:pt x="1829" y="539"/>
                  </a:lnTo>
                  <a:lnTo>
                    <a:pt x="1605" y="74"/>
                  </a:lnTo>
                  <a:lnTo>
                    <a:pt x="914" y="1"/>
                  </a:lnTo>
                  <a:lnTo>
                    <a:pt x="187" y="111"/>
                  </a:ln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71"/>
            <p:cNvSpPr/>
            <p:nvPr/>
          </p:nvSpPr>
          <p:spPr>
            <a:xfrm>
              <a:off x="1624001" y="4055401"/>
              <a:ext cx="62004" cy="49395"/>
            </a:xfrm>
            <a:custGeom>
              <a:avLst/>
              <a:gdLst/>
              <a:ahLst/>
              <a:cxnLst/>
              <a:rect l="l" t="t" r="r" b="b"/>
              <a:pathLst>
                <a:path w="2149" h="1712" extrusionOk="0">
                  <a:moveTo>
                    <a:pt x="1" y="136"/>
                  </a:moveTo>
                  <a:lnTo>
                    <a:pt x="550" y="1438"/>
                  </a:lnTo>
                  <a:cubicBezTo>
                    <a:pt x="656" y="1688"/>
                    <a:pt x="829" y="1711"/>
                    <a:pt x="1056" y="1601"/>
                  </a:cubicBezTo>
                  <a:lnTo>
                    <a:pt x="1234" y="1495"/>
                  </a:lnTo>
                  <a:lnTo>
                    <a:pt x="2148" y="956"/>
                  </a:lnTo>
                  <a:lnTo>
                    <a:pt x="529" y="1"/>
                  </a:lnTo>
                  <a:cubicBezTo>
                    <a:pt x="503" y="21"/>
                    <a:pt x="449" y="28"/>
                    <a:pt x="346" y="53"/>
                  </a:cubicBezTo>
                  <a:cubicBezTo>
                    <a:pt x="234" y="81"/>
                    <a:pt x="119" y="107"/>
                    <a:pt x="1" y="136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71"/>
            <p:cNvSpPr/>
            <p:nvPr/>
          </p:nvSpPr>
          <p:spPr>
            <a:xfrm>
              <a:off x="1685976" y="4055401"/>
              <a:ext cx="62033" cy="49395"/>
            </a:xfrm>
            <a:custGeom>
              <a:avLst/>
              <a:gdLst/>
              <a:ahLst/>
              <a:cxnLst/>
              <a:rect l="l" t="t" r="r" b="b"/>
              <a:pathLst>
                <a:path w="2150" h="1712" extrusionOk="0">
                  <a:moveTo>
                    <a:pt x="0" y="956"/>
                  </a:moveTo>
                  <a:lnTo>
                    <a:pt x="915" y="1495"/>
                  </a:lnTo>
                  <a:lnTo>
                    <a:pt x="1093" y="1599"/>
                  </a:lnTo>
                  <a:cubicBezTo>
                    <a:pt x="1320" y="1711"/>
                    <a:pt x="1493" y="1688"/>
                    <a:pt x="1599" y="1438"/>
                  </a:cubicBezTo>
                  <a:lnTo>
                    <a:pt x="2149" y="136"/>
                  </a:lnTo>
                  <a:cubicBezTo>
                    <a:pt x="2030" y="107"/>
                    <a:pt x="1915" y="81"/>
                    <a:pt x="1803" y="53"/>
                  </a:cubicBezTo>
                  <a:cubicBezTo>
                    <a:pt x="1700" y="28"/>
                    <a:pt x="1646" y="21"/>
                    <a:pt x="1620" y="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71"/>
            <p:cNvSpPr/>
            <p:nvPr/>
          </p:nvSpPr>
          <p:spPr>
            <a:xfrm>
              <a:off x="1798472" y="4082667"/>
              <a:ext cx="96944" cy="118036"/>
            </a:xfrm>
            <a:custGeom>
              <a:avLst/>
              <a:gdLst/>
              <a:ahLst/>
              <a:cxnLst/>
              <a:rect l="l" t="t" r="r" b="b"/>
              <a:pathLst>
                <a:path w="3360" h="4091" extrusionOk="0">
                  <a:moveTo>
                    <a:pt x="1637" y="41"/>
                  </a:moveTo>
                  <a:lnTo>
                    <a:pt x="50" y="2453"/>
                  </a:lnTo>
                  <a:cubicBezTo>
                    <a:pt x="1" y="2527"/>
                    <a:pt x="96" y="2556"/>
                    <a:pt x="96" y="2556"/>
                  </a:cubicBezTo>
                  <a:lnTo>
                    <a:pt x="718" y="2556"/>
                  </a:lnTo>
                  <a:cubicBezTo>
                    <a:pt x="777" y="2556"/>
                    <a:pt x="826" y="2605"/>
                    <a:pt x="826" y="2664"/>
                  </a:cubicBezTo>
                  <a:lnTo>
                    <a:pt x="826" y="3983"/>
                  </a:lnTo>
                  <a:cubicBezTo>
                    <a:pt x="826" y="4043"/>
                    <a:pt x="873" y="4090"/>
                    <a:pt x="933" y="4090"/>
                  </a:cubicBezTo>
                  <a:lnTo>
                    <a:pt x="1679" y="4090"/>
                  </a:lnTo>
                  <a:lnTo>
                    <a:pt x="2424" y="4090"/>
                  </a:lnTo>
                  <a:cubicBezTo>
                    <a:pt x="2484" y="4090"/>
                    <a:pt x="2532" y="4043"/>
                    <a:pt x="2532" y="3983"/>
                  </a:cubicBezTo>
                  <a:lnTo>
                    <a:pt x="2532" y="2647"/>
                  </a:lnTo>
                  <a:cubicBezTo>
                    <a:pt x="2532" y="2647"/>
                    <a:pt x="2579" y="2539"/>
                    <a:pt x="2639" y="2538"/>
                  </a:cubicBezTo>
                  <a:lnTo>
                    <a:pt x="3265" y="2538"/>
                  </a:lnTo>
                  <a:cubicBezTo>
                    <a:pt x="3345" y="2539"/>
                    <a:pt x="3360" y="2527"/>
                    <a:pt x="3311" y="2453"/>
                  </a:cubicBezTo>
                  <a:lnTo>
                    <a:pt x="1723" y="41"/>
                  </a:lnTo>
                  <a:cubicBezTo>
                    <a:pt x="1696" y="1"/>
                    <a:pt x="1663" y="1"/>
                    <a:pt x="1637" y="41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71"/>
            <p:cNvSpPr/>
            <p:nvPr/>
          </p:nvSpPr>
          <p:spPr>
            <a:xfrm>
              <a:off x="1805079" y="3973720"/>
              <a:ext cx="86240" cy="82028"/>
            </a:xfrm>
            <a:custGeom>
              <a:avLst/>
              <a:gdLst/>
              <a:ahLst/>
              <a:cxnLst/>
              <a:rect l="l" t="t" r="r" b="b"/>
              <a:pathLst>
                <a:path w="2989" h="2843" extrusionOk="0">
                  <a:moveTo>
                    <a:pt x="1565" y="71"/>
                  </a:moveTo>
                  <a:lnTo>
                    <a:pt x="2062" y="782"/>
                  </a:lnTo>
                  <a:lnTo>
                    <a:pt x="2892" y="1036"/>
                  </a:lnTo>
                  <a:cubicBezTo>
                    <a:pt x="2974" y="1062"/>
                    <a:pt x="2988" y="1100"/>
                    <a:pt x="2936" y="1169"/>
                  </a:cubicBezTo>
                  <a:lnTo>
                    <a:pt x="2411" y="1862"/>
                  </a:lnTo>
                  <a:lnTo>
                    <a:pt x="2428" y="2731"/>
                  </a:lnTo>
                  <a:cubicBezTo>
                    <a:pt x="2430" y="2816"/>
                    <a:pt x="2396" y="2843"/>
                    <a:pt x="2313" y="2813"/>
                  </a:cubicBezTo>
                  <a:lnTo>
                    <a:pt x="1494" y="2530"/>
                  </a:lnTo>
                  <a:lnTo>
                    <a:pt x="674" y="2813"/>
                  </a:lnTo>
                  <a:cubicBezTo>
                    <a:pt x="592" y="2841"/>
                    <a:pt x="557" y="2816"/>
                    <a:pt x="559" y="2731"/>
                  </a:cubicBezTo>
                  <a:lnTo>
                    <a:pt x="575" y="1862"/>
                  </a:lnTo>
                  <a:lnTo>
                    <a:pt x="52" y="1169"/>
                  </a:lnTo>
                  <a:cubicBezTo>
                    <a:pt x="0" y="1100"/>
                    <a:pt x="12" y="1062"/>
                    <a:pt x="95" y="1036"/>
                  </a:cubicBezTo>
                  <a:lnTo>
                    <a:pt x="927" y="782"/>
                  </a:lnTo>
                  <a:lnTo>
                    <a:pt x="1424" y="71"/>
                  </a:lnTo>
                  <a:cubicBezTo>
                    <a:pt x="1473" y="0"/>
                    <a:pt x="1514" y="0"/>
                    <a:pt x="1565" y="7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71"/>
            <p:cNvSpPr/>
            <p:nvPr/>
          </p:nvSpPr>
          <p:spPr>
            <a:xfrm>
              <a:off x="1670627" y="4005111"/>
              <a:ext cx="31536" cy="15234"/>
            </a:xfrm>
            <a:custGeom>
              <a:avLst/>
              <a:gdLst/>
              <a:ahLst/>
              <a:cxnLst/>
              <a:rect l="l" t="t" r="r" b="b"/>
              <a:pathLst>
                <a:path w="1093" h="528" extrusionOk="0">
                  <a:moveTo>
                    <a:pt x="887" y="0"/>
                  </a:moveTo>
                  <a:cubicBezTo>
                    <a:pt x="838" y="0"/>
                    <a:pt x="789" y="19"/>
                    <a:pt x="752" y="56"/>
                  </a:cubicBezTo>
                  <a:cubicBezTo>
                    <a:pt x="695" y="113"/>
                    <a:pt x="621" y="144"/>
                    <a:pt x="542" y="144"/>
                  </a:cubicBezTo>
                  <a:lnTo>
                    <a:pt x="493" y="144"/>
                  </a:lnTo>
                  <a:cubicBezTo>
                    <a:pt x="436" y="144"/>
                    <a:pt x="382" y="116"/>
                    <a:pt x="345" y="72"/>
                  </a:cubicBezTo>
                  <a:cubicBezTo>
                    <a:pt x="306" y="25"/>
                    <a:pt x="252" y="1"/>
                    <a:pt x="197" y="1"/>
                  </a:cubicBezTo>
                  <a:cubicBezTo>
                    <a:pt x="121" y="1"/>
                    <a:pt x="46" y="45"/>
                    <a:pt x="12" y="133"/>
                  </a:cubicBezTo>
                  <a:cubicBezTo>
                    <a:pt x="0" y="167"/>
                    <a:pt x="3" y="205"/>
                    <a:pt x="19" y="237"/>
                  </a:cubicBezTo>
                  <a:lnTo>
                    <a:pt x="68" y="336"/>
                  </a:lnTo>
                  <a:cubicBezTo>
                    <a:pt x="195" y="460"/>
                    <a:pt x="362" y="527"/>
                    <a:pt x="542" y="527"/>
                  </a:cubicBezTo>
                  <a:cubicBezTo>
                    <a:pt x="735" y="527"/>
                    <a:pt x="916" y="448"/>
                    <a:pt x="1048" y="302"/>
                  </a:cubicBezTo>
                  <a:cubicBezTo>
                    <a:pt x="1077" y="270"/>
                    <a:pt x="1092" y="224"/>
                    <a:pt x="1083" y="181"/>
                  </a:cubicBezTo>
                  <a:cubicBezTo>
                    <a:pt x="1062" y="61"/>
                    <a:pt x="975" y="0"/>
                    <a:pt x="88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71"/>
            <p:cNvSpPr/>
            <p:nvPr/>
          </p:nvSpPr>
          <p:spPr>
            <a:xfrm>
              <a:off x="1639812" y="3946165"/>
              <a:ext cx="33180" cy="13416"/>
            </a:xfrm>
            <a:custGeom>
              <a:avLst/>
              <a:gdLst/>
              <a:ahLst/>
              <a:cxnLst/>
              <a:rect l="l" t="t" r="r" b="b"/>
              <a:pathLst>
                <a:path w="1150" h="465" extrusionOk="0">
                  <a:moveTo>
                    <a:pt x="546" y="1"/>
                  </a:moveTo>
                  <a:cubicBezTo>
                    <a:pt x="425" y="1"/>
                    <a:pt x="293" y="22"/>
                    <a:pt x="152" y="79"/>
                  </a:cubicBezTo>
                  <a:cubicBezTo>
                    <a:pt x="47" y="122"/>
                    <a:pt x="1" y="248"/>
                    <a:pt x="59" y="351"/>
                  </a:cubicBezTo>
                  <a:cubicBezTo>
                    <a:pt x="93" y="410"/>
                    <a:pt x="157" y="442"/>
                    <a:pt x="224" y="442"/>
                  </a:cubicBezTo>
                  <a:cubicBezTo>
                    <a:pt x="250" y="442"/>
                    <a:pt x="276" y="437"/>
                    <a:pt x="301" y="427"/>
                  </a:cubicBezTo>
                  <a:cubicBezTo>
                    <a:pt x="383" y="395"/>
                    <a:pt x="461" y="379"/>
                    <a:pt x="544" y="379"/>
                  </a:cubicBezTo>
                  <a:cubicBezTo>
                    <a:pt x="643" y="379"/>
                    <a:pt x="749" y="403"/>
                    <a:pt x="872" y="451"/>
                  </a:cubicBezTo>
                  <a:cubicBezTo>
                    <a:pt x="895" y="460"/>
                    <a:pt x="918" y="464"/>
                    <a:pt x="941" y="464"/>
                  </a:cubicBezTo>
                  <a:cubicBezTo>
                    <a:pt x="1024" y="464"/>
                    <a:pt x="1102" y="409"/>
                    <a:pt x="1125" y="320"/>
                  </a:cubicBezTo>
                  <a:cubicBezTo>
                    <a:pt x="1149" y="227"/>
                    <a:pt x="1093" y="128"/>
                    <a:pt x="1002" y="95"/>
                  </a:cubicBezTo>
                  <a:cubicBezTo>
                    <a:pt x="883" y="49"/>
                    <a:pt x="728" y="1"/>
                    <a:pt x="546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71"/>
            <p:cNvSpPr/>
            <p:nvPr/>
          </p:nvSpPr>
          <p:spPr>
            <a:xfrm>
              <a:off x="1652421" y="3966102"/>
              <a:ext cx="11108" cy="15263"/>
            </a:xfrm>
            <a:custGeom>
              <a:avLst/>
              <a:gdLst/>
              <a:ahLst/>
              <a:cxnLst/>
              <a:rect l="l" t="t" r="r" b="b"/>
              <a:pathLst>
                <a:path w="385" h="529" extrusionOk="0">
                  <a:moveTo>
                    <a:pt x="195" y="0"/>
                  </a:moveTo>
                  <a:cubicBezTo>
                    <a:pt x="186" y="0"/>
                    <a:pt x="178" y="1"/>
                    <a:pt x="169" y="2"/>
                  </a:cubicBezTo>
                  <a:cubicBezTo>
                    <a:pt x="71" y="13"/>
                    <a:pt x="1" y="102"/>
                    <a:pt x="1" y="198"/>
                  </a:cubicBezTo>
                  <a:lnTo>
                    <a:pt x="1" y="333"/>
                  </a:lnTo>
                  <a:cubicBezTo>
                    <a:pt x="1" y="422"/>
                    <a:pt x="61" y="503"/>
                    <a:pt x="148" y="523"/>
                  </a:cubicBezTo>
                  <a:cubicBezTo>
                    <a:pt x="163" y="527"/>
                    <a:pt x="179" y="529"/>
                    <a:pt x="194" y="529"/>
                  </a:cubicBezTo>
                  <a:cubicBezTo>
                    <a:pt x="299" y="529"/>
                    <a:pt x="384" y="442"/>
                    <a:pt x="384" y="336"/>
                  </a:cubicBezTo>
                  <a:lnTo>
                    <a:pt x="384" y="192"/>
                  </a:lnTo>
                  <a:cubicBezTo>
                    <a:pt x="384" y="87"/>
                    <a:pt x="300" y="0"/>
                    <a:pt x="19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71"/>
            <p:cNvSpPr/>
            <p:nvPr/>
          </p:nvSpPr>
          <p:spPr>
            <a:xfrm>
              <a:off x="1695786" y="3946165"/>
              <a:ext cx="32661" cy="13416"/>
            </a:xfrm>
            <a:custGeom>
              <a:avLst/>
              <a:gdLst/>
              <a:ahLst/>
              <a:cxnLst/>
              <a:rect l="l" t="t" r="r" b="b"/>
              <a:pathLst>
                <a:path w="1132" h="465" extrusionOk="0">
                  <a:moveTo>
                    <a:pt x="604" y="0"/>
                  </a:moveTo>
                  <a:cubicBezTo>
                    <a:pt x="428" y="0"/>
                    <a:pt x="275" y="46"/>
                    <a:pt x="148" y="95"/>
                  </a:cubicBezTo>
                  <a:cubicBezTo>
                    <a:pt x="58" y="130"/>
                    <a:pt x="1" y="227"/>
                    <a:pt x="25" y="320"/>
                  </a:cubicBezTo>
                  <a:cubicBezTo>
                    <a:pt x="47" y="409"/>
                    <a:pt x="125" y="464"/>
                    <a:pt x="210" y="464"/>
                  </a:cubicBezTo>
                  <a:cubicBezTo>
                    <a:pt x="233" y="464"/>
                    <a:pt x="256" y="460"/>
                    <a:pt x="277" y="451"/>
                  </a:cubicBezTo>
                  <a:cubicBezTo>
                    <a:pt x="401" y="403"/>
                    <a:pt x="506" y="380"/>
                    <a:pt x="606" y="380"/>
                  </a:cubicBezTo>
                  <a:cubicBezTo>
                    <a:pt x="691" y="380"/>
                    <a:pt x="771" y="397"/>
                    <a:pt x="855" y="431"/>
                  </a:cubicBezTo>
                  <a:cubicBezTo>
                    <a:pt x="879" y="440"/>
                    <a:pt x="903" y="445"/>
                    <a:pt x="927" y="445"/>
                  </a:cubicBezTo>
                  <a:cubicBezTo>
                    <a:pt x="1014" y="445"/>
                    <a:pt x="1095" y="384"/>
                    <a:pt x="1113" y="288"/>
                  </a:cubicBezTo>
                  <a:cubicBezTo>
                    <a:pt x="1131" y="199"/>
                    <a:pt x="1076" y="110"/>
                    <a:pt x="992" y="76"/>
                  </a:cubicBezTo>
                  <a:cubicBezTo>
                    <a:pt x="853" y="21"/>
                    <a:pt x="723" y="0"/>
                    <a:pt x="60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71"/>
            <p:cNvSpPr/>
            <p:nvPr/>
          </p:nvSpPr>
          <p:spPr>
            <a:xfrm>
              <a:off x="1705538" y="3966102"/>
              <a:ext cx="11079" cy="15263"/>
            </a:xfrm>
            <a:custGeom>
              <a:avLst/>
              <a:gdLst/>
              <a:ahLst/>
              <a:cxnLst/>
              <a:rect l="l" t="t" r="r" b="b"/>
              <a:pathLst>
                <a:path w="384" h="529" extrusionOk="0">
                  <a:moveTo>
                    <a:pt x="195" y="0"/>
                  </a:moveTo>
                  <a:cubicBezTo>
                    <a:pt x="186" y="0"/>
                    <a:pt x="178" y="1"/>
                    <a:pt x="169" y="2"/>
                  </a:cubicBezTo>
                  <a:cubicBezTo>
                    <a:pt x="71" y="13"/>
                    <a:pt x="0" y="102"/>
                    <a:pt x="0" y="198"/>
                  </a:cubicBezTo>
                  <a:lnTo>
                    <a:pt x="0" y="333"/>
                  </a:lnTo>
                  <a:cubicBezTo>
                    <a:pt x="0" y="422"/>
                    <a:pt x="60" y="503"/>
                    <a:pt x="148" y="523"/>
                  </a:cubicBezTo>
                  <a:cubicBezTo>
                    <a:pt x="163" y="527"/>
                    <a:pt x="178" y="529"/>
                    <a:pt x="193" y="529"/>
                  </a:cubicBezTo>
                  <a:cubicBezTo>
                    <a:pt x="299" y="529"/>
                    <a:pt x="384" y="442"/>
                    <a:pt x="384" y="336"/>
                  </a:cubicBezTo>
                  <a:lnTo>
                    <a:pt x="384" y="192"/>
                  </a:lnTo>
                  <a:cubicBezTo>
                    <a:pt x="384" y="87"/>
                    <a:pt x="300" y="0"/>
                    <a:pt x="19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71"/>
            <p:cNvSpPr/>
            <p:nvPr/>
          </p:nvSpPr>
          <p:spPr>
            <a:xfrm>
              <a:off x="1532856" y="3832400"/>
              <a:ext cx="368850" cy="373813"/>
            </a:xfrm>
            <a:custGeom>
              <a:avLst/>
              <a:gdLst/>
              <a:ahLst/>
              <a:cxnLst/>
              <a:rect l="l" t="t" r="r" b="b"/>
              <a:pathLst>
                <a:path w="12784" h="12956" extrusionOk="0">
                  <a:moveTo>
                    <a:pt x="5214" y="393"/>
                  </a:moveTo>
                  <a:cubicBezTo>
                    <a:pt x="5539" y="393"/>
                    <a:pt x="5875" y="453"/>
                    <a:pt x="6177" y="557"/>
                  </a:cubicBezTo>
                  <a:cubicBezTo>
                    <a:pt x="6947" y="818"/>
                    <a:pt x="7846" y="1478"/>
                    <a:pt x="7846" y="2478"/>
                  </a:cubicBezTo>
                  <a:lnTo>
                    <a:pt x="7846" y="3581"/>
                  </a:lnTo>
                  <a:lnTo>
                    <a:pt x="7533" y="3581"/>
                  </a:lnTo>
                  <a:cubicBezTo>
                    <a:pt x="7104" y="3581"/>
                    <a:pt x="6829" y="3324"/>
                    <a:pt x="6512" y="3028"/>
                  </a:cubicBezTo>
                  <a:cubicBezTo>
                    <a:pt x="6134" y="2676"/>
                    <a:pt x="5706" y="2277"/>
                    <a:pt x="4948" y="2277"/>
                  </a:cubicBezTo>
                  <a:lnTo>
                    <a:pt x="4085" y="2277"/>
                  </a:lnTo>
                  <a:cubicBezTo>
                    <a:pt x="3451" y="2277"/>
                    <a:pt x="3347" y="2775"/>
                    <a:pt x="3273" y="3139"/>
                  </a:cubicBezTo>
                  <a:cubicBezTo>
                    <a:pt x="3191" y="3538"/>
                    <a:pt x="3128" y="3755"/>
                    <a:pt x="2764" y="3777"/>
                  </a:cubicBezTo>
                  <a:lnTo>
                    <a:pt x="2764" y="3769"/>
                  </a:lnTo>
                  <a:cubicBezTo>
                    <a:pt x="2764" y="3769"/>
                    <a:pt x="2764" y="2860"/>
                    <a:pt x="2764" y="2840"/>
                  </a:cubicBezTo>
                  <a:cubicBezTo>
                    <a:pt x="2752" y="2036"/>
                    <a:pt x="2924" y="1060"/>
                    <a:pt x="3813" y="982"/>
                  </a:cubicBezTo>
                  <a:cubicBezTo>
                    <a:pt x="3867" y="977"/>
                    <a:pt x="3915" y="951"/>
                    <a:pt x="3947" y="908"/>
                  </a:cubicBezTo>
                  <a:cubicBezTo>
                    <a:pt x="4232" y="540"/>
                    <a:pt x="4709" y="393"/>
                    <a:pt x="5214" y="393"/>
                  </a:cubicBezTo>
                  <a:close/>
                  <a:moveTo>
                    <a:pt x="2381" y="3714"/>
                  </a:moveTo>
                  <a:lnTo>
                    <a:pt x="2381" y="3771"/>
                  </a:lnTo>
                  <a:lnTo>
                    <a:pt x="2381" y="3972"/>
                  </a:lnTo>
                  <a:lnTo>
                    <a:pt x="2381" y="4605"/>
                  </a:lnTo>
                  <a:cubicBezTo>
                    <a:pt x="2309" y="4571"/>
                    <a:pt x="2238" y="4522"/>
                    <a:pt x="2175" y="4461"/>
                  </a:cubicBezTo>
                  <a:cubicBezTo>
                    <a:pt x="2065" y="4352"/>
                    <a:pt x="1997" y="4219"/>
                    <a:pt x="1997" y="4105"/>
                  </a:cubicBezTo>
                  <a:lnTo>
                    <a:pt x="1997" y="3817"/>
                  </a:lnTo>
                  <a:cubicBezTo>
                    <a:pt x="1997" y="3762"/>
                    <a:pt x="2045" y="3714"/>
                    <a:pt x="2100" y="3714"/>
                  </a:cubicBezTo>
                  <a:close/>
                  <a:moveTo>
                    <a:pt x="8510" y="3714"/>
                  </a:moveTo>
                  <a:cubicBezTo>
                    <a:pt x="8567" y="3714"/>
                    <a:pt x="8613" y="3760"/>
                    <a:pt x="8613" y="3817"/>
                  </a:cubicBezTo>
                  <a:lnTo>
                    <a:pt x="8613" y="4105"/>
                  </a:lnTo>
                  <a:cubicBezTo>
                    <a:pt x="8613" y="4219"/>
                    <a:pt x="8542" y="4352"/>
                    <a:pt x="8426" y="4461"/>
                  </a:cubicBezTo>
                  <a:cubicBezTo>
                    <a:pt x="8360" y="4522"/>
                    <a:pt x="8286" y="4571"/>
                    <a:pt x="8210" y="4605"/>
                  </a:cubicBezTo>
                  <a:lnTo>
                    <a:pt x="8210" y="3772"/>
                  </a:lnTo>
                  <a:lnTo>
                    <a:pt x="8230" y="3772"/>
                  </a:lnTo>
                  <a:lnTo>
                    <a:pt x="8230" y="3714"/>
                  </a:lnTo>
                  <a:close/>
                  <a:moveTo>
                    <a:pt x="4948" y="2660"/>
                  </a:moveTo>
                  <a:cubicBezTo>
                    <a:pt x="5556" y="2660"/>
                    <a:pt x="5895" y="2976"/>
                    <a:pt x="6252" y="3311"/>
                  </a:cubicBezTo>
                  <a:cubicBezTo>
                    <a:pt x="6597" y="3631"/>
                    <a:pt x="6953" y="3964"/>
                    <a:pt x="7533" y="3964"/>
                  </a:cubicBezTo>
                  <a:lnTo>
                    <a:pt x="7846" y="3964"/>
                  </a:lnTo>
                  <a:lnTo>
                    <a:pt x="7846" y="4607"/>
                  </a:lnTo>
                  <a:cubicBezTo>
                    <a:pt x="7846" y="5527"/>
                    <a:pt x="6947" y="6667"/>
                    <a:pt x="5922" y="7046"/>
                  </a:cubicBezTo>
                  <a:cubicBezTo>
                    <a:pt x="5691" y="7130"/>
                    <a:pt x="5496" y="7170"/>
                    <a:pt x="5306" y="7170"/>
                  </a:cubicBezTo>
                  <a:cubicBezTo>
                    <a:pt x="5116" y="7170"/>
                    <a:pt x="4919" y="7130"/>
                    <a:pt x="4688" y="7046"/>
                  </a:cubicBezTo>
                  <a:cubicBezTo>
                    <a:pt x="3663" y="6667"/>
                    <a:pt x="2764" y="5527"/>
                    <a:pt x="2764" y="4607"/>
                  </a:cubicBezTo>
                  <a:lnTo>
                    <a:pt x="2764" y="4162"/>
                  </a:lnTo>
                  <a:cubicBezTo>
                    <a:pt x="3456" y="4133"/>
                    <a:pt x="3565" y="3607"/>
                    <a:pt x="3645" y="3222"/>
                  </a:cubicBezTo>
                  <a:cubicBezTo>
                    <a:pt x="3731" y="2806"/>
                    <a:pt x="3787" y="2660"/>
                    <a:pt x="4085" y="2660"/>
                  </a:cubicBezTo>
                  <a:close/>
                  <a:moveTo>
                    <a:pt x="6714" y="7078"/>
                  </a:moveTo>
                  <a:lnTo>
                    <a:pt x="6714" y="7547"/>
                  </a:lnTo>
                  <a:cubicBezTo>
                    <a:pt x="6714" y="7564"/>
                    <a:pt x="6714" y="7579"/>
                    <a:pt x="6714" y="7593"/>
                  </a:cubicBezTo>
                  <a:cubicBezTo>
                    <a:pt x="6714" y="7609"/>
                    <a:pt x="6714" y="7622"/>
                    <a:pt x="6716" y="7636"/>
                  </a:cubicBezTo>
                  <a:lnTo>
                    <a:pt x="5306" y="8468"/>
                  </a:lnTo>
                  <a:lnTo>
                    <a:pt x="3896" y="7636"/>
                  </a:lnTo>
                  <a:cubicBezTo>
                    <a:pt x="3896" y="7622"/>
                    <a:pt x="3896" y="7607"/>
                    <a:pt x="3896" y="7592"/>
                  </a:cubicBezTo>
                  <a:cubicBezTo>
                    <a:pt x="3896" y="7578"/>
                    <a:pt x="3896" y="7564"/>
                    <a:pt x="3896" y="7547"/>
                  </a:cubicBezTo>
                  <a:lnTo>
                    <a:pt x="3896" y="7084"/>
                  </a:lnTo>
                  <a:cubicBezTo>
                    <a:pt x="4103" y="7222"/>
                    <a:pt x="4321" y="7337"/>
                    <a:pt x="4547" y="7421"/>
                  </a:cubicBezTo>
                  <a:cubicBezTo>
                    <a:pt x="4824" y="7524"/>
                    <a:pt x="5064" y="7572"/>
                    <a:pt x="5301" y="7572"/>
                  </a:cubicBezTo>
                  <a:cubicBezTo>
                    <a:pt x="5539" y="7572"/>
                    <a:pt x="5778" y="7524"/>
                    <a:pt x="6054" y="7421"/>
                  </a:cubicBezTo>
                  <a:cubicBezTo>
                    <a:pt x="6283" y="7336"/>
                    <a:pt x="6505" y="7219"/>
                    <a:pt x="6714" y="7078"/>
                  </a:cubicBezTo>
                  <a:close/>
                  <a:moveTo>
                    <a:pt x="6949" y="7938"/>
                  </a:moveTo>
                  <a:cubicBezTo>
                    <a:pt x="6964" y="7943"/>
                    <a:pt x="6982" y="7948"/>
                    <a:pt x="7001" y="7952"/>
                  </a:cubicBezTo>
                  <a:cubicBezTo>
                    <a:pt x="7019" y="7955"/>
                    <a:pt x="7041" y="7961"/>
                    <a:pt x="7065" y="7966"/>
                  </a:cubicBezTo>
                  <a:cubicBezTo>
                    <a:pt x="7108" y="7977"/>
                    <a:pt x="7151" y="7987"/>
                    <a:pt x="7194" y="7998"/>
                  </a:cubicBezTo>
                  <a:lnTo>
                    <a:pt x="6731" y="9093"/>
                  </a:lnTo>
                  <a:cubicBezTo>
                    <a:pt x="6706" y="9150"/>
                    <a:pt x="6679" y="9189"/>
                    <a:pt x="6653" y="9198"/>
                  </a:cubicBezTo>
                  <a:cubicBezTo>
                    <a:pt x="6648" y="9200"/>
                    <a:pt x="6639" y="9202"/>
                    <a:pt x="6626" y="9202"/>
                  </a:cubicBezTo>
                  <a:cubicBezTo>
                    <a:pt x="6601" y="9202"/>
                    <a:pt x="6558" y="9194"/>
                    <a:pt x="6489" y="9161"/>
                  </a:cubicBezTo>
                  <a:lnTo>
                    <a:pt x="6329" y="9067"/>
                  </a:lnTo>
                  <a:cubicBezTo>
                    <a:pt x="6324" y="9064"/>
                    <a:pt x="6318" y="9060"/>
                    <a:pt x="6312" y="9057"/>
                  </a:cubicBezTo>
                  <a:lnTo>
                    <a:pt x="6309" y="9055"/>
                  </a:lnTo>
                  <a:lnTo>
                    <a:pt x="5682" y="8685"/>
                  </a:lnTo>
                  <a:lnTo>
                    <a:pt x="6949" y="7938"/>
                  </a:lnTo>
                  <a:close/>
                  <a:moveTo>
                    <a:pt x="3668" y="7938"/>
                  </a:moveTo>
                  <a:lnTo>
                    <a:pt x="4935" y="8685"/>
                  </a:lnTo>
                  <a:lnTo>
                    <a:pt x="4126" y="9161"/>
                  </a:lnTo>
                  <a:cubicBezTo>
                    <a:pt x="4056" y="9195"/>
                    <a:pt x="4012" y="9203"/>
                    <a:pt x="3987" y="9203"/>
                  </a:cubicBezTo>
                  <a:cubicBezTo>
                    <a:pt x="3975" y="9203"/>
                    <a:pt x="3967" y="9201"/>
                    <a:pt x="3962" y="9199"/>
                  </a:cubicBezTo>
                  <a:cubicBezTo>
                    <a:pt x="3938" y="9189"/>
                    <a:pt x="3908" y="9152"/>
                    <a:pt x="3884" y="9093"/>
                  </a:cubicBezTo>
                  <a:lnTo>
                    <a:pt x="3422" y="7997"/>
                  </a:lnTo>
                  <a:cubicBezTo>
                    <a:pt x="3464" y="7987"/>
                    <a:pt x="3507" y="7977"/>
                    <a:pt x="3550" y="7966"/>
                  </a:cubicBezTo>
                  <a:cubicBezTo>
                    <a:pt x="3574" y="7961"/>
                    <a:pt x="3596" y="7955"/>
                    <a:pt x="3614" y="7952"/>
                  </a:cubicBezTo>
                  <a:cubicBezTo>
                    <a:pt x="3634" y="7948"/>
                    <a:pt x="3651" y="7943"/>
                    <a:pt x="3668" y="7938"/>
                  </a:cubicBezTo>
                  <a:close/>
                  <a:moveTo>
                    <a:pt x="5307" y="8897"/>
                  </a:moveTo>
                  <a:lnTo>
                    <a:pt x="5967" y="9285"/>
                  </a:lnTo>
                  <a:lnTo>
                    <a:pt x="5649" y="9870"/>
                  </a:lnTo>
                  <a:lnTo>
                    <a:pt x="4965" y="9870"/>
                  </a:lnTo>
                  <a:lnTo>
                    <a:pt x="4648" y="9285"/>
                  </a:lnTo>
                  <a:lnTo>
                    <a:pt x="5307" y="8897"/>
                  </a:lnTo>
                  <a:close/>
                  <a:moveTo>
                    <a:pt x="5628" y="10271"/>
                  </a:moveTo>
                  <a:lnTo>
                    <a:pt x="6094" y="11560"/>
                  </a:lnTo>
                  <a:cubicBezTo>
                    <a:pt x="6094" y="11561"/>
                    <a:pt x="6096" y="11563"/>
                    <a:pt x="6096" y="11565"/>
                  </a:cubicBezTo>
                  <a:lnTo>
                    <a:pt x="5683" y="12266"/>
                  </a:lnTo>
                  <a:lnTo>
                    <a:pt x="4932" y="12266"/>
                  </a:lnTo>
                  <a:lnTo>
                    <a:pt x="4520" y="11565"/>
                  </a:lnTo>
                  <a:cubicBezTo>
                    <a:pt x="4520" y="11563"/>
                    <a:pt x="4520" y="11561"/>
                    <a:pt x="4522" y="11560"/>
                  </a:cubicBezTo>
                  <a:lnTo>
                    <a:pt x="4987" y="10271"/>
                  </a:lnTo>
                  <a:close/>
                  <a:moveTo>
                    <a:pt x="7559" y="8066"/>
                  </a:moveTo>
                  <a:cubicBezTo>
                    <a:pt x="8605" y="8322"/>
                    <a:pt x="9688" y="8673"/>
                    <a:pt x="9865" y="9839"/>
                  </a:cubicBezTo>
                  <a:lnTo>
                    <a:pt x="9090" y="11020"/>
                  </a:lnTo>
                  <a:cubicBezTo>
                    <a:pt x="9067" y="11057"/>
                    <a:pt x="8993" y="11169"/>
                    <a:pt x="9056" y="11287"/>
                  </a:cubicBezTo>
                  <a:cubicBezTo>
                    <a:pt x="9119" y="11403"/>
                    <a:pt x="9248" y="11403"/>
                    <a:pt x="9296" y="11403"/>
                  </a:cubicBezTo>
                  <a:lnTo>
                    <a:pt x="9840" y="11403"/>
                  </a:lnTo>
                  <a:lnTo>
                    <a:pt x="9840" y="12266"/>
                  </a:lnTo>
                  <a:lnTo>
                    <a:pt x="8210" y="12266"/>
                  </a:lnTo>
                  <a:lnTo>
                    <a:pt x="8210" y="10624"/>
                  </a:lnTo>
                  <a:cubicBezTo>
                    <a:pt x="8210" y="10535"/>
                    <a:pt x="8150" y="10452"/>
                    <a:pt x="8062" y="10434"/>
                  </a:cubicBezTo>
                  <a:cubicBezTo>
                    <a:pt x="8047" y="10431"/>
                    <a:pt x="8032" y="10429"/>
                    <a:pt x="8018" y="10429"/>
                  </a:cubicBezTo>
                  <a:cubicBezTo>
                    <a:pt x="7913" y="10429"/>
                    <a:pt x="7826" y="10513"/>
                    <a:pt x="7826" y="10618"/>
                  </a:cubicBezTo>
                  <a:lnTo>
                    <a:pt x="7826" y="12267"/>
                  </a:lnTo>
                  <a:lnTo>
                    <a:pt x="6114" y="12267"/>
                  </a:lnTo>
                  <a:lnTo>
                    <a:pt x="6416" y="11752"/>
                  </a:lnTo>
                  <a:cubicBezTo>
                    <a:pt x="6479" y="11641"/>
                    <a:pt x="6487" y="11543"/>
                    <a:pt x="6444" y="11422"/>
                  </a:cubicBezTo>
                  <a:lnTo>
                    <a:pt x="5959" y="10075"/>
                  </a:lnTo>
                  <a:lnTo>
                    <a:pt x="6283" y="9475"/>
                  </a:lnTo>
                  <a:lnTo>
                    <a:pt x="6292" y="9480"/>
                  </a:lnTo>
                  <a:cubicBezTo>
                    <a:pt x="6297" y="9483"/>
                    <a:pt x="6301" y="9485"/>
                    <a:pt x="6306" y="9488"/>
                  </a:cubicBezTo>
                  <a:cubicBezTo>
                    <a:pt x="6421" y="9543"/>
                    <a:pt x="6524" y="9571"/>
                    <a:pt x="6619" y="9571"/>
                  </a:cubicBezTo>
                  <a:cubicBezTo>
                    <a:pt x="6675" y="9571"/>
                    <a:pt x="6727" y="9561"/>
                    <a:pt x="6777" y="9543"/>
                  </a:cubicBezTo>
                  <a:cubicBezTo>
                    <a:pt x="6904" y="9494"/>
                    <a:pt x="7004" y="9388"/>
                    <a:pt x="7071" y="9228"/>
                  </a:cubicBezTo>
                  <a:lnTo>
                    <a:pt x="7559" y="8066"/>
                  </a:lnTo>
                  <a:close/>
                  <a:moveTo>
                    <a:pt x="5217" y="1"/>
                  </a:moveTo>
                  <a:cubicBezTo>
                    <a:pt x="5084" y="1"/>
                    <a:pt x="4954" y="10"/>
                    <a:pt x="4829" y="28"/>
                  </a:cubicBezTo>
                  <a:cubicBezTo>
                    <a:pt x="4350" y="97"/>
                    <a:pt x="3961" y="296"/>
                    <a:pt x="3695" y="603"/>
                  </a:cubicBezTo>
                  <a:cubicBezTo>
                    <a:pt x="3155" y="680"/>
                    <a:pt x="2352" y="1088"/>
                    <a:pt x="2379" y="2847"/>
                  </a:cubicBezTo>
                  <a:cubicBezTo>
                    <a:pt x="2379" y="2866"/>
                    <a:pt x="2379" y="3350"/>
                    <a:pt x="2379" y="3350"/>
                  </a:cubicBezTo>
                  <a:lnTo>
                    <a:pt x="2094" y="3350"/>
                  </a:lnTo>
                  <a:cubicBezTo>
                    <a:pt x="1828" y="3350"/>
                    <a:pt x="1614" y="3567"/>
                    <a:pt x="1614" y="3832"/>
                  </a:cubicBezTo>
                  <a:lnTo>
                    <a:pt x="1614" y="4119"/>
                  </a:lnTo>
                  <a:cubicBezTo>
                    <a:pt x="1614" y="4335"/>
                    <a:pt x="1720" y="4564"/>
                    <a:pt x="1904" y="4746"/>
                  </a:cubicBezTo>
                  <a:cubicBezTo>
                    <a:pt x="2051" y="4894"/>
                    <a:pt x="2235" y="4993"/>
                    <a:pt x="2416" y="5032"/>
                  </a:cubicBezTo>
                  <a:cubicBezTo>
                    <a:pt x="2548" y="5661"/>
                    <a:pt x="2961" y="6312"/>
                    <a:pt x="3513" y="6800"/>
                  </a:cubicBezTo>
                  <a:lnTo>
                    <a:pt x="3513" y="7555"/>
                  </a:lnTo>
                  <a:cubicBezTo>
                    <a:pt x="3513" y="7567"/>
                    <a:pt x="3513" y="7579"/>
                    <a:pt x="3513" y="7590"/>
                  </a:cubicBezTo>
                  <a:cubicBezTo>
                    <a:pt x="3494" y="7595"/>
                    <a:pt x="3473" y="7599"/>
                    <a:pt x="3450" y="7606"/>
                  </a:cubicBezTo>
                  <a:cubicBezTo>
                    <a:pt x="3372" y="7624"/>
                    <a:pt x="3293" y="7642"/>
                    <a:pt x="3215" y="7661"/>
                  </a:cubicBezTo>
                  <a:cubicBezTo>
                    <a:pt x="2661" y="7793"/>
                    <a:pt x="2089" y="7929"/>
                    <a:pt x="1574" y="8198"/>
                  </a:cubicBezTo>
                  <a:cubicBezTo>
                    <a:pt x="1493" y="8241"/>
                    <a:pt x="1450" y="8333"/>
                    <a:pt x="1474" y="8420"/>
                  </a:cubicBezTo>
                  <a:cubicBezTo>
                    <a:pt x="1500" y="8507"/>
                    <a:pt x="1577" y="8558"/>
                    <a:pt x="1657" y="8558"/>
                  </a:cubicBezTo>
                  <a:cubicBezTo>
                    <a:pt x="1686" y="8558"/>
                    <a:pt x="1717" y="8552"/>
                    <a:pt x="1744" y="8537"/>
                  </a:cubicBezTo>
                  <a:cubicBezTo>
                    <a:pt x="2140" y="8330"/>
                    <a:pt x="2589" y="8204"/>
                    <a:pt x="3039" y="8093"/>
                  </a:cubicBezTo>
                  <a:lnTo>
                    <a:pt x="3523" y="9247"/>
                  </a:lnTo>
                  <a:cubicBezTo>
                    <a:pt x="3591" y="9406"/>
                    <a:pt x="3689" y="9512"/>
                    <a:pt x="3816" y="9560"/>
                  </a:cubicBezTo>
                  <a:cubicBezTo>
                    <a:pt x="3867" y="9578"/>
                    <a:pt x="3919" y="9587"/>
                    <a:pt x="3974" y="9587"/>
                  </a:cubicBezTo>
                  <a:cubicBezTo>
                    <a:pt x="4070" y="9587"/>
                    <a:pt x="4172" y="9560"/>
                    <a:pt x="4284" y="9505"/>
                  </a:cubicBezTo>
                  <a:cubicBezTo>
                    <a:pt x="4289" y="9503"/>
                    <a:pt x="4293" y="9500"/>
                    <a:pt x="4298" y="9498"/>
                  </a:cubicBezTo>
                  <a:lnTo>
                    <a:pt x="4307" y="9492"/>
                  </a:lnTo>
                  <a:lnTo>
                    <a:pt x="4629" y="10089"/>
                  </a:lnTo>
                  <a:lnTo>
                    <a:pt x="4148" y="11427"/>
                  </a:lnTo>
                  <a:cubicBezTo>
                    <a:pt x="4103" y="11549"/>
                    <a:pt x="4112" y="11647"/>
                    <a:pt x="4175" y="11755"/>
                  </a:cubicBezTo>
                  <a:lnTo>
                    <a:pt x="4474" y="12266"/>
                  </a:lnTo>
                  <a:lnTo>
                    <a:pt x="2764" y="12266"/>
                  </a:lnTo>
                  <a:lnTo>
                    <a:pt x="2764" y="10620"/>
                  </a:lnTo>
                  <a:cubicBezTo>
                    <a:pt x="2772" y="10523"/>
                    <a:pt x="2701" y="10436"/>
                    <a:pt x="2606" y="10425"/>
                  </a:cubicBezTo>
                  <a:cubicBezTo>
                    <a:pt x="2598" y="10424"/>
                    <a:pt x="2590" y="10423"/>
                    <a:pt x="2582" y="10423"/>
                  </a:cubicBezTo>
                  <a:cubicBezTo>
                    <a:pt x="2476" y="10423"/>
                    <a:pt x="2391" y="10508"/>
                    <a:pt x="2381" y="10614"/>
                  </a:cubicBezTo>
                  <a:lnTo>
                    <a:pt x="2381" y="12266"/>
                  </a:lnTo>
                  <a:lnTo>
                    <a:pt x="453" y="12266"/>
                  </a:lnTo>
                  <a:cubicBezTo>
                    <a:pt x="428" y="12261"/>
                    <a:pt x="410" y="12259"/>
                    <a:pt x="396" y="12259"/>
                  </a:cubicBezTo>
                  <a:cubicBezTo>
                    <a:pt x="396" y="12253"/>
                    <a:pt x="397" y="12247"/>
                    <a:pt x="397" y="12241"/>
                  </a:cubicBezTo>
                  <a:lnTo>
                    <a:pt x="744" y="9862"/>
                  </a:lnTo>
                  <a:cubicBezTo>
                    <a:pt x="793" y="9523"/>
                    <a:pt x="919" y="9241"/>
                    <a:pt x="1126" y="9001"/>
                  </a:cubicBezTo>
                  <a:cubicBezTo>
                    <a:pt x="1190" y="8929"/>
                    <a:pt x="1197" y="8819"/>
                    <a:pt x="1134" y="8745"/>
                  </a:cubicBezTo>
                  <a:cubicBezTo>
                    <a:pt x="1095" y="8702"/>
                    <a:pt x="1042" y="8680"/>
                    <a:pt x="990" y="8680"/>
                  </a:cubicBezTo>
                  <a:cubicBezTo>
                    <a:pt x="937" y="8680"/>
                    <a:pt x="885" y="8702"/>
                    <a:pt x="847" y="8745"/>
                  </a:cubicBezTo>
                  <a:cubicBezTo>
                    <a:pt x="589" y="9038"/>
                    <a:pt x="428" y="9396"/>
                    <a:pt x="368" y="9808"/>
                  </a:cubicBezTo>
                  <a:lnTo>
                    <a:pt x="22" y="12186"/>
                  </a:lnTo>
                  <a:cubicBezTo>
                    <a:pt x="8" y="12278"/>
                    <a:pt x="0" y="12413"/>
                    <a:pt x="92" y="12519"/>
                  </a:cubicBezTo>
                  <a:cubicBezTo>
                    <a:pt x="184" y="12626"/>
                    <a:pt x="453" y="12631"/>
                    <a:pt x="453" y="12631"/>
                  </a:cubicBezTo>
                  <a:lnTo>
                    <a:pt x="9840" y="12631"/>
                  </a:lnTo>
                  <a:lnTo>
                    <a:pt x="9840" y="12651"/>
                  </a:lnTo>
                  <a:cubicBezTo>
                    <a:pt x="9840" y="12819"/>
                    <a:pt x="9974" y="12956"/>
                    <a:pt x="10139" y="12956"/>
                  </a:cubicBezTo>
                  <a:lnTo>
                    <a:pt x="11633" y="12956"/>
                  </a:lnTo>
                  <a:cubicBezTo>
                    <a:pt x="11797" y="12956"/>
                    <a:pt x="11929" y="12822"/>
                    <a:pt x="11929" y="12658"/>
                  </a:cubicBezTo>
                  <a:lnTo>
                    <a:pt x="11929" y="11403"/>
                  </a:lnTo>
                  <a:lnTo>
                    <a:pt x="12478" y="11403"/>
                  </a:lnTo>
                  <a:cubicBezTo>
                    <a:pt x="12528" y="11403"/>
                    <a:pt x="12656" y="11403"/>
                    <a:pt x="12721" y="11285"/>
                  </a:cubicBezTo>
                  <a:cubicBezTo>
                    <a:pt x="12784" y="11169"/>
                    <a:pt x="12710" y="11057"/>
                    <a:pt x="12686" y="11018"/>
                  </a:cubicBezTo>
                  <a:lnTo>
                    <a:pt x="12143" y="10193"/>
                  </a:lnTo>
                  <a:cubicBezTo>
                    <a:pt x="12105" y="10138"/>
                    <a:pt x="12042" y="10104"/>
                    <a:pt x="11978" y="10104"/>
                  </a:cubicBezTo>
                  <a:cubicBezTo>
                    <a:pt x="11957" y="10104"/>
                    <a:pt x="11936" y="10107"/>
                    <a:pt x="11916" y="10115"/>
                  </a:cubicBezTo>
                  <a:cubicBezTo>
                    <a:pt x="11794" y="10161"/>
                    <a:pt x="11753" y="10301"/>
                    <a:pt x="11820" y="10402"/>
                  </a:cubicBezTo>
                  <a:lnTo>
                    <a:pt x="12227" y="11020"/>
                  </a:lnTo>
                  <a:lnTo>
                    <a:pt x="11843" y="11020"/>
                  </a:lnTo>
                  <a:cubicBezTo>
                    <a:pt x="11679" y="11020"/>
                    <a:pt x="11546" y="11153"/>
                    <a:pt x="11546" y="11318"/>
                  </a:cubicBezTo>
                  <a:lnTo>
                    <a:pt x="11546" y="12572"/>
                  </a:lnTo>
                  <a:lnTo>
                    <a:pt x="10224" y="12572"/>
                  </a:lnTo>
                  <a:lnTo>
                    <a:pt x="10224" y="11318"/>
                  </a:lnTo>
                  <a:cubicBezTo>
                    <a:pt x="10224" y="11153"/>
                    <a:pt x="10090" y="11020"/>
                    <a:pt x="9926" y="11020"/>
                  </a:cubicBezTo>
                  <a:lnTo>
                    <a:pt x="9558" y="11020"/>
                  </a:lnTo>
                  <a:lnTo>
                    <a:pt x="10892" y="8991"/>
                  </a:lnTo>
                  <a:lnTo>
                    <a:pt x="11363" y="9705"/>
                  </a:lnTo>
                  <a:cubicBezTo>
                    <a:pt x="11401" y="9763"/>
                    <a:pt x="11464" y="9797"/>
                    <a:pt x="11529" y="9797"/>
                  </a:cubicBezTo>
                  <a:cubicBezTo>
                    <a:pt x="11557" y="9797"/>
                    <a:pt x="11584" y="9791"/>
                    <a:pt x="11610" y="9778"/>
                  </a:cubicBezTo>
                  <a:cubicBezTo>
                    <a:pt x="11715" y="9727"/>
                    <a:pt x="11747" y="9598"/>
                    <a:pt x="11685" y="9503"/>
                  </a:cubicBezTo>
                  <a:lnTo>
                    <a:pt x="11095" y="8607"/>
                  </a:lnTo>
                  <a:cubicBezTo>
                    <a:pt x="11046" y="8534"/>
                    <a:pt x="10972" y="8491"/>
                    <a:pt x="10892" y="8491"/>
                  </a:cubicBezTo>
                  <a:cubicBezTo>
                    <a:pt x="10813" y="8491"/>
                    <a:pt x="10739" y="8534"/>
                    <a:pt x="10691" y="8607"/>
                  </a:cubicBezTo>
                  <a:lnTo>
                    <a:pt x="10162" y="9411"/>
                  </a:lnTo>
                  <a:cubicBezTo>
                    <a:pt x="9997" y="8917"/>
                    <a:pt x="9659" y="8532"/>
                    <a:pt x="9141" y="8239"/>
                  </a:cubicBezTo>
                  <a:cubicBezTo>
                    <a:pt x="8599" y="7934"/>
                    <a:pt x="7950" y="7780"/>
                    <a:pt x="7378" y="7645"/>
                  </a:cubicBezTo>
                  <a:cubicBezTo>
                    <a:pt x="7305" y="7627"/>
                    <a:pt x="7231" y="7610"/>
                    <a:pt x="7160" y="7593"/>
                  </a:cubicBezTo>
                  <a:cubicBezTo>
                    <a:pt x="7137" y="7587"/>
                    <a:pt x="7116" y="7583"/>
                    <a:pt x="7097" y="7578"/>
                  </a:cubicBezTo>
                  <a:cubicBezTo>
                    <a:pt x="7097" y="7567"/>
                    <a:pt x="7097" y="7556"/>
                    <a:pt x="7097" y="7544"/>
                  </a:cubicBezTo>
                  <a:lnTo>
                    <a:pt x="7097" y="6780"/>
                  </a:lnTo>
                  <a:cubicBezTo>
                    <a:pt x="7648" y="6294"/>
                    <a:pt x="8059" y="5645"/>
                    <a:pt x="8191" y="5018"/>
                  </a:cubicBezTo>
                  <a:cubicBezTo>
                    <a:pt x="8372" y="4981"/>
                    <a:pt x="8556" y="4880"/>
                    <a:pt x="8707" y="4732"/>
                  </a:cubicBezTo>
                  <a:cubicBezTo>
                    <a:pt x="8891" y="4550"/>
                    <a:pt x="8996" y="4321"/>
                    <a:pt x="8996" y="4105"/>
                  </a:cubicBezTo>
                  <a:lnTo>
                    <a:pt x="8996" y="3821"/>
                  </a:lnTo>
                  <a:cubicBezTo>
                    <a:pt x="8996" y="3821"/>
                    <a:pt x="8774" y="3340"/>
                    <a:pt x="8507" y="3330"/>
                  </a:cubicBezTo>
                  <a:lnTo>
                    <a:pt x="8230" y="3330"/>
                  </a:lnTo>
                  <a:lnTo>
                    <a:pt x="8230" y="2478"/>
                  </a:lnTo>
                  <a:cubicBezTo>
                    <a:pt x="8228" y="1952"/>
                    <a:pt x="8024" y="1451"/>
                    <a:pt x="7637" y="1031"/>
                  </a:cubicBezTo>
                  <a:cubicBezTo>
                    <a:pt x="7301" y="665"/>
                    <a:pt x="6826" y="364"/>
                    <a:pt x="6300" y="186"/>
                  </a:cubicBezTo>
                  <a:cubicBezTo>
                    <a:pt x="5942" y="64"/>
                    <a:pt x="5569" y="1"/>
                    <a:pt x="5217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71"/>
            <p:cNvSpPr/>
            <p:nvPr/>
          </p:nvSpPr>
          <p:spPr>
            <a:xfrm>
              <a:off x="1799713" y="3968757"/>
              <a:ext cx="96916" cy="91953"/>
            </a:xfrm>
            <a:custGeom>
              <a:avLst/>
              <a:gdLst/>
              <a:ahLst/>
              <a:cxnLst/>
              <a:rect l="l" t="t" r="r" b="b"/>
              <a:pathLst>
                <a:path w="3359" h="3187" extrusionOk="0">
                  <a:moveTo>
                    <a:pt x="1680" y="473"/>
                  </a:moveTo>
                  <a:lnTo>
                    <a:pt x="2091" y="1063"/>
                  </a:lnTo>
                  <a:cubicBezTo>
                    <a:pt x="2116" y="1099"/>
                    <a:pt x="2151" y="1125"/>
                    <a:pt x="2193" y="1137"/>
                  </a:cubicBezTo>
                  <a:lnTo>
                    <a:pt x="2881" y="1346"/>
                  </a:lnTo>
                  <a:lnTo>
                    <a:pt x="2447" y="1921"/>
                  </a:lnTo>
                  <a:cubicBezTo>
                    <a:pt x="2421" y="1955"/>
                    <a:pt x="2407" y="1996"/>
                    <a:pt x="2409" y="2039"/>
                  </a:cubicBezTo>
                  <a:lnTo>
                    <a:pt x="2423" y="2758"/>
                  </a:lnTo>
                  <a:lnTo>
                    <a:pt x="2423" y="2758"/>
                  </a:lnTo>
                  <a:lnTo>
                    <a:pt x="1742" y="2522"/>
                  </a:lnTo>
                  <a:cubicBezTo>
                    <a:pt x="1722" y="2515"/>
                    <a:pt x="1701" y="2512"/>
                    <a:pt x="1679" y="2512"/>
                  </a:cubicBezTo>
                  <a:cubicBezTo>
                    <a:pt x="1658" y="2512"/>
                    <a:pt x="1637" y="2515"/>
                    <a:pt x="1617" y="2522"/>
                  </a:cubicBezTo>
                  <a:lnTo>
                    <a:pt x="938" y="2758"/>
                  </a:lnTo>
                  <a:lnTo>
                    <a:pt x="938" y="2758"/>
                  </a:lnTo>
                  <a:lnTo>
                    <a:pt x="952" y="2039"/>
                  </a:lnTo>
                  <a:cubicBezTo>
                    <a:pt x="952" y="1996"/>
                    <a:pt x="939" y="1955"/>
                    <a:pt x="913" y="1921"/>
                  </a:cubicBezTo>
                  <a:lnTo>
                    <a:pt x="479" y="1346"/>
                  </a:lnTo>
                  <a:lnTo>
                    <a:pt x="1168" y="1137"/>
                  </a:lnTo>
                  <a:cubicBezTo>
                    <a:pt x="1209" y="1125"/>
                    <a:pt x="1243" y="1099"/>
                    <a:pt x="1268" y="1063"/>
                  </a:cubicBezTo>
                  <a:lnTo>
                    <a:pt x="1680" y="473"/>
                  </a:lnTo>
                  <a:close/>
                  <a:moveTo>
                    <a:pt x="1680" y="0"/>
                  </a:moveTo>
                  <a:cubicBezTo>
                    <a:pt x="1619" y="0"/>
                    <a:pt x="1531" y="23"/>
                    <a:pt x="1453" y="134"/>
                  </a:cubicBezTo>
                  <a:lnTo>
                    <a:pt x="995" y="792"/>
                  </a:lnTo>
                  <a:lnTo>
                    <a:pt x="225" y="1027"/>
                  </a:lnTo>
                  <a:cubicBezTo>
                    <a:pt x="122" y="1059"/>
                    <a:pt x="56" y="1117"/>
                    <a:pt x="28" y="1200"/>
                  </a:cubicBezTo>
                  <a:cubicBezTo>
                    <a:pt x="1" y="1283"/>
                    <a:pt x="20" y="1369"/>
                    <a:pt x="86" y="1456"/>
                  </a:cubicBezTo>
                  <a:lnTo>
                    <a:pt x="570" y="2097"/>
                  </a:lnTo>
                  <a:lnTo>
                    <a:pt x="554" y="2899"/>
                  </a:lnTo>
                  <a:cubicBezTo>
                    <a:pt x="553" y="3034"/>
                    <a:pt x="611" y="3105"/>
                    <a:pt x="659" y="3140"/>
                  </a:cubicBezTo>
                  <a:cubicBezTo>
                    <a:pt x="691" y="3165"/>
                    <a:pt x="738" y="3186"/>
                    <a:pt x="804" y="3186"/>
                  </a:cubicBezTo>
                  <a:cubicBezTo>
                    <a:pt x="838" y="3186"/>
                    <a:pt x="876" y="3180"/>
                    <a:pt x="921" y="3165"/>
                  </a:cubicBezTo>
                  <a:lnTo>
                    <a:pt x="1680" y="2903"/>
                  </a:lnTo>
                  <a:lnTo>
                    <a:pt x="2438" y="3165"/>
                  </a:lnTo>
                  <a:cubicBezTo>
                    <a:pt x="2482" y="3180"/>
                    <a:pt x="2521" y="3186"/>
                    <a:pt x="2556" y="3186"/>
                  </a:cubicBezTo>
                  <a:cubicBezTo>
                    <a:pt x="2620" y="3186"/>
                    <a:pt x="2668" y="3164"/>
                    <a:pt x="2700" y="3140"/>
                  </a:cubicBezTo>
                  <a:cubicBezTo>
                    <a:pt x="2749" y="3105"/>
                    <a:pt x="2806" y="3034"/>
                    <a:pt x="2805" y="2899"/>
                  </a:cubicBezTo>
                  <a:lnTo>
                    <a:pt x="2789" y="2097"/>
                  </a:lnTo>
                  <a:lnTo>
                    <a:pt x="3274" y="1456"/>
                  </a:lnTo>
                  <a:cubicBezTo>
                    <a:pt x="3338" y="1369"/>
                    <a:pt x="3358" y="1283"/>
                    <a:pt x="3331" y="1200"/>
                  </a:cubicBezTo>
                  <a:cubicBezTo>
                    <a:pt x="3303" y="1117"/>
                    <a:pt x="3237" y="1059"/>
                    <a:pt x="3133" y="1027"/>
                  </a:cubicBezTo>
                  <a:lnTo>
                    <a:pt x="2366" y="792"/>
                  </a:lnTo>
                  <a:lnTo>
                    <a:pt x="1906" y="134"/>
                  </a:lnTo>
                  <a:cubicBezTo>
                    <a:pt x="1827" y="23"/>
                    <a:pt x="1740" y="0"/>
                    <a:pt x="168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0" name="Google Shape;2740;p71"/>
          <p:cNvGrpSpPr/>
          <p:nvPr/>
        </p:nvGrpSpPr>
        <p:grpSpPr>
          <a:xfrm>
            <a:off x="2387592" y="3830496"/>
            <a:ext cx="324850" cy="375890"/>
            <a:chOff x="2361817" y="3830496"/>
            <a:chExt cx="324850" cy="375890"/>
          </a:xfrm>
        </p:grpSpPr>
        <p:sp>
          <p:nvSpPr>
            <p:cNvPr id="2741" name="Google Shape;2741;p71"/>
            <p:cNvSpPr/>
            <p:nvPr/>
          </p:nvSpPr>
          <p:spPr>
            <a:xfrm>
              <a:off x="2412598" y="3913649"/>
              <a:ext cx="236533" cy="132173"/>
            </a:xfrm>
            <a:custGeom>
              <a:avLst/>
              <a:gdLst/>
              <a:ahLst/>
              <a:cxnLst/>
              <a:rect l="l" t="t" r="r" b="b"/>
              <a:pathLst>
                <a:path w="8198" h="4581" extrusionOk="0">
                  <a:moveTo>
                    <a:pt x="4099" y="1"/>
                  </a:moveTo>
                  <a:cubicBezTo>
                    <a:pt x="2050" y="34"/>
                    <a:pt x="0" y="1564"/>
                    <a:pt x="0" y="4581"/>
                  </a:cubicBezTo>
                  <a:lnTo>
                    <a:pt x="8197" y="4581"/>
                  </a:lnTo>
                  <a:cubicBezTo>
                    <a:pt x="8197" y="1564"/>
                    <a:pt x="6148" y="34"/>
                    <a:pt x="4099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71"/>
            <p:cNvSpPr/>
            <p:nvPr/>
          </p:nvSpPr>
          <p:spPr>
            <a:xfrm>
              <a:off x="2632915" y="4045793"/>
              <a:ext cx="46222" cy="54127"/>
            </a:xfrm>
            <a:custGeom>
              <a:avLst/>
              <a:gdLst/>
              <a:ahLst/>
              <a:cxnLst/>
              <a:rect l="l" t="t" r="r" b="b"/>
              <a:pathLst>
                <a:path w="1602" h="1876" extrusionOk="0">
                  <a:moveTo>
                    <a:pt x="566" y="1"/>
                  </a:moveTo>
                  <a:lnTo>
                    <a:pt x="0" y="812"/>
                  </a:lnTo>
                  <a:lnTo>
                    <a:pt x="489" y="1869"/>
                  </a:lnTo>
                  <a:cubicBezTo>
                    <a:pt x="1011" y="1875"/>
                    <a:pt x="1601" y="1343"/>
                    <a:pt x="1601" y="822"/>
                  </a:cubicBezTo>
                  <a:lnTo>
                    <a:pt x="1601" y="414"/>
                  </a:lnTo>
                  <a:cubicBezTo>
                    <a:pt x="1601" y="187"/>
                    <a:pt x="1413" y="1"/>
                    <a:pt x="1184" y="1"/>
                  </a:cubicBezTo>
                  <a:lnTo>
                    <a:pt x="566" y="1"/>
                  </a:ln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71"/>
            <p:cNvSpPr/>
            <p:nvPr/>
          </p:nvSpPr>
          <p:spPr>
            <a:xfrm>
              <a:off x="2382591" y="4045793"/>
              <a:ext cx="49944" cy="54156"/>
            </a:xfrm>
            <a:custGeom>
              <a:avLst/>
              <a:gdLst/>
              <a:ahLst/>
              <a:cxnLst/>
              <a:rect l="l" t="t" r="r" b="b"/>
              <a:pathLst>
                <a:path w="1731" h="1877" extrusionOk="0">
                  <a:moveTo>
                    <a:pt x="0" y="414"/>
                  </a:moveTo>
                  <a:lnTo>
                    <a:pt x="0" y="822"/>
                  </a:lnTo>
                  <a:cubicBezTo>
                    <a:pt x="0" y="1343"/>
                    <a:pt x="591" y="1877"/>
                    <a:pt x="1111" y="1869"/>
                  </a:cubicBezTo>
                  <a:lnTo>
                    <a:pt x="1730" y="935"/>
                  </a:lnTo>
                  <a:lnTo>
                    <a:pt x="1034" y="1"/>
                  </a:lnTo>
                  <a:lnTo>
                    <a:pt x="416" y="1"/>
                  </a:lnTo>
                  <a:cubicBezTo>
                    <a:pt x="187" y="1"/>
                    <a:pt x="0" y="187"/>
                    <a:pt x="0" y="414"/>
                  </a:cubicBezTo>
                  <a:close/>
                </a:path>
              </a:pathLst>
            </a:custGeom>
            <a:solidFill>
              <a:srgbClr val="FFBC85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71"/>
            <p:cNvSpPr/>
            <p:nvPr/>
          </p:nvSpPr>
          <p:spPr>
            <a:xfrm>
              <a:off x="2412453" y="4006323"/>
              <a:ext cx="236821" cy="194264"/>
            </a:xfrm>
            <a:custGeom>
              <a:avLst/>
              <a:gdLst/>
              <a:ahLst/>
              <a:cxnLst/>
              <a:rect l="l" t="t" r="r" b="b"/>
              <a:pathLst>
                <a:path w="8208" h="6733" extrusionOk="0">
                  <a:moveTo>
                    <a:pt x="2559" y="292"/>
                  </a:moveTo>
                  <a:cubicBezTo>
                    <a:pt x="1413" y="1"/>
                    <a:pt x="1662" y="1257"/>
                    <a:pt x="1" y="1372"/>
                  </a:cubicBezTo>
                  <a:lnTo>
                    <a:pt x="1" y="2616"/>
                  </a:lnTo>
                  <a:cubicBezTo>
                    <a:pt x="1" y="2818"/>
                    <a:pt x="27" y="3029"/>
                    <a:pt x="77" y="3242"/>
                  </a:cubicBezTo>
                  <a:cubicBezTo>
                    <a:pt x="392" y="4561"/>
                    <a:pt x="1619" y="5992"/>
                    <a:pt x="3076" y="6527"/>
                  </a:cubicBezTo>
                  <a:cubicBezTo>
                    <a:pt x="3447" y="6666"/>
                    <a:pt x="3776" y="6733"/>
                    <a:pt x="4104" y="6733"/>
                  </a:cubicBezTo>
                  <a:cubicBezTo>
                    <a:pt x="4432" y="6733"/>
                    <a:pt x="4759" y="6664"/>
                    <a:pt x="5132" y="6527"/>
                  </a:cubicBezTo>
                  <a:cubicBezTo>
                    <a:pt x="6587" y="5992"/>
                    <a:pt x="7816" y="4561"/>
                    <a:pt x="8129" y="3242"/>
                  </a:cubicBezTo>
                  <a:cubicBezTo>
                    <a:pt x="8179" y="3029"/>
                    <a:pt x="8207" y="2818"/>
                    <a:pt x="8207" y="2616"/>
                  </a:cubicBezTo>
                  <a:lnTo>
                    <a:pt x="8207" y="1372"/>
                  </a:lnTo>
                  <a:cubicBezTo>
                    <a:pt x="6546" y="1257"/>
                    <a:pt x="6793" y="1"/>
                    <a:pt x="5647" y="292"/>
                  </a:cubicBezTo>
                  <a:cubicBezTo>
                    <a:pt x="4760" y="519"/>
                    <a:pt x="4434" y="633"/>
                    <a:pt x="4104" y="633"/>
                  </a:cubicBezTo>
                  <a:cubicBezTo>
                    <a:pt x="3774" y="633"/>
                    <a:pt x="3446" y="519"/>
                    <a:pt x="2559" y="292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71"/>
            <p:cNvSpPr/>
            <p:nvPr/>
          </p:nvSpPr>
          <p:spPr>
            <a:xfrm>
              <a:off x="2559919" y="3860329"/>
              <a:ext cx="126691" cy="125624"/>
            </a:xfrm>
            <a:custGeom>
              <a:avLst/>
              <a:gdLst/>
              <a:ahLst/>
              <a:cxnLst/>
              <a:rect l="l" t="t" r="r" b="b"/>
              <a:pathLst>
                <a:path w="4391" h="4354" extrusionOk="0">
                  <a:moveTo>
                    <a:pt x="1234" y="3950"/>
                  </a:moveTo>
                  <a:cubicBezTo>
                    <a:pt x="1995" y="4354"/>
                    <a:pt x="2963" y="4237"/>
                    <a:pt x="3605" y="3600"/>
                  </a:cubicBezTo>
                  <a:cubicBezTo>
                    <a:pt x="4391" y="2821"/>
                    <a:pt x="4391" y="1559"/>
                    <a:pt x="3605" y="779"/>
                  </a:cubicBezTo>
                  <a:cubicBezTo>
                    <a:pt x="2820" y="0"/>
                    <a:pt x="1545" y="0"/>
                    <a:pt x="760" y="779"/>
                  </a:cubicBezTo>
                  <a:cubicBezTo>
                    <a:pt x="117" y="1416"/>
                    <a:pt x="1" y="2376"/>
                    <a:pt x="407" y="3131"/>
                  </a:cubicBezTo>
                  <a:lnTo>
                    <a:pt x="229" y="4053"/>
                  </a:lnTo>
                  <a:cubicBezTo>
                    <a:pt x="212" y="4137"/>
                    <a:pt x="211" y="4145"/>
                    <a:pt x="297" y="4128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71"/>
            <p:cNvSpPr/>
            <p:nvPr/>
          </p:nvSpPr>
          <p:spPr>
            <a:xfrm>
              <a:off x="2364270" y="3830496"/>
              <a:ext cx="158025" cy="156640"/>
            </a:xfrm>
            <a:custGeom>
              <a:avLst/>
              <a:gdLst/>
              <a:ahLst/>
              <a:cxnLst/>
              <a:rect l="l" t="t" r="r" b="b"/>
              <a:pathLst>
                <a:path w="5477" h="5429" extrusionOk="0">
                  <a:moveTo>
                    <a:pt x="3938" y="4926"/>
                  </a:moveTo>
                  <a:cubicBezTo>
                    <a:pt x="2990" y="5429"/>
                    <a:pt x="1781" y="5283"/>
                    <a:pt x="980" y="4490"/>
                  </a:cubicBezTo>
                  <a:cubicBezTo>
                    <a:pt x="0" y="3519"/>
                    <a:pt x="0" y="1944"/>
                    <a:pt x="980" y="971"/>
                  </a:cubicBezTo>
                  <a:cubicBezTo>
                    <a:pt x="1961" y="0"/>
                    <a:pt x="3550" y="0"/>
                    <a:pt x="4530" y="971"/>
                  </a:cubicBezTo>
                  <a:cubicBezTo>
                    <a:pt x="5331" y="1766"/>
                    <a:pt x="5476" y="2962"/>
                    <a:pt x="4970" y="3904"/>
                  </a:cubicBezTo>
                  <a:lnTo>
                    <a:pt x="5194" y="5055"/>
                  </a:lnTo>
                  <a:cubicBezTo>
                    <a:pt x="5214" y="5161"/>
                    <a:pt x="5215" y="5170"/>
                    <a:pt x="5107" y="5148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71"/>
            <p:cNvSpPr/>
            <p:nvPr/>
          </p:nvSpPr>
          <p:spPr>
            <a:xfrm>
              <a:off x="2513466" y="4144238"/>
              <a:ext cx="38951" cy="18783"/>
            </a:xfrm>
            <a:custGeom>
              <a:avLst/>
              <a:gdLst/>
              <a:ahLst/>
              <a:cxnLst/>
              <a:rect l="l" t="t" r="r" b="b"/>
              <a:pathLst>
                <a:path w="1350" h="651" extrusionOk="0">
                  <a:moveTo>
                    <a:pt x="509" y="1"/>
                  </a:moveTo>
                  <a:cubicBezTo>
                    <a:pt x="382" y="1"/>
                    <a:pt x="256" y="23"/>
                    <a:pt x="143" y="71"/>
                  </a:cubicBezTo>
                  <a:cubicBezTo>
                    <a:pt x="46" y="111"/>
                    <a:pt x="0" y="223"/>
                    <a:pt x="41" y="319"/>
                  </a:cubicBezTo>
                  <a:cubicBezTo>
                    <a:pt x="71" y="392"/>
                    <a:pt x="142" y="435"/>
                    <a:pt x="216" y="435"/>
                  </a:cubicBezTo>
                  <a:cubicBezTo>
                    <a:pt x="241" y="435"/>
                    <a:pt x="266" y="431"/>
                    <a:pt x="290" y="421"/>
                  </a:cubicBezTo>
                  <a:cubicBezTo>
                    <a:pt x="355" y="393"/>
                    <a:pt x="431" y="380"/>
                    <a:pt x="508" y="380"/>
                  </a:cubicBezTo>
                  <a:cubicBezTo>
                    <a:pt x="693" y="380"/>
                    <a:pt x="888" y="454"/>
                    <a:pt x="988" y="579"/>
                  </a:cubicBezTo>
                  <a:cubicBezTo>
                    <a:pt x="1026" y="626"/>
                    <a:pt x="1081" y="651"/>
                    <a:pt x="1137" y="651"/>
                  </a:cubicBezTo>
                  <a:cubicBezTo>
                    <a:pt x="1178" y="651"/>
                    <a:pt x="1219" y="637"/>
                    <a:pt x="1255" y="608"/>
                  </a:cubicBezTo>
                  <a:cubicBezTo>
                    <a:pt x="1338" y="542"/>
                    <a:pt x="1350" y="422"/>
                    <a:pt x="1284" y="341"/>
                  </a:cubicBezTo>
                  <a:cubicBezTo>
                    <a:pt x="1110" y="125"/>
                    <a:pt x="806" y="1"/>
                    <a:pt x="50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71"/>
            <p:cNvSpPr/>
            <p:nvPr/>
          </p:nvSpPr>
          <p:spPr>
            <a:xfrm>
              <a:off x="2602188" y="3884363"/>
              <a:ext cx="38230" cy="57965"/>
            </a:xfrm>
            <a:custGeom>
              <a:avLst/>
              <a:gdLst/>
              <a:ahLst/>
              <a:cxnLst/>
              <a:rect l="l" t="t" r="r" b="b"/>
              <a:pathLst>
                <a:path w="1325" h="2009" extrusionOk="0">
                  <a:moveTo>
                    <a:pt x="663" y="0"/>
                  </a:moveTo>
                  <a:cubicBezTo>
                    <a:pt x="298" y="0"/>
                    <a:pt x="1" y="295"/>
                    <a:pt x="1" y="657"/>
                  </a:cubicBezTo>
                  <a:lnTo>
                    <a:pt x="1" y="838"/>
                  </a:lnTo>
                  <a:cubicBezTo>
                    <a:pt x="1" y="944"/>
                    <a:pt x="87" y="1030"/>
                    <a:pt x="194" y="1030"/>
                  </a:cubicBezTo>
                  <a:cubicBezTo>
                    <a:pt x="208" y="1030"/>
                    <a:pt x="223" y="1028"/>
                    <a:pt x="238" y="1025"/>
                  </a:cubicBezTo>
                  <a:cubicBezTo>
                    <a:pt x="324" y="1005"/>
                    <a:pt x="384" y="924"/>
                    <a:pt x="384" y="835"/>
                  </a:cubicBezTo>
                  <a:lnTo>
                    <a:pt x="384" y="655"/>
                  </a:lnTo>
                  <a:cubicBezTo>
                    <a:pt x="384" y="503"/>
                    <a:pt x="510" y="381"/>
                    <a:pt x="663" y="381"/>
                  </a:cubicBezTo>
                  <a:cubicBezTo>
                    <a:pt x="817" y="381"/>
                    <a:pt x="941" y="503"/>
                    <a:pt x="941" y="655"/>
                  </a:cubicBezTo>
                  <a:lnTo>
                    <a:pt x="941" y="844"/>
                  </a:lnTo>
                  <a:cubicBezTo>
                    <a:pt x="941" y="891"/>
                    <a:pt x="870" y="974"/>
                    <a:pt x="809" y="1046"/>
                  </a:cubicBezTo>
                  <a:cubicBezTo>
                    <a:pt x="705" y="1171"/>
                    <a:pt x="576" y="1322"/>
                    <a:pt x="576" y="1526"/>
                  </a:cubicBezTo>
                  <a:lnTo>
                    <a:pt x="576" y="1813"/>
                  </a:lnTo>
                  <a:cubicBezTo>
                    <a:pt x="576" y="1902"/>
                    <a:pt x="636" y="1984"/>
                    <a:pt x="723" y="2003"/>
                  </a:cubicBezTo>
                  <a:cubicBezTo>
                    <a:pt x="739" y="2007"/>
                    <a:pt x="754" y="2009"/>
                    <a:pt x="769" y="2009"/>
                  </a:cubicBezTo>
                  <a:cubicBezTo>
                    <a:pt x="874" y="2009"/>
                    <a:pt x="959" y="1923"/>
                    <a:pt x="959" y="1818"/>
                  </a:cubicBezTo>
                  <a:lnTo>
                    <a:pt x="959" y="1526"/>
                  </a:lnTo>
                  <a:cubicBezTo>
                    <a:pt x="959" y="1460"/>
                    <a:pt x="1033" y="1373"/>
                    <a:pt x="1105" y="1289"/>
                  </a:cubicBezTo>
                  <a:cubicBezTo>
                    <a:pt x="1208" y="1167"/>
                    <a:pt x="1324" y="1028"/>
                    <a:pt x="1324" y="844"/>
                  </a:cubicBezTo>
                  <a:lnTo>
                    <a:pt x="1324" y="657"/>
                  </a:lnTo>
                  <a:cubicBezTo>
                    <a:pt x="1324" y="295"/>
                    <a:pt x="1027" y="0"/>
                    <a:pt x="66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71"/>
            <p:cNvSpPr/>
            <p:nvPr/>
          </p:nvSpPr>
          <p:spPr>
            <a:xfrm>
              <a:off x="2618778" y="3951070"/>
              <a:ext cx="11022" cy="10964"/>
            </a:xfrm>
            <a:custGeom>
              <a:avLst/>
              <a:gdLst/>
              <a:ahLst/>
              <a:cxnLst/>
              <a:rect l="l" t="t" r="r" b="b"/>
              <a:pathLst>
                <a:path w="382" h="380" extrusionOk="0">
                  <a:moveTo>
                    <a:pt x="191" y="1"/>
                  </a:moveTo>
                  <a:cubicBezTo>
                    <a:pt x="182" y="1"/>
                    <a:pt x="173" y="1"/>
                    <a:pt x="163" y="3"/>
                  </a:cubicBezTo>
                  <a:cubicBezTo>
                    <a:pt x="68" y="15"/>
                    <a:pt x="1" y="101"/>
                    <a:pt x="1" y="196"/>
                  </a:cubicBezTo>
                  <a:cubicBezTo>
                    <a:pt x="1" y="265"/>
                    <a:pt x="39" y="330"/>
                    <a:pt x="100" y="359"/>
                  </a:cubicBezTo>
                  <a:cubicBezTo>
                    <a:pt x="131" y="373"/>
                    <a:pt x="162" y="379"/>
                    <a:pt x="191" y="379"/>
                  </a:cubicBezTo>
                  <a:cubicBezTo>
                    <a:pt x="296" y="379"/>
                    <a:pt x="381" y="295"/>
                    <a:pt x="381" y="190"/>
                  </a:cubicBezTo>
                  <a:cubicBezTo>
                    <a:pt x="381" y="86"/>
                    <a:pt x="296" y="1"/>
                    <a:pt x="19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71"/>
            <p:cNvSpPr/>
            <p:nvPr/>
          </p:nvSpPr>
          <p:spPr>
            <a:xfrm>
              <a:off x="2417993" y="3862176"/>
              <a:ext cx="44808" cy="69592"/>
            </a:xfrm>
            <a:custGeom>
              <a:avLst/>
              <a:gdLst/>
              <a:ahLst/>
              <a:cxnLst/>
              <a:rect l="l" t="t" r="r" b="b"/>
              <a:pathLst>
                <a:path w="1553" h="2412" extrusionOk="0">
                  <a:moveTo>
                    <a:pt x="777" y="1"/>
                  </a:moveTo>
                  <a:cubicBezTo>
                    <a:pt x="349" y="1"/>
                    <a:pt x="0" y="347"/>
                    <a:pt x="0" y="772"/>
                  </a:cubicBezTo>
                  <a:lnTo>
                    <a:pt x="0" y="996"/>
                  </a:lnTo>
                  <a:cubicBezTo>
                    <a:pt x="0" y="1094"/>
                    <a:pt x="74" y="1179"/>
                    <a:pt x="171" y="1185"/>
                  </a:cubicBezTo>
                  <a:cubicBezTo>
                    <a:pt x="174" y="1185"/>
                    <a:pt x="178" y="1185"/>
                    <a:pt x="182" y="1185"/>
                  </a:cubicBezTo>
                  <a:cubicBezTo>
                    <a:pt x="282" y="1185"/>
                    <a:pt x="364" y="1105"/>
                    <a:pt x="364" y="1004"/>
                  </a:cubicBezTo>
                  <a:lnTo>
                    <a:pt x="364" y="775"/>
                  </a:lnTo>
                  <a:cubicBezTo>
                    <a:pt x="364" y="556"/>
                    <a:pt x="545" y="377"/>
                    <a:pt x="767" y="377"/>
                  </a:cubicBezTo>
                  <a:cubicBezTo>
                    <a:pt x="990" y="377"/>
                    <a:pt x="1169" y="556"/>
                    <a:pt x="1169" y="775"/>
                  </a:cubicBezTo>
                  <a:lnTo>
                    <a:pt x="1169" y="999"/>
                  </a:lnTo>
                  <a:cubicBezTo>
                    <a:pt x="1169" y="1078"/>
                    <a:pt x="1080" y="1183"/>
                    <a:pt x="993" y="1286"/>
                  </a:cubicBezTo>
                  <a:cubicBezTo>
                    <a:pt x="861" y="1444"/>
                    <a:pt x="709" y="1622"/>
                    <a:pt x="709" y="1863"/>
                  </a:cubicBezTo>
                  <a:lnTo>
                    <a:pt x="709" y="2216"/>
                  </a:lnTo>
                  <a:cubicBezTo>
                    <a:pt x="709" y="2305"/>
                    <a:pt x="769" y="2386"/>
                    <a:pt x="856" y="2406"/>
                  </a:cubicBezTo>
                  <a:cubicBezTo>
                    <a:pt x="872" y="2409"/>
                    <a:pt x="887" y="2411"/>
                    <a:pt x="902" y="2411"/>
                  </a:cubicBezTo>
                  <a:cubicBezTo>
                    <a:pt x="1008" y="2411"/>
                    <a:pt x="1093" y="2325"/>
                    <a:pt x="1093" y="2220"/>
                  </a:cubicBezTo>
                  <a:lnTo>
                    <a:pt x="1093" y="1863"/>
                  </a:lnTo>
                  <a:cubicBezTo>
                    <a:pt x="1093" y="1762"/>
                    <a:pt x="1188" y="1650"/>
                    <a:pt x="1287" y="1532"/>
                  </a:cubicBezTo>
                  <a:cubicBezTo>
                    <a:pt x="1412" y="1384"/>
                    <a:pt x="1553" y="1216"/>
                    <a:pt x="1553" y="999"/>
                  </a:cubicBezTo>
                  <a:lnTo>
                    <a:pt x="1553" y="772"/>
                  </a:lnTo>
                  <a:cubicBezTo>
                    <a:pt x="1553" y="347"/>
                    <a:pt x="1204" y="1"/>
                    <a:pt x="777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71"/>
            <p:cNvSpPr/>
            <p:nvPr/>
          </p:nvSpPr>
          <p:spPr>
            <a:xfrm>
              <a:off x="2438450" y="3945386"/>
              <a:ext cx="10993" cy="10993"/>
            </a:xfrm>
            <a:custGeom>
              <a:avLst/>
              <a:gdLst/>
              <a:ahLst/>
              <a:cxnLst/>
              <a:rect l="l" t="t" r="r" b="b"/>
              <a:pathLst>
                <a:path w="381" h="381" extrusionOk="0">
                  <a:moveTo>
                    <a:pt x="190" y="0"/>
                  </a:moveTo>
                  <a:cubicBezTo>
                    <a:pt x="86" y="0"/>
                    <a:pt x="0" y="85"/>
                    <a:pt x="0" y="189"/>
                  </a:cubicBezTo>
                  <a:lnTo>
                    <a:pt x="0" y="192"/>
                  </a:lnTo>
                  <a:cubicBezTo>
                    <a:pt x="0" y="267"/>
                    <a:pt x="45" y="338"/>
                    <a:pt x="115" y="366"/>
                  </a:cubicBezTo>
                  <a:cubicBezTo>
                    <a:pt x="141" y="376"/>
                    <a:pt x="166" y="380"/>
                    <a:pt x="190" y="380"/>
                  </a:cubicBezTo>
                  <a:cubicBezTo>
                    <a:pt x="295" y="380"/>
                    <a:pt x="380" y="294"/>
                    <a:pt x="380" y="189"/>
                  </a:cubicBezTo>
                  <a:cubicBezTo>
                    <a:pt x="380" y="85"/>
                    <a:pt x="295" y="0"/>
                    <a:pt x="19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71"/>
            <p:cNvSpPr/>
            <p:nvPr/>
          </p:nvSpPr>
          <p:spPr>
            <a:xfrm>
              <a:off x="2555360" y="4040311"/>
              <a:ext cx="47866" cy="24121"/>
            </a:xfrm>
            <a:custGeom>
              <a:avLst/>
              <a:gdLst/>
              <a:ahLst/>
              <a:cxnLst/>
              <a:rect l="l" t="t" r="r" b="b"/>
              <a:pathLst>
                <a:path w="1659" h="836" extrusionOk="0">
                  <a:moveTo>
                    <a:pt x="545" y="1"/>
                  </a:moveTo>
                  <a:cubicBezTo>
                    <a:pt x="408" y="1"/>
                    <a:pt x="274" y="21"/>
                    <a:pt x="154" y="61"/>
                  </a:cubicBezTo>
                  <a:cubicBezTo>
                    <a:pt x="56" y="93"/>
                    <a:pt x="1" y="200"/>
                    <a:pt x="34" y="300"/>
                  </a:cubicBezTo>
                  <a:cubicBezTo>
                    <a:pt x="60" y="380"/>
                    <a:pt x="135" y="430"/>
                    <a:pt x="215" y="430"/>
                  </a:cubicBezTo>
                  <a:cubicBezTo>
                    <a:pt x="234" y="430"/>
                    <a:pt x="254" y="427"/>
                    <a:pt x="274" y="421"/>
                  </a:cubicBezTo>
                  <a:cubicBezTo>
                    <a:pt x="358" y="393"/>
                    <a:pt x="452" y="379"/>
                    <a:pt x="549" y="379"/>
                  </a:cubicBezTo>
                  <a:cubicBezTo>
                    <a:pt x="826" y="379"/>
                    <a:pt x="1127" y="495"/>
                    <a:pt x="1280" y="745"/>
                  </a:cubicBezTo>
                  <a:cubicBezTo>
                    <a:pt x="1317" y="803"/>
                    <a:pt x="1378" y="835"/>
                    <a:pt x="1443" y="835"/>
                  </a:cubicBezTo>
                  <a:cubicBezTo>
                    <a:pt x="1476" y="835"/>
                    <a:pt x="1510" y="826"/>
                    <a:pt x="1542" y="808"/>
                  </a:cubicBezTo>
                  <a:cubicBezTo>
                    <a:pt x="1631" y="752"/>
                    <a:pt x="1659" y="636"/>
                    <a:pt x="1604" y="547"/>
                  </a:cubicBezTo>
                  <a:cubicBezTo>
                    <a:pt x="1375" y="173"/>
                    <a:pt x="944" y="1"/>
                    <a:pt x="545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71"/>
            <p:cNvSpPr/>
            <p:nvPr/>
          </p:nvSpPr>
          <p:spPr>
            <a:xfrm>
              <a:off x="2577836" y="4073232"/>
              <a:ext cx="11108" cy="15263"/>
            </a:xfrm>
            <a:custGeom>
              <a:avLst/>
              <a:gdLst/>
              <a:ahLst/>
              <a:cxnLst/>
              <a:rect l="l" t="t" r="r" b="b"/>
              <a:pathLst>
                <a:path w="385" h="529" extrusionOk="0">
                  <a:moveTo>
                    <a:pt x="195" y="0"/>
                  </a:moveTo>
                  <a:cubicBezTo>
                    <a:pt x="191" y="0"/>
                    <a:pt x="186" y="1"/>
                    <a:pt x="182" y="1"/>
                  </a:cubicBezTo>
                  <a:cubicBezTo>
                    <a:pt x="79" y="7"/>
                    <a:pt x="1" y="96"/>
                    <a:pt x="1" y="199"/>
                  </a:cubicBezTo>
                  <a:lnTo>
                    <a:pt x="1" y="329"/>
                  </a:lnTo>
                  <a:cubicBezTo>
                    <a:pt x="1" y="432"/>
                    <a:pt x="79" y="522"/>
                    <a:pt x="182" y="529"/>
                  </a:cubicBezTo>
                  <a:cubicBezTo>
                    <a:pt x="186" y="529"/>
                    <a:pt x="189" y="529"/>
                    <a:pt x="193" y="529"/>
                  </a:cubicBezTo>
                  <a:cubicBezTo>
                    <a:pt x="298" y="529"/>
                    <a:pt x="384" y="444"/>
                    <a:pt x="384" y="337"/>
                  </a:cubicBezTo>
                  <a:lnTo>
                    <a:pt x="384" y="191"/>
                  </a:lnTo>
                  <a:cubicBezTo>
                    <a:pt x="384" y="87"/>
                    <a:pt x="300" y="0"/>
                    <a:pt x="19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71"/>
            <p:cNvSpPr/>
            <p:nvPr/>
          </p:nvSpPr>
          <p:spPr>
            <a:xfrm>
              <a:off x="2484902" y="4073232"/>
              <a:ext cx="11108" cy="15263"/>
            </a:xfrm>
            <a:custGeom>
              <a:avLst/>
              <a:gdLst/>
              <a:ahLst/>
              <a:cxnLst/>
              <a:rect l="l" t="t" r="r" b="b"/>
              <a:pathLst>
                <a:path w="385" h="529" extrusionOk="0">
                  <a:moveTo>
                    <a:pt x="195" y="0"/>
                  </a:moveTo>
                  <a:cubicBezTo>
                    <a:pt x="191" y="0"/>
                    <a:pt x="186" y="1"/>
                    <a:pt x="182" y="1"/>
                  </a:cubicBezTo>
                  <a:cubicBezTo>
                    <a:pt x="79" y="7"/>
                    <a:pt x="1" y="96"/>
                    <a:pt x="1" y="199"/>
                  </a:cubicBezTo>
                  <a:lnTo>
                    <a:pt x="1" y="329"/>
                  </a:lnTo>
                  <a:cubicBezTo>
                    <a:pt x="1" y="432"/>
                    <a:pt x="79" y="522"/>
                    <a:pt x="182" y="529"/>
                  </a:cubicBezTo>
                  <a:cubicBezTo>
                    <a:pt x="185" y="529"/>
                    <a:pt x="189" y="529"/>
                    <a:pt x="193" y="529"/>
                  </a:cubicBezTo>
                  <a:cubicBezTo>
                    <a:pt x="298" y="529"/>
                    <a:pt x="384" y="444"/>
                    <a:pt x="384" y="337"/>
                  </a:cubicBezTo>
                  <a:lnTo>
                    <a:pt x="384" y="191"/>
                  </a:lnTo>
                  <a:cubicBezTo>
                    <a:pt x="384" y="87"/>
                    <a:pt x="299" y="0"/>
                    <a:pt x="19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71"/>
            <p:cNvSpPr/>
            <p:nvPr/>
          </p:nvSpPr>
          <p:spPr>
            <a:xfrm>
              <a:off x="2361817" y="3832285"/>
              <a:ext cx="324850" cy="374102"/>
            </a:xfrm>
            <a:custGeom>
              <a:avLst/>
              <a:gdLst/>
              <a:ahLst/>
              <a:cxnLst/>
              <a:rect l="l" t="t" r="r" b="b"/>
              <a:pathLst>
                <a:path w="11259" h="12966" extrusionOk="0">
                  <a:moveTo>
                    <a:pt x="5851" y="2646"/>
                  </a:moveTo>
                  <a:cubicBezTo>
                    <a:pt x="5854" y="2646"/>
                    <a:pt x="5856" y="2646"/>
                    <a:pt x="5859" y="2646"/>
                  </a:cubicBezTo>
                  <a:lnTo>
                    <a:pt x="5859" y="2646"/>
                  </a:lnTo>
                  <a:cubicBezTo>
                    <a:pt x="5862" y="2646"/>
                    <a:pt x="5865" y="2646"/>
                    <a:pt x="5868" y="2646"/>
                  </a:cubicBezTo>
                  <a:close/>
                  <a:moveTo>
                    <a:pt x="9049" y="1371"/>
                  </a:moveTo>
                  <a:cubicBezTo>
                    <a:pt x="9516" y="1371"/>
                    <a:pt x="9983" y="1547"/>
                    <a:pt x="10338" y="1899"/>
                  </a:cubicBezTo>
                  <a:cubicBezTo>
                    <a:pt x="10681" y="2239"/>
                    <a:pt x="10872" y="2693"/>
                    <a:pt x="10872" y="3173"/>
                  </a:cubicBezTo>
                  <a:cubicBezTo>
                    <a:pt x="10872" y="3657"/>
                    <a:pt x="10681" y="4109"/>
                    <a:pt x="10338" y="4451"/>
                  </a:cubicBezTo>
                  <a:cubicBezTo>
                    <a:pt x="10117" y="4669"/>
                    <a:pt x="9853" y="4822"/>
                    <a:pt x="9571" y="4907"/>
                  </a:cubicBezTo>
                  <a:cubicBezTo>
                    <a:pt x="9444" y="4945"/>
                    <a:pt x="9312" y="4968"/>
                    <a:pt x="9178" y="4977"/>
                  </a:cubicBezTo>
                  <a:cubicBezTo>
                    <a:pt x="9135" y="4981"/>
                    <a:pt x="9091" y="4982"/>
                    <a:pt x="9047" y="4982"/>
                  </a:cubicBezTo>
                  <a:cubicBezTo>
                    <a:pt x="8756" y="4982"/>
                    <a:pt x="8461" y="4911"/>
                    <a:pt x="8189" y="4767"/>
                  </a:cubicBezTo>
                  <a:cubicBezTo>
                    <a:pt x="8161" y="4752"/>
                    <a:pt x="8131" y="4744"/>
                    <a:pt x="8100" y="4744"/>
                  </a:cubicBezTo>
                  <a:cubicBezTo>
                    <a:pt x="8088" y="4744"/>
                    <a:pt x="8077" y="4746"/>
                    <a:pt x="8065" y="4749"/>
                  </a:cubicBezTo>
                  <a:lnTo>
                    <a:pt x="7316" y="4891"/>
                  </a:lnTo>
                  <a:lnTo>
                    <a:pt x="7316" y="4891"/>
                  </a:lnTo>
                  <a:lnTo>
                    <a:pt x="7460" y="4151"/>
                  </a:lnTo>
                  <a:cubicBezTo>
                    <a:pt x="7468" y="4109"/>
                    <a:pt x="7462" y="4063"/>
                    <a:pt x="7440" y="4025"/>
                  </a:cubicBezTo>
                  <a:cubicBezTo>
                    <a:pt x="7316" y="3793"/>
                    <a:pt x="7245" y="3545"/>
                    <a:pt x="7229" y="3296"/>
                  </a:cubicBezTo>
                  <a:cubicBezTo>
                    <a:pt x="7218" y="3161"/>
                    <a:pt x="7224" y="3028"/>
                    <a:pt x="7245" y="2896"/>
                  </a:cubicBezTo>
                  <a:cubicBezTo>
                    <a:pt x="7304" y="2528"/>
                    <a:pt x="7477" y="2178"/>
                    <a:pt x="7759" y="1899"/>
                  </a:cubicBezTo>
                  <a:cubicBezTo>
                    <a:pt x="8115" y="1547"/>
                    <a:pt x="8582" y="1371"/>
                    <a:pt x="9049" y="1371"/>
                  </a:cubicBezTo>
                  <a:close/>
                  <a:moveTo>
                    <a:pt x="5859" y="3028"/>
                  </a:moveTo>
                  <a:cubicBezTo>
                    <a:pt x="6187" y="3034"/>
                    <a:pt x="6521" y="3080"/>
                    <a:pt x="6847" y="3170"/>
                  </a:cubicBezTo>
                  <a:cubicBezTo>
                    <a:pt x="6847" y="3506"/>
                    <a:pt x="6925" y="3842"/>
                    <a:pt x="7074" y="4143"/>
                  </a:cubicBezTo>
                  <a:lnTo>
                    <a:pt x="6908" y="5000"/>
                  </a:lnTo>
                  <a:cubicBezTo>
                    <a:pt x="6894" y="5068"/>
                    <a:pt x="6876" y="5168"/>
                    <a:pt x="6956" y="5249"/>
                  </a:cubicBezTo>
                  <a:cubicBezTo>
                    <a:pt x="7005" y="5297"/>
                    <a:pt x="7061" y="5310"/>
                    <a:pt x="7110" y="5310"/>
                  </a:cubicBezTo>
                  <a:cubicBezTo>
                    <a:pt x="7144" y="5310"/>
                    <a:pt x="7175" y="5304"/>
                    <a:pt x="7198" y="5299"/>
                  </a:cubicBezTo>
                  <a:lnTo>
                    <a:pt x="8071" y="5132"/>
                  </a:lnTo>
                  <a:cubicBezTo>
                    <a:pt x="8374" y="5281"/>
                    <a:pt x="8712" y="5358"/>
                    <a:pt x="9051" y="5358"/>
                  </a:cubicBezTo>
                  <a:cubicBezTo>
                    <a:pt x="9154" y="5358"/>
                    <a:pt x="9255" y="5352"/>
                    <a:pt x="9356" y="5338"/>
                  </a:cubicBezTo>
                  <a:cubicBezTo>
                    <a:pt x="9358" y="5338"/>
                    <a:pt x="9358" y="5338"/>
                    <a:pt x="9359" y="5336"/>
                  </a:cubicBezTo>
                  <a:cubicBezTo>
                    <a:pt x="9594" y="5865"/>
                    <a:pt x="9740" y="6487"/>
                    <a:pt x="9764" y="7208"/>
                  </a:cubicBezTo>
                  <a:cubicBezTo>
                    <a:pt x="9138" y="7116"/>
                    <a:pt x="8856" y="6832"/>
                    <a:pt x="8605" y="6577"/>
                  </a:cubicBezTo>
                  <a:cubicBezTo>
                    <a:pt x="8376" y="6346"/>
                    <a:pt x="8141" y="6107"/>
                    <a:pt x="7715" y="6107"/>
                  </a:cubicBezTo>
                  <a:cubicBezTo>
                    <a:pt x="7607" y="6107"/>
                    <a:pt x="7488" y="6123"/>
                    <a:pt x="7353" y="6157"/>
                  </a:cubicBezTo>
                  <a:cubicBezTo>
                    <a:pt x="7144" y="6211"/>
                    <a:pt x="6968" y="6257"/>
                    <a:pt x="6813" y="6298"/>
                  </a:cubicBezTo>
                  <a:cubicBezTo>
                    <a:pt x="6328" y="6427"/>
                    <a:pt x="6086" y="6490"/>
                    <a:pt x="5859" y="6490"/>
                  </a:cubicBezTo>
                  <a:cubicBezTo>
                    <a:pt x="5632" y="6490"/>
                    <a:pt x="5388" y="6427"/>
                    <a:pt x="4903" y="6298"/>
                  </a:cubicBezTo>
                  <a:cubicBezTo>
                    <a:pt x="4748" y="6257"/>
                    <a:pt x="4572" y="6211"/>
                    <a:pt x="4363" y="6157"/>
                  </a:cubicBezTo>
                  <a:cubicBezTo>
                    <a:pt x="4229" y="6123"/>
                    <a:pt x="4109" y="6107"/>
                    <a:pt x="4002" y="6107"/>
                  </a:cubicBezTo>
                  <a:cubicBezTo>
                    <a:pt x="3577" y="6107"/>
                    <a:pt x="3342" y="6346"/>
                    <a:pt x="3113" y="6577"/>
                  </a:cubicBezTo>
                  <a:cubicBezTo>
                    <a:pt x="2862" y="6832"/>
                    <a:pt x="2579" y="7116"/>
                    <a:pt x="1953" y="7208"/>
                  </a:cubicBezTo>
                  <a:cubicBezTo>
                    <a:pt x="1978" y="6479"/>
                    <a:pt x="2127" y="5850"/>
                    <a:pt x="2366" y="5318"/>
                  </a:cubicBezTo>
                  <a:cubicBezTo>
                    <a:pt x="2398" y="5322"/>
                    <a:pt x="2431" y="5329"/>
                    <a:pt x="2463" y="5333"/>
                  </a:cubicBezTo>
                  <a:cubicBezTo>
                    <a:pt x="2585" y="5350"/>
                    <a:pt x="2711" y="5358"/>
                    <a:pt x="2835" y="5358"/>
                  </a:cubicBezTo>
                  <a:cubicBezTo>
                    <a:pt x="3257" y="5358"/>
                    <a:pt x="3676" y="5261"/>
                    <a:pt x="4052" y="5074"/>
                  </a:cubicBezTo>
                  <a:lnTo>
                    <a:pt x="5156" y="5286"/>
                  </a:lnTo>
                  <a:cubicBezTo>
                    <a:pt x="5184" y="5291"/>
                    <a:pt x="5219" y="5297"/>
                    <a:pt x="5256" y="5297"/>
                  </a:cubicBezTo>
                  <a:cubicBezTo>
                    <a:pt x="5309" y="5297"/>
                    <a:pt x="5366" y="5284"/>
                    <a:pt x="5416" y="5235"/>
                  </a:cubicBezTo>
                  <a:cubicBezTo>
                    <a:pt x="5500" y="5152"/>
                    <a:pt x="5480" y="5051"/>
                    <a:pt x="5465" y="4968"/>
                  </a:cubicBezTo>
                  <a:lnTo>
                    <a:pt x="5253" y="3884"/>
                  </a:lnTo>
                  <a:cubicBezTo>
                    <a:pt x="5385" y="3623"/>
                    <a:pt x="5472" y="3339"/>
                    <a:pt x="5514" y="3049"/>
                  </a:cubicBezTo>
                  <a:cubicBezTo>
                    <a:pt x="5629" y="3037"/>
                    <a:pt x="5744" y="3031"/>
                    <a:pt x="5859" y="3028"/>
                  </a:cubicBezTo>
                  <a:close/>
                  <a:moveTo>
                    <a:pt x="1564" y="7611"/>
                  </a:moveTo>
                  <a:lnTo>
                    <a:pt x="1564" y="8665"/>
                  </a:lnTo>
                  <a:cubicBezTo>
                    <a:pt x="1564" y="8794"/>
                    <a:pt x="1573" y="8926"/>
                    <a:pt x="1593" y="9061"/>
                  </a:cubicBezTo>
                  <a:cubicBezTo>
                    <a:pt x="1450" y="9012"/>
                    <a:pt x="1306" y="8921"/>
                    <a:pt x="1185" y="8801"/>
                  </a:cubicBezTo>
                  <a:cubicBezTo>
                    <a:pt x="1012" y="8630"/>
                    <a:pt x="912" y="8427"/>
                    <a:pt x="912" y="8243"/>
                  </a:cubicBezTo>
                  <a:lnTo>
                    <a:pt x="912" y="7835"/>
                  </a:lnTo>
                  <a:cubicBezTo>
                    <a:pt x="912" y="7712"/>
                    <a:pt x="1013" y="7611"/>
                    <a:pt x="1137" y="7611"/>
                  </a:cubicBezTo>
                  <a:close/>
                  <a:moveTo>
                    <a:pt x="10579" y="7611"/>
                  </a:moveTo>
                  <a:cubicBezTo>
                    <a:pt x="10704" y="7611"/>
                    <a:pt x="10806" y="7712"/>
                    <a:pt x="10806" y="7835"/>
                  </a:cubicBezTo>
                  <a:lnTo>
                    <a:pt x="10806" y="8243"/>
                  </a:lnTo>
                  <a:cubicBezTo>
                    <a:pt x="10806" y="8427"/>
                    <a:pt x="10706" y="8630"/>
                    <a:pt x="10533" y="8801"/>
                  </a:cubicBezTo>
                  <a:cubicBezTo>
                    <a:pt x="10412" y="8923"/>
                    <a:pt x="10266" y="9012"/>
                    <a:pt x="10123" y="9061"/>
                  </a:cubicBezTo>
                  <a:cubicBezTo>
                    <a:pt x="10143" y="8926"/>
                    <a:pt x="10154" y="8794"/>
                    <a:pt x="10154" y="8665"/>
                  </a:cubicBezTo>
                  <a:lnTo>
                    <a:pt x="10154" y="7611"/>
                  </a:lnTo>
                  <a:close/>
                  <a:moveTo>
                    <a:pt x="2841" y="0"/>
                  </a:moveTo>
                  <a:cubicBezTo>
                    <a:pt x="2147" y="0"/>
                    <a:pt x="1453" y="261"/>
                    <a:pt x="924" y="784"/>
                  </a:cubicBezTo>
                  <a:cubicBezTo>
                    <a:pt x="771" y="935"/>
                    <a:pt x="637" y="1103"/>
                    <a:pt x="527" y="1282"/>
                  </a:cubicBezTo>
                  <a:cubicBezTo>
                    <a:pt x="470" y="1371"/>
                    <a:pt x="499" y="1488"/>
                    <a:pt x="588" y="1543"/>
                  </a:cubicBezTo>
                  <a:cubicBezTo>
                    <a:pt x="619" y="1562"/>
                    <a:pt x="654" y="1571"/>
                    <a:pt x="688" y="1571"/>
                  </a:cubicBezTo>
                  <a:cubicBezTo>
                    <a:pt x="752" y="1571"/>
                    <a:pt x="815" y="1539"/>
                    <a:pt x="851" y="1482"/>
                  </a:cubicBezTo>
                  <a:cubicBezTo>
                    <a:pt x="946" y="1328"/>
                    <a:pt x="1062" y="1182"/>
                    <a:pt x="1193" y="1052"/>
                  </a:cubicBezTo>
                  <a:cubicBezTo>
                    <a:pt x="1647" y="603"/>
                    <a:pt x="2244" y="379"/>
                    <a:pt x="2841" y="379"/>
                  </a:cubicBezTo>
                  <a:cubicBezTo>
                    <a:pt x="3438" y="379"/>
                    <a:pt x="4034" y="603"/>
                    <a:pt x="4489" y="1052"/>
                  </a:cubicBezTo>
                  <a:cubicBezTo>
                    <a:pt x="4948" y="1506"/>
                    <a:pt x="5182" y="2106"/>
                    <a:pt x="5173" y="2710"/>
                  </a:cubicBezTo>
                  <a:cubicBezTo>
                    <a:pt x="5172" y="2844"/>
                    <a:pt x="5158" y="2976"/>
                    <a:pt x="5132" y="3107"/>
                  </a:cubicBezTo>
                  <a:cubicBezTo>
                    <a:pt x="5087" y="3331"/>
                    <a:pt x="5011" y="3551"/>
                    <a:pt x="4896" y="3762"/>
                  </a:cubicBezTo>
                  <a:cubicBezTo>
                    <a:pt x="4876" y="3801"/>
                    <a:pt x="4868" y="3845"/>
                    <a:pt x="4877" y="3888"/>
                  </a:cubicBezTo>
                  <a:lnTo>
                    <a:pt x="5070" y="4879"/>
                  </a:lnTo>
                  <a:lnTo>
                    <a:pt x="4064" y="4687"/>
                  </a:lnTo>
                  <a:cubicBezTo>
                    <a:pt x="4052" y="4685"/>
                    <a:pt x="4040" y="4684"/>
                    <a:pt x="4028" y="4684"/>
                  </a:cubicBezTo>
                  <a:cubicBezTo>
                    <a:pt x="3997" y="4684"/>
                    <a:pt x="3966" y="4691"/>
                    <a:pt x="3938" y="4706"/>
                  </a:cubicBezTo>
                  <a:cubicBezTo>
                    <a:pt x="3596" y="4887"/>
                    <a:pt x="3221" y="4974"/>
                    <a:pt x="2847" y="4974"/>
                  </a:cubicBezTo>
                  <a:cubicBezTo>
                    <a:pt x="2748" y="4974"/>
                    <a:pt x="2648" y="4968"/>
                    <a:pt x="2550" y="4956"/>
                  </a:cubicBezTo>
                  <a:cubicBezTo>
                    <a:pt x="2418" y="4939"/>
                    <a:pt x="2288" y="4911"/>
                    <a:pt x="2161" y="4873"/>
                  </a:cubicBezTo>
                  <a:cubicBezTo>
                    <a:pt x="1802" y="4767"/>
                    <a:pt x="1467" y="4574"/>
                    <a:pt x="1193" y="4304"/>
                  </a:cubicBezTo>
                  <a:cubicBezTo>
                    <a:pt x="637" y="3755"/>
                    <a:pt x="401" y="2971"/>
                    <a:pt x="561" y="2209"/>
                  </a:cubicBezTo>
                  <a:cubicBezTo>
                    <a:pt x="582" y="2106"/>
                    <a:pt x="516" y="2005"/>
                    <a:pt x="413" y="1983"/>
                  </a:cubicBezTo>
                  <a:cubicBezTo>
                    <a:pt x="401" y="1981"/>
                    <a:pt x="388" y="1980"/>
                    <a:pt x="376" y="1980"/>
                  </a:cubicBezTo>
                  <a:cubicBezTo>
                    <a:pt x="286" y="1980"/>
                    <a:pt x="207" y="2040"/>
                    <a:pt x="186" y="2130"/>
                  </a:cubicBezTo>
                  <a:cubicBezTo>
                    <a:pt x="1" y="3020"/>
                    <a:pt x="277" y="3933"/>
                    <a:pt x="924" y="4572"/>
                  </a:cubicBezTo>
                  <a:cubicBezTo>
                    <a:pt x="1229" y="4873"/>
                    <a:pt x="1591" y="5092"/>
                    <a:pt x="1990" y="5223"/>
                  </a:cubicBezTo>
                  <a:cubicBezTo>
                    <a:pt x="1733" y="5818"/>
                    <a:pt x="1590" y="6493"/>
                    <a:pt x="1568" y="7228"/>
                  </a:cubicBezTo>
                  <a:lnTo>
                    <a:pt x="1137" y="7228"/>
                  </a:lnTo>
                  <a:cubicBezTo>
                    <a:pt x="802" y="7228"/>
                    <a:pt x="528" y="7499"/>
                    <a:pt x="528" y="7832"/>
                  </a:cubicBezTo>
                  <a:lnTo>
                    <a:pt x="528" y="8240"/>
                  </a:lnTo>
                  <a:cubicBezTo>
                    <a:pt x="528" y="8524"/>
                    <a:pt x="670" y="8826"/>
                    <a:pt x="917" y="9068"/>
                  </a:cubicBezTo>
                  <a:cubicBezTo>
                    <a:pt x="1139" y="9286"/>
                    <a:pt x="1417" y="9429"/>
                    <a:pt x="1684" y="9467"/>
                  </a:cubicBezTo>
                  <a:cubicBezTo>
                    <a:pt x="1817" y="9940"/>
                    <a:pt x="2059" y="10429"/>
                    <a:pt x="2400" y="10897"/>
                  </a:cubicBezTo>
                  <a:cubicBezTo>
                    <a:pt x="2437" y="10949"/>
                    <a:pt x="2495" y="10975"/>
                    <a:pt x="2553" y="10975"/>
                  </a:cubicBezTo>
                  <a:cubicBezTo>
                    <a:pt x="2593" y="10975"/>
                    <a:pt x="2631" y="10964"/>
                    <a:pt x="2665" y="10940"/>
                  </a:cubicBezTo>
                  <a:cubicBezTo>
                    <a:pt x="2751" y="10878"/>
                    <a:pt x="2770" y="10759"/>
                    <a:pt x="2708" y="10674"/>
                  </a:cubicBezTo>
                  <a:cubicBezTo>
                    <a:pt x="2217" y="9998"/>
                    <a:pt x="1947" y="9283"/>
                    <a:pt x="1947" y="8662"/>
                  </a:cubicBezTo>
                  <a:lnTo>
                    <a:pt x="1947" y="7591"/>
                  </a:lnTo>
                  <a:cubicBezTo>
                    <a:pt x="2739" y="7493"/>
                    <a:pt x="3092" y="7136"/>
                    <a:pt x="3382" y="6844"/>
                  </a:cubicBezTo>
                  <a:cubicBezTo>
                    <a:pt x="3590" y="6632"/>
                    <a:pt x="3735" y="6485"/>
                    <a:pt x="4003" y="6485"/>
                  </a:cubicBezTo>
                  <a:cubicBezTo>
                    <a:pt x="4080" y="6485"/>
                    <a:pt x="4167" y="6498"/>
                    <a:pt x="4268" y="6524"/>
                  </a:cubicBezTo>
                  <a:cubicBezTo>
                    <a:pt x="4475" y="6577"/>
                    <a:pt x="4650" y="6623"/>
                    <a:pt x="4805" y="6665"/>
                  </a:cubicBezTo>
                  <a:cubicBezTo>
                    <a:pt x="5322" y="6801"/>
                    <a:pt x="5583" y="6870"/>
                    <a:pt x="5859" y="6870"/>
                  </a:cubicBezTo>
                  <a:cubicBezTo>
                    <a:pt x="6135" y="6870"/>
                    <a:pt x="6394" y="6801"/>
                    <a:pt x="6910" y="6665"/>
                  </a:cubicBezTo>
                  <a:cubicBezTo>
                    <a:pt x="7064" y="6623"/>
                    <a:pt x="7241" y="6577"/>
                    <a:pt x="7448" y="6524"/>
                  </a:cubicBezTo>
                  <a:cubicBezTo>
                    <a:pt x="7550" y="6498"/>
                    <a:pt x="7637" y="6485"/>
                    <a:pt x="7714" y="6485"/>
                  </a:cubicBezTo>
                  <a:cubicBezTo>
                    <a:pt x="7983" y="6485"/>
                    <a:pt x="8127" y="6632"/>
                    <a:pt x="8336" y="6844"/>
                  </a:cubicBezTo>
                  <a:cubicBezTo>
                    <a:pt x="8624" y="7136"/>
                    <a:pt x="8979" y="7493"/>
                    <a:pt x="9770" y="7591"/>
                  </a:cubicBezTo>
                  <a:lnTo>
                    <a:pt x="9770" y="8662"/>
                  </a:lnTo>
                  <a:cubicBezTo>
                    <a:pt x="9770" y="10071"/>
                    <a:pt x="8388" y="11816"/>
                    <a:pt x="6811" y="12392"/>
                  </a:cubicBezTo>
                  <a:cubicBezTo>
                    <a:pt x="6452" y="12526"/>
                    <a:pt x="6147" y="12587"/>
                    <a:pt x="5848" y="12587"/>
                  </a:cubicBezTo>
                  <a:cubicBezTo>
                    <a:pt x="5549" y="12587"/>
                    <a:pt x="5242" y="12526"/>
                    <a:pt x="4883" y="12392"/>
                  </a:cubicBezTo>
                  <a:cubicBezTo>
                    <a:pt x="4287" y="12174"/>
                    <a:pt x="3705" y="11791"/>
                    <a:pt x="3204" y="11283"/>
                  </a:cubicBezTo>
                  <a:cubicBezTo>
                    <a:pt x="3165" y="11245"/>
                    <a:pt x="3116" y="11226"/>
                    <a:pt x="3066" y="11226"/>
                  </a:cubicBezTo>
                  <a:cubicBezTo>
                    <a:pt x="3018" y="11226"/>
                    <a:pt x="2971" y="11244"/>
                    <a:pt x="2934" y="11280"/>
                  </a:cubicBezTo>
                  <a:cubicBezTo>
                    <a:pt x="2859" y="11354"/>
                    <a:pt x="2859" y="11475"/>
                    <a:pt x="2932" y="11549"/>
                  </a:cubicBezTo>
                  <a:cubicBezTo>
                    <a:pt x="3474" y="12096"/>
                    <a:pt x="4103" y="12512"/>
                    <a:pt x="4751" y="12750"/>
                  </a:cubicBezTo>
                  <a:cubicBezTo>
                    <a:pt x="5155" y="12897"/>
                    <a:pt x="5503" y="12966"/>
                    <a:pt x="5848" y="12966"/>
                  </a:cubicBezTo>
                  <a:cubicBezTo>
                    <a:pt x="6193" y="12966"/>
                    <a:pt x="6541" y="12897"/>
                    <a:pt x="6943" y="12750"/>
                  </a:cubicBezTo>
                  <a:cubicBezTo>
                    <a:pt x="7789" y="12440"/>
                    <a:pt x="8591" y="11835"/>
                    <a:pt x="9206" y="11047"/>
                  </a:cubicBezTo>
                  <a:cubicBezTo>
                    <a:pt x="9599" y="10541"/>
                    <a:pt x="9882" y="9993"/>
                    <a:pt x="10031" y="9467"/>
                  </a:cubicBezTo>
                  <a:cubicBezTo>
                    <a:pt x="10300" y="9429"/>
                    <a:pt x="10577" y="9288"/>
                    <a:pt x="10800" y="9068"/>
                  </a:cubicBezTo>
                  <a:cubicBezTo>
                    <a:pt x="11047" y="8826"/>
                    <a:pt x="11189" y="8524"/>
                    <a:pt x="11189" y="8240"/>
                  </a:cubicBezTo>
                  <a:lnTo>
                    <a:pt x="11189" y="7830"/>
                  </a:lnTo>
                  <a:cubicBezTo>
                    <a:pt x="11189" y="7499"/>
                    <a:pt x="10916" y="7228"/>
                    <a:pt x="10580" y="7228"/>
                  </a:cubicBezTo>
                  <a:lnTo>
                    <a:pt x="10148" y="7228"/>
                  </a:lnTo>
                  <a:cubicBezTo>
                    <a:pt x="10128" y="6504"/>
                    <a:pt x="9988" y="5838"/>
                    <a:pt x="9738" y="5249"/>
                  </a:cubicBezTo>
                  <a:cubicBezTo>
                    <a:pt x="10065" y="5143"/>
                    <a:pt x="10361" y="4964"/>
                    <a:pt x="10611" y="4718"/>
                  </a:cubicBezTo>
                  <a:cubicBezTo>
                    <a:pt x="11028" y="4304"/>
                    <a:pt x="11258" y="3755"/>
                    <a:pt x="11258" y="3170"/>
                  </a:cubicBezTo>
                  <a:cubicBezTo>
                    <a:pt x="11258" y="2587"/>
                    <a:pt x="11028" y="2038"/>
                    <a:pt x="10611" y="1626"/>
                  </a:cubicBezTo>
                  <a:cubicBezTo>
                    <a:pt x="10180" y="1200"/>
                    <a:pt x="9614" y="987"/>
                    <a:pt x="9049" y="987"/>
                  </a:cubicBezTo>
                  <a:cubicBezTo>
                    <a:pt x="8483" y="987"/>
                    <a:pt x="7917" y="1200"/>
                    <a:pt x="7486" y="1626"/>
                  </a:cubicBezTo>
                  <a:cubicBezTo>
                    <a:pt x="7166" y="1945"/>
                    <a:pt x="6954" y="2342"/>
                    <a:pt x="6874" y="2781"/>
                  </a:cubicBezTo>
                  <a:cubicBezTo>
                    <a:pt x="6547" y="2699"/>
                    <a:pt x="6206" y="2653"/>
                    <a:pt x="5859" y="2646"/>
                  </a:cubicBezTo>
                  <a:lnTo>
                    <a:pt x="5859" y="2646"/>
                  </a:lnTo>
                  <a:cubicBezTo>
                    <a:pt x="5755" y="2648"/>
                    <a:pt x="5652" y="2654"/>
                    <a:pt x="5551" y="2663"/>
                  </a:cubicBezTo>
                  <a:cubicBezTo>
                    <a:pt x="5551" y="2541"/>
                    <a:pt x="5541" y="2422"/>
                    <a:pt x="5524" y="2304"/>
                  </a:cubicBezTo>
                  <a:cubicBezTo>
                    <a:pt x="5442" y="1724"/>
                    <a:pt x="5176" y="1198"/>
                    <a:pt x="4757" y="784"/>
                  </a:cubicBezTo>
                  <a:cubicBezTo>
                    <a:pt x="4229" y="261"/>
                    <a:pt x="3535" y="0"/>
                    <a:pt x="284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71"/>
            <p:cNvSpPr/>
            <p:nvPr/>
          </p:nvSpPr>
          <p:spPr>
            <a:xfrm>
              <a:off x="2453222" y="4040311"/>
              <a:ext cx="47866" cy="24121"/>
            </a:xfrm>
            <a:custGeom>
              <a:avLst/>
              <a:gdLst/>
              <a:ahLst/>
              <a:cxnLst/>
              <a:rect l="l" t="t" r="r" b="b"/>
              <a:pathLst>
                <a:path w="1659" h="836" extrusionOk="0">
                  <a:moveTo>
                    <a:pt x="1114" y="1"/>
                  </a:moveTo>
                  <a:cubicBezTo>
                    <a:pt x="715" y="1"/>
                    <a:pt x="285" y="173"/>
                    <a:pt x="56" y="547"/>
                  </a:cubicBezTo>
                  <a:cubicBezTo>
                    <a:pt x="0" y="636"/>
                    <a:pt x="28" y="752"/>
                    <a:pt x="118" y="808"/>
                  </a:cubicBezTo>
                  <a:cubicBezTo>
                    <a:pt x="149" y="826"/>
                    <a:pt x="183" y="835"/>
                    <a:pt x="217" y="835"/>
                  </a:cubicBezTo>
                  <a:cubicBezTo>
                    <a:pt x="281" y="835"/>
                    <a:pt x="344" y="803"/>
                    <a:pt x="379" y="745"/>
                  </a:cubicBezTo>
                  <a:cubicBezTo>
                    <a:pt x="533" y="494"/>
                    <a:pt x="835" y="378"/>
                    <a:pt x="1113" y="378"/>
                  </a:cubicBezTo>
                  <a:cubicBezTo>
                    <a:pt x="1210" y="378"/>
                    <a:pt x="1304" y="392"/>
                    <a:pt x="1387" y="419"/>
                  </a:cubicBezTo>
                  <a:cubicBezTo>
                    <a:pt x="1407" y="426"/>
                    <a:pt x="1427" y="429"/>
                    <a:pt x="1446" y="429"/>
                  </a:cubicBezTo>
                  <a:cubicBezTo>
                    <a:pt x="1525" y="429"/>
                    <a:pt x="1599" y="378"/>
                    <a:pt x="1626" y="300"/>
                  </a:cubicBezTo>
                  <a:cubicBezTo>
                    <a:pt x="1659" y="200"/>
                    <a:pt x="1605" y="93"/>
                    <a:pt x="1505" y="61"/>
                  </a:cubicBezTo>
                  <a:cubicBezTo>
                    <a:pt x="1385" y="21"/>
                    <a:pt x="1251" y="1"/>
                    <a:pt x="111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71"/>
          <p:cNvGrpSpPr/>
          <p:nvPr/>
        </p:nvGrpSpPr>
        <p:grpSpPr>
          <a:xfrm>
            <a:off x="3177631" y="3832313"/>
            <a:ext cx="379670" cy="374073"/>
            <a:chOff x="3151856" y="3832313"/>
            <a:chExt cx="379670" cy="374073"/>
          </a:xfrm>
        </p:grpSpPr>
        <p:sp>
          <p:nvSpPr>
            <p:cNvPr id="2758" name="Google Shape;2758;p71"/>
            <p:cNvSpPr/>
            <p:nvPr/>
          </p:nvSpPr>
          <p:spPr>
            <a:xfrm>
              <a:off x="3397939" y="3856174"/>
              <a:ext cx="38576" cy="71323"/>
            </a:xfrm>
            <a:custGeom>
              <a:avLst/>
              <a:gdLst/>
              <a:ahLst/>
              <a:cxnLst/>
              <a:rect l="l" t="t" r="r" b="b"/>
              <a:pathLst>
                <a:path w="1337" h="2472" extrusionOk="0">
                  <a:moveTo>
                    <a:pt x="396" y="2471"/>
                  </a:moveTo>
                  <a:lnTo>
                    <a:pt x="1013" y="2172"/>
                  </a:lnTo>
                  <a:lnTo>
                    <a:pt x="1336" y="1529"/>
                  </a:lnTo>
                  <a:lnTo>
                    <a:pt x="947" y="0"/>
                  </a:lnTo>
                  <a:lnTo>
                    <a:pt x="175" y="770"/>
                  </a:lnTo>
                  <a:cubicBezTo>
                    <a:pt x="52" y="893"/>
                    <a:pt x="0" y="974"/>
                    <a:pt x="79" y="1227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71"/>
            <p:cNvSpPr/>
            <p:nvPr/>
          </p:nvSpPr>
          <p:spPr>
            <a:xfrm>
              <a:off x="3422378" y="3836526"/>
              <a:ext cx="35344" cy="66678"/>
            </a:xfrm>
            <a:custGeom>
              <a:avLst/>
              <a:gdLst/>
              <a:ahLst/>
              <a:cxnLst/>
              <a:rect l="l" t="t" r="r" b="b"/>
              <a:pathLst>
                <a:path w="1225" h="2311" extrusionOk="0">
                  <a:moveTo>
                    <a:pt x="391" y="2310"/>
                  </a:moveTo>
                  <a:lnTo>
                    <a:pt x="851" y="2106"/>
                  </a:lnTo>
                  <a:lnTo>
                    <a:pt x="1224" y="1476"/>
                  </a:lnTo>
                  <a:lnTo>
                    <a:pt x="907" y="233"/>
                  </a:lnTo>
                  <a:cubicBezTo>
                    <a:pt x="834" y="3"/>
                    <a:pt x="781" y="0"/>
                    <a:pt x="635" y="146"/>
                  </a:cubicBezTo>
                  <a:lnTo>
                    <a:pt x="0" y="781"/>
                  </a:ln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71"/>
            <p:cNvSpPr/>
            <p:nvPr/>
          </p:nvSpPr>
          <p:spPr>
            <a:xfrm>
              <a:off x="3453336" y="3901646"/>
              <a:ext cx="69419" cy="38230"/>
            </a:xfrm>
            <a:custGeom>
              <a:avLst/>
              <a:gdLst/>
              <a:ahLst/>
              <a:cxnLst/>
              <a:rect l="l" t="t" r="r" b="b"/>
              <a:pathLst>
                <a:path w="2406" h="1325" extrusionOk="0">
                  <a:moveTo>
                    <a:pt x="1530" y="1325"/>
                  </a:moveTo>
                  <a:lnTo>
                    <a:pt x="2260" y="590"/>
                  </a:lnTo>
                  <a:cubicBezTo>
                    <a:pt x="2406" y="444"/>
                    <a:pt x="2403" y="391"/>
                    <a:pt x="2173" y="320"/>
                  </a:cubicBezTo>
                  <a:lnTo>
                    <a:pt x="932" y="1"/>
                  </a:lnTo>
                  <a:lnTo>
                    <a:pt x="174" y="331"/>
                  </a:lnTo>
                  <a:lnTo>
                    <a:pt x="1" y="934"/>
                  </a:ln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71"/>
            <p:cNvSpPr/>
            <p:nvPr/>
          </p:nvSpPr>
          <p:spPr>
            <a:xfrm>
              <a:off x="3431870" y="3926575"/>
              <a:ext cx="67573" cy="34940"/>
            </a:xfrm>
            <a:custGeom>
              <a:avLst/>
              <a:gdLst/>
              <a:ahLst/>
              <a:cxnLst/>
              <a:rect l="l" t="t" r="r" b="b"/>
              <a:pathLst>
                <a:path w="2342" h="1211" extrusionOk="0">
                  <a:moveTo>
                    <a:pt x="1700" y="1034"/>
                  </a:moveTo>
                  <a:lnTo>
                    <a:pt x="2342" y="392"/>
                  </a:lnTo>
                  <a:lnTo>
                    <a:pt x="814" y="1"/>
                  </a:lnTo>
                  <a:lnTo>
                    <a:pt x="283" y="326"/>
                  </a:lnTo>
                  <a:lnTo>
                    <a:pt x="1" y="814"/>
                  </a:lnTo>
                  <a:lnTo>
                    <a:pt x="1243" y="1133"/>
                  </a:lnTo>
                  <a:cubicBezTo>
                    <a:pt x="1498" y="1211"/>
                    <a:pt x="1578" y="1157"/>
                    <a:pt x="1700" y="103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71"/>
            <p:cNvSpPr/>
            <p:nvPr/>
          </p:nvSpPr>
          <p:spPr>
            <a:xfrm>
              <a:off x="3383109" y="3868812"/>
              <a:ext cx="107447" cy="106552"/>
            </a:xfrm>
            <a:custGeom>
              <a:avLst/>
              <a:gdLst/>
              <a:ahLst/>
              <a:cxnLst/>
              <a:rect l="l" t="t" r="r" b="b"/>
              <a:pathLst>
                <a:path w="3724" h="3693" extrusionOk="0">
                  <a:moveTo>
                    <a:pt x="1752" y="1191"/>
                  </a:moveTo>
                  <a:lnTo>
                    <a:pt x="910" y="2033"/>
                  </a:lnTo>
                  <a:lnTo>
                    <a:pt x="402" y="2542"/>
                  </a:lnTo>
                  <a:cubicBezTo>
                    <a:pt x="0" y="3115"/>
                    <a:pt x="724" y="3693"/>
                    <a:pt x="1258" y="3250"/>
                  </a:cubicBezTo>
                  <a:lnTo>
                    <a:pt x="1692" y="2816"/>
                  </a:lnTo>
                  <a:lnTo>
                    <a:pt x="2504" y="2003"/>
                  </a:lnTo>
                  <a:lnTo>
                    <a:pt x="3366" y="1139"/>
                  </a:lnTo>
                  <a:lnTo>
                    <a:pt x="3507" y="998"/>
                  </a:lnTo>
                  <a:cubicBezTo>
                    <a:pt x="3723" y="783"/>
                    <a:pt x="3723" y="430"/>
                    <a:pt x="3507" y="216"/>
                  </a:cubicBezTo>
                  <a:cubicBezTo>
                    <a:pt x="3292" y="1"/>
                    <a:pt x="2941" y="1"/>
                    <a:pt x="2726" y="216"/>
                  </a:cubicBezTo>
                  <a:lnTo>
                    <a:pt x="2585" y="357"/>
                  </a:ln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71"/>
            <p:cNvSpPr/>
            <p:nvPr/>
          </p:nvSpPr>
          <p:spPr>
            <a:xfrm>
              <a:off x="3153501" y="3929546"/>
              <a:ext cx="287515" cy="254768"/>
            </a:xfrm>
            <a:custGeom>
              <a:avLst/>
              <a:gdLst/>
              <a:ahLst/>
              <a:cxnLst/>
              <a:rect l="l" t="t" r="r" b="b"/>
              <a:pathLst>
                <a:path w="9965" h="8830" extrusionOk="0">
                  <a:moveTo>
                    <a:pt x="9689" y="3838"/>
                  </a:moveTo>
                  <a:cubicBezTo>
                    <a:pt x="9965" y="2935"/>
                    <a:pt x="9807" y="1916"/>
                    <a:pt x="9216" y="1145"/>
                  </a:cubicBezTo>
                  <a:cubicBezTo>
                    <a:pt x="9150" y="1059"/>
                    <a:pt x="9080" y="977"/>
                    <a:pt x="9005" y="899"/>
                  </a:cubicBezTo>
                  <a:cubicBezTo>
                    <a:pt x="8810" y="697"/>
                    <a:pt x="8592" y="545"/>
                    <a:pt x="8360" y="437"/>
                  </a:cubicBezTo>
                  <a:cubicBezTo>
                    <a:pt x="7409" y="0"/>
                    <a:pt x="6211" y="316"/>
                    <a:pt x="5362" y="1083"/>
                  </a:cubicBezTo>
                  <a:cubicBezTo>
                    <a:pt x="5168" y="1258"/>
                    <a:pt x="5098" y="1347"/>
                    <a:pt x="5046" y="1346"/>
                  </a:cubicBezTo>
                  <a:cubicBezTo>
                    <a:pt x="4993" y="1347"/>
                    <a:pt x="4924" y="1258"/>
                    <a:pt x="4730" y="1083"/>
                  </a:cubicBezTo>
                  <a:cubicBezTo>
                    <a:pt x="4461" y="841"/>
                    <a:pt x="4157" y="643"/>
                    <a:pt x="3837" y="500"/>
                  </a:cubicBezTo>
                  <a:cubicBezTo>
                    <a:pt x="2002" y="175"/>
                    <a:pt x="2680" y="207"/>
                    <a:pt x="1244" y="752"/>
                  </a:cubicBezTo>
                  <a:cubicBezTo>
                    <a:pt x="1191" y="798"/>
                    <a:pt x="1139" y="845"/>
                    <a:pt x="1088" y="899"/>
                  </a:cubicBezTo>
                  <a:cubicBezTo>
                    <a:pt x="0" y="2028"/>
                    <a:pt x="0" y="3875"/>
                    <a:pt x="1088" y="5004"/>
                  </a:cubicBezTo>
                  <a:lnTo>
                    <a:pt x="1530" y="5443"/>
                  </a:lnTo>
                  <a:lnTo>
                    <a:pt x="2450" y="6357"/>
                  </a:lnTo>
                  <a:lnTo>
                    <a:pt x="3234" y="7135"/>
                  </a:lnTo>
                  <a:lnTo>
                    <a:pt x="4768" y="8656"/>
                  </a:lnTo>
                  <a:cubicBezTo>
                    <a:pt x="4906" y="8767"/>
                    <a:pt x="4977" y="8826"/>
                    <a:pt x="5046" y="8830"/>
                  </a:cubicBezTo>
                  <a:cubicBezTo>
                    <a:pt x="5116" y="8826"/>
                    <a:pt x="5185" y="8767"/>
                    <a:pt x="5325" y="8656"/>
                  </a:cubicBezTo>
                  <a:lnTo>
                    <a:pt x="7807" y="6193"/>
                  </a:lnTo>
                  <a:cubicBezTo>
                    <a:pt x="8609" y="5268"/>
                    <a:pt x="9319" y="4792"/>
                    <a:pt x="9689" y="3838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71"/>
            <p:cNvSpPr/>
            <p:nvPr/>
          </p:nvSpPr>
          <p:spPr>
            <a:xfrm>
              <a:off x="3158464" y="3868610"/>
              <a:ext cx="129375" cy="114833"/>
            </a:xfrm>
            <a:custGeom>
              <a:avLst/>
              <a:gdLst/>
              <a:ahLst/>
              <a:cxnLst/>
              <a:rect l="l" t="t" r="r" b="b"/>
              <a:pathLst>
                <a:path w="4484" h="3980" extrusionOk="0">
                  <a:moveTo>
                    <a:pt x="4001" y="2280"/>
                  </a:moveTo>
                  <a:cubicBezTo>
                    <a:pt x="4484" y="1778"/>
                    <a:pt x="4484" y="957"/>
                    <a:pt x="4001" y="456"/>
                  </a:cubicBezTo>
                  <a:cubicBezTo>
                    <a:pt x="3561" y="0"/>
                    <a:pt x="2852" y="115"/>
                    <a:pt x="2382" y="537"/>
                  </a:cubicBezTo>
                  <a:cubicBezTo>
                    <a:pt x="2295" y="617"/>
                    <a:pt x="2264" y="655"/>
                    <a:pt x="2241" y="655"/>
                  </a:cubicBezTo>
                  <a:cubicBezTo>
                    <a:pt x="2218" y="655"/>
                    <a:pt x="2188" y="617"/>
                    <a:pt x="2102" y="537"/>
                  </a:cubicBezTo>
                  <a:cubicBezTo>
                    <a:pt x="1632" y="115"/>
                    <a:pt x="922" y="0"/>
                    <a:pt x="483" y="456"/>
                  </a:cubicBezTo>
                  <a:cubicBezTo>
                    <a:pt x="0" y="957"/>
                    <a:pt x="0" y="1778"/>
                    <a:pt x="483" y="2280"/>
                  </a:cubicBezTo>
                  <a:lnTo>
                    <a:pt x="680" y="2474"/>
                  </a:lnTo>
                  <a:lnTo>
                    <a:pt x="1072" y="2864"/>
                  </a:lnTo>
                  <a:lnTo>
                    <a:pt x="2117" y="3902"/>
                  </a:lnTo>
                  <a:cubicBezTo>
                    <a:pt x="2180" y="3951"/>
                    <a:pt x="2211" y="3978"/>
                    <a:pt x="2241" y="3979"/>
                  </a:cubicBezTo>
                  <a:cubicBezTo>
                    <a:pt x="2274" y="3978"/>
                    <a:pt x="2303" y="3951"/>
                    <a:pt x="2366" y="3902"/>
                  </a:cubicBezTo>
                  <a:lnTo>
                    <a:pt x="3665" y="2612"/>
                  </a:lnTo>
                  <a:lnTo>
                    <a:pt x="3804" y="2474"/>
                  </a:ln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71"/>
            <p:cNvSpPr/>
            <p:nvPr/>
          </p:nvSpPr>
          <p:spPr>
            <a:xfrm>
              <a:off x="3361066" y="4024644"/>
              <a:ext cx="160449" cy="145936"/>
            </a:xfrm>
            <a:custGeom>
              <a:avLst/>
              <a:gdLst/>
              <a:ahLst/>
              <a:cxnLst/>
              <a:rect l="l" t="t" r="r" b="b"/>
              <a:pathLst>
                <a:path w="5561" h="5058" extrusionOk="0">
                  <a:moveTo>
                    <a:pt x="5085" y="2898"/>
                  </a:moveTo>
                  <a:cubicBezTo>
                    <a:pt x="5297" y="2679"/>
                    <a:pt x="5437" y="2410"/>
                    <a:pt x="5503" y="2128"/>
                  </a:cubicBezTo>
                  <a:cubicBezTo>
                    <a:pt x="5561" y="1872"/>
                    <a:pt x="5561" y="1607"/>
                    <a:pt x="5503" y="1352"/>
                  </a:cubicBezTo>
                  <a:cubicBezTo>
                    <a:pt x="5437" y="1068"/>
                    <a:pt x="5297" y="800"/>
                    <a:pt x="5085" y="581"/>
                  </a:cubicBezTo>
                  <a:cubicBezTo>
                    <a:pt x="4527" y="1"/>
                    <a:pt x="3625" y="146"/>
                    <a:pt x="3030" y="683"/>
                  </a:cubicBezTo>
                  <a:cubicBezTo>
                    <a:pt x="2920" y="783"/>
                    <a:pt x="2881" y="834"/>
                    <a:pt x="2851" y="834"/>
                  </a:cubicBezTo>
                  <a:cubicBezTo>
                    <a:pt x="2821" y="834"/>
                    <a:pt x="2782" y="783"/>
                    <a:pt x="2673" y="683"/>
                  </a:cubicBezTo>
                  <a:cubicBezTo>
                    <a:pt x="2614" y="633"/>
                    <a:pt x="2556" y="585"/>
                    <a:pt x="2495" y="542"/>
                  </a:cubicBezTo>
                  <a:cubicBezTo>
                    <a:pt x="1907" y="125"/>
                    <a:pt x="1120" y="56"/>
                    <a:pt x="616" y="581"/>
                  </a:cubicBezTo>
                  <a:cubicBezTo>
                    <a:pt x="2" y="1217"/>
                    <a:pt x="1" y="2259"/>
                    <a:pt x="613" y="2895"/>
                  </a:cubicBezTo>
                  <a:cubicBezTo>
                    <a:pt x="614" y="2897"/>
                    <a:pt x="614" y="2898"/>
                    <a:pt x="616" y="2898"/>
                  </a:cubicBezTo>
                  <a:lnTo>
                    <a:pt x="864" y="3147"/>
                  </a:lnTo>
                  <a:lnTo>
                    <a:pt x="2693" y="4961"/>
                  </a:lnTo>
                  <a:cubicBezTo>
                    <a:pt x="2772" y="5023"/>
                    <a:pt x="2811" y="5058"/>
                    <a:pt x="2851" y="5058"/>
                  </a:cubicBezTo>
                  <a:cubicBezTo>
                    <a:pt x="2890" y="5058"/>
                    <a:pt x="2929" y="5023"/>
                    <a:pt x="3009" y="4961"/>
                  </a:cubicBezTo>
                  <a:lnTo>
                    <a:pt x="4837" y="3147"/>
                  </a:ln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71"/>
            <p:cNvSpPr/>
            <p:nvPr/>
          </p:nvSpPr>
          <p:spPr>
            <a:xfrm>
              <a:off x="3187836" y="4045274"/>
              <a:ext cx="126432" cy="126085"/>
            </a:xfrm>
            <a:custGeom>
              <a:avLst/>
              <a:gdLst/>
              <a:ahLst/>
              <a:cxnLst/>
              <a:rect l="l" t="t" r="r" b="b"/>
              <a:pathLst>
                <a:path w="4382" h="4370" extrusionOk="0">
                  <a:moveTo>
                    <a:pt x="3599" y="0"/>
                  </a:moveTo>
                  <a:lnTo>
                    <a:pt x="1260" y="2343"/>
                  </a:lnTo>
                  <a:lnTo>
                    <a:pt x="24" y="3582"/>
                  </a:lnTo>
                  <a:lnTo>
                    <a:pt x="1" y="4369"/>
                  </a:lnTo>
                  <a:lnTo>
                    <a:pt x="805" y="4364"/>
                  </a:lnTo>
                  <a:lnTo>
                    <a:pt x="2044" y="3120"/>
                  </a:lnTo>
                  <a:lnTo>
                    <a:pt x="4382" y="781"/>
                  </a:lnTo>
                  <a:cubicBezTo>
                    <a:pt x="4076" y="596"/>
                    <a:pt x="3787" y="306"/>
                    <a:pt x="3599" y="0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71"/>
            <p:cNvSpPr/>
            <p:nvPr/>
          </p:nvSpPr>
          <p:spPr>
            <a:xfrm>
              <a:off x="3157742" y="4132495"/>
              <a:ext cx="68957" cy="69159"/>
            </a:xfrm>
            <a:custGeom>
              <a:avLst/>
              <a:gdLst/>
              <a:ahLst/>
              <a:cxnLst/>
              <a:rect l="l" t="t" r="r" b="b"/>
              <a:pathLst>
                <a:path w="2390" h="2397" extrusionOk="0">
                  <a:moveTo>
                    <a:pt x="2272" y="1769"/>
                  </a:moveTo>
                  <a:lnTo>
                    <a:pt x="1848" y="1343"/>
                  </a:lnTo>
                  <a:lnTo>
                    <a:pt x="1447" y="944"/>
                  </a:lnTo>
                  <a:lnTo>
                    <a:pt x="1067" y="561"/>
                  </a:lnTo>
                  <a:lnTo>
                    <a:pt x="624" y="117"/>
                  </a:lnTo>
                  <a:cubicBezTo>
                    <a:pt x="508" y="4"/>
                    <a:pt x="481" y="1"/>
                    <a:pt x="446" y="170"/>
                  </a:cubicBezTo>
                  <a:lnTo>
                    <a:pt x="31" y="2164"/>
                  </a:lnTo>
                  <a:cubicBezTo>
                    <a:pt x="30" y="2171"/>
                    <a:pt x="28" y="2181"/>
                    <a:pt x="27" y="2188"/>
                  </a:cubicBezTo>
                  <a:cubicBezTo>
                    <a:pt x="1" y="2343"/>
                    <a:pt x="65" y="2397"/>
                    <a:pt x="229" y="2363"/>
                  </a:cubicBezTo>
                  <a:lnTo>
                    <a:pt x="1067" y="2188"/>
                  </a:lnTo>
                  <a:lnTo>
                    <a:pt x="2220" y="1947"/>
                  </a:lnTo>
                  <a:cubicBezTo>
                    <a:pt x="2389" y="1914"/>
                    <a:pt x="2388" y="1883"/>
                    <a:pt x="2272" y="1769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71"/>
            <p:cNvSpPr/>
            <p:nvPr/>
          </p:nvSpPr>
          <p:spPr>
            <a:xfrm>
              <a:off x="3151856" y="3832313"/>
              <a:ext cx="379670" cy="374073"/>
            </a:xfrm>
            <a:custGeom>
              <a:avLst/>
              <a:gdLst/>
              <a:ahLst/>
              <a:cxnLst/>
              <a:rect l="l" t="t" r="r" b="b"/>
              <a:pathLst>
                <a:path w="13159" h="12965" extrusionOk="0">
                  <a:moveTo>
                    <a:pt x="10108" y="464"/>
                  </a:moveTo>
                  <a:lnTo>
                    <a:pt x="10388" y="1565"/>
                  </a:lnTo>
                  <a:lnTo>
                    <a:pt x="9868" y="2086"/>
                  </a:lnTo>
                  <a:lnTo>
                    <a:pt x="9586" y="984"/>
                  </a:lnTo>
                  <a:lnTo>
                    <a:pt x="10108" y="464"/>
                  </a:lnTo>
                  <a:close/>
                  <a:moveTo>
                    <a:pt x="9275" y="1296"/>
                  </a:moveTo>
                  <a:lnTo>
                    <a:pt x="9555" y="2398"/>
                  </a:lnTo>
                  <a:lnTo>
                    <a:pt x="9026" y="2929"/>
                  </a:lnTo>
                  <a:lnTo>
                    <a:pt x="8792" y="2008"/>
                  </a:lnTo>
                  <a:cubicBezTo>
                    <a:pt x="8790" y="2005"/>
                    <a:pt x="8790" y="2002"/>
                    <a:pt x="8789" y="1999"/>
                  </a:cubicBezTo>
                  <a:cubicBezTo>
                    <a:pt x="8738" y="1832"/>
                    <a:pt x="8752" y="1820"/>
                    <a:pt x="8839" y="1732"/>
                  </a:cubicBezTo>
                  <a:lnTo>
                    <a:pt x="9275" y="1296"/>
                  </a:lnTo>
                  <a:close/>
                  <a:moveTo>
                    <a:pt x="11438" y="2616"/>
                  </a:moveTo>
                  <a:lnTo>
                    <a:pt x="12537" y="2896"/>
                  </a:lnTo>
                  <a:lnTo>
                    <a:pt x="11988" y="3449"/>
                  </a:lnTo>
                  <a:lnTo>
                    <a:pt x="10888" y="3166"/>
                  </a:lnTo>
                  <a:lnTo>
                    <a:pt x="11438" y="2616"/>
                  </a:lnTo>
                  <a:close/>
                  <a:moveTo>
                    <a:pt x="11132" y="1511"/>
                  </a:moveTo>
                  <a:cubicBezTo>
                    <a:pt x="11229" y="1511"/>
                    <a:pt x="11319" y="1548"/>
                    <a:pt x="11389" y="1617"/>
                  </a:cubicBezTo>
                  <a:cubicBezTo>
                    <a:pt x="11456" y="1685"/>
                    <a:pt x="11493" y="1777"/>
                    <a:pt x="11493" y="1873"/>
                  </a:cubicBezTo>
                  <a:cubicBezTo>
                    <a:pt x="11493" y="1971"/>
                    <a:pt x="11456" y="2062"/>
                    <a:pt x="11387" y="2131"/>
                  </a:cubicBezTo>
                  <a:lnTo>
                    <a:pt x="10393" y="3126"/>
                  </a:lnTo>
                  <a:cubicBezTo>
                    <a:pt x="10387" y="3131"/>
                    <a:pt x="10381" y="3137"/>
                    <a:pt x="10375" y="3145"/>
                  </a:cubicBezTo>
                  <a:lnTo>
                    <a:pt x="9286" y="4235"/>
                  </a:lnTo>
                  <a:cubicBezTo>
                    <a:pt x="9258" y="4203"/>
                    <a:pt x="9229" y="4169"/>
                    <a:pt x="9198" y="4139"/>
                  </a:cubicBezTo>
                  <a:cubicBezTo>
                    <a:pt x="9057" y="3993"/>
                    <a:pt x="8901" y="3867"/>
                    <a:pt x="8732" y="3765"/>
                  </a:cubicBezTo>
                  <a:lnTo>
                    <a:pt x="10597" y="1896"/>
                  </a:lnTo>
                  <a:lnTo>
                    <a:pt x="10734" y="1758"/>
                  </a:lnTo>
                  <a:lnTo>
                    <a:pt x="10875" y="1617"/>
                  </a:lnTo>
                  <a:cubicBezTo>
                    <a:pt x="10944" y="1548"/>
                    <a:pt x="11034" y="1511"/>
                    <a:pt x="11132" y="1511"/>
                  </a:cubicBezTo>
                  <a:close/>
                  <a:moveTo>
                    <a:pt x="10577" y="3478"/>
                  </a:moveTo>
                  <a:lnTo>
                    <a:pt x="11677" y="3760"/>
                  </a:lnTo>
                  <a:lnTo>
                    <a:pt x="11270" y="4168"/>
                  </a:lnTo>
                  <a:cubicBezTo>
                    <a:pt x="11216" y="4222"/>
                    <a:pt x="11191" y="4248"/>
                    <a:pt x="11140" y="4248"/>
                  </a:cubicBezTo>
                  <a:cubicBezTo>
                    <a:pt x="11109" y="4248"/>
                    <a:pt x="11068" y="4238"/>
                    <a:pt x="11005" y="4219"/>
                  </a:cubicBezTo>
                  <a:cubicBezTo>
                    <a:pt x="11002" y="4217"/>
                    <a:pt x="10999" y="4215"/>
                    <a:pt x="10996" y="4215"/>
                  </a:cubicBezTo>
                  <a:lnTo>
                    <a:pt x="10075" y="3979"/>
                  </a:lnTo>
                  <a:lnTo>
                    <a:pt x="10577" y="3478"/>
                  </a:lnTo>
                  <a:close/>
                  <a:moveTo>
                    <a:pt x="1414" y="1610"/>
                  </a:moveTo>
                  <a:cubicBezTo>
                    <a:pt x="1695" y="1610"/>
                    <a:pt x="1987" y="1741"/>
                    <a:pt x="2203" y="1936"/>
                  </a:cubicBezTo>
                  <a:cubicBezTo>
                    <a:pt x="2228" y="1959"/>
                    <a:pt x="2248" y="1978"/>
                    <a:pt x="2265" y="1993"/>
                  </a:cubicBezTo>
                  <a:cubicBezTo>
                    <a:pt x="2323" y="2050"/>
                    <a:pt x="2378" y="2103"/>
                    <a:pt x="2470" y="2103"/>
                  </a:cubicBezTo>
                  <a:cubicBezTo>
                    <a:pt x="2562" y="2103"/>
                    <a:pt x="2619" y="2050"/>
                    <a:pt x="2679" y="1993"/>
                  </a:cubicBezTo>
                  <a:cubicBezTo>
                    <a:pt x="2694" y="1978"/>
                    <a:pt x="2714" y="1958"/>
                    <a:pt x="2739" y="1936"/>
                  </a:cubicBezTo>
                  <a:cubicBezTo>
                    <a:pt x="2954" y="1742"/>
                    <a:pt x="3247" y="1611"/>
                    <a:pt x="3529" y="1611"/>
                  </a:cubicBezTo>
                  <a:cubicBezTo>
                    <a:pt x="3734" y="1611"/>
                    <a:pt x="3934" y="1680"/>
                    <a:pt x="4093" y="1846"/>
                  </a:cubicBezTo>
                  <a:cubicBezTo>
                    <a:pt x="4507" y="2275"/>
                    <a:pt x="4507" y="2975"/>
                    <a:pt x="4095" y="3404"/>
                  </a:cubicBezTo>
                  <a:lnTo>
                    <a:pt x="3900" y="3597"/>
                  </a:lnTo>
                  <a:lnTo>
                    <a:pt x="2470" y="5015"/>
                  </a:lnTo>
                  <a:lnTo>
                    <a:pt x="1042" y="3597"/>
                  </a:lnTo>
                  <a:lnTo>
                    <a:pt x="847" y="3404"/>
                  </a:lnTo>
                  <a:cubicBezTo>
                    <a:pt x="435" y="2975"/>
                    <a:pt x="435" y="2275"/>
                    <a:pt x="849" y="1846"/>
                  </a:cubicBezTo>
                  <a:cubicBezTo>
                    <a:pt x="1009" y="1680"/>
                    <a:pt x="1208" y="1610"/>
                    <a:pt x="1414" y="1610"/>
                  </a:cubicBezTo>
                  <a:close/>
                  <a:moveTo>
                    <a:pt x="4819" y="7681"/>
                  </a:moveTo>
                  <a:cubicBezTo>
                    <a:pt x="4964" y="7871"/>
                    <a:pt x="5141" y="8049"/>
                    <a:pt x="5333" y="8193"/>
                  </a:cubicBezTo>
                  <a:lnTo>
                    <a:pt x="3165" y="10363"/>
                  </a:lnTo>
                  <a:cubicBezTo>
                    <a:pt x="3162" y="10366"/>
                    <a:pt x="3159" y="10368"/>
                    <a:pt x="3156" y="10371"/>
                  </a:cubicBezTo>
                  <a:cubicBezTo>
                    <a:pt x="3154" y="10373"/>
                    <a:pt x="3153" y="10376"/>
                    <a:pt x="3150" y="10377"/>
                  </a:cubicBezTo>
                  <a:lnTo>
                    <a:pt x="2052" y="11479"/>
                  </a:lnTo>
                  <a:lnTo>
                    <a:pt x="1538" y="10966"/>
                  </a:lnTo>
                  <a:lnTo>
                    <a:pt x="2642" y="9860"/>
                  </a:lnTo>
                  <a:lnTo>
                    <a:pt x="4819" y="7681"/>
                  </a:lnTo>
                  <a:close/>
                  <a:moveTo>
                    <a:pt x="803" y="10767"/>
                  </a:moveTo>
                  <a:lnTo>
                    <a:pt x="2233" y="12198"/>
                  </a:lnTo>
                  <a:lnTo>
                    <a:pt x="427" y="12574"/>
                  </a:lnTo>
                  <a:lnTo>
                    <a:pt x="803" y="10767"/>
                  </a:lnTo>
                  <a:close/>
                  <a:moveTo>
                    <a:pt x="10159" y="1"/>
                  </a:moveTo>
                  <a:cubicBezTo>
                    <a:pt x="10032" y="1"/>
                    <a:pt x="9933" y="99"/>
                    <a:pt x="9876" y="155"/>
                  </a:cubicBezTo>
                  <a:lnTo>
                    <a:pt x="8571" y="1461"/>
                  </a:lnTo>
                  <a:cubicBezTo>
                    <a:pt x="8400" y="1631"/>
                    <a:pt x="8327" y="1784"/>
                    <a:pt x="8425" y="2105"/>
                  </a:cubicBezTo>
                  <a:lnTo>
                    <a:pt x="8715" y="3240"/>
                  </a:lnTo>
                  <a:lnTo>
                    <a:pt x="8371" y="3582"/>
                  </a:lnTo>
                  <a:cubicBezTo>
                    <a:pt x="8094" y="3474"/>
                    <a:pt x="7792" y="3417"/>
                    <a:pt x="7476" y="3417"/>
                  </a:cubicBezTo>
                  <a:cubicBezTo>
                    <a:pt x="7401" y="3417"/>
                    <a:pt x="7325" y="3421"/>
                    <a:pt x="7248" y="3427"/>
                  </a:cubicBezTo>
                  <a:cubicBezTo>
                    <a:pt x="6552" y="3487"/>
                    <a:pt x="5857" y="3800"/>
                    <a:pt x="5291" y="4311"/>
                  </a:cubicBezTo>
                  <a:cubicBezTo>
                    <a:pt x="5231" y="4364"/>
                    <a:pt x="5182" y="4410"/>
                    <a:pt x="5144" y="4447"/>
                  </a:cubicBezTo>
                  <a:cubicBezTo>
                    <a:pt x="5130" y="4461"/>
                    <a:pt x="5116" y="4475"/>
                    <a:pt x="5103" y="4487"/>
                  </a:cubicBezTo>
                  <a:cubicBezTo>
                    <a:pt x="5090" y="4475"/>
                    <a:pt x="5076" y="4462"/>
                    <a:pt x="5063" y="4450"/>
                  </a:cubicBezTo>
                  <a:cubicBezTo>
                    <a:pt x="5024" y="4412"/>
                    <a:pt x="4975" y="4366"/>
                    <a:pt x="4914" y="4309"/>
                  </a:cubicBezTo>
                  <a:cubicBezTo>
                    <a:pt x="4699" y="4117"/>
                    <a:pt x="4466" y="3952"/>
                    <a:pt x="4216" y="3817"/>
                  </a:cubicBezTo>
                  <a:lnTo>
                    <a:pt x="4362" y="3671"/>
                  </a:lnTo>
                  <a:cubicBezTo>
                    <a:pt x="4363" y="3669"/>
                    <a:pt x="4365" y="3669"/>
                    <a:pt x="4365" y="3668"/>
                  </a:cubicBezTo>
                  <a:cubicBezTo>
                    <a:pt x="4920" y="3093"/>
                    <a:pt x="4920" y="2155"/>
                    <a:pt x="4365" y="1580"/>
                  </a:cubicBezTo>
                  <a:cubicBezTo>
                    <a:pt x="4125" y="1333"/>
                    <a:pt x="3830" y="1229"/>
                    <a:pt x="3532" y="1229"/>
                  </a:cubicBezTo>
                  <a:cubicBezTo>
                    <a:pt x="3152" y="1229"/>
                    <a:pt x="2766" y="1397"/>
                    <a:pt x="2483" y="1652"/>
                  </a:cubicBezTo>
                  <a:cubicBezTo>
                    <a:pt x="2478" y="1657"/>
                    <a:pt x="2473" y="1662"/>
                    <a:pt x="2470" y="1665"/>
                  </a:cubicBezTo>
                  <a:cubicBezTo>
                    <a:pt x="2466" y="1660"/>
                    <a:pt x="2461" y="1657"/>
                    <a:pt x="2457" y="1652"/>
                  </a:cubicBezTo>
                  <a:cubicBezTo>
                    <a:pt x="2173" y="1397"/>
                    <a:pt x="1787" y="1228"/>
                    <a:pt x="1407" y="1228"/>
                  </a:cubicBezTo>
                  <a:cubicBezTo>
                    <a:pt x="1109" y="1228"/>
                    <a:pt x="814" y="1332"/>
                    <a:pt x="574" y="1580"/>
                  </a:cubicBezTo>
                  <a:cubicBezTo>
                    <a:pt x="21" y="2155"/>
                    <a:pt x="21" y="3093"/>
                    <a:pt x="574" y="3668"/>
                  </a:cubicBezTo>
                  <a:cubicBezTo>
                    <a:pt x="576" y="3669"/>
                    <a:pt x="577" y="3669"/>
                    <a:pt x="577" y="3671"/>
                  </a:cubicBezTo>
                  <a:lnTo>
                    <a:pt x="774" y="3864"/>
                  </a:lnTo>
                  <a:lnTo>
                    <a:pt x="2213" y="5294"/>
                  </a:lnTo>
                  <a:cubicBezTo>
                    <a:pt x="2217" y="5298"/>
                    <a:pt x="2222" y="5303"/>
                    <a:pt x="2228" y="5308"/>
                  </a:cubicBezTo>
                  <a:lnTo>
                    <a:pt x="2239" y="5317"/>
                  </a:lnTo>
                  <a:cubicBezTo>
                    <a:pt x="2309" y="5372"/>
                    <a:pt x="2371" y="5421"/>
                    <a:pt x="2461" y="5424"/>
                  </a:cubicBezTo>
                  <a:cubicBezTo>
                    <a:pt x="2464" y="5426"/>
                    <a:pt x="2467" y="5426"/>
                    <a:pt x="2470" y="5426"/>
                  </a:cubicBezTo>
                  <a:cubicBezTo>
                    <a:pt x="2472" y="5426"/>
                    <a:pt x="2475" y="5426"/>
                    <a:pt x="2478" y="5424"/>
                  </a:cubicBezTo>
                  <a:cubicBezTo>
                    <a:pt x="2569" y="5421"/>
                    <a:pt x="2628" y="5374"/>
                    <a:pt x="2697" y="5318"/>
                  </a:cubicBezTo>
                  <a:lnTo>
                    <a:pt x="2711" y="5308"/>
                  </a:lnTo>
                  <a:cubicBezTo>
                    <a:pt x="2717" y="5303"/>
                    <a:pt x="2722" y="5298"/>
                    <a:pt x="2728" y="5294"/>
                  </a:cubicBezTo>
                  <a:lnTo>
                    <a:pt x="3932" y="4097"/>
                  </a:lnTo>
                  <a:cubicBezTo>
                    <a:pt x="4194" y="4228"/>
                    <a:pt x="4438" y="4393"/>
                    <a:pt x="4659" y="4591"/>
                  </a:cubicBezTo>
                  <a:cubicBezTo>
                    <a:pt x="4716" y="4643"/>
                    <a:pt x="4764" y="4688"/>
                    <a:pt x="4800" y="4725"/>
                  </a:cubicBezTo>
                  <a:cubicBezTo>
                    <a:pt x="4917" y="4835"/>
                    <a:pt x="4989" y="4904"/>
                    <a:pt x="5101" y="4904"/>
                  </a:cubicBezTo>
                  <a:lnTo>
                    <a:pt x="5103" y="4904"/>
                  </a:lnTo>
                  <a:cubicBezTo>
                    <a:pt x="5215" y="4904"/>
                    <a:pt x="5287" y="4835"/>
                    <a:pt x="5405" y="4723"/>
                  </a:cubicBezTo>
                  <a:cubicBezTo>
                    <a:pt x="5443" y="4688"/>
                    <a:pt x="5489" y="4643"/>
                    <a:pt x="5546" y="4591"/>
                  </a:cubicBezTo>
                  <a:cubicBezTo>
                    <a:pt x="6074" y="4115"/>
                    <a:pt x="6791" y="3796"/>
                    <a:pt x="7486" y="3796"/>
                  </a:cubicBezTo>
                  <a:cubicBezTo>
                    <a:pt x="8006" y="3796"/>
                    <a:pt x="8515" y="3974"/>
                    <a:pt x="8924" y="4398"/>
                  </a:cubicBezTo>
                  <a:cubicBezTo>
                    <a:pt x="9560" y="5059"/>
                    <a:pt x="9819" y="6003"/>
                    <a:pt x="9625" y="6909"/>
                  </a:cubicBezTo>
                  <a:cubicBezTo>
                    <a:pt x="9393" y="6786"/>
                    <a:pt x="9144" y="6710"/>
                    <a:pt x="8896" y="6688"/>
                  </a:cubicBezTo>
                  <a:cubicBezTo>
                    <a:pt x="8851" y="6685"/>
                    <a:pt x="8807" y="6683"/>
                    <a:pt x="8763" y="6683"/>
                  </a:cubicBezTo>
                  <a:cubicBezTo>
                    <a:pt x="8362" y="6683"/>
                    <a:pt x="7999" y="6833"/>
                    <a:pt x="7729" y="7113"/>
                  </a:cubicBezTo>
                  <a:cubicBezTo>
                    <a:pt x="7087" y="7779"/>
                    <a:pt x="7046" y="8834"/>
                    <a:pt x="7603" y="9550"/>
                  </a:cubicBezTo>
                  <a:lnTo>
                    <a:pt x="5254" y="11882"/>
                  </a:lnTo>
                  <a:lnTo>
                    <a:pt x="5234" y="11897"/>
                  </a:lnTo>
                  <a:cubicBezTo>
                    <a:pt x="5187" y="11936"/>
                    <a:pt x="5133" y="11979"/>
                    <a:pt x="5103" y="11999"/>
                  </a:cubicBezTo>
                  <a:cubicBezTo>
                    <a:pt x="5070" y="11979"/>
                    <a:pt x="5018" y="11936"/>
                    <a:pt x="4971" y="11897"/>
                  </a:cubicBezTo>
                  <a:lnTo>
                    <a:pt x="4951" y="11882"/>
                  </a:lnTo>
                  <a:lnTo>
                    <a:pt x="3561" y="10503"/>
                  </a:lnTo>
                  <a:lnTo>
                    <a:pt x="5661" y="8398"/>
                  </a:lnTo>
                  <a:cubicBezTo>
                    <a:pt x="5739" y="8438"/>
                    <a:pt x="5817" y="8472"/>
                    <a:pt x="5896" y="8498"/>
                  </a:cubicBezTo>
                  <a:cubicBezTo>
                    <a:pt x="5916" y="8506"/>
                    <a:pt x="5935" y="8509"/>
                    <a:pt x="5955" y="8509"/>
                  </a:cubicBezTo>
                  <a:cubicBezTo>
                    <a:pt x="6035" y="8509"/>
                    <a:pt x="6109" y="8458"/>
                    <a:pt x="6135" y="8379"/>
                  </a:cubicBezTo>
                  <a:cubicBezTo>
                    <a:pt x="6169" y="8279"/>
                    <a:pt x="6115" y="8171"/>
                    <a:pt x="6015" y="8138"/>
                  </a:cubicBezTo>
                  <a:cubicBezTo>
                    <a:pt x="5549" y="7983"/>
                    <a:pt x="5023" y="7457"/>
                    <a:pt x="4868" y="6989"/>
                  </a:cubicBezTo>
                  <a:cubicBezTo>
                    <a:pt x="4841" y="6909"/>
                    <a:pt x="4767" y="6859"/>
                    <a:pt x="4688" y="6859"/>
                  </a:cubicBezTo>
                  <a:cubicBezTo>
                    <a:pt x="4668" y="6859"/>
                    <a:pt x="4647" y="6862"/>
                    <a:pt x="4627" y="6869"/>
                  </a:cubicBezTo>
                  <a:cubicBezTo>
                    <a:pt x="4527" y="6901"/>
                    <a:pt x="4474" y="7010"/>
                    <a:pt x="4507" y="7108"/>
                  </a:cubicBezTo>
                  <a:cubicBezTo>
                    <a:pt x="4533" y="7190"/>
                    <a:pt x="4569" y="7270"/>
                    <a:pt x="4610" y="7351"/>
                  </a:cubicBezTo>
                  <a:lnTo>
                    <a:pt x="2507" y="9457"/>
                  </a:lnTo>
                  <a:lnTo>
                    <a:pt x="1280" y="8239"/>
                  </a:lnTo>
                  <a:cubicBezTo>
                    <a:pt x="429" y="7355"/>
                    <a:pt x="269" y="5990"/>
                    <a:pt x="890" y="4916"/>
                  </a:cubicBezTo>
                  <a:cubicBezTo>
                    <a:pt x="944" y="4826"/>
                    <a:pt x="913" y="4709"/>
                    <a:pt x="821" y="4657"/>
                  </a:cubicBezTo>
                  <a:cubicBezTo>
                    <a:pt x="792" y="4640"/>
                    <a:pt x="759" y="4632"/>
                    <a:pt x="727" y="4632"/>
                  </a:cubicBezTo>
                  <a:cubicBezTo>
                    <a:pt x="662" y="4632"/>
                    <a:pt x="598" y="4666"/>
                    <a:pt x="562" y="4726"/>
                  </a:cubicBezTo>
                  <a:cubicBezTo>
                    <a:pt x="226" y="5306"/>
                    <a:pt x="84" y="5998"/>
                    <a:pt x="157" y="6676"/>
                  </a:cubicBezTo>
                  <a:cubicBezTo>
                    <a:pt x="235" y="7375"/>
                    <a:pt x="530" y="8007"/>
                    <a:pt x="1009" y="8504"/>
                  </a:cubicBezTo>
                  <a:lnTo>
                    <a:pt x="1010" y="8507"/>
                  </a:lnTo>
                  <a:lnTo>
                    <a:pt x="2239" y="9725"/>
                  </a:lnTo>
                  <a:lnTo>
                    <a:pt x="1269" y="10695"/>
                  </a:lnTo>
                  <a:lnTo>
                    <a:pt x="963" y="10386"/>
                  </a:lnTo>
                  <a:cubicBezTo>
                    <a:pt x="906" y="10330"/>
                    <a:pt x="825" y="10249"/>
                    <a:pt x="718" y="10249"/>
                  </a:cubicBezTo>
                  <a:cubicBezTo>
                    <a:pt x="697" y="10249"/>
                    <a:pt x="676" y="10252"/>
                    <a:pt x="653" y="10259"/>
                  </a:cubicBezTo>
                  <a:cubicBezTo>
                    <a:pt x="512" y="10301"/>
                    <a:pt x="479" y="10452"/>
                    <a:pt x="462" y="10534"/>
                  </a:cubicBezTo>
                  <a:lnTo>
                    <a:pt x="48" y="12528"/>
                  </a:lnTo>
                  <a:cubicBezTo>
                    <a:pt x="38" y="12586"/>
                    <a:pt x="1" y="12759"/>
                    <a:pt x="122" y="12879"/>
                  </a:cubicBezTo>
                  <a:cubicBezTo>
                    <a:pt x="179" y="12936"/>
                    <a:pt x="255" y="12965"/>
                    <a:pt x="350" y="12965"/>
                  </a:cubicBezTo>
                  <a:cubicBezTo>
                    <a:pt x="387" y="12965"/>
                    <a:pt x="429" y="12960"/>
                    <a:pt x="472" y="12951"/>
                  </a:cubicBezTo>
                  <a:lnTo>
                    <a:pt x="2463" y="12537"/>
                  </a:lnTo>
                  <a:cubicBezTo>
                    <a:pt x="2544" y="12520"/>
                    <a:pt x="2696" y="12488"/>
                    <a:pt x="2739" y="12347"/>
                  </a:cubicBezTo>
                  <a:cubicBezTo>
                    <a:pt x="2780" y="12207"/>
                    <a:pt x="2677" y="12104"/>
                    <a:pt x="2610" y="12037"/>
                  </a:cubicBezTo>
                  <a:lnTo>
                    <a:pt x="2318" y="11745"/>
                  </a:lnTo>
                  <a:lnTo>
                    <a:pt x="3293" y="10771"/>
                  </a:lnTo>
                  <a:lnTo>
                    <a:pt x="4690" y="12158"/>
                  </a:lnTo>
                  <a:cubicBezTo>
                    <a:pt x="4695" y="12164"/>
                    <a:pt x="4701" y="12169"/>
                    <a:pt x="4705" y="12172"/>
                  </a:cubicBezTo>
                  <a:lnTo>
                    <a:pt x="4733" y="12195"/>
                  </a:lnTo>
                  <a:cubicBezTo>
                    <a:pt x="4874" y="12308"/>
                    <a:pt x="4968" y="12382"/>
                    <a:pt x="5095" y="12388"/>
                  </a:cubicBezTo>
                  <a:lnTo>
                    <a:pt x="5110" y="12388"/>
                  </a:lnTo>
                  <a:cubicBezTo>
                    <a:pt x="5238" y="12382"/>
                    <a:pt x="5331" y="12308"/>
                    <a:pt x="5472" y="12195"/>
                  </a:cubicBezTo>
                  <a:lnTo>
                    <a:pt x="5500" y="12173"/>
                  </a:lnTo>
                  <a:cubicBezTo>
                    <a:pt x="5506" y="12169"/>
                    <a:pt x="5511" y="12164"/>
                    <a:pt x="5515" y="12160"/>
                  </a:cubicBezTo>
                  <a:lnTo>
                    <a:pt x="7864" y="9828"/>
                  </a:lnTo>
                  <a:lnTo>
                    <a:pt x="9810" y="11761"/>
                  </a:lnTo>
                  <a:cubicBezTo>
                    <a:pt x="9815" y="11765"/>
                    <a:pt x="9821" y="11770"/>
                    <a:pt x="9825" y="11775"/>
                  </a:cubicBezTo>
                  <a:lnTo>
                    <a:pt x="9844" y="11788"/>
                  </a:lnTo>
                  <a:cubicBezTo>
                    <a:pt x="9930" y="11857"/>
                    <a:pt x="9997" y="11911"/>
                    <a:pt x="10099" y="11913"/>
                  </a:cubicBezTo>
                  <a:lnTo>
                    <a:pt x="10105" y="11913"/>
                  </a:lnTo>
                  <a:cubicBezTo>
                    <a:pt x="10206" y="11911"/>
                    <a:pt x="10273" y="11857"/>
                    <a:pt x="10359" y="11788"/>
                  </a:cubicBezTo>
                  <a:lnTo>
                    <a:pt x="10378" y="11773"/>
                  </a:lnTo>
                  <a:cubicBezTo>
                    <a:pt x="10382" y="11770"/>
                    <a:pt x="10388" y="11765"/>
                    <a:pt x="10393" y="11761"/>
                  </a:cubicBezTo>
                  <a:lnTo>
                    <a:pt x="11138" y="11020"/>
                  </a:lnTo>
                  <a:cubicBezTo>
                    <a:pt x="11212" y="10946"/>
                    <a:pt x="11214" y="10825"/>
                    <a:pt x="11140" y="10752"/>
                  </a:cubicBezTo>
                  <a:cubicBezTo>
                    <a:pt x="11102" y="10714"/>
                    <a:pt x="11053" y="10695"/>
                    <a:pt x="11004" y="10695"/>
                  </a:cubicBezTo>
                  <a:cubicBezTo>
                    <a:pt x="10956" y="10695"/>
                    <a:pt x="10907" y="10713"/>
                    <a:pt x="10870" y="10750"/>
                  </a:cubicBezTo>
                  <a:lnTo>
                    <a:pt x="10132" y="11483"/>
                  </a:lnTo>
                  <a:lnTo>
                    <a:pt x="10122" y="11492"/>
                  </a:lnTo>
                  <a:cubicBezTo>
                    <a:pt x="10114" y="11497"/>
                    <a:pt x="10108" y="11503"/>
                    <a:pt x="10102" y="11508"/>
                  </a:cubicBezTo>
                  <a:cubicBezTo>
                    <a:pt x="10094" y="11503"/>
                    <a:pt x="10088" y="11497"/>
                    <a:pt x="10082" y="11492"/>
                  </a:cubicBezTo>
                  <a:lnTo>
                    <a:pt x="10071" y="11483"/>
                  </a:lnTo>
                  <a:lnTo>
                    <a:pt x="8005" y="9434"/>
                  </a:lnTo>
                  <a:cubicBezTo>
                    <a:pt x="8002" y="9431"/>
                    <a:pt x="8000" y="9429"/>
                    <a:pt x="7999" y="9426"/>
                  </a:cubicBezTo>
                  <a:cubicBezTo>
                    <a:pt x="7997" y="9426"/>
                    <a:pt x="7997" y="9425"/>
                    <a:pt x="7996" y="9425"/>
                  </a:cubicBezTo>
                  <a:cubicBezTo>
                    <a:pt x="7457" y="8857"/>
                    <a:pt x="7459" y="7941"/>
                    <a:pt x="8003" y="7377"/>
                  </a:cubicBezTo>
                  <a:cubicBezTo>
                    <a:pt x="8217" y="7155"/>
                    <a:pt x="8483" y="7061"/>
                    <a:pt x="8757" y="7061"/>
                  </a:cubicBezTo>
                  <a:cubicBezTo>
                    <a:pt x="9128" y="7061"/>
                    <a:pt x="9511" y="7233"/>
                    <a:pt x="9795" y="7489"/>
                  </a:cubicBezTo>
                  <a:cubicBezTo>
                    <a:pt x="9829" y="7520"/>
                    <a:pt x="9855" y="7544"/>
                    <a:pt x="9875" y="7564"/>
                  </a:cubicBezTo>
                  <a:cubicBezTo>
                    <a:pt x="9945" y="7630"/>
                    <a:pt x="10005" y="7687"/>
                    <a:pt x="10102" y="7687"/>
                  </a:cubicBezTo>
                  <a:cubicBezTo>
                    <a:pt x="10198" y="7687"/>
                    <a:pt x="10258" y="7630"/>
                    <a:pt x="10327" y="7564"/>
                  </a:cubicBezTo>
                  <a:cubicBezTo>
                    <a:pt x="10349" y="7544"/>
                    <a:pt x="10375" y="7520"/>
                    <a:pt x="10407" y="7489"/>
                  </a:cubicBezTo>
                  <a:cubicBezTo>
                    <a:pt x="10691" y="7233"/>
                    <a:pt x="11075" y="7061"/>
                    <a:pt x="11445" y="7061"/>
                  </a:cubicBezTo>
                  <a:cubicBezTo>
                    <a:pt x="11719" y="7061"/>
                    <a:pt x="11986" y="7155"/>
                    <a:pt x="12200" y="7377"/>
                  </a:cubicBezTo>
                  <a:cubicBezTo>
                    <a:pt x="12746" y="7943"/>
                    <a:pt x="12746" y="8863"/>
                    <a:pt x="12202" y="9429"/>
                  </a:cubicBezTo>
                  <a:lnTo>
                    <a:pt x="11511" y="10115"/>
                  </a:lnTo>
                  <a:cubicBezTo>
                    <a:pt x="11436" y="10189"/>
                    <a:pt x="11436" y="10310"/>
                    <a:pt x="11510" y="10383"/>
                  </a:cubicBezTo>
                  <a:cubicBezTo>
                    <a:pt x="11547" y="10421"/>
                    <a:pt x="11595" y="10440"/>
                    <a:pt x="11644" y="10440"/>
                  </a:cubicBezTo>
                  <a:cubicBezTo>
                    <a:pt x="11692" y="10440"/>
                    <a:pt x="11741" y="10422"/>
                    <a:pt x="11778" y="10385"/>
                  </a:cubicBezTo>
                  <a:lnTo>
                    <a:pt x="12470" y="9698"/>
                  </a:lnTo>
                  <a:lnTo>
                    <a:pt x="12473" y="9695"/>
                  </a:lnTo>
                  <a:cubicBezTo>
                    <a:pt x="13159" y="8983"/>
                    <a:pt x="13159" y="7825"/>
                    <a:pt x="12473" y="7113"/>
                  </a:cubicBezTo>
                  <a:cubicBezTo>
                    <a:pt x="12202" y="6833"/>
                    <a:pt x="11839" y="6683"/>
                    <a:pt x="11440" y="6683"/>
                  </a:cubicBezTo>
                  <a:cubicBezTo>
                    <a:pt x="11396" y="6683"/>
                    <a:pt x="11352" y="6685"/>
                    <a:pt x="11307" y="6688"/>
                  </a:cubicBezTo>
                  <a:cubicBezTo>
                    <a:pt x="10896" y="6723"/>
                    <a:pt x="10487" y="6908"/>
                    <a:pt x="10154" y="7208"/>
                  </a:cubicBezTo>
                  <a:cubicBezTo>
                    <a:pt x="10134" y="7225"/>
                    <a:pt x="10117" y="7240"/>
                    <a:pt x="10102" y="7254"/>
                  </a:cubicBezTo>
                  <a:cubicBezTo>
                    <a:pt x="10086" y="7240"/>
                    <a:pt x="10069" y="7225"/>
                    <a:pt x="10051" y="7208"/>
                  </a:cubicBezTo>
                  <a:cubicBezTo>
                    <a:pt x="10022" y="7182"/>
                    <a:pt x="9993" y="7158"/>
                    <a:pt x="9964" y="7133"/>
                  </a:cubicBezTo>
                  <a:cubicBezTo>
                    <a:pt x="10200" y="6230"/>
                    <a:pt x="10033" y="5280"/>
                    <a:pt x="9522" y="4533"/>
                  </a:cubicBezTo>
                  <a:lnTo>
                    <a:pt x="9764" y="4291"/>
                  </a:lnTo>
                  <a:lnTo>
                    <a:pt x="10898" y="4581"/>
                  </a:lnTo>
                  <a:cubicBezTo>
                    <a:pt x="10996" y="4611"/>
                    <a:pt x="11077" y="4625"/>
                    <a:pt x="11149" y="4625"/>
                  </a:cubicBezTo>
                  <a:cubicBezTo>
                    <a:pt x="11312" y="4625"/>
                    <a:pt x="11422" y="4553"/>
                    <a:pt x="11540" y="4435"/>
                  </a:cubicBezTo>
                  <a:lnTo>
                    <a:pt x="12844" y="3126"/>
                  </a:lnTo>
                  <a:cubicBezTo>
                    <a:pt x="12909" y="3060"/>
                    <a:pt x="13030" y="2939"/>
                    <a:pt x="12991" y="2784"/>
                  </a:cubicBezTo>
                  <a:cubicBezTo>
                    <a:pt x="12952" y="2623"/>
                    <a:pt x="12774" y="2570"/>
                    <a:pt x="12679" y="2539"/>
                  </a:cubicBezTo>
                  <a:cubicBezTo>
                    <a:pt x="12675" y="2539"/>
                    <a:pt x="12672" y="2537"/>
                    <a:pt x="12669" y="2537"/>
                  </a:cubicBezTo>
                  <a:lnTo>
                    <a:pt x="11738" y="2298"/>
                  </a:lnTo>
                  <a:cubicBezTo>
                    <a:pt x="11826" y="2174"/>
                    <a:pt x="11873" y="2025"/>
                    <a:pt x="11873" y="1870"/>
                  </a:cubicBezTo>
                  <a:cubicBezTo>
                    <a:pt x="11873" y="1671"/>
                    <a:pt x="11797" y="1484"/>
                    <a:pt x="11657" y="1346"/>
                  </a:cubicBezTo>
                  <a:cubicBezTo>
                    <a:pt x="11517" y="1204"/>
                    <a:pt x="11330" y="1128"/>
                    <a:pt x="11132" y="1128"/>
                  </a:cubicBezTo>
                  <a:cubicBezTo>
                    <a:pt x="10976" y="1128"/>
                    <a:pt x="10829" y="1175"/>
                    <a:pt x="10704" y="1263"/>
                  </a:cubicBezTo>
                  <a:lnTo>
                    <a:pt x="10465" y="330"/>
                  </a:lnTo>
                  <a:cubicBezTo>
                    <a:pt x="10465" y="327"/>
                    <a:pt x="10464" y="324"/>
                    <a:pt x="10464" y="321"/>
                  </a:cubicBezTo>
                  <a:cubicBezTo>
                    <a:pt x="10433" y="226"/>
                    <a:pt x="10379" y="48"/>
                    <a:pt x="10218" y="8"/>
                  </a:cubicBezTo>
                  <a:cubicBezTo>
                    <a:pt x="10198" y="3"/>
                    <a:pt x="10178" y="1"/>
                    <a:pt x="1015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9" name="Google Shape;2769;p71"/>
          <p:cNvGrpSpPr/>
          <p:nvPr/>
        </p:nvGrpSpPr>
        <p:grpSpPr>
          <a:xfrm>
            <a:off x="3997822" y="3832227"/>
            <a:ext cx="357396" cy="373957"/>
            <a:chOff x="3972047" y="3832227"/>
            <a:chExt cx="357396" cy="373957"/>
          </a:xfrm>
        </p:grpSpPr>
        <p:sp>
          <p:nvSpPr>
            <p:cNvPr id="2770" name="Google Shape;2770;p71"/>
            <p:cNvSpPr/>
            <p:nvPr/>
          </p:nvSpPr>
          <p:spPr>
            <a:xfrm>
              <a:off x="4136852" y="3865955"/>
              <a:ext cx="148071" cy="126778"/>
            </a:xfrm>
            <a:custGeom>
              <a:avLst/>
              <a:gdLst/>
              <a:ahLst/>
              <a:cxnLst/>
              <a:rect l="l" t="t" r="r" b="b"/>
              <a:pathLst>
                <a:path w="5132" h="4394" extrusionOk="0">
                  <a:moveTo>
                    <a:pt x="3426" y="3508"/>
                  </a:moveTo>
                  <a:cubicBezTo>
                    <a:pt x="4374" y="3467"/>
                    <a:pt x="5132" y="2664"/>
                    <a:pt x="5104" y="1703"/>
                  </a:cubicBezTo>
                  <a:cubicBezTo>
                    <a:pt x="5075" y="750"/>
                    <a:pt x="4280" y="0"/>
                    <a:pt x="3328" y="0"/>
                  </a:cubicBezTo>
                  <a:lnTo>
                    <a:pt x="1932" y="0"/>
                  </a:lnTo>
                  <a:cubicBezTo>
                    <a:pt x="432" y="0"/>
                    <a:pt x="1" y="175"/>
                    <a:pt x="31" y="2574"/>
                  </a:cubicBezTo>
                  <a:cubicBezTo>
                    <a:pt x="326" y="3129"/>
                    <a:pt x="910" y="3508"/>
                    <a:pt x="1580" y="3508"/>
                  </a:cubicBezTo>
                  <a:lnTo>
                    <a:pt x="2033" y="3508"/>
                  </a:lnTo>
                  <a:cubicBezTo>
                    <a:pt x="2100" y="3508"/>
                    <a:pt x="2085" y="3505"/>
                    <a:pt x="2139" y="3548"/>
                  </a:cubicBezTo>
                  <a:lnTo>
                    <a:pt x="3142" y="4367"/>
                  </a:lnTo>
                  <a:cubicBezTo>
                    <a:pt x="3174" y="4393"/>
                    <a:pt x="3193" y="4390"/>
                    <a:pt x="3203" y="4329"/>
                  </a:cubicBezTo>
                  <a:lnTo>
                    <a:pt x="3355" y="3563"/>
                  </a:lnTo>
                  <a:cubicBezTo>
                    <a:pt x="3366" y="3510"/>
                    <a:pt x="3360" y="3510"/>
                    <a:pt x="3426" y="3508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71"/>
            <p:cNvSpPr/>
            <p:nvPr/>
          </p:nvSpPr>
          <p:spPr>
            <a:xfrm>
              <a:off x="4023462" y="3837738"/>
              <a:ext cx="169306" cy="134280"/>
            </a:xfrm>
            <a:custGeom>
              <a:avLst/>
              <a:gdLst/>
              <a:ahLst/>
              <a:cxnLst/>
              <a:rect l="l" t="t" r="r" b="b"/>
              <a:pathLst>
                <a:path w="5868" h="4654" extrusionOk="0">
                  <a:moveTo>
                    <a:pt x="5868" y="3121"/>
                  </a:moveTo>
                  <a:lnTo>
                    <a:pt x="5868" y="980"/>
                  </a:lnTo>
                  <a:lnTo>
                    <a:pt x="5868" y="447"/>
                  </a:lnTo>
                  <a:cubicBezTo>
                    <a:pt x="5868" y="253"/>
                    <a:pt x="5742" y="87"/>
                    <a:pt x="5569" y="26"/>
                  </a:cubicBezTo>
                  <a:cubicBezTo>
                    <a:pt x="5523" y="9"/>
                    <a:pt x="5474" y="1"/>
                    <a:pt x="5422" y="1"/>
                  </a:cubicBezTo>
                  <a:lnTo>
                    <a:pt x="447" y="1"/>
                  </a:lnTo>
                  <a:cubicBezTo>
                    <a:pt x="396" y="1"/>
                    <a:pt x="347" y="9"/>
                    <a:pt x="301" y="26"/>
                  </a:cubicBezTo>
                  <a:cubicBezTo>
                    <a:pt x="126" y="87"/>
                    <a:pt x="1" y="253"/>
                    <a:pt x="1" y="447"/>
                  </a:cubicBezTo>
                  <a:lnTo>
                    <a:pt x="1" y="3121"/>
                  </a:lnTo>
                  <a:cubicBezTo>
                    <a:pt x="1" y="3366"/>
                    <a:pt x="202" y="3567"/>
                    <a:pt x="447" y="3567"/>
                  </a:cubicBezTo>
                  <a:lnTo>
                    <a:pt x="955" y="3567"/>
                  </a:lnTo>
                  <a:cubicBezTo>
                    <a:pt x="1013" y="3569"/>
                    <a:pt x="1008" y="3569"/>
                    <a:pt x="1018" y="3616"/>
                  </a:cubicBezTo>
                  <a:lnTo>
                    <a:pt x="1022" y="4572"/>
                  </a:lnTo>
                  <a:cubicBezTo>
                    <a:pt x="1022" y="4653"/>
                    <a:pt x="1090" y="4623"/>
                    <a:pt x="1136" y="4586"/>
                  </a:cubicBezTo>
                  <a:lnTo>
                    <a:pt x="2094" y="3603"/>
                  </a:lnTo>
                  <a:cubicBezTo>
                    <a:pt x="2142" y="3564"/>
                    <a:pt x="2130" y="3567"/>
                    <a:pt x="2191" y="3567"/>
                  </a:cubicBezTo>
                  <a:lnTo>
                    <a:pt x="3960" y="3567"/>
                  </a:lnTo>
                  <a:lnTo>
                    <a:pt x="5422" y="3567"/>
                  </a:lnTo>
                  <a:cubicBezTo>
                    <a:pt x="5667" y="3567"/>
                    <a:pt x="5868" y="3365"/>
                    <a:pt x="5868" y="3121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71"/>
            <p:cNvSpPr/>
            <p:nvPr/>
          </p:nvSpPr>
          <p:spPr>
            <a:xfrm>
              <a:off x="3997841" y="4013767"/>
              <a:ext cx="102138" cy="68265"/>
            </a:xfrm>
            <a:custGeom>
              <a:avLst/>
              <a:gdLst/>
              <a:ahLst/>
              <a:cxnLst/>
              <a:rect l="l" t="t" r="r" b="b"/>
              <a:pathLst>
                <a:path w="3540" h="2366" extrusionOk="0">
                  <a:moveTo>
                    <a:pt x="1769" y="0"/>
                  </a:moveTo>
                  <a:cubicBezTo>
                    <a:pt x="886" y="16"/>
                    <a:pt x="1" y="681"/>
                    <a:pt x="1" y="1994"/>
                  </a:cubicBezTo>
                  <a:lnTo>
                    <a:pt x="1918" y="2366"/>
                  </a:lnTo>
                  <a:lnTo>
                    <a:pt x="3538" y="1994"/>
                  </a:lnTo>
                  <a:cubicBezTo>
                    <a:pt x="3539" y="681"/>
                    <a:pt x="2654" y="16"/>
                    <a:pt x="1769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71"/>
            <p:cNvSpPr/>
            <p:nvPr/>
          </p:nvSpPr>
          <p:spPr>
            <a:xfrm>
              <a:off x="3977557" y="4148075"/>
              <a:ext cx="142762" cy="52627"/>
            </a:xfrm>
            <a:custGeom>
              <a:avLst/>
              <a:gdLst/>
              <a:ahLst/>
              <a:cxnLst/>
              <a:rect l="l" t="t" r="r" b="b"/>
              <a:pathLst>
                <a:path w="4948" h="1824" extrusionOk="0">
                  <a:moveTo>
                    <a:pt x="1" y="1214"/>
                  </a:moveTo>
                  <a:lnTo>
                    <a:pt x="1" y="1680"/>
                  </a:lnTo>
                  <a:cubicBezTo>
                    <a:pt x="1" y="1726"/>
                    <a:pt x="24" y="1769"/>
                    <a:pt x="59" y="1795"/>
                  </a:cubicBezTo>
                  <a:cubicBezTo>
                    <a:pt x="82" y="1812"/>
                    <a:pt x="111" y="1823"/>
                    <a:pt x="144" y="1823"/>
                  </a:cubicBezTo>
                  <a:lnTo>
                    <a:pt x="4805" y="1823"/>
                  </a:lnTo>
                  <a:cubicBezTo>
                    <a:pt x="4836" y="1823"/>
                    <a:pt x="4865" y="1812"/>
                    <a:pt x="4890" y="1795"/>
                  </a:cubicBezTo>
                  <a:cubicBezTo>
                    <a:pt x="4925" y="1769"/>
                    <a:pt x="4948" y="1726"/>
                    <a:pt x="4948" y="1680"/>
                  </a:cubicBezTo>
                  <a:lnTo>
                    <a:pt x="4948" y="1214"/>
                  </a:lnTo>
                  <a:cubicBezTo>
                    <a:pt x="4948" y="392"/>
                    <a:pt x="4388" y="162"/>
                    <a:pt x="3814" y="1"/>
                  </a:cubicBezTo>
                  <a:lnTo>
                    <a:pt x="1133" y="1"/>
                  </a:lnTo>
                  <a:cubicBezTo>
                    <a:pt x="559" y="162"/>
                    <a:pt x="1" y="392"/>
                    <a:pt x="1" y="121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71"/>
            <p:cNvSpPr/>
            <p:nvPr/>
          </p:nvSpPr>
          <p:spPr>
            <a:xfrm>
              <a:off x="4010276" y="4132581"/>
              <a:ext cx="77267" cy="37739"/>
            </a:xfrm>
            <a:custGeom>
              <a:avLst/>
              <a:gdLst/>
              <a:ahLst/>
              <a:cxnLst/>
              <a:rect l="l" t="t" r="r" b="b"/>
              <a:pathLst>
                <a:path w="2678" h="1308" extrusionOk="0">
                  <a:moveTo>
                    <a:pt x="1" y="542"/>
                  </a:moveTo>
                  <a:lnTo>
                    <a:pt x="1099" y="1188"/>
                  </a:lnTo>
                  <a:cubicBezTo>
                    <a:pt x="1286" y="1308"/>
                    <a:pt x="1392" y="1308"/>
                    <a:pt x="1579" y="1188"/>
                  </a:cubicBezTo>
                  <a:lnTo>
                    <a:pt x="2677" y="542"/>
                  </a:lnTo>
                  <a:cubicBezTo>
                    <a:pt x="2574" y="515"/>
                    <a:pt x="2473" y="487"/>
                    <a:pt x="2374" y="461"/>
                  </a:cubicBezTo>
                  <a:cubicBezTo>
                    <a:pt x="2140" y="398"/>
                    <a:pt x="2079" y="98"/>
                    <a:pt x="2031" y="1"/>
                  </a:cubicBezTo>
                  <a:lnTo>
                    <a:pt x="645" y="1"/>
                  </a:lnTo>
                  <a:cubicBezTo>
                    <a:pt x="599" y="98"/>
                    <a:pt x="537" y="398"/>
                    <a:pt x="304" y="461"/>
                  </a:cubicBezTo>
                  <a:cubicBezTo>
                    <a:pt x="205" y="487"/>
                    <a:pt x="103" y="515"/>
                    <a:pt x="1" y="54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71"/>
            <p:cNvSpPr/>
            <p:nvPr/>
          </p:nvSpPr>
          <p:spPr>
            <a:xfrm>
              <a:off x="3998014" y="4053872"/>
              <a:ext cx="101820" cy="85346"/>
            </a:xfrm>
            <a:custGeom>
              <a:avLst/>
              <a:gdLst/>
              <a:ahLst/>
              <a:cxnLst/>
              <a:rect l="l" t="t" r="r" b="b"/>
              <a:pathLst>
                <a:path w="3529" h="2958" extrusionOk="0">
                  <a:moveTo>
                    <a:pt x="1" y="1138"/>
                  </a:moveTo>
                  <a:cubicBezTo>
                    <a:pt x="1" y="1698"/>
                    <a:pt x="465" y="2384"/>
                    <a:pt x="1074" y="2724"/>
                  </a:cubicBezTo>
                  <a:cubicBezTo>
                    <a:pt x="1154" y="2767"/>
                    <a:pt x="1239" y="2807"/>
                    <a:pt x="1323" y="2839"/>
                  </a:cubicBezTo>
                  <a:cubicBezTo>
                    <a:pt x="1643" y="2957"/>
                    <a:pt x="1887" y="2957"/>
                    <a:pt x="2208" y="2839"/>
                  </a:cubicBezTo>
                  <a:cubicBezTo>
                    <a:pt x="2292" y="2807"/>
                    <a:pt x="2375" y="2769"/>
                    <a:pt x="2456" y="2724"/>
                  </a:cubicBezTo>
                  <a:cubicBezTo>
                    <a:pt x="3065" y="2384"/>
                    <a:pt x="3529" y="1698"/>
                    <a:pt x="3529" y="1138"/>
                  </a:cubicBezTo>
                  <a:lnTo>
                    <a:pt x="3529" y="597"/>
                  </a:lnTo>
                  <a:cubicBezTo>
                    <a:pt x="2815" y="546"/>
                    <a:pt x="2921" y="0"/>
                    <a:pt x="2429" y="127"/>
                  </a:cubicBezTo>
                  <a:cubicBezTo>
                    <a:pt x="2048" y="226"/>
                    <a:pt x="1907" y="275"/>
                    <a:pt x="1765" y="275"/>
                  </a:cubicBezTo>
                  <a:cubicBezTo>
                    <a:pt x="1624" y="275"/>
                    <a:pt x="1482" y="226"/>
                    <a:pt x="1102" y="127"/>
                  </a:cubicBezTo>
                  <a:cubicBezTo>
                    <a:pt x="610" y="0"/>
                    <a:pt x="715" y="546"/>
                    <a:pt x="1" y="597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71"/>
            <p:cNvSpPr/>
            <p:nvPr/>
          </p:nvSpPr>
          <p:spPr>
            <a:xfrm>
              <a:off x="4201597" y="4013767"/>
              <a:ext cx="102138" cy="68265"/>
            </a:xfrm>
            <a:custGeom>
              <a:avLst/>
              <a:gdLst/>
              <a:ahLst/>
              <a:cxnLst/>
              <a:rect l="l" t="t" r="r" b="b"/>
              <a:pathLst>
                <a:path w="3540" h="2366" extrusionOk="0">
                  <a:moveTo>
                    <a:pt x="1771" y="0"/>
                  </a:moveTo>
                  <a:cubicBezTo>
                    <a:pt x="886" y="16"/>
                    <a:pt x="1" y="681"/>
                    <a:pt x="1" y="1994"/>
                  </a:cubicBezTo>
                  <a:lnTo>
                    <a:pt x="1918" y="2366"/>
                  </a:lnTo>
                  <a:lnTo>
                    <a:pt x="3539" y="1994"/>
                  </a:lnTo>
                  <a:cubicBezTo>
                    <a:pt x="3539" y="681"/>
                    <a:pt x="2654" y="16"/>
                    <a:pt x="1771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71"/>
            <p:cNvSpPr/>
            <p:nvPr/>
          </p:nvSpPr>
          <p:spPr>
            <a:xfrm>
              <a:off x="4181169" y="4148075"/>
              <a:ext cx="142733" cy="52627"/>
            </a:xfrm>
            <a:custGeom>
              <a:avLst/>
              <a:gdLst/>
              <a:ahLst/>
              <a:cxnLst/>
              <a:rect l="l" t="t" r="r" b="b"/>
              <a:pathLst>
                <a:path w="4947" h="1824" extrusionOk="0">
                  <a:moveTo>
                    <a:pt x="0" y="1214"/>
                  </a:moveTo>
                  <a:lnTo>
                    <a:pt x="0" y="1680"/>
                  </a:lnTo>
                  <a:cubicBezTo>
                    <a:pt x="0" y="1726"/>
                    <a:pt x="23" y="1769"/>
                    <a:pt x="58" y="1795"/>
                  </a:cubicBezTo>
                  <a:cubicBezTo>
                    <a:pt x="81" y="1812"/>
                    <a:pt x="110" y="1823"/>
                    <a:pt x="143" y="1823"/>
                  </a:cubicBezTo>
                  <a:lnTo>
                    <a:pt x="4804" y="1823"/>
                  </a:lnTo>
                  <a:cubicBezTo>
                    <a:pt x="4835" y="1823"/>
                    <a:pt x="4864" y="1812"/>
                    <a:pt x="4889" y="1795"/>
                  </a:cubicBezTo>
                  <a:cubicBezTo>
                    <a:pt x="4924" y="1769"/>
                    <a:pt x="4947" y="1726"/>
                    <a:pt x="4947" y="1680"/>
                  </a:cubicBezTo>
                  <a:lnTo>
                    <a:pt x="4947" y="1214"/>
                  </a:lnTo>
                  <a:cubicBezTo>
                    <a:pt x="4947" y="392"/>
                    <a:pt x="4387" y="162"/>
                    <a:pt x="3813" y="1"/>
                  </a:cubicBezTo>
                  <a:lnTo>
                    <a:pt x="1132" y="1"/>
                  </a:lnTo>
                  <a:cubicBezTo>
                    <a:pt x="558" y="162"/>
                    <a:pt x="0" y="392"/>
                    <a:pt x="0" y="1214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71"/>
            <p:cNvSpPr/>
            <p:nvPr/>
          </p:nvSpPr>
          <p:spPr>
            <a:xfrm>
              <a:off x="4214032" y="4132581"/>
              <a:ext cx="77267" cy="37739"/>
            </a:xfrm>
            <a:custGeom>
              <a:avLst/>
              <a:gdLst/>
              <a:ahLst/>
              <a:cxnLst/>
              <a:rect l="l" t="t" r="r" b="b"/>
              <a:pathLst>
                <a:path w="2678" h="1308" extrusionOk="0">
                  <a:moveTo>
                    <a:pt x="1" y="542"/>
                  </a:moveTo>
                  <a:lnTo>
                    <a:pt x="1099" y="1188"/>
                  </a:lnTo>
                  <a:cubicBezTo>
                    <a:pt x="1286" y="1308"/>
                    <a:pt x="1392" y="1308"/>
                    <a:pt x="1579" y="1188"/>
                  </a:cubicBezTo>
                  <a:lnTo>
                    <a:pt x="2677" y="542"/>
                  </a:lnTo>
                  <a:cubicBezTo>
                    <a:pt x="2575" y="515"/>
                    <a:pt x="2473" y="487"/>
                    <a:pt x="2374" y="461"/>
                  </a:cubicBezTo>
                  <a:cubicBezTo>
                    <a:pt x="2141" y="398"/>
                    <a:pt x="2079" y="98"/>
                    <a:pt x="2032" y="1"/>
                  </a:cubicBezTo>
                  <a:lnTo>
                    <a:pt x="646" y="1"/>
                  </a:lnTo>
                  <a:cubicBezTo>
                    <a:pt x="599" y="98"/>
                    <a:pt x="538" y="398"/>
                    <a:pt x="304" y="461"/>
                  </a:cubicBezTo>
                  <a:cubicBezTo>
                    <a:pt x="205" y="487"/>
                    <a:pt x="103" y="515"/>
                    <a:pt x="1" y="54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71"/>
            <p:cNvSpPr/>
            <p:nvPr/>
          </p:nvSpPr>
          <p:spPr>
            <a:xfrm>
              <a:off x="4201597" y="4053872"/>
              <a:ext cx="101820" cy="85346"/>
            </a:xfrm>
            <a:custGeom>
              <a:avLst/>
              <a:gdLst/>
              <a:ahLst/>
              <a:cxnLst/>
              <a:rect l="l" t="t" r="r" b="b"/>
              <a:pathLst>
                <a:path w="3529" h="2958" extrusionOk="0">
                  <a:moveTo>
                    <a:pt x="1" y="1138"/>
                  </a:moveTo>
                  <a:cubicBezTo>
                    <a:pt x="1" y="1698"/>
                    <a:pt x="465" y="2384"/>
                    <a:pt x="1074" y="2724"/>
                  </a:cubicBezTo>
                  <a:cubicBezTo>
                    <a:pt x="1154" y="2767"/>
                    <a:pt x="1239" y="2807"/>
                    <a:pt x="1323" y="2839"/>
                  </a:cubicBezTo>
                  <a:cubicBezTo>
                    <a:pt x="1642" y="2957"/>
                    <a:pt x="1887" y="2957"/>
                    <a:pt x="2206" y="2839"/>
                  </a:cubicBezTo>
                  <a:cubicBezTo>
                    <a:pt x="2292" y="2807"/>
                    <a:pt x="2375" y="2769"/>
                    <a:pt x="2456" y="2724"/>
                  </a:cubicBezTo>
                  <a:cubicBezTo>
                    <a:pt x="3065" y="2384"/>
                    <a:pt x="3529" y="1698"/>
                    <a:pt x="3529" y="1138"/>
                  </a:cubicBezTo>
                  <a:lnTo>
                    <a:pt x="3529" y="597"/>
                  </a:lnTo>
                  <a:cubicBezTo>
                    <a:pt x="2815" y="546"/>
                    <a:pt x="2921" y="0"/>
                    <a:pt x="2429" y="127"/>
                  </a:cubicBezTo>
                  <a:cubicBezTo>
                    <a:pt x="2048" y="226"/>
                    <a:pt x="1907" y="275"/>
                    <a:pt x="1765" y="275"/>
                  </a:cubicBezTo>
                  <a:cubicBezTo>
                    <a:pt x="1624" y="275"/>
                    <a:pt x="1482" y="226"/>
                    <a:pt x="1102" y="127"/>
                  </a:cubicBezTo>
                  <a:cubicBezTo>
                    <a:pt x="610" y="0"/>
                    <a:pt x="715" y="546"/>
                    <a:pt x="1" y="597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71"/>
            <p:cNvSpPr/>
            <p:nvPr/>
          </p:nvSpPr>
          <p:spPr>
            <a:xfrm>
              <a:off x="4017922" y="3832227"/>
              <a:ext cx="271617" cy="165758"/>
            </a:xfrm>
            <a:custGeom>
              <a:avLst/>
              <a:gdLst/>
              <a:ahLst/>
              <a:cxnLst/>
              <a:rect l="l" t="t" r="r" b="b"/>
              <a:pathLst>
                <a:path w="9414" h="5745" extrusionOk="0">
                  <a:moveTo>
                    <a:pt x="7453" y="1361"/>
                  </a:moveTo>
                  <a:cubicBezTo>
                    <a:pt x="8253" y="1361"/>
                    <a:pt x="8976" y="2013"/>
                    <a:pt x="9036" y="2810"/>
                  </a:cubicBezTo>
                  <a:cubicBezTo>
                    <a:pt x="9103" y="3709"/>
                    <a:pt x="8421" y="4467"/>
                    <a:pt x="7537" y="4504"/>
                  </a:cubicBezTo>
                  <a:cubicBezTo>
                    <a:pt x="7473" y="4507"/>
                    <a:pt x="7324" y="4511"/>
                    <a:pt x="7287" y="4706"/>
                  </a:cubicBezTo>
                  <a:lnTo>
                    <a:pt x="7181" y="5249"/>
                  </a:lnTo>
                  <a:lnTo>
                    <a:pt x="6371" y="4588"/>
                  </a:lnTo>
                  <a:cubicBezTo>
                    <a:pt x="6365" y="4584"/>
                    <a:pt x="6359" y="4579"/>
                    <a:pt x="6356" y="4574"/>
                  </a:cubicBezTo>
                  <a:cubicBezTo>
                    <a:pt x="6285" y="4516"/>
                    <a:pt x="6239" y="4505"/>
                    <a:pt x="6163" y="4505"/>
                  </a:cubicBezTo>
                  <a:lnTo>
                    <a:pt x="5693" y="4505"/>
                  </a:lnTo>
                  <a:cubicBezTo>
                    <a:pt x="5227" y="4505"/>
                    <a:pt x="4793" y="4298"/>
                    <a:pt x="4498" y="3950"/>
                  </a:cubicBezTo>
                  <a:lnTo>
                    <a:pt x="5597" y="3950"/>
                  </a:lnTo>
                  <a:cubicBezTo>
                    <a:pt x="5948" y="3950"/>
                    <a:pt x="6233" y="3665"/>
                    <a:pt x="6233" y="3313"/>
                  </a:cubicBezTo>
                  <a:lnTo>
                    <a:pt x="6233" y="1361"/>
                  </a:lnTo>
                  <a:close/>
                  <a:moveTo>
                    <a:pt x="3431" y="0"/>
                  </a:moveTo>
                  <a:cubicBezTo>
                    <a:pt x="3414" y="0"/>
                    <a:pt x="3399" y="6"/>
                    <a:pt x="3386" y="19"/>
                  </a:cubicBezTo>
                  <a:cubicBezTo>
                    <a:pt x="3222" y="184"/>
                    <a:pt x="3337" y="384"/>
                    <a:pt x="3498" y="384"/>
                  </a:cubicBezTo>
                  <a:lnTo>
                    <a:pt x="5612" y="384"/>
                  </a:lnTo>
                  <a:cubicBezTo>
                    <a:pt x="5753" y="384"/>
                    <a:pt x="5868" y="497"/>
                    <a:pt x="5868" y="640"/>
                  </a:cubicBezTo>
                  <a:lnTo>
                    <a:pt x="5868" y="1172"/>
                  </a:lnTo>
                  <a:lnTo>
                    <a:pt x="5868" y="3309"/>
                  </a:lnTo>
                  <a:cubicBezTo>
                    <a:pt x="5868" y="3450"/>
                    <a:pt x="5753" y="3565"/>
                    <a:pt x="5612" y="3565"/>
                  </a:cubicBezTo>
                  <a:lnTo>
                    <a:pt x="2362" y="3565"/>
                  </a:lnTo>
                  <a:cubicBezTo>
                    <a:pt x="2285" y="3565"/>
                    <a:pt x="2239" y="3576"/>
                    <a:pt x="2171" y="3634"/>
                  </a:cubicBezTo>
                  <a:cubicBezTo>
                    <a:pt x="2167" y="3637"/>
                    <a:pt x="2164" y="3640"/>
                    <a:pt x="2158" y="3645"/>
                  </a:cubicBezTo>
                  <a:cubicBezTo>
                    <a:pt x="2153" y="3649"/>
                    <a:pt x="2147" y="3654"/>
                    <a:pt x="2142" y="3659"/>
                  </a:cubicBezTo>
                  <a:lnTo>
                    <a:pt x="1401" y="4426"/>
                  </a:lnTo>
                  <a:lnTo>
                    <a:pt x="1398" y="3806"/>
                  </a:lnTo>
                  <a:cubicBezTo>
                    <a:pt x="1398" y="3794"/>
                    <a:pt x="1397" y="3781"/>
                    <a:pt x="1395" y="3769"/>
                  </a:cubicBezTo>
                  <a:lnTo>
                    <a:pt x="1394" y="3761"/>
                  </a:lnTo>
                  <a:cubicBezTo>
                    <a:pt x="1360" y="3574"/>
                    <a:pt x="1211" y="3568"/>
                    <a:pt x="1156" y="3567"/>
                  </a:cubicBezTo>
                  <a:cubicBezTo>
                    <a:pt x="1153" y="3565"/>
                    <a:pt x="1150" y="3565"/>
                    <a:pt x="1148" y="3565"/>
                  </a:cubicBezTo>
                  <a:lnTo>
                    <a:pt x="641" y="3565"/>
                  </a:lnTo>
                  <a:cubicBezTo>
                    <a:pt x="501" y="3565"/>
                    <a:pt x="384" y="3450"/>
                    <a:pt x="384" y="3309"/>
                  </a:cubicBezTo>
                  <a:lnTo>
                    <a:pt x="384" y="574"/>
                  </a:lnTo>
                  <a:cubicBezTo>
                    <a:pt x="384" y="468"/>
                    <a:pt x="470" y="382"/>
                    <a:pt x="576" y="382"/>
                  </a:cubicBezTo>
                  <a:lnTo>
                    <a:pt x="2664" y="382"/>
                  </a:lnTo>
                  <a:cubicBezTo>
                    <a:pt x="2713" y="382"/>
                    <a:pt x="2757" y="359"/>
                    <a:pt x="2785" y="321"/>
                  </a:cubicBezTo>
                  <a:cubicBezTo>
                    <a:pt x="2888" y="174"/>
                    <a:pt x="2780" y="19"/>
                    <a:pt x="2636" y="19"/>
                  </a:cubicBezTo>
                  <a:lnTo>
                    <a:pt x="638" y="19"/>
                  </a:lnTo>
                  <a:cubicBezTo>
                    <a:pt x="286" y="19"/>
                    <a:pt x="1" y="304"/>
                    <a:pt x="1" y="655"/>
                  </a:cubicBezTo>
                  <a:lnTo>
                    <a:pt x="1" y="3313"/>
                  </a:lnTo>
                  <a:cubicBezTo>
                    <a:pt x="1" y="3665"/>
                    <a:pt x="286" y="3950"/>
                    <a:pt x="638" y="3950"/>
                  </a:cubicBezTo>
                  <a:lnTo>
                    <a:pt x="1018" y="3950"/>
                  </a:lnTo>
                  <a:lnTo>
                    <a:pt x="1021" y="4752"/>
                  </a:lnTo>
                  <a:cubicBezTo>
                    <a:pt x="1023" y="4849"/>
                    <a:pt x="1070" y="4930"/>
                    <a:pt x="1151" y="4967"/>
                  </a:cubicBezTo>
                  <a:cubicBezTo>
                    <a:pt x="1173" y="4976"/>
                    <a:pt x="1207" y="4987"/>
                    <a:pt x="1246" y="4987"/>
                  </a:cubicBezTo>
                  <a:cubicBezTo>
                    <a:pt x="1300" y="4987"/>
                    <a:pt x="1368" y="4970"/>
                    <a:pt x="1444" y="4909"/>
                  </a:cubicBezTo>
                  <a:cubicBezTo>
                    <a:pt x="1449" y="4904"/>
                    <a:pt x="1455" y="4900"/>
                    <a:pt x="1461" y="4895"/>
                  </a:cubicBezTo>
                  <a:lnTo>
                    <a:pt x="2398" y="3950"/>
                  </a:lnTo>
                  <a:lnTo>
                    <a:pt x="4034" y="3950"/>
                  </a:lnTo>
                  <a:cubicBezTo>
                    <a:pt x="4388" y="4519"/>
                    <a:pt x="5015" y="4870"/>
                    <a:pt x="5698" y="4870"/>
                  </a:cubicBezTo>
                  <a:lnTo>
                    <a:pt x="6135" y="4870"/>
                  </a:lnTo>
                  <a:lnTo>
                    <a:pt x="7137" y="5688"/>
                  </a:lnTo>
                  <a:cubicBezTo>
                    <a:pt x="7192" y="5731"/>
                    <a:pt x="7244" y="5745"/>
                    <a:pt x="7287" y="5745"/>
                  </a:cubicBezTo>
                  <a:cubicBezTo>
                    <a:pt x="7316" y="5745"/>
                    <a:pt x="7341" y="5739"/>
                    <a:pt x="7358" y="5731"/>
                  </a:cubicBezTo>
                  <a:cubicBezTo>
                    <a:pt x="7436" y="5703"/>
                    <a:pt x="7485" y="5637"/>
                    <a:pt x="7503" y="5538"/>
                  </a:cubicBezTo>
                  <a:lnTo>
                    <a:pt x="7637" y="4863"/>
                  </a:lnTo>
                  <a:cubicBezTo>
                    <a:pt x="8103" y="4821"/>
                    <a:pt x="8537" y="4613"/>
                    <a:pt x="8865" y="4271"/>
                  </a:cubicBezTo>
                  <a:cubicBezTo>
                    <a:pt x="9220" y="3903"/>
                    <a:pt x="9413" y="3419"/>
                    <a:pt x="9410" y="2912"/>
                  </a:cubicBezTo>
                  <a:cubicBezTo>
                    <a:pt x="9404" y="1838"/>
                    <a:pt x="8514" y="977"/>
                    <a:pt x="7439" y="977"/>
                  </a:cubicBezTo>
                  <a:lnTo>
                    <a:pt x="6232" y="977"/>
                  </a:lnTo>
                  <a:lnTo>
                    <a:pt x="6232" y="200"/>
                  </a:lnTo>
                  <a:cubicBezTo>
                    <a:pt x="6232" y="89"/>
                    <a:pt x="6143" y="0"/>
                    <a:pt x="6032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71"/>
            <p:cNvSpPr/>
            <p:nvPr/>
          </p:nvSpPr>
          <p:spPr>
            <a:xfrm>
              <a:off x="4090486" y="3865407"/>
              <a:ext cx="70083" cy="11108"/>
            </a:xfrm>
            <a:custGeom>
              <a:avLst/>
              <a:gdLst/>
              <a:ahLst/>
              <a:cxnLst/>
              <a:rect l="l" t="t" r="r" b="b"/>
              <a:pathLst>
                <a:path w="2429" h="385" extrusionOk="0">
                  <a:moveTo>
                    <a:pt x="219" y="1"/>
                  </a:moveTo>
                  <a:cubicBezTo>
                    <a:pt x="129" y="1"/>
                    <a:pt x="48" y="59"/>
                    <a:pt x="29" y="146"/>
                  </a:cubicBezTo>
                  <a:cubicBezTo>
                    <a:pt x="0" y="272"/>
                    <a:pt x="94" y="384"/>
                    <a:pt x="215" y="384"/>
                  </a:cubicBezTo>
                  <a:lnTo>
                    <a:pt x="2209" y="384"/>
                  </a:lnTo>
                  <a:cubicBezTo>
                    <a:pt x="2299" y="384"/>
                    <a:pt x="2381" y="324"/>
                    <a:pt x="2401" y="237"/>
                  </a:cubicBezTo>
                  <a:cubicBezTo>
                    <a:pt x="2428" y="111"/>
                    <a:pt x="2335" y="1"/>
                    <a:pt x="221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71"/>
            <p:cNvSpPr/>
            <p:nvPr/>
          </p:nvSpPr>
          <p:spPr>
            <a:xfrm>
              <a:off x="4055603" y="3865407"/>
              <a:ext cx="23024" cy="11108"/>
            </a:xfrm>
            <a:custGeom>
              <a:avLst/>
              <a:gdLst/>
              <a:ahLst/>
              <a:cxnLst/>
              <a:rect l="l" t="t" r="r" b="b"/>
              <a:pathLst>
                <a:path w="798" h="385" extrusionOk="0">
                  <a:moveTo>
                    <a:pt x="220" y="1"/>
                  </a:moveTo>
                  <a:cubicBezTo>
                    <a:pt x="131" y="1"/>
                    <a:pt x="49" y="59"/>
                    <a:pt x="29" y="146"/>
                  </a:cubicBezTo>
                  <a:cubicBezTo>
                    <a:pt x="0" y="272"/>
                    <a:pt x="95" y="384"/>
                    <a:pt x="215" y="384"/>
                  </a:cubicBezTo>
                  <a:lnTo>
                    <a:pt x="580" y="384"/>
                  </a:lnTo>
                  <a:cubicBezTo>
                    <a:pt x="669" y="384"/>
                    <a:pt x="750" y="324"/>
                    <a:pt x="770" y="237"/>
                  </a:cubicBezTo>
                  <a:cubicBezTo>
                    <a:pt x="798" y="111"/>
                    <a:pt x="704" y="1"/>
                    <a:pt x="58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71"/>
            <p:cNvSpPr/>
            <p:nvPr/>
          </p:nvSpPr>
          <p:spPr>
            <a:xfrm>
              <a:off x="4137256" y="3899136"/>
              <a:ext cx="23082" cy="11079"/>
            </a:xfrm>
            <a:custGeom>
              <a:avLst/>
              <a:gdLst/>
              <a:ahLst/>
              <a:cxnLst/>
              <a:rect l="l" t="t" r="r" b="b"/>
              <a:pathLst>
                <a:path w="800" h="384" extrusionOk="0">
                  <a:moveTo>
                    <a:pt x="220" y="1"/>
                  </a:moveTo>
                  <a:cubicBezTo>
                    <a:pt x="131" y="1"/>
                    <a:pt x="49" y="60"/>
                    <a:pt x="30" y="148"/>
                  </a:cubicBezTo>
                  <a:cubicBezTo>
                    <a:pt x="0" y="274"/>
                    <a:pt x="95" y="384"/>
                    <a:pt x="215" y="384"/>
                  </a:cubicBezTo>
                  <a:lnTo>
                    <a:pt x="580" y="384"/>
                  </a:lnTo>
                  <a:cubicBezTo>
                    <a:pt x="669" y="384"/>
                    <a:pt x="750" y="324"/>
                    <a:pt x="770" y="237"/>
                  </a:cubicBezTo>
                  <a:cubicBezTo>
                    <a:pt x="800" y="112"/>
                    <a:pt x="704" y="1"/>
                    <a:pt x="585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71"/>
            <p:cNvSpPr/>
            <p:nvPr/>
          </p:nvSpPr>
          <p:spPr>
            <a:xfrm>
              <a:off x="4055373" y="3899136"/>
              <a:ext cx="70083" cy="11079"/>
            </a:xfrm>
            <a:custGeom>
              <a:avLst/>
              <a:gdLst/>
              <a:ahLst/>
              <a:cxnLst/>
              <a:rect l="l" t="t" r="r" b="b"/>
              <a:pathLst>
                <a:path w="2429" h="384" extrusionOk="0">
                  <a:moveTo>
                    <a:pt x="220" y="1"/>
                  </a:moveTo>
                  <a:cubicBezTo>
                    <a:pt x="131" y="1"/>
                    <a:pt x="50" y="60"/>
                    <a:pt x="30" y="148"/>
                  </a:cubicBezTo>
                  <a:cubicBezTo>
                    <a:pt x="1" y="272"/>
                    <a:pt x="96" y="384"/>
                    <a:pt x="215" y="384"/>
                  </a:cubicBezTo>
                  <a:lnTo>
                    <a:pt x="2211" y="384"/>
                  </a:lnTo>
                  <a:cubicBezTo>
                    <a:pt x="2300" y="384"/>
                    <a:pt x="2381" y="324"/>
                    <a:pt x="2401" y="237"/>
                  </a:cubicBezTo>
                  <a:cubicBezTo>
                    <a:pt x="2429" y="112"/>
                    <a:pt x="2335" y="1"/>
                    <a:pt x="2214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71"/>
            <p:cNvSpPr/>
            <p:nvPr/>
          </p:nvSpPr>
          <p:spPr>
            <a:xfrm>
              <a:off x="3972047" y="4008371"/>
              <a:ext cx="153813" cy="197813"/>
            </a:xfrm>
            <a:custGeom>
              <a:avLst/>
              <a:gdLst/>
              <a:ahLst/>
              <a:cxnLst/>
              <a:rect l="l" t="t" r="r" b="b"/>
              <a:pathLst>
                <a:path w="5331" h="6856" extrusionOk="0">
                  <a:moveTo>
                    <a:pt x="2663" y="378"/>
                  </a:moveTo>
                  <a:cubicBezTo>
                    <a:pt x="3376" y="391"/>
                    <a:pt x="4137" y="891"/>
                    <a:pt x="4232" y="1953"/>
                  </a:cubicBezTo>
                  <a:cubicBezTo>
                    <a:pt x="4088" y="1905"/>
                    <a:pt x="4008" y="1824"/>
                    <a:pt x="3926" y="1740"/>
                  </a:cubicBezTo>
                  <a:cubicBezTo>
                    <a:pt x="3819" y="1632"/>
                    <a:pt x="3692" y="1503"/>
                    <a:pt x="3465" y="1503"/>
                  </a:cubicBezTo>
                  <a:cubicBezTo>
                    <a:pt x="3410" y="1503"/>
                    <a:pt x="3349" y="1511"/>
                    <a:pt x="3281" y="1528"/>
                  </a:cubicBezTo>
                  <a:cubicBezTo>
                    <a:pt x="3194" y="1551"/>
                    <a:pt x="3119" y="1571"/>
                    <a:pt x="3054" y="1589"/>
                  </a:cubicBezTo>
                  <a:cubicBezTo>
                    <a:pt x="2850" y="1643"/>
                    <a:pt x="2749" y="1669"/>
                    <a:pt x="2663" y="1669"/>
                  </a:cubicBezTo>
                  <a:cubicBezTo>
                    <a:pt x="2579" y="1669"/>
                    <a:pt x="2478" y="1643"/>
                    <a:pt x="2274" y="1589"/>
                  </a:cubicBezTo>
                  <a:cubicBezTo>
                    <a:pt x="2209" y="1571"/>
                    <a:pt x="2134" y="1551"/>
                    <a:pt x="2047" y="1528"/>
                  </a:cubicBezTo>
                  <a:cubicBezTo>
                    <a:pt x="1978" y="1511"/>
                    <a:pt x="1917" y="1503"/>
                    <a:pt x="1862" y="1503"/>
                  </a:cubicBezTo>
                  <a:cubicBezTo>
                    <a:pt x="1634" y="1503"/>
                    <a:pt x="1508" y="1632"/>
                    <a:pt x="1402" y="1740"/>
                  </a:cubicBezTo>
                  <a:cubicBezTo>
                    <a:pt x="1319" y="1824"/>
                    <a:pt x="1240" y="1905"/>
                    <a:pt x="1095" y="1953"/>
                  </a:cubicBezTo>
                  <a:cubicBezTo>
                    <a:pt x="1191" y="891"/>
                    <a:pt x="1951" y="391"/>
                    <a:pt x="2663" y="378"/>
                  </a:cubicBezTo>
                  <a:close/>
                  <a:moveTo>
                    <a:pt x="3457" y="1881"/>
                  </a:moveTo>
                  <a:cubicBezTo>
                    <a:pt x="3527" y="1881"/>
                    <a:pt x="3565" y="1920"/>
                    <a:pt x="3648" y="2005"/>
                  </a:cubicBezTo>
                  <a:cubicBezTo>
                    <a:pt x="3768" y="2125"/>
                    <a:pt x="3922" y="2283"/>
                    <a:pt x="4237" y="2347"/>
                  </a:cubicBezTo>
                  <a:lnTo>
                    <a:pt x="4237" y="2721"/>
                  </a:lnTo>
                  <a:cubicBezTo>
                    <a:pt x="4237" y="3297"/>
                    <a:pt x="3674" y="4010"/>
                    <a:pt x="3033" y="4248"/>
                  </a:cubicBezTo>
                  <a:cubicBezTo>
                    <a:pt x="2893" y="4300"/>
                    <a:pt x="2774" y="4326"/>
                    <a:pt x="2655" y="4326"/>
                  </a:cubicBezTo>
                  <a:cubicBezTo>
                    <a:pt x="2536" y="4326"/>
                    <a:pt x="2417" y="4300"/>
                    <a:pt x="2278" y="4248"/>
                  </a:cubicBezTo>
                  <a:cubicBezTo>
                    <a:pt x="1637" y="4010"/>
                    <a:pt x="1074" y="3297"/>
                    <a:pt x="1074" y="2721"/>
                  </a:cubicBezTo>
                  <a:lnTo>
                    <a:pt x="1074" y="2346"/>
                  </a:lnTo>
                  <a:cubicBezTo>
                    <a:pt x="1388" y="2283"/>
                    <a:pt x="1545" y="2125"/>
                    <a:pt x="1663" y="2005"/>
                  </a:cubicBezTo>
                  <a:cubicBezTo>
                    <a:pt x="1746" y="1920"/>
                    <a:pt x="1784" y="1881"/>
                    <a:pt x="1854" y="1881"/>
                  </a:cubicBezTo>
                  <a:cubicBezTo>
                    <a:pt x="1878" y="1881"/>
                    <a:pt x="1907" y="1885"/>
                    <a:pt x="1942" y="1895"/>
                  </a:cubicBezTo>
                  <a:cubicBezTo>
                    <a:pt x="2028" y="1916"/>
                    <a:pt x="2102" y="1936"/>
                    <a:pt x="2166" y="1953"/>
                  </a:cubicBezTo>
                  <a:cubicBezTo>
                    <a:pt x="2395" y="2014"/>
                    <a:pt x="2520" y="2048"/>
                    <a:pt x="2655" y="2048"/>
                  </a:cubicBezTo>
                  <a:cubicBezTo>
                    <a:pt x="2790" y="2048"/>
                    <a:pt x="2916" y="2014"/>
                    <a:pt x="3143" y="1953"/>
                  </a:cubicBezTo>
                  <a:cubicBezTo>
                    <a:pt x="3209" y="1936"/>
                    <a:pt x="3283" y="1916"/>
                    <a:pt x="3369" y="1895"/>
                  </a:cubicBezTo>
                  <a:cubicBezTo>
                    <a:pt x="3404" y="1885"/>
                    <a:pt x="3432" y="1881"/>
                    <a:pt x="3457" y="1881"/>
                  </a:cubicBezTo>
                  <a:close/>
                  <a:moveTo>
                    <a:pt x="3257" y="4568"/>
                  </a:moveTo>
                  <a:cubicBezTo>
                    <a:pt x="3309" y="4686"/>
                    <a:pt x="3390" y="4824"/>
                    <a:pt x="3534" y="4904"/>
                  </a:cubicBezTo>
                  <a:lnTo>
                    <a:pt x="2807" y="5331"/>
                  </a:lnTo>
                  <a:cubicBezTo>
                    <a:pt x="2804" y="5332"/>
                    <a:pt x="2803" y="5334"/>
                    <a:pt x="2800" y="5335"/>
                  </a:cubicBezTo>
                  <a:cubicBezTo>
                    <a:pt x="2738" y="5375"/>
                    <a:pt x="2701" y="5395"/>
                    <a:pt x="2664" y="5395"/>
                  </a:cubicBezTo>
                  <a:cubicBezTo>
                    <a:pt x="2626" y="5395"/>
                    <a:pt x="2589" y="5375"/>
                    <a:pt x="2527" y="5335"/>
                  </a:cubicBezTo>
                  <a:cubicBezTo>
                    <a:pt x="2525" y="5334"/>
                    <a:pt x="2522" y="5332"/>
                    <a:pt x="2520" y="5331"/>
                  </a:cubicBezTo>
                  <a:lnTo>
                    <a:pt x="1793" y="4904"/>
                  </a:lnTo>
                  <a:cubicBezTo>
                    <a:pt x="1938" y="4824"/>
                    <a:pt x="2020" y="4686"/>
                    <a:pt x="2071" y="4568"/>
                  </a:cubicBezTo>
                  <a:cubicBezTo>
                    <a:pt x="2099" y="4580"/>
                    <a:pt x="2128" y="4591"/>
                    <a:pt x="2155" y="4602"/>
                  </a:cubicBezTo>
                  <a:cubicBezTo>
                    <a:pt x="2336" y="4668"/>
                    <a:pt x="2499" y="4702"/>
                    <a:pt x="2663" y="4702"/>
                  </a:cubicBezTo>
                  <a:cubicBezTo>
                    <a:pt x="2827" y="4702"/>
                    <a:pt x="2993" y="4669"/>
                    <a:pt x="3172" y="4602"/>
                  </a:cubicBezTo>
                  <a:cubicBezTo>
                    <a:pt x="3202" y="4591"/>
                    <a:pt x="3229" y="4580"/>
                    <a:pt x="3257" y="4568"/>
                  </a:cubicBezTo>
                  <a:close/>
                  <a:moveTo>
                    <a:pt x="2662" y="0"/>
                  </a:moveTo>
                  <a:cubicBezTo>
                    <a:pt x="2149" y="8"/>
                    <a:pt x="1672" y="209"/>
                    <a:pt x="1316" y="565"/>
                  </a:cubicBezTo>
                  <a:cubicBezTo>
                    <a:pt x="919" y="962"/>
                    <a:pt x="709" y="1522"/>
                    <a:pt x="709" y="2180"/>
                  </a:cubicBezTo>
                  <a:lnTo>
                    <a:pt x="709" y="2715"/>
                  </a:lnTo>
                  <a:cubicBezTo>
                    <a:pt x="709" y="3309"/>
                    <a:pt x="1157" y="3990"/>
                    <a:pt x="1754" y="4380"/>
                  </a:cubicBezTo>
                  <a:cubicBezTo>
                    <a:pt x="1718" y="4465"/>
                    <a:pt x="1669" y="4559"/>
                    <a:pt x="1596" y="4577"/>
                  </a:cubicBezTo>
                  <a:cubicBezTo>
                    <a:pt x="1556" y="4588"/>
                    <a:pt x="1287" y="4660"/>
                    <a:pt x="1286" y="4660"/>
                  </a:cubicBezTo>
                  <a:cubicBezTo>
                    <a:pt x="1010" y="4737"/>
                    <a:pt x="737" y="4829"/>
                    <a:pt x="508" y="4992"/>
                  </a:cubicBezTo>
                  <a:cubicBezTo>
                    <a:pt x="166" y="5235"/>
                    <a:pt x="0" y="5584"/>
                    <a:pt x="0" y="6058"/>
                  </a:cubicBezTo>
                  <a:lnTo>
                    <a:pt x="0" y="6524"/>
                  </a:lnTo>
                  <a:cubicBezTo>
                    <a:pt x="0" y="6706"/>
                    <a:pt x="149" y="6855"/>
                    <a:pt x="332" y="6855"/>
                  </a:cubicBezTo>
                  <a:lnTo>
                    <a:pt x="2220" y="6855"/>
                  </a:lnTo>
                  <a:cubicBezTo>
                    <a:pt x="2309" y="6855"/>
                    <a:pt x="2392" y="6795"/>
                    <a:pt x="2410" y="6708"/>
                  </a:cubicBezTo>
                  <a:cubicBezTo>
                    <a:pt x="2439" y="6584"/>
                    <a:pt x="2346" y="6472"/>
                    <a:pt x="2226" y="6472"/>
                  </a:cubicBezTo>
                  <a:lnTo>
                    <a:pt x="384" y="6472"/>
                  </a:lnTo>
                  <a:lnTo>
                    <a:pt x="384" y="6050"/>
                  </a:lnTo>
                  <a:cubicBezTo>
                    <a:pt x="384" y="5418"/>
                    <a:pt x="724" y="5206"/>
                    <a:pt x="1301" y="5031"/>
                  </a:cubicBezTo>
                  <a:lnTo>
                    <a:pt x="2326" y="5639"/>
                  </a:lnTo>
                  <a:cubicBezTo>
                    <a:pt x="2450" y="5719"/>
                    <a:pt x="2557" y="5759"/>
                    <a:pt x="2665" y="5759"/>
                  </a:cubicBezTo>
                  <a:cubicBezTo>
                    <a:pt x="2774" y="5759"/>
                    <a:pt x="2881" y="5719"/>
                    <a:pt x="3005" y="5639"/>
                  </a:cubicBezTo>
                  <a:lnTo>
                    <a:pt x="4030" y="5031"/>
                  </a:lnTo>
                  <a:cubicBezTo>
                    <a:pt x="4607" y="5206"/>
                    <a:pt x="4947" y="5418"/>
                    <a:pt x="4947" y="6050"/>
                  </a:cubicBezTo>
                  <a:lnTo>
                    <a:pt x="4947" y="6472"/>
                  </a:lnTo>
                  <a:lnTo>
                    <a:pt x="3091" y="6472"/>
                  </a:lnTo>
                  <a:cubicBezTo>
                    <a:pt x="3001" y="6472"/>
                    <a:pt x="2919" y="6532"/>
                    <a:pt x="2899" y="6619"/>
                  </a:cubicBezTo>
                  <a:cubicBezTo>
                    <a:pt x="2872" y="6745"/>
                    <a:pt x="2967" y="6855"/>
                    <a:pt x="3086" y="6855"/>
                  </a:cubicBezTo>
                  <a:lnTo>
                    <a:pt x="4999" y="6855"/>
                  </a:lnTo>
                  <a:cubicBezTo>
                    <a:pt x="5182" y="6855"/>
                    <a:pt x="5331" y="6706"/>
                    <a:pt x="5331" y="6524"/>
                  </a:cubicBezTo>
                  <a:lnTo>
                    <a:pt x="5331" y="6050"/>
                  </a:lnTo>
                  <a:cubicBezTo>
                    <a:pt x="5331" y="5571"/>
                    <a:pt x="5163" y="5220"/>
                    <a:pt x="4823" y="4973"/>
                  </a:cubicBezTo>
                  <a:cubicBezTo>
                    <a:pt x="4593" y="4809"/>
                    <a:pt x="4041" y="4639"/>
                    <a:pt x="4039" y="4637"/>
                  </a:cubicBezTo>
                  <a:cubicBezTo>
                    <a:pt x="3976" y="4620"/>
                    <a:pt x="3774" y="4567"/>
                    <a:pt x="3735" y="4556"/>
                  </a:cubicBezTo>
                  <a:cubicBezTo>
                    <a:pt x="3662" y="4536"/>
                    <a:pt x="3613" y="4442"/>
                    <a:pt x="3577" y="4357"/>
                  </a:cubicBezTo>
                  <a:cubicBezTo>
                    <a:pt x="4174" y="3962"/>
                    <a:pt x="4620" y="3274"/>
                    <a:pt x="4620" y="2675"/>
                  </a:cubicBezTo>
                  <a:lnTo>
                    <a:pt x="4620" y="2180"/>
                  </a:lnTo>
                  <a:cubicBezTo>
                    <a:pt x="4620" y="1522"/>
                    <a:pt x="4410" y="962"/>
                    <a:pt x="4013" y="565"/>
                  </a:cubicBezTo>
                  <a:cubicBezTo>
                    <a:pt x="3659" y="209"/>
                    <a:pt x="3180" y="8"/>
                    <a:pt x="266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71"/>
            <p:cNvSpPr/>
            <p:nvPr/>
          </p:nvSpPr>
          <p:spPr>
            <a:xfrm>
              <a:off x="4175630" y="4008371"/>
              <a:ext cx="153813" cy="197813"/>
            </a:xfrm>
            <a:custGeom>
              <a:avLst/>
              <a:gdLst/>
              <a:ahLst/>
              <a:cxnLst/>
              <a:rect l="l" t="t" r="r" b="b"/>
              <a:pathLst>
                <a:path w="5331" h="6856" extrusionOk="0">
                  <a:moveTo>
                    <a:pt x="2671" y="378"/>
                  </a:moveTo>
                  <a:cubicBezTo>
                    <a:pt x="3383" y="391"/>
                    <a:pt x="4143" y="891"/>
                    <a:pt x="4238" y="1953"/>
                  </a:cubicBezTo>
                  <a:cubicBezTo>
                    <a:pt x="4094" y="1905"/>
                    <a:pt x="4015" y="1824"/>
                    <a:pt x="3932" y="1740"/>
                  </a:cubicBezTo>
                  <a:cubicBezTo>
                    <a:pt x="3826" y="1632"/>
                    <a:pt x="3700" y="1503"/>
                    <a:pt x="3473" y="1503"/>
                  </a:cubicBezTo>
                  <a:cubicBezTo>
                    <a:pt x="3418" y="1503"/>
                    <a:pt x="3356" y="1511"/>
                    <a:pt x="3287" y="1528"/>
                  </a:cubicBezTo>
                  <a:cubicBezTo>
                    <a:pt x="3200" y="1551"/>
                    <a:pt x="3125" y="1571"/>
                    <a:pt x="3060" y="1588"/>
                  </a:cubicBezTo>
                  <a:cubicBezTo>
                    <a:pt x="2856" y="1643"/>
                    <a:pt x="2755" y="1669"/>
                    <a:pt x="2671" y="1669"/>
                  </a:cubicBezTo>
                  <a:cubicBezTo>
                    <a:pt x="2585" y="1669"/>
                    <a:pt x="2484" y="1643"/>
                    <a:pt x="2280" y="1588"/>
                  </a:cubicBezTo>
                  <a:cubicBezTo>
                    <a:pt x="2215" y="1571"/>
                    <a:pt x="2140" y="1551"/>
                    <a:pt x="2053" y="1528"/>
                  </a:cubicBezTo>
                  <a:cubicBezTo>
                    <a:pt x="1985" y="1511"/>
                    <a:pt x="1924" y="1503"/>
                    <a:pt x="1869" y="1503"/>
                  </a:cubicBezTo>
                  <a:cubicBezTo>
                    <a:pt x="1642" y="1503"/>
                    <a:pt x="1515" y="1632"/>
                    <a:pt x="1408" y="1740"/>
                  </a:cubicBezTo>
                  <a:cubicBezTo>
                    <a:pt x="1326" y="1824"/>
                    <a:pt x="1246" y="1905"/>
                    <a:pt x="1102" y="1953"/>
                  </a:cubicBezTo>
                  <a:cubicBezTo>
                    <a:pt x="1197" y="891"/>
                    <a:pt x="1959" y="391"/>
                    <a:pt x="2671" y="378"/>
                  </a:cubicBezTo>
                  <a:close/>
                  <a:moveTo>
                    <a:pt x="3477" y="1881"/>
                  </a:moveTo>
                  <a:cubicBezTo>
                    <a:pt x="3547" y="1881"/>
                    <a:pt x="3585" y="1919"/>
                    <a:pt x="3668" y="2004"/>
                  </a:cubicBezTo>
                  <a:cubicBezTo>
                    <a:pt x="3786" y="2125"/>
                    <a:pt x="3941" y="2283"/>
                    <a:pt x="4257" y="2346"/>
                  </a:cubicBezTo>
                  <a:lnTo>
                    <a:pt x="4257" y="2721"/>
                  </a:lnTo>
                  <a:cubicBezTo>
                    <a:pt x="4257" y="3297"/>
                    <a:pt x="3694" y="4010"/>
                    <a:pt x="3053" y="4248"/>
                  </a:cubicBezTo>
                  <a:cubicBezTo>
                    <a:pt x="2913" y="4299"/>
                    <a:pt x="2794" y="4325"/>
                    <a:pt x="2675" y="4325"/>
                  </a:cubicBezTo>
                  <a:cubicBezTo>
                    <a:pt x="2555" y="4325"/>
                    <a:pt x="2436" y="4299"/>
                    <a:pt x="2297" y="4248"/>
                  </a:cubicBezTo>
                  <a:cubicBezTo>
                    <a:pt x="1655" y="4010"/>
                    <a:pt x="1092" y="3297"/>
                    <a:pt x="1092" y="2721"/>
                  </a:cubicBezTo>
                  <a:lnTo>
                    <a:pt x="1092" y="2346"/>
                  </a:lnTo>
                  <a:cubicBezTo>
                    <a:pt x="1408" y="2283"/>
                    <a:pt x="1563" y="2125"/>
                    <a:pt x="1681" y="2005"/>
                  </a:cubicBezTo>
                  <a:cubicBezTo>
                    <a:pt x="1765" y="1920"/>
                    <a:pt x="1803" y="1881"/>
                    <a:pt x="1873" y="1881"/>
                  </a:cubicBezTo>
                  <a:cubicBezTo>
                    <a:pt x="1897" y="1881"/>
                    <a:pt x="1925" y="1885"/>
                    <a:pt x="1961" y="1895"/>
                  </a:cubicBezTo>
                  <a:cubicBezTo>
                    <a:pt x="2048" y="1916"/>
                    <a:pt x="2122" y="1936"/>
                    <a:pt x="2186" y="1953"/>
                  </a:cubicBezTo>
                  <a:cubicBezTo>
                    <a:pt x="2415" y="2014"/>
                    <a:pt x="2540" y="2048"/>
                    <a:pt x="2674" y="2048"/>
                  </a:cubicBezTo>
                  <a:cubicBezTo>
                    <a:pt x="2809" y="2048"/>
                    <a:pt x="2935" y="2014"/>
                    <a:pt x="3163" y="1953"/>
                  </a:cubicBezTo>
                  <a:cubicBezTo>
                    <a:pt x="3228" y="1936"/>
                    <a:pt x="3301" y="1916"/>
                    <a:pt x="3389" y="1895"/>
                  </a:cubicBezTo>
                  <a:cubicBezTo>
                    <a:pt x="3424" y="1885"/>
                    <a:pt x="3452" y="1881"/>
                    <a:pt x="3477" y="1881"/>
                  </a:cubicBezTo>
                  <a:close/>
                  <a:moveTo>
                    <a:pt x="3263" y="4568"/>
                  </a:moveTo>
                  <a:cubicBezTo>
                    <a:pt x="3315" y="4686"/>
                    <a:pt x="3396" y="4824"/>
                    <a:pt x="3541" y="4904"/>
                  </a:cubicBezTo>
                  <a:lnTo>
                    <a:pt x="2813" y="5331"/>
                  </a:lnTo>
                  <a:cubicBezTo>
                    <a:pt x="2812" y="5332"/>
                    <a:pt x="2809" y="5334"/>
                    <a:pt x="2807" y="5335"/>
                  </a:cubicBezTo>
                  <a:cubicBezTo>
                    <a:pt x="2745" y="5375"/>
                    <a:pt x="2708" y="5395"/>
                    <a:pt x="2670" y="5395"/>
                  </a:cubicBezTo>
                  <a:cubicBezTo>
                    <a:pt x="2633" y="5395"/>
                    <a:pt x="2596" y="5375"/>
                    <a:pt x="2534" y="5335"/>
                  </a:cubicBezTo>
                  <a:cubicBezTo>
                    <a:pt x="2531" y="5334"/>
                    <a:pt x="2530" y="5332"/>
                    <a:pt x="2527" y="5331"/>
                  </a:cubicBezTo>
                  <a:lnTo>
                    <a:pt x="1801" y="4904"/>
                  </a:lnTo>
                  <a:cubicBezTo>
                    <a:pt x="1944" y="4824"/>
                    <a:pt x="2027" y="4686"/>
                    <a:pt x="2079" y="4568"/>
                  </a:cubicBezTo>
                  <a:cubicBezTo>
                    <a:pt x="2106" y="4580"/>
                    <a:pt x="2134" y="4591"/>
                    <a:pt x="2162" y="4602"/>
                  </a:cubicBezTo>
                  <a:cubicBezTo>
                    <a:pt x="2343" y="4669"/>
                    <a:pt x="2507" y="4702"/>
                    <a:pt x="2671" y="4702"/>
                  </a:cubicBezTo>
                  <a:cubicBezTo>
                    <a:pt x="2835" y="4702"/>
                    <a:pt x="2999" y="4669"/>
                    <a:pt x="3180" y="4602"/>
                  </a:cubicBezTo>
                  <a:cubicBezTo>
                    <a:pt x="3208" y="4591"/>
                    <a:pt x="3235" y="4580"/>
                    <a:pt x="3263" y="4568"/>
                  </a:cubicBezTo>
                  <a:close/>
                  <a:moveTo>
                    <a:pt x="2662" y="0"/>
                  </a:moveTo>
                  <a:cubicBezTo>
                    <a:pt x="2149" y="8"/>
                    <a:pt x="1672" y="209"/>
                    <a:pt x="1316" y="565"/>
                  </a:cubicBezTo>
                  <a:cubicBezTo>
                    <a:pt x="919" y="962"/>
                    <a:pt x="709" y="1522"/>
                    <a:pt x="709" y="2180"/>
                  </a:cubicBezTo>
                  <a:lnTo>
                    <a:pt x="709" y="2675"/>
                  </a:lnTo>
                  <a:cubicBezTo>
                    <a:pt x="709" y="3274"/>
                    <a:pt x="1157" y="3962"/>
                    <a:pt x="1754" y="4357"/>
                  </a:cubicBezTo>
                  <a:cubicBezTo>
                    <a:pt x="1718" y="4442"/>
                    <a:pt x="1669" y="4536"/>
                    <a:pt x="1596" y="4556"/>
                  </a:cubicBezTo>
                  <a:cubicBezTo>
                    <a:pt x="1556" y="4567"/>
                    <a:pt x="1517" y="4576"/>
                    <a:pt x="1477" y="4587"/>
                  </a:cubicBezTo>
                  <a:cubicBezTo>
                    <a:pt x="1140" y="4677"/>
                    <a:pt x="790" y="4771"/>
                    <a:pt x="508" y="4973"/>
                  </a:cubicBezTo>
                  <a:cubicBezTo>
                    <a:pt x="166" y="5220"/>
                    <a:pt x="0" y="5571"/>
                    <a:pt x="0" y="6050"/>
                  </a:cubicBezTo>
                  <a:lnTo>
                    <a:pt x="0" y="6656"/>
                  </a:lnTo>
                  <a:cubicBezTo>
                    <a:pt x="0" y="6766"/>
                    <a:pt x="89" y="6855"/>
                    <a:pt x="200" y="6855"/>
                  </a:cubicBezTo>
                  <a:lnTo>
                    <a:pt x="2376" y="6855"/>
                  </a:lnTo>
                  <a:cubicBezTo>
                    <a:pt x="2410" y="6855"/>
                    <a:pt x="2444" y="6841"/>
                    <a:pt x="2467" y="6815"/>
                  </a:cubicBezTo>
                  <a:cubicBezTo>
                    <a:pt x="2600" y="6654"/>
                    <a:pt x="2488" y="6472"/>
                    <a:pt x="2333" y="6472"/>
                  </a:cubicBezTo>
                  <a:lnTo>
                    <a:pt x="384" y="6472"/>
                  </a:lnTo>
                  <a:lnTo>
                    <a:pt x="384" y="6064"/>
                  </a:lnTo>
                  <a:cubicBezTo>
                    <a:pt x="391" y="5438"/>
                    <a:pt x="732" y="5229"/>
                    <a:pt x="1309" y="5056"/>
                  </a:cubicBezTo>
                  <a:lnTo>
                    <a:pt x="2332" y="5657"/>
                  </a:lnTo>
                  <a:cubicBezTo>
                    <a:pt x="2455" y="5736"/>
                    <a:pt x="2563" y="5775"/>
                    <a:pt x="2671" y="5775"/>
                  </a:cubicBezTo>
                  <a:cubicBezTo>
                    <a:pt x="2778" y="5775"/>
                    <a:pt x="2886" y="5736"/>
                    <a:pt x="3010" y="5657"/>
                  </a:cubicBezTo>
                  <a:lnTo>
                    <a:pt x="4033" y="5056"/>
                  </a:lnTo>
                  <a:cubicBezTo>
                    <a:pt x="4610" y="5229"/>
                    <a:pt x="4950" y="5438"/>
                    <a:pt x="4947" y="6064"/>
                  </a:cubicBezTo>
                  <a:lnTo>
                    <a:pt x="4947" y="6492"/>
                  </a:lnTo>
                  <a:lnTo>
                    <a:pt x="3188" y="6492"/>
                  </a:lnTo>
                  <a:cubicBezTo>
                    <a:pt x="3188" y="6492"/>
                    <a:pt x="2999" y="6568"/>
                    <a:pt x="2999" y="6673"/>
                  </a:cubicBezTo>
                  <a:cubicBezTo>
                    <a:pt x="2999" y="6773"/>
                    <a:pt x="3077" y="6856"/>
                    <a:pt x="3175" y="6856"/>
                  </a:cubicBezTo>
                  <a:cubicBezTo>
                    <a:pt x="3179" y="6856"/>
                    <a:pt x="3183" y="6856"/>
                    <a:pt x="3188" y="6855"/>
                  </a:cubicBezTo>
                  <a:lnTo>
                    <a:pt x="4998" y="6855"/>
                  </a:lnTo>
                  <a:cubicBezTo>
                    <a:pt x="5002" y="6855"/>
                    <a:pt x="5007" y="6856"/>
                    <a:pt x="5011" y="6856"/>
                  </a:cubicBezTo>
                  <a:cubicBezTo>
                    <a:pt x="5188" y="6856"/>
                    <a:pt x="5329" y="6710"/>
                    <a:pt x="5331" y="6530"/>
                  </a:cubicBezTo>
                  <a:lnTo>
                    <a:pt x="5331" y="6064"/>
                  </a:lnTo>
                  <a:cubicBezTo>
                    <a:pt x="5329" y="5591"/>
                    <a:pt x="5165" y="5242"/>
                    <a:pt x="4828" y="4999"/>
                  </a:cubicBezTo>
                  <a:cubicBezTo>
                    <a:pt x="4548" y="4797"/>
                    <a:pt x="4203" y="4705"/>
                    <a:pt x="3870" y="4616"/>
                  </a:cubicBezTo>
                  <a:cubicBezTo>
                    <a:pt x="3830" y="4605"/>
                    <a:pt x="3792" y="4594"/>
                    <a:pt x="3754" y="4585"/>
                  </a:cubicBezTo>
                  <a:cubicBezTo>
                    <a:pt x="3682" y="4565"/>
                    <a:pt x="3633" y="4472"/>
                    <a:pt x="3597" y="4387"/>
                  </a:cubicBezTo>
                  <a:cubicBezTo>
                    <a:pt x="4186" y="3998"/>
                    <a:pt x="4620" y="2723"/>
                    <a:pt x="4620" y="2723"/>
                  </a:cubicBezTo>
                  <a:lnTo>
                    <a:pt x="4620" y="2180"/>
                  </a:lnTo>
                  <a:cubicBezTo>
                    <a:pt x="4620" y="1520"/>
                    <a:pt x="4410" y="962"/>
                    <a:pt x="4013" y="565"/>
                  </a:cubicBezTo>
                  <a:cubicBezTo>
                    <a:pt x="3659" y="209"/>
                    <a:pt x="3180" y="8"/>
                    <a:pt x="266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7" name="Google Shape;2787;p71"/>
          <p:cNvGrpSpPr/>
          <p:nvPr/>
        </p:nvGrpSpPr>
        <p:grpSpPr>
          <a:xfrm>
            <a:off x="4811837" y="3837536"/>
            <a:ext cx="355059" cy="363455"/>
            <a:chOff x="4786062" y="3837536"/>
            <a:chExt cx="355059" cy="363455"/>
          </a:xfrm>
        </p:grpSpPr>
        <p:sp>
          <p:nvSpPr>
            <p:cNvPr id="2788" name="Google Shape;2788;p71"/>
            <p:cNvSpPr/>
            <p:nvPr/>
          </p:nvSpPr>
          <p:spPr>
            <a:xfrm>
              <a:off x="4791515" y="3949281"/>
              <a:ext cx="267607" cy="237745"/>
            </a:xfrm>
            <a:custGeom>
              <a:avLst/>
              <a:gdLst/>
              <a:ahLst/>
              <a:cxnLst/>
              <a:rect l="l" t="t" r="r" b="b"/>
              <a:pathLst>
                <a:path w="9275" h="8240" extrusionOk="0">
                  <a:moveTo>
                    <a:pt x="7420" y="0"/>
                  </a:moveTo>
                  <a:lnTo>
                    <a:pt x="1855" y="0"/>
                  </a:lnTo>
                  <a:cubicBezTo>
                    <a:pt x="729" y="836"/>
                    <a:pt x="0" y="2165"/>
                    <a:pt x="0" y="3662"/>
                  </a:cubicBezTo>
                  <a:cubicBezTo>
                    <a:pt x="0" y="6190"/>
                    <a:pt x="2077" y="8239"/>
                    <a:pt x="4637" y="8239"/>
                  </a:cubicBezTo>
                  <a:cubicBezTo>
                    <a:pt x="7199" y="8239"/>
                    <a:pt x="9274" y="6190"/>
                    <a:pt x="9274" y="3662"/>
                  </a:cubicBezTo>
                  <a:cubicBezTo>
                    <a:pt x="9274" y="2165"/>
                    <a:pt x="8546" y="836"/>
                    <a:pt x="7420" y="0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71"/>
            <p:cNvSpPr/>
            <p:nvPr/>
          </p:nvSpPr>
          <p:spPr>
            <a:xfrm>
              <a:off x="4864541" y="4010882"/>
              <a:ext cx="121556" cy="95329"/>
            </a:xfrm>
            <a:custGeom>
              <a:avLst/>
              <a:gdLst/>
              <a:ahLst/>
              <a:cxnLst/>
              <a:rect l="l" t="t" r="r" b="b"/>
              <a:pathLst>
                <a:path w="4213" h="3304" extrusionOk="0">
                  <a:moveTo>
                    <a:pt x="479" y="1297"/>
                  </a:moveTo>
                  <a:cubicBezTo>
                    <a:pt x="322" y="1340"/>
                    <a:pt x="161" y="1381"/>
                    <a:pt x="0" y="1424"/>
                  </a:cubicBezTo>
                  <a:lnTo>
                    <a:pt x="1729" y="3116"/>
                  </a:lnTo>
                  <a:cubicBezTo>
                    <a:pt x="2022" y="3303"/>
                    <a:pt x="2191" y="3303"/>
                    <a:pt x="2484" y="3116"/>
                  </a:cubicBezTo>
                  <a:lnTo>
                    <a:pt x="4212" y="1424"/>
                  </a:lnTo>
                  <a:cubicBezTo>
                    <a:pt x="4051" y="1381"/>
                    <a:pt x="3890" y="1340"/>
                    <a:pt x="3734" y="1297"/>
                  </a:cubicBezTo>
                  <a:cubicBezTo>
                    <a:pt x="3369" y="1199"/>
                    <a:pt x="3272" y="732"/>
                    <a:pt x="3197" y="582"/>
                  </a:cubicBezTo>
                  <a:cubicBezTo>
                    <a:pt x="2431" y="2"/>
                    <a:pt x="1784" y="1"/>
                    <a:pt x="1016" y="582"/>
                  </a:cubicBezTo>
                  <a:cubicBezTo>
                    <a:pt x="940" y="734"/>
                    <a:pt x="844" y="1199"/>
                    <a:pt x="479" y="1297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71"/>
            <p:cNvSpPr/>
            <p:nvPr/>
          </p:nvSpPr>
          <p:spPr>
            <a:xfrm>
              <a:off x="4845094" y="3857502"/>
              <a:ext cx="160478" cy="180588"/>
            </a:xfrm>
            <a:custGeom>
              <a:avLst/>
              <a:gdLst/>
              <a:ahLst/>
              <a:cxnLst/>
              <a:rect l="l" t="t" r="r" b="b"/>
              <a:pathLst>
                <a:path w="5562" h="6259" extrusionOk="0">
                  <a:moveTo>
                    <a:pt x="1" y="3430"/>
                  </a:moveTo>
                  <a:cubicBezTo>
                    <a:pt x="1" y="4301"/>
                    <a:pt x="732" y="5367"/>
                    <a:pt x="1693" y="5893"/>
                  </a:cubicBezTo>
                  <a:cubicBezTo>
                    <a:pt x="1818" y="5964"/>
                    <a:pt x="1950" y="6024"/>
                    <a:pt x="2085" y="6073"/>
                  </a:cubicBezTo>
                  <a:cubicBezTo>
                    <a:pt x="2589" y="6258"/>
                    <a:pt x="2974" y="6258"/>
                    <a:pt x="3478" y="6073"/>
                  </a:cubicBezTo>
                  <a:cubicBezTo>
                    <a:pt x="3612" y="6024"/>
                    <a:pt x="3744" y="5964"/>
                    <a:pt x="3871" y="5893"/>
                  </a:cubicBezTo>
                  <a:cubicBezTo>
                    <a:pt x="4831" y="5367"/>
                    <a:pt x="5561" y="4301"/>
                    <a:pt x="5561" y="3430"/>
                  </a:cubicBezTo>
                  <a:lnTo>
                    <a:pt x="5561" y="3186"/>
                  </a:lnTo>
                  <a:lnTo>
                    <a:pt x="5561" y="2591"/>
                  </a:lnTo>
                  <a:cubicBezTo>
                    <a:pt x="1407" y="393"/>
                    <a:pt x="4402" y="0"/>
                    <a:pt x="1" y="2591"/>
                  </a:cubicBezTo>
                  <a:lnTo>
                    <a:pt x="1" y="3186"/>
                  </a:ln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71"/>
            <p:cNvSpPr/>
            <p:nvPr/>
          </p:nvSpPr>
          <p:spPr>
            <a:xfrm>
              <a:off x="4845008" y="3843018"/>
              <a:ext cx="160593" cy="89385"/>
            </a:xfrm>
            <a:custGeom>
              <a:avLst/>
              <a:gdLst/>
              <a:ahLst/>
              <a:cxnLst/>
              <a:rect l="l" t="t" r="r" b="b"/>
              <a:pathLst>
                <a:path w="5566" h="3098" extrusionOk="0">
                  <a:moveTo>
                    <a:pt x="2303" y="48"/>
                  </a:moveTo>
                  <a:cubicBezTo>
                    <a:pt x="1311" y="234"/>
                    <a:pt x="401" y="948"/>
                    <a:pt x="102" y="2191"/>
                  </a:cubicBezTo>
                  <a:cubicBezTo>
                    <a:pt x="36" y="2467"/>
                    <a:pt x="1" y="2769"/>
                    <a:pt x="1" y="3097"/>
                  </a:cubicBezTo>
                  <a:cubicBezTo>
                    <a:pt x="1127" y="3019"/>
                    <a:pt x="959" y="2171"/>
                    <a:pt x="1737" y="2367"/>
                  </a:cubicBezTo>
                  <a:cubicBezTo>
                    <a:pt x="2337" y="2521"/>
                    <a:pt x="2559" y="2597"/>
                    <a:pt x="2783" y="2597"/>
                  </a:cubicBezTo>
                  <a:cubicBezTo>
                    <a:pt x="3007" y="2597"/>
                    <a:pt x="3228" y="2521"/>
                    <a:pt x="3831" y="2367"/>
                  </a:cubicBezTo>
                  <a:cubicBezTo>
                    <a:pt x="4607" y="2171"/>
                    <a:pt x="4440" y="3019"/>
                    <a:pt x="5566" y="3097"/>
                  </a:cubicBezTo>
                  <a:cubicBezTo>
                    <a:pt x="5566" y="2769"/>
                    <a:pt x="5531" y="2467"/>
                    <a:pt x="5463" y="2191"/>
                  </a:cubicBezTo>
                  <a:cubicBezTo>
                    <a:pt x="5167" y="948"/>
                    <a:pt x="4257" y="234"/>
                    <a:pt x="3263" y="48"/>
                  </a:cubicBezTo>
                  <a:cubicBezTo>
                    <a:pt x="3105" y="19"/>
                    <a:pt x="2944" y="2"/>
                    <a:pt x="2783" y="1"/>
                  </a:cubicBezTo>
                  <a:cubicBezTo>
                    <a:pt x="2622" y="2"/>
                    <a:pt x="2461" y="19"/>
                    <a:pt x="2303" y="48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71"/>
            <p:cNvSpPr/>
            <p:nvPr/>
          </p:nvSpPr>
          <p:spPr>
            <a:xfrm>
              <a:off x="4813010" y="4052054"/>
              <a:ext cx="224097" cy="135174"/>
            </a:xfrm>
            <a:custGeom>
              <a:avLst/>
              <a:gdLst/>
              <a:ahLst/>
              <a:cxnLst/>
              <a:rect l="l" t="t" r="r" b="b"/>
              <a:pathLst>
                <a:path w="7767" h="4685" extrusionOk="0">
                  <a:moveTo>
                    <a:pt x="1780" y="0"/>
                  </a:moveTo>
                  <a:cubicBezTo>
                    <a:pt x="880" y="250"/>
                    <a:pt x="1" y="608"/>
                    <a:pt x="1" y="1882"/>
                  </a:cubicBezTo>
                  <a:lnTo>
                    <a:pt x="1" y="2608"/>
                  </a:lnTo>
                  <a:cubicBezTo>
                    <a:pt x="827" y="3858"/>
                    <a:pt x="2257" y="4685"/>
                    <a:pt x="3883" y="4685"/>
                  </a:cubicBezTo>
                  <a:cubicBezTo>
                    <a:pt x="5509" y="4685"/>
                    <a:pt x="6939" y="3858"/>
                    <a:pt x="7767" y="2608"/>
                  </a:cubicBezTo>
                  <a:lnTo>
                    <a:pt x="7767" y="1882"/>
                  </a:lnTo>
                  <a:cubicBezTo>
                    <a:pt x="7767" y="606"/>
                    <a:pt x="6888" y="250"/>
                    <a:pt x="5988" y="0"/>
                  </a:cubicBezTo>
                  <a:lnTo>
                    <a:pt x="4260" y="1000"/>
                  </a:lnTo>
                  <a:cubicBezTo>
                    <a:pt x="3967" y="1187"/>
                    <a:pt x="3800" y="1187"/>
                    <a:pt x="3506" y="1000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71"/>
            <p:cNvSpPr/>
            <p:nvPr/>
          </p:nvSpPr>
          <p:spPr>
            <a:xfrm>
              <a:off x="4978451" y="4036676"/>
              <a:ext cx="157679" cy="158804"/>
            </a:xfrm>
            <a:custGeom>
              <a:avLst/>
              <a:gdLst/>
              <a:ahLst/>
              <a:cxnLst/>
              <a:rect l="l" t="t" r="r" b="b"/>
              <a:pathLst>
                <a:path w="5465" h="5504" extrusionOk="0">
                  <a:moveTo>
                    <a:pt x="574" y="1019"/>
                  </a:moveTo>
                  <a:cubicBezTo>
                    <a:pt x="491" y="1102"/>
                    <a:pt x="491" y="1240"/>
                    <a:pt x="574" y="1325"/>
                  </a:cubicBezTo>
                  <a:lnTo>
                    <a:pt x="735" y="1484"/>
                  </a:lnTo>
                  <a:cubicBezTo>
                    <a:pt x="593" y="1708"/>
                    <a:pt x="488" y="1958"/>
                    <a:pt x="428" y="2225"/>
                  </a:cubicBezTo>
                  <a:lnTo>
                    <a:pt x="218" y="2225"/>
                  </a:lnTo>
                  <a:cubicBezTo>
                    <a:pt x="99" y="2225"/>
                    <a:pt x="0" y="2323"/>
                    <a:pt x="0" y="2444"/>
                  </a:cubicBezTo>
                  <a:lnTo>
                    <a:pt x="0" y="3060"/>
                  </a:lnTo>
                  <a:cubicBezTo>
                    <a:pt x="0" y="3181"/>
                    <a:pt x="99" y="3279"/>
                    <a:pt x="218" y="3279"/>
                  </a:cubicBezTo>
                  <a:lnTo>
                    <a:pt x="428" y="3279"/>
                  </a:lnTo>
                  <a:cubicBezTo>
                    <a:pt x="488" y="3547"/>
                    <a:pt x="593" y="3796"/>
                    <a:pt x="735" y="4020"/>
                  </a:cubicBezTo>
                  <a:lnTo>
                    <a:pt x="576" y="4179"/>
                  </a:lnTo>
                  <a:cubicBezTo>
                    <a:pt x="491" y="4264"/>
                    <a:pt x="491" y="4403"/>
                    <a:pt x="576" y="4488"/>
                  </a:cubicBezTo>
                  <a:lnTo>
                    <a:pt x="1002" y="4914"/>
                  </a:lnTo>
                  <a:cubicBezTo>
                    <a:pt x="1087" y="4998"/>
                    <a:pt x="1223" y="4998"/>
                    <a:pt x="1307" y="4914"/>
                  </a:cubicBezTo>
                  <a:lnTo>
                    <a:pt x="1467" y="4755"/>
                  </a:lnTo>
                  <a:cubicBezTo>
                    <a:pt x="1689" y="4896"/>
                    <a:pt x="1939" y="5001"/>
                    <a:pt x="2205" y="5061"/>
                  </a:cubicBezTo>
                  <a:lnTo>
                    <a:pt x="2205" y="5287"/>
                  </a:lnTo>
                  <a:cubicBezTo>
                    <a:pt x="2205" y="5406"/>
                    <a:pt x="2301" y="5503"/>
                    <a:pt x="2421" y="5503"/>
                  </a:cubicBezTo>
                  <a:lnTo>
                    <a:pt x="3025" y="5503"/>
                  </a:lnTo>
                  <a:cubicBezTo>
                    <a:pt x="3143" y="5503"/>
                    <a:pt x="3240" y="5406"/>
                    <a:pt x="3240" y="5287"/>
                  </a:cubicBezTo>
                  <a:lnTo>
                    <a:pt x="3240" y="5089"/>
                  </a:lnTo>
                  <a:cubicBezTo>
                    <a:pt x="3507" y="5028"/>
                    <a:pt x="3757" y="4922"/>
                    <a:pt x="3981" y="4778"/>
                  </a:cubicBezTo>
                  <a:lnTo>
                    <a:pt x="4141" y="4940"/>
                  </a:lnTo>
                  <a:cubicBezTo>
                    <a:pt x="4225" y="5026"/>
                    <a:pt x="4363" y="5026"/>
                    <a:pt x="4447" y="4940"/>
                  </a:cubicBezTo>
                  <a:lnTo>
                    <a:pt x="4875" y="4504"/>
                  </a:lnTo>
                  <a:cubicBezTo>
                    <a:pt x="4960" y="4419"/>
                    <a:pt x="4960" y="4279"/>
                    <a:pt x="4875" y="4195"/>
                  </a:cubicBezTo>
                  <a:lnTo>
                    <a:pt x="4716" y="4031"/>
                  </a:lnTo>
                  <a:cubicBezTo>
                    <a:pt x="4857" y="3803"/>
                    <a:pt x="4963" y="3550"/>
                    <a:pt x="5023" y="3279"/>
                  </a:cubicBezTo>
                  <a:lnTo>
                    <a:pt x="5248" y="3279"/>
                  </a:lnTo>
                  <a:cubicBezTo>
                    <a:pt x="5368" y="3279"/>
                    <a:pt x="5464" y="3181"/>
                    <a:pt x="5464" y="3060"/>
                  </a:cubicBezTo>
                  <a:lnTo>
                    <a:pt x="5464" y="2444"/>
                  </a:lnTo>
                  <a:cubicBezTo>
                    <a:pt x="5464" y="2323"/>
                    <a:pt x="5368" y="2225"/>
                    <a:pt x="5248" y="2225"/>
                  </a:cubicBezTo>
                  <a:lnTo>
                    <a:pt x="5016" y="2225"/>
                  </a:lnTo>
                  <a:cubicBezTo>
                    <a:pt x="4957" y="1958"/>
                    <a:pt x="4852" y="1708"/>
                    <a:pt x="4711" y="1484"/>
                  </a:cubicBezTo>
                  <a:lnTo>
                    <a:pt x="4869" y="1326"/>
                  </a:lnTo>
                  <a:cubicBezTo>
                    <a:pt x="4954" y="1240"/>
                    <a:pt x="4954" y="1102"/>
                    <a:pt x="4869" y="1018"/>
                  </a:cubicBezTo>
                  <a:lnTo>
                    <a:pt x="4443" y="590"/>
                  </a:lnTo>
                  <a:cubicBezTo>
                    <a:pt x="4358" y="506"/>
                    <a:pt x="4222" y="506"/>
                    <a:pt x="4139" y="590"/>
                  </a:cubicBezTo>
                  <a:lnTo>
                    <a:pt x="3978" y="749"/>
                  </a:lnTo>
                  <a:cubicBezTo>
                    <a:pt x="3756" y="608"/>
                    <a:pt x="3507" y="503"/>
                    <a:pt x="3240" y="443"/>
                  </a:cubicBezTo>
                  <a:lnTo>
                    <a:pt x="3240" y="217"/>
                  </a:lnTo>
                  <a:cubicBezTo>
                    <a:pt x="3240" y="98"/>
                    <a:pt x="3143" y="1"/>
                    <a:pt x="3025" y="1"/>
                  </a:cubicBezTo>
                  <a:lnTo>
                    <a:pt x="2421" y="1"/>
                  </a:lnTo>
                  <a:cubicBezTo>
                    <a:pt x="2301" y="1"/>
                    <a:pt x="2205" y="98"/>
                    <a:pt x="2205" y="217"/>
                  </a:cubicBezTo>
                  <a:lnTo>
                    <a:pt x="2205" y="443"/>
                  </a:lnTo>
                  <a:cubicBezTo>
                    <a:pt x="1939" y="503"/>
                    <a:pt x="1689" y="608"/>
                    <a:pt x="1467" y="749"/>
                  </a:cubicBezTo>
                  <a:lnTo>
                    <a:pt x="1306" y="590"/>
                  </a:lnTo>
                  <a:cubicBezTo>
                    <a:pt x="1223" y="506"/>
                    <a:pt x="1087" y="506"/>
                    <a:pt x="1004" y="590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71"/>
            <p:cNvSpPr/>
            <p:nvPr/>
          </p:nvSpPr>
          <p:spPr>
            <a:xfrm>
              <a:off x="5013333" y="4075886"/>
              <a:ext cx="87827" cy="80758"/>
            </a:xfrm>
            <a:custGeom>
              <a:avLst/>
              <a:gdLst/>
              <a:ahLst/>
              <a:cxnLst/>
              <a:rect l="l" t="t" r="r" b="b"/>
              <a:pathLst>
                <a:path w="3044" h="2799" extrusionOk="0">
                  <a:moveTo>
                    <a:pt x="2502" y="411"/>
                  </a:moveTo>
                  <a:cubicBezTo>
                    <a:pt x="2298" y="205"/>
                    <a:pt x="2046" y="76"/>
                    <a:pt x="1783" y="26"/>
                  </a:cubicBezTo>
                  <a:cubicBezTo>
                    <a:pt x="1697" y="9"/>
                    <a:pt x="1609" y="1"/>
                    <a:pt x="1522" y="1"/>
                  </a:cubicBezTo>
                  <a:cubicBezTo>
                    <a:pt x="1168" y="1"/>
                    <a:pt x="812" y="137"/>
                    <a:pt x="542" y="411"/>
                  </a:cubicBezTo>
                  <a:cubicBezTo>
                    <a:pt x="0" y="957"/>
                    <a:pt x="0" y="1843"/>
                    <a:pt x="542" y="2389"/>
                  </a:cubicBezTo>
                  <a:cubicBezTo>
                    <a:pt x="812" y="2662"/>
                    <a:pt x="1168" y="2799"/>
                    <a:pt x="1522" y="2799"/>
                  </a:cubicBezTo>
                  <a:cubicBezTo>
                    <a:pt x="1563" y="2799"/>
                    <a:pt x="1603" y="2797"/>
                    <a:pt x="1645" y="2794"/>
                  </a:cubicBezTo>
                  <a:cubicBezTo>
                    <a:pt x="1957" y="2765"/>
                    <a:pt x="2263" y="2630"/>
                    <a:pt x="2502" y="2389"/>
                  </a:cubicBezTo>
                  <a:cubicBezTo>
                    <a:pt x="3044" y="1843"/>
                    <a:pt x="3044" y="957"/>
                    <a:pt x="2502" y="411"/>
                  </a:cubicBezTo>
                  <a:close/>
                </a:path>
              </a:pathLst>
            </a:custGeom>
            <a:solidFill>
              <a:srgbClr val="E3D998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71"/>
            <p:cNvSpPr/>
            <p:nvPr/>
          </p:nvSpPr>
          <p:spPr>
            <a:xfrm>
              <a:off x="4786062" y="3837536"/>
              <a:ext cx="355059" cy="363455"/>
            </a:xfrm>
            <a:custGeom>
              <a:avLst/>
              <a:gdLst/>
              <a:ahLst/>
              <a:cxnLst/>
              <a:rect l="l" t="t" r="r" b="b"/>
              <a:pathLst>
                <a:path w="12306" h="12597" extrusionOk="0">
                  <a:moveTo>
                    <a:pt x="4826" y="375"/>
                  </a:moveTo>
                  <a:cubicBezTo>
                    <a:pt x="6033" y="396"/>
                    <a:pt x="7328" y="1252"/>
                    <a:pt x="7420" y="3077"/>
                  </a:cubicBezTo>
                  <a:cubicBezTo>
                    <a:pt x="7060" y="3011"/>
                    <a:pt x="6892" y="2843"/>
                    <a:pt x="6730" y="2679"/>
                  </a:cubicBezTo>
                  <a:cubicBezTo>
                    <a:pt x="6572" y="2521"/>
                    <a:pt x="6399" y="2344"/>
                    <a:pt x="6086" y="2344"/>
                  </a:cubicBezTo>
                  <a:cubicBezTo>
                    <a:pt x="6009" y="2344"/>
                    <a:pt x="5923" y="2355"/>
                    <a:pt x="5828" y="2379"/>
                  </a:cubicBezTo>
                  <a:cubicBezTo>
                    <a:pt x="5685" y="2415"/>
                    <a:pt x="5566" y="2447"/>
                    <a:pt x="5461" y="2475"/>
                  </a:cubicBezTo>
                  <a:cubicBezTo>
                    <a:pt x="5136" y="2560"/>
                    <a:pt x="4974" y="2603"/>
                    <a:pt x="4826" y="2603"/>
                  </a:cubicBezTo>
                  <a:cubicBezTo>
                    <a:pt x="4679" y="2603"/>
                    <a:pt x="4515" y="2560"/>
                    <a:pt x="4190" y="2475"/>
                  </a:cubicBezTo>
                  <a:cubicBezTo>
                    <a:pt x="4085" y="2447"/>
                    <a:pt x="3966" y="2415"/>
                    <a:pt x="3825" y="2379"/>
                  </a:cubicBezTo>
                  <a:cubicBezTo>
                    <a:pt x="3729" y="2355"/>
                    <a:pt x="3643" y="2344"/>
                    <a:pt x="3566" y="2344"/>
                  </a:cubicBezTo>
                  <a:cubicBezTo>
                    <a:pt x="3254" y="2344"/>
                    <a:pt x="3080" y="2520"/>
                    <a:pt x="2923" y="2679"/>
                  </a:cubicBezTo>
                  <a:cubicBezTo>
                    <a:pt x="2760" y="2843"/>
                    <a:pt x="2593" y="3011"/>
                    <a:pt x="2232" y="3077"/>
                  </a:cubicBezTo>
                  <a:cubicBezTo>
                    <a:pt x="2324" y="1252"/>
                    <a:pt x="3619" y="396"/>
                    <a:pt x="4826" y="375"/>
                  </a:cubicBezTo>
                  <a:close/>
                  <a:moveTo>
                    <a:pt x="6077" y="2713"/>
                  </a:moveTo>
                  <a:cubicBezTo>
                    <a:pt x="6236" y="2713"/>
                    <a:pt x="6321" y="2799"/>
                    <a:pt x="6460" y="2938"/>
                  </a:cubicBezTo>
                  <a:cubicBezTo>
                    <a:pt x="6645" y="3125"/>
                    <a:pt x="6892" y="3375"/>
                    <a:pt x="7416" y="3453"/>
                  </a:cubicBezTo>
                  <a:lnTo>
                    <a:pt x="7416" y="4127"/>
                  </a:lnTo>
                  <a:cubicBezTo>
                    <a:pt x="7416" y="5059"/>
                    <a:pt x="6498" y="6214"/>
                    <a:pt x="5452" y="6596"/>
                  </a:cubicBezTo>
                  <a:cubicBezTo>
                    <a:pt x="5221" y="6681"/>
                    <a:pt x="5020" y="6723"/>
                    <a:pt x="4819" y="6723"/>
                  </a:cubicBezTo>
                  <a:cubicBezTo>
                    <a:pt x="4617" y="6723"/>
                    <a:pt x="4416" y="6681"/>
                    <a:pt x="4185" y="6596"/>
                  </a:cubicBezTo>
                  <a:cubicBezTo>
                    <a:pt x="3137" y="6214"/>
                    <a:pt x="2220" y="5061"/>
                    <a:pt x="2220" y="4128"/>
                  </a:cubicBezTo>
                  <a:lnTo>
                    <a:pt x="2220" y="3453"/>
                  </a:lnTo>
                  <a:cubicBezTo>
                    <a:pt x="2743" y="3375"/>
                    <a:pt x="2990" y="3125"/>
                    <a:pt x="3176" y="2939"/>
                  </a:cubicBezTo>
                  <a:cubicBezTo>
                    <a:pt x="3314" y="2799"/>
                    <a:pt x="3399" y="2713"/>
                    <a:pt x="3559" y="2713"/>
                  </a:cubicBezTo>
                  <a:cubicBezTo>
                    <a:pt x="3607" y="2713"/>
                    <a:pt x="3662" y="2721"/>
                    <a:pt x="3726" y="2737"/>
                  </a:cubicBezTo>
                  <a:cubicBezTo>
                    <a:pt x="3864" y="2772"/>
                    <a:pt x="3984" y="2804"/>
                    <a:pt x="4088" y="2830"/>
                  </a:cubicBezTo>
                  <a:cubicBezTo>
                    <a:pt x="4444" y="2925"/>
                    <a:pt x="4622" y="2971"/>
                    <a:pt x="4817" y="2971"/>
                  </a:cubicBezTo>
                  <a:cubicBezTo>
                    <a:pt x="5012" y="2971"/>
                    <a:pt x="5191" y="2925"/>
                    <a:pt x="5547" y="2832"/>
                  </a:cubicBezTo>
                  <a:cubicBezTo>
                    <a:pt x="5650" y="2804"/>
                    <a:pt x="5770" y="2772"/>
                    <a:pt x="5911" y="2737"/>
                  </a:cubicBezTo>
                  <a:cubicBezTo>
                    <a:pt x="5975" y="2721"/>
                    <a:pt x="6029" y="2713"/>
                    <a:pt x="6077" y="2713"/>
                  </a:cubicBezTo>
                  <a:close/>
                  <a:moveTo>
                    <a:pt x="5820" y="6846"/>
                  </a:moveTo>
                  <a:cubicBezTo>
                    <a:pt x="5906" y="7066"/>
                    <a:pt x="6061" y="7391"/>
                    <a:pt x="6406" y="7483"/>
                  </a:cubicBezTo>
                  <a:cubicBezTo>
                    <a:pt x="6422" y="7487"/>
                    <a:pt x="6438" y="7492"/>
                    <a:pt x="6455" y="7497"/>
                  </a:cubicBezTo>
                  <a:lnTo>
                    <a:pt x="5112" y="8274"/>
                  </a:lnTo>
                  <a:cubicBezTo>
                    <a:pt x="5109" y="8276"/>
                    <a:pt x="5107" y="8277"/>
                    <a:pt x="5104" y="8279"/>
                  </a:cubicBezTo>
                  <a:cubicBezTo>
                    <a:pt x="4987" y="8353"/>
                    <a:pt x="4907" y="8390"/>
                    <a:pt x="4826" y="8390"/>
                  </a:cubicBezTo>
                  <a:cubicBezTo>
                    <a:pt x="4745" y="8390"/>
                    <a:pt x="4664" y="8353"/>
                    <a:pt x="4547" y="8279"/>
                  </a:cubicBezTo>
                  <a:cubicBezTo>
                    <a:pt x="4546" y="8277"/>
                    <a:pt x="4544" y="8276"/>
                    <a:pt x="4541" y="8274"/>
                  </a:cubicBezTo>
                  <a:lnTo>
                    <a:pt x="3197" y="7497"/>
                  </a:lnTo>
                  <a:cubicBezTo>
                    <a:pt x="3214" y="7492"/>
                    <a:pt x="3231" y="7487"/>
                    <a:pt x="3248" y="7483"/>
                  </a:cubicBezTo>
                  <a:cubicBezTo>
                    <a:pt x="3593" y="7391"/>
                    <a:pt x="3748" y="7066"/>
                    <a:pt x="3832" y="6846"/>
                  </a:cubicBezTo>
                  <a:cubicBezTo>
                    <a:pt x="3909" y="6881"/>
                    <a:pt x="3987" y="6915"/>
                    <a:pt x="4065" y="6943"/>
                  </a:cubicBezTo>
                  <a:cubicBezTo>
                    <a:pt x="4340" y="7044"/>
                    <a:pt x="4582" y="7093"/>
                    <a:pt x="4826" y="7093"/>
                  </a:cubicBezTo>
                  <a:cubicBezTo>
                    <a:pt x="5070" y="7093"/>
                    <a:pt x="5313" y="7044"/>
                    <a:pt x="5587" y="6943"/>
                  </a:cubicBezTo>
                  <a:cubicBezTo>
                    <a:pt x="5665" y="6915"/>
                    <a:pt x="5744" y="6883"/>
                    <a:pt x="5820" y="6846"/>
                  </a:cubicBezTo>
                  <a:close/>
                  <a:moveTo>
                    <a:pt x="2700" y="7622"/>
                  </a:moveTo>
                  <a:lnTo>
                    <a:pt x="4358" y="8589"/>
                  </a:lnTo>
                  <a:cubicBezTo>
                    <a:pt x="4533" y="8701"/>
                    <a:pt x="4684" y="8756"/>
                    <a:pt x="4832" y="8756"/>
                  </a:cubicBezTo>
                  <a:cubicBezTo>
                    <a:pt x="4983" y="8756"/>
                    <a:pt x="5132" y="8701"/>
                    <a:pt x="5306" y="8589"/>
                  </a:cubicBezTo>
                  <a:lnTo>
                    <a:pt x="6966" y="7624"/>
                  </a:lnTo>
                  <a:cubicBezTo>
                    <a:pt x="7054" y="7648"/>
                    <a:pt x="7141" y="7674"/>
                    <a:pt x="7225" y="7702"/>
                  </a:cubicBezTo>
                  <a:lnTo>
                    <a:pt x="7136" y="7793"/>
                  </a:lnTo>
                  <a:cubicBezTo>
                    <a:pt x="6981" y="7949"/>
                    <a:pt x="6981" y="8205"/>
                    <a:pt x="7136" y="8363"/>
                  </a:cubicBezTo>
                  <a:lnTo>
                    <a:pt x="7195" y="8423"/>
                  </a:lnTo>
                  <a:cubicBezTo>
                    <a:pt x="7103" y="8592"/>
                    <a:pt x="7029" y="8770"/>
                    <a:pt x="6977" y="8954"/>
                  </a:cubicBezTo>
                  <a:lnTo>
                    <a:pt x="6896" y="8954"/>
                  </a:lnTo>
                  <a:cubicBezTo>
                    <a:pt x="6675" y="8954"/>
                    <a:pt x="6495" y="9135"/>
                    <a:pt x="6495" y="9357"/>
                  </a:cubicBezTo>
                  <a:lnTo>
                    <a:pt x="6495" y="9969"/>
                  </a:lnTo>
                  <a:cubicBezTo>
                    <a:pt x="6495" y="10192"/>
                    <a:pt x="6675" y="10373"/>
                    <a:pt x="6896" y="10373"/>
                  </a:cubicBezTo>
                  <a:lnTo>
                    <a:pt x="6977" y="10373"/>
                  </a:lnTo>
                  <a:cubicBezTo>
                    <a:pt x="7029" y="10558"/>
                    <a:pt x="7103" y="10736"/>
                    <a:pt x="7195" y="10905"/>
                  </a:cubicBezTo>
                  <a:lnTo>
                    <a:pt x="7136" y="10966"/>
                  </a:lnTo>
                  <a:cubicBezTo>
                    <a:pt x="7027" y="11077"/>
                    <a:pt x="6995" y="11235"/>
                    <a:pt x="7038" y="11374"/>
                  </a:cubicBezTo>
                  <a:cubicBezTo>
                    <a:pt x="6388" y="11742"/>
                    <a:pt x="5635" y="11954"/>
                    <a:pt x="4832" y="11954"/>
                  </a:cubicBezTo>
                  <a:cubicBezTo>
                    <a:pt x="3289" y="11954"/>
                    <a:pt x="1927" y="11172"/>
                    <a:pt x="1126" y="9988"/>
                  </a:cubicBezTo>
                  <a:lnTo>
                    <a:pt x="1126" y="9319"/>
                  </a:lnTo>
                  <a:cubicBezTo>
                    <a:pt x="1126" y="8196"/>
                    <a:pt x="1850" y="7865"/>
                    <a:pt x="2700" y="7622"/>
                  </a:cubicBezTo>
                  <a:close/>
                  <a:moveTo>
                    <a:pt x="9704" y="7095"/>
                  </a:moveTo>
                  <a:cubicBezTo>
                    <a:pt x="9721" y="7095"/>
                    <a:pt x="9735" y="7110"/>
                    <a:pt x="9735" y="7127"/>
                  </a:cubicBezTo>
                  <a:lnTo>
                    <a:pt x="9735" y="7352"/>
                  </a:lnTo>
                  <a:cubicBezTo>
                    <a:pt x="9735" y="7352"/>
                    <a:pt x="9790" y="7513"/>
                    <a:pt x="9874" y="7533"/>
                  </a:cubicBezTo>
                  <a:cubicBezTo>
                    <a:pt x="10114" y="7587"/>
                    <a:pt x="10342" y="7682"/>
                    <a:pt x="10552" y="7817"/>
                  </a:cubicBezTo>
                  <a:cubicBezTo>
                    <a:pt x="10582" y="7836"/>
                    <a:pt x="10616" y="7846"/>
                    <a:pt x="10650" y="7846"/>
                  </a:cubicBezTo>
                  <a:cubicBezTo>
                    <a:pt x="10699" y="7846"/>
                    <a:pt x="10747" y="7827"/>
                    <a:pt x="10782" y="7791"/>
                  </a:cubicBezTo>
                  <a:lnTo>
                    <a:pt x="10940" y="7630"/>
                  </a:lnTo>
                  <a:cubicBezTo>
                    <a:pt x="10948" y="7624"/>
                    <a:pt x="10956" y="7622"/>
                    <a:pt x="10962" y="7622"/>
                  </a:cubicBezTo>
                  <a:cubicBezTo>
                    <a:pt x="10968" y="7622"/>
                    <a:pt x="10976" y="7624"/>
                    <a:pt x="10983" y="7630"/>
                  </a:cubicBezTo>
                  <a:lnTo>
                    <a:pt x="11408" y="8059"/>
                  </a:lnTo>
                  <a:cubicBezTo>
                    <a:pt x="11421" y="8073"/>
                    <a:pt x="11421" y="8095"/>
                    <a:pt x="11408" y="8107"/>
                  </a:cubicBezTo>
                  <a:lnTo>
                    <a:pt x="11250" y="8268"/>
                  </a:lnTo>
                  <a:cubicBezTo>
                    <a:pt x="11190" y="8329"/>
                    <a:pt x="11180" y="8423"/>
                    <a:pt x="11224" y="8495"/>
                  </a:cubicBezTo>
                  <a:cubicBezTo>
                    <a:pt x="11358" y="8708"/>
                    <a:pt x="11451" y="8938"/>
                    <a:pt x="11506" y="9181"/>
                  </a:cubicBezTo>
                  <a:cubicBezTo>
                    <a:pt x="11524" y="9261"/>
                    <a:pt x="11593" y="9319"/>
                    <a:pt x="11674" y="9319"/>
                  </a:cubicBezTo>
                  <a:cubicBezTo>
                    <a:pt x="11678" y="9319"/>
                    <a:pt x="11682" y="9319"/>
                    <a:pt x="11686" y="9319"/>
                  </a:cubicBezTo>
                  <a:lnTo>
                    <a:pt x="11911" y="9319"/>
                  </a:lnTo>
                  <a:cubicBezTo>
                    <a:pt x="11927" y="9325"/>
                    <a:pt x="11942" y="9340"/>
                    <a:pt x="11941" y="9357"/>
                  </a:cubicBezTo>
                  <a:lnTo>
                    <a:pt x="11941" y="9965"/>
                  </a:lnTo>
                  <a:cubicBezTo>
                    <a:pt x="11942" y="9981"/>
                    <a:pt x="11911" y="10009"/>
                    <a:pt x="11911" y="10009"/>
                  </a:cubicBezTo>
                  <a:lnTo>
                    <a:pt x="11714" y="10009"/>
                  </a:lnTo>
                  <a:cubicBezTo>
                    <a:pt x="11626" y="10009"/>
                    <a:pt x="11551" y="10069"/>
                    <a:pt x="11533" y="10153"/>
                  </a:cubicBezTo>
                  <a:cubicBezTo>
                    <a:pt x="11477" y="10396"/>
                    <a:pt x="11381" y="10624"/>
                    <a:pt x="11247" y="10836"/>
                  </a:cubicBezTo>
                  <a:cubicBezTo>
                    <a:pt x="11201" y="10908"/>
                    <a:pt x="11212" y="11002"/>
                    <a:pt x="11272" y="11061"/>
                  </a:cubicBezTo>
                  <a:lnTo>
                    <a:pt x="11433" y="11222"/>
                  </a:lnTo>
                  <a:cubicBezTo>
                    <a:pt x="11447" y="11235"/>
                    <a:pt x="11447" y="11258"/>
                    <a:pt x="11433" y="11270"/>
                  </a:cubicBezTo>
                  <a:lnTo>
                    <a:pt x="11003" y="11699"/>
                  </a:lnTo>
                  <a:cubicBezTo>
                    <a:pt x="10996" y="11706"/>
                    <a:pt x="10986" y="11707"/>
                    <a:pt x="10982" y="11707"/>
                  </a:cubicBezTo>
                  <a:cubicBezTo>
                    <a:pt x="10976" y="11707"/>
                    <a:pt x="10967" y="11706"/>
                    <a:pt x="10960" y="11699"/>
                  </a:cubicBezTo>
                  <a:lnTo>
                    <a:pt x="10799" y="11538"/>
                  </a:lnTo>
                  <a:cubicBezTo>
                    <a:pt x="10763" y="11502"/>
                    <a:pt x="10715" y="11484"/>
                    <a:pt x="10666" y="11484"/>
                  </a:cubicBezTo>
                  <a:cubicBezTo>
                    <a:pt x="10631" y="11484"/>
                    <a:pt x="10597" y="11493"/>
                    <a:pt x="10566" y="11512"/>
                  </a:cubicBezTo>
                  <a:cubicBezTo>
                    <a:pt x="10354" y="11646"/>
                    <a:pt x="10124" y="11742"/>
                    <a:pt x="9881" y="11796"/>
                  </a:cubicBezTo>
                  <a:cubicBezTo>
                    <a:pt x="9796" y="11816"/>
                    <a:pt x="9736" y="11890"/>
                    <a:pt x="9736" y="11976"/>
                  </a:cubicBezTo>
                  <a:lnTo>
                    <a:pt x="9736" y="12201"/>
                  </a:lnTo>
                  <a:cubicBezTo>
                    <a:pt x="9736" y="12218"/>
                    <a:pt x="9721" y="12233"/>
                    <a:pt x="9704" y="12233"/>
                  </a:cubicBezTo>
                  <a:lnTo>
                    <a:pt x="9095" y="12233"/>
                  </a:lnTo>
                  <a:cubicBezTo>
                    <a:pt x="9078" y="12233"/>
                    <a:pt x="9064" y="12219"/>
                    <a:pt x="9064" y="12201"/>
                  </a:cubicBezTo>
                  <a:lnTo>
                    <a:pt x="9064" y="11957"/>
                  </a:lnTo>
                  <a:cubicBezTo>
                    <a:pt x="9064" y="11871"/>
                    <a:pt x="9005" y="11796"/>
                    <a:pt x="8922" y="11778"/>
                  </a:cubicBezTo>
                  <a:cubicBezTo>
                    <a:pt x="8681" y="11722"/>
                    <a:pt x="8454" y="11627"/>
                    <a:pt x="8245" y="11494"/>
                  </a:cubicBezTo>
                  <a:cubicBezTo>
                    <a:pt x="8215" y="11476"/>
                    <a:pt x="8181" y="11465"/>
                    <a:pt x="8146" y="11465"/>
                  </a:cubicBezTo>
                  <a:cubicBezTo>
                    <a:pt x="8098" y="11465"/>
                    <a:pt x="8051" y="11483"/>
                    <a:pt x="8015" y="11520"/>
                  </a:cubicBezTo>
                  <a:lnTo>
                    <a:pt x="7857" y="11680"/>
                  </a:lnTo>
                  <a:cubicBezTo>
                    <a:pt x="7850" y="11687"/>
                    <a:pt x="7842" y="11689"/>
                    <a:pt x="7836" y="11689"/>
                  </a:cubicBezTo>
                  <a:cubicBezTo>
                    <a:pt x="7830" y="11689"/>
                    <a:pt x="7822" y="11687"/>
                    <a:pt x="7814" y="11680"/>
                  </a:cubicBezTo>
                  <a:lnTo>
                    <a:pt x="7578" y="11442"/>
                  </a:lnTo>
                  <a:lnTo>
                    <a:pt x="7391" y="11252"/>
                  </a:lnTo>
                  <a:cubicBezTo>
                    <a:pt x="7379" y="11239"/>
                    <a:pt x="7379" y="11216"/>
                    <a:pt x="7391" y="11204"/>
                  </a:cubicBezTo>
                  <a:lnTo>
                    <a:pt x="7549" y="11043"/>
                  </a:lnTo>
                  <a:cubicBezTo>
                    <a:pt x="7569" y="11025"/>
                    <a:pt x="7583" y="11000"/>
                    <a:pt x="7592" y="10975"/>
                  </a:cubicBezTo>
                  <a:cubicBezTo>
                    <a:pt x="7610" y="10925"/>
                    <a:pt x="7606" y="10865"/>
                    <a:pt x="7574" y="10816"/>
                  </a:cubicBezTo>
                  <a:cubicBezTo>
                    <a:pt x="7442" y="10606"/>
                    <a:pt x="7348" y="10377"/>
                    <a:pt x="7293" y="10133"/>
                  </a:cubicBezTo>
                  <a:cubicBezTo>
                    <a:pt x="7274" y="10051"/>
                    <a:pt x="7201" y="9991"/>
                    <a:pt x="7113" y="9991"/>
                  </a:cubicBezTo>
                  <a:lnTo>
                    <a:pt x="6891" y="9991"/>
                  </a:lnTo>
                  <a:cubicBezTo>
                    <a:pt x="6874" y="9991"/>
                    <a:pt x="6859" y="9975"/>
                    <a:pt x="6859" y="9957"/>
                  </a:cubicBezTo>
                  <a:lnTo>
                    <a:pt x="6859" y="9351"/>
                  </a:lnTo>
                  <a:cubicBezTo>
                    <a:pt x="6859" y="9334"/>
                    <a:pt x="6874" y="9319"/>
                    <a:pt x="6891" y="9319"/>
                  </a:cubicBezTo>
                  <a:lnTo>
                    <a:pt x="7086" y="9319"/>
                  </a:lnTo>
                  <a:cubicBezTo>
                    <a:pt x="7173" y="9319"/>
                    <a:pt x="7248" y="9259"/>
                    <a:pt x="7268" y="9175"/>
                  </a:cubicBezTo>
                  <a:cubicBezTo>
                    <a:pt x="7322" y="8934"/>
                    <a:pt x="7419" y="8704"/>
                    <a:pt x="7554" y="8494"/>
                  </a:cubicBezTo>
                  <a:cubicBezTo>
                    <a:pt x="7600" y="8420"/>
                    <a:pt x="7589" y="8326"/>
                    <a:pt x="7527" y="8265"/>
                  </a:cubicBezTo>
                  <a:lnTo>
                    <a:pt x="7366" y="8106"/>
                  </a:lnTo>
                  <a:cubicBezTo>
                    <a:pt x="7354" y="8093"/>
                    <a:pt x="7354" y="8072"/>
                    <a:pt x="7366" y="8058"/>
                  </a:cubicBezTo>
                  <a:lnTo>
                    <a:pt x="7572" y="7854"/>
                  </a:lnTo>
                  <a:lnTo>
                    <a:pt x="7797" y="7630"/>
                  </a:lnTo>
                  <a:cubicBezTo>
                    <a:pt x="7804" y="7622"/>
                    <a:pt x="7813" y="7621"/>
                    <a:pt x="7817" y="7621"/>
                  </a:cubicBezTo>
                  <a:cubicBezTo>
                    <a:pt x="7824" y="7621"/>
                    <a:pt x="7833" y="7622"/>
                    <a:pt x="7839" y="7630"/>
                  </a:cubicBezTo>
                  <a:lnTo>
                    <a:pt x="8000" y="7790"/>
                  </a:lnTo>
                  <a:cubicBezTo>
                    <a:pt x="8036" y="7825"/>
                    <a:pt x="8084" y="7844"/>
                    <a:pt x="8132" y="7844"/>
                  </a:cubicBezTo>
                  <a:cubicBezTo>
                    <a:pt x="8165" y="7844"/>
                    <a:pt x="8197" y="7836"/>
                    <a:pt x="8227" y="7819"/>
                  </a:cubicBezTo>
                  <a:cubicBezTo>
                    <a:pt x="8228" y="7819"/>
                    <a:pt x="8232" y="7817"/>
                    <a:pt x="8233" y="7816"/>
                  </a:cubicBezTo>
                  <a:cubicBezTo>
                    <a:pt x="8445" y="7682"/>
                    <a:pt x="8676" y="7587"/>
                    <a:pt x="8919" y="7533"/>
                  </a:cubicBezTo>
                  <a:cubicBezTo>
                    <a:pt x="9005" y="7515"/>
                    <a:pt x="9064" y="7440"/>
                    <a:pt x="9064" y="7354"/>
                  </a:cubicBezTo>
                  <a:lnTo>
                    <a:pt x="9064" y="7127"/>
                  </a:lnTo>
                  <a:cubicBezTo>
                    <a:pt x="9064" y="7110"/>
                    <a:pt x="9078" y="7095"/>
                    <a:pt x="9095" y="7095"/>
                  </a:cubicBezTo>
                  <a:close/>
                  <a:moveTo>
                    <a:pt x="4822" y="0"/>
                  </a:moveTo>
                  <a:cubicBezTo>
                    <a:pt x="4044" y="13"/>
                    <a:pt x="3318" y="313"/>
                    <a:pt x="2782" y="845"/>
                  </a:cubicBezTo>
                  <a:cubicBezTo>
                    <a:pt x="2176" y="1444"/>
                    <a:pt x="1855" y="2287"/>
                    <a:pt x="1855" y="3283"/>
                  </a:cubicBezTo>
                  <a:lnTo>
                    <a:pt x="1855" y="4123"/>
                  </a:lnTo>
                  <a:cubicBezTo>
                    <a:pt x="1855" y="5036"/>
                    <a:pt x="2567" y="6091"/>
                    <a:pt x="3504" y="6667"/>
                  </a:cubicBezTo>
                  <a:cubicBezTo>
                    <a:pt x="3440" y="6837"/>
                    <a:pt x="3341" y="7072"/>
                    <a:pt x="3148" y="7124"/>
                  </a:cubicBezTo>
                  <a:cubicBezTo>
                    <a:pt x="3088" y="7141"/>
                    <a:pt x="3027" y="7156"/>
                    <a:pt x="2966" y="7173"/>
                  </a:cubicBezTo>
                  <a:cubicBezTo>
                    <a:pt x="1979" y="7432"/>
                    <a:pt x="751" y="7756"/>
                    <a:pt x="751" y="9316"/>
                  </a:cubicBezTo>
                  <a:lnTo>
                    <a:pt x="754" y="9327"/>
                  </a:lnTo>
                  <a:cubicBezTo>
                    <a:pt x="752" y="9325"/>
                    <a:pt x="752" y="9323"/>
                    <a:pt x="751" y="9322"/>
                  </a:cubicBezTo>
                  <a:cubicBezTo>
                    <a:pt x="505" y="8777"/>
                    <a:pt x="369" y="8175"/>
                    <a:pt x="369" y="7543"/>
                  </a:cubicBezTo>
                  <a:cubicBezTo>
                    <a:pt x="369" y="6484"/>
                    <a:pt x="755" y="5463"/>
                    <a:pt x="1458" y="4665"/>
                  </a:cubicBezTo>
                  <a:cubicBezTo>
                    <a:pt x="1525" y="4588"/>
                    <a:pt x="1518" y="4472"/>
                    <a:pt x="1441" y="4404"/>
                  </a:cubicBezTo>
                  <a:cubicBezTo>
                    <a:pt x="1406" y="4373"/>
                    <a:pt x="1362" y="4358"/>
                    <a:pt x="1319" y="4358"/>
                  </a:cubicBezTo>
                  <a:cubicBezTo>
                    <a:pt x="1268" y="4358"/>
                    <a:pt x="1217" y="4379"/>
                    <a:pt x="1180" y="4421"/>
                  </a:cubicBezTo>
                  <a:cubicBezTo>
                    <a:pt x="419" y="5286"/>
                    <a:pt x="1" y="6395"/>
                    <a:pt x="1" y="7543"/>
                  </a:cubicBezTo>
                  <a:cubicBezTo>
                    <a:pt x="1" y="8491"/>
                    <a:pt x="283" y="9376"/>
                    <a:pt x="768" y="10118"/>
                  </a:cubicBezTo>
                  <a:cubicBezTo>
                    <a:pt x="778" y="10133"/>
                    <a:pt x="789" y="10150"/>
                    <a:pt x="800" y="10166"/>
                  </a:cubicBezTo>
                  <a:cubicBezTo>
                    <a:pt x="1663" y="11454"/>
                    <a:pt x="3145" y="12305"/>
                    <a:pt x="4825" y="12305"/>
                  </a:cubicBezTo>
                  <a:cubicBezTo>
                    <a:pt x="5713" y="12305"/>
                    <a:pt x="6544" y="12068"/>
                    <a:pt x="7259" y="11655"/>
                  </a:cubicBezTo>
                  <a:lnTo>
                    <a:pt x="7554" y="11951"/>
                  </a:lnTo>
                  <a:cubicBezTo>
                    <a:pt x="7629" y="12028"/>
                    <a:pt x="7730" y="12069"/>
                    <a:pt x="7837" y="12069"/>
                  </a:cubicBezTo>
                  <a:cubicBezTo>
                    <a:pt x="7945" y="12069"/>
                    <a:pt x="8046" y="12028"/>
                    <a:pt x="8121" y="11951"/>
                  </a:cubicBezTo>
                  <a:lnTo>
                    <a:pt x="8178" y="11893"/>
                  </a:lnTo>
                  <a:cubicBezTo>
                    <a:pt x="8344" y="11986"/>
                    <a:pt x="8518" y="12058"/>
                    <a:pt x="8701" y="12112"/>
                  </a:cubicBezTo>
                  <a:lnTo>
                    <a:pt x="8701" y="12195"/>
                  </a:lnTo>
                  <a:cubicBezTo>
                    <a:pt x="8701" y="12417"/>
                    <a:pt x="8880" y="12597"/>
                    <a:pt x="9101" y="12597"/>
                  </a:cubicBezTo>
                  <a:lnTo>
                    <a:pt x="9703" y="12597"/>
                  </a:lnTo>
                  <a:cubicBezTo>
                    <a:pt x="9922" y="12597"/>
                    <a:pt x="10101" y="12417"/>
                    <a:pt x="10101" y="12196"/>
                  </a:cubicBezTo>
                  <a:lnTo>
                    <a:pt x="10101" y="12114"/>
                  </a:lnTo>
                  <a:cubicBezTo>
                    <a:pt x="10282" y="12061"/>
                    <a:pt x="10456" y="11988"/>
                    <a:pt x="10621" y="11896"/>
                  </a:cubicBezTo>
                  <a:lnTo>
                    <a:pt x="10678" y="11954"/>
                  </a:lnTo>
                  <a:cubicBezTo>
                    <a:pt x="10753" y="12029"/>
                    <a:pt x="10855" y="12071"/>
                    <a:pt x="10960" y="12071"/>
                  </a:cubicBezTo>
                  <a:cubicBezTo>
                    <a:pt x="11068" y="12071"/>
                    <a:pt x="11167" y="12029"/>
                    <a:pt x="11243" y="11954"/>
                  </a:cubicBezTo>
                  <a:lnTo>
                    <a:pt x="11668" y="11525"/>
                  </a:lnTo>
                  <a:cubicBezTo>
                    <a:pt x="11822" y="11370"/>
                    <a:pt x="11822" y="11117"/>
                    <a:pt x="11668" y="10960"/>
                  </a:cubicBezTo>
                  <a:lnTo>
                    <a:pt x="11609" y="10900"/>
                  </a:lnTo>
                  <a:cubicBezTo>
                    <a:pt x="11701" y="10733"/>
                    <a:pt x="11773" y="10557"/>
                    <a:pt x="11826" y="10373"/>
                  </a:cubicBezTo>
                  <a:lnTo>
                    <a:pt x="11907" y="10373"/>
                  </a:lnTo>
                  <a:cubicBezTo>
                    <a:pt x="12126" y="10373"/>
                    <a:pt x="12306" y="10193"/>
                    <a:pt x="12306" y="9972"/>
                  </a:cubicBezTo>
                  <a:lnTo>
                    <a:pt x="12306" y="9357"/>
                  </a:lnTo>
                  <a:cubicBezTo>
                    <a:pt x="12306" y="9136"/>
                    <a:pt x="12126" y="8954"/>
                    <a:pt x="11907" y="8954"/>
                  </a:cubicBezTo>
                  <a:lnTo>
                    <a:pt x="11826" y="8954"/>
                  </a:lnTo>
                  <a:cubicBezTo>
                    <a:pt x="11773" y="8770"/>
                    <a:pt x="11701" y="8592"/>
                    <a:pt x="11609" y="8423"/>
                  </a:cubicBezTo>
                  <a:lnTo>
                    <a:pt x="11668" y="8363"/>
                  </a:lnTo>
                  <a:cubicBezTo>
                    <a:pt x="11822" y="8205"/>
                    <a:pt x="11822" y="7951"/>
                    <a:pt x="11668" y="7793"/>
                  </a:cubicBezTo>
                  <a:lnTo>
                    <a:pt x="11243" y="7362"/>
                  </a:lnTo>
                  <a:cubicBezTo>
                    <a:pt x="11206" y="7323"/>
                    <a:pt x="11161" y="7293"/>
                    <a:pt x="11114" y="7273"/>
                  </a:cubicBezTo>
                  <a:cubicBezTo>
                    <a:pt x="11066" y="7253"/>
                    <a:pt x="11014" y="7242"/>
                    <a:pt x="10960" y="7242"/>
                  </a:cubicBezTo>
                  <a:cubicBezTo>
                    <a:pt x="10853" y="7242"/>
                    <a:pt x="10753" y="7283"/>
                    <a:pt x="10678" y="7360"/>
                  </a:cubicBezTo>
                  <a:lnTo>
                    <a:pt x="10621" y="7418"/>
                  </a:lnTo>
                  <a:cubicBezTo>
                    <a:pt x="10456" y="7326"/>
                    <a:pt x="10281" y="7253"/>
                    <a:pt x="10101" y="7199"/>
                  </a:cubicBezTo>
                  <a:lnTo>
                    <a:pt x="10101" y="7115"/>
                  </a:lnTo>
                  <a:cubicBezTo>
                    <a:pt x="10101" y="6892"/>
                    <a:pt x="9922" y="6711"/>
                    <a:pt x="9703" y="6711"/>
                  </a:cubicBezTo>
                  <a:lnTo>
                    <a:pt x="9574" y="6711"/>
                  </a:lnTo>
                  <a:cubicBezTo>
                    <a:pt x="9423" y="5861"/>
                    <a:pt x="9043" y="5064"/>
                    <a:pt x="8465" y="4407"/>
                  </a:cubicBezTo>
                  <a:cubicBezTo>
                    <a:pt x="8428" y="4366"/>
                    <a:pt x="8377" y="4344"/>
                    <a:pt x="8327" y="4344"/>
                  </a:cubicBezTo>
                  <a:cubicBezTo>
                    <a:pt x="8284" y="4344"/>
                    <a:pt x="8241" y="4359"/>
                    <a:pt x="8205" y="4390"/>
                  </a:cubicBezTo>
                  <a:cubicBezTo>
                    <a:pt x="8130" y="4458"/>
                    <a:pt x="8123" y="4574"/>
                    <a:pt x="8190" y="4650"/>
                  </a:cubicBezTo>
                  <a:cubicBezTo>
                    <a:pt x="8709" y="5240"/>
                    <a:pt x="9055" y="5952"/>
                    <a:pt x="9201" y="6711"/>
                  </a:cubicBezTo>
                  <a:lnTo>
                    <a:pt x="9098" y="6711"/>
                  </a:lnTo>
                  <a:cubicBezTo>
                    <a:pt x="8879" y="6711"/>
                    <a:pt x="8701" y="6891"/>
                    <a:pt x="8701" y="7112"/>
                  </a:cubicBezTo>
                  <a:lnTo>
                    <a:pt x="8701" y="7196"/>
                  </a:lnTo>
                  <a:cubicBezTo>
                    <a:pt x="8520" y="7248"/>
                    <a:pt x="8347" y="7322"/>
                    <a:pt x="8181" y="7414"/>
                  </a:cubicBezTo>
                  <a:lnTo>
                    <a:pt x="8124" y="7357"/>
                  </a:lnTo>
                  <a:cubicBezTo>
                    <a:pt x="8086" y="7319"/>
                    <a:pt x="8043" y="7289"/>
                    <a:pt x="7995" y="7270"/>
                  </a:cubicBezTo>
                  <a:cubicBezTo>
                    <a:pt x="7948" y="7250"/>
                    <a:pt x="7896" y="7239"/>
                    <a:pt x="7842" y="7239"/>
                  </a:cubicBezTo>
                  <a:cubicBezTo>
                    <a:pt x="7735" y="7239"/>
                    <a:pt x="7635" y="7280"/>
                    <a:pt x="7560" y="7357"/>
                  </a:cubicBezTo>
                  <a:lnTo>
                    <a:pt x="7509" y="7408"/>
                  </a:lnTo>
                  <a:cubicBezTo>
                    <a:pt x="7241" y="7306"/>
                    <a:pt x="6960" y="7231"/>
                    <a:pt x="6696" y="7162"/>
                  </a:cubicBezTo>
                  <a:cubicBezTo>
                    <a:pt x="6635" y="7145"/>
                    <a:pt x="6573" y="7130"/>
                    <a:pt x="6514" y="7113"/>
                  </a:cubicBezTo>
                  <a:cubicBezTo>
                    <a:pt x="6322" y="7061"/>
                    <a:pt x="6225" y="6826"/>
                    <a:pt x="6161" y="6657"/>
                  </a:cubicBezTo>
                  <a:cubicBezTo>
                    <a:pt x="7092" y="6082"/>
                    <a:pt x="7801" y="5030"/>
                    <a:pt x="7801" y="4117"/>
                  </a:cubicBezTo>
                  <a:lnTo>
                    <a:pt x="7801" y="3278"/>
                  </a:lnTo>
                  <a:cubicBezTo>
                    <a:pt x="7801" y="2283"/>
                    <a:pt x="7481" y="1442"/>
                    <a:pt x="6880" y="844"/>
                  </a:cubicBezTo>
                  <a:cubicBezTo>
                    <a:pt x="6343" y="312"/>
                    <a:pt x="5622" y="13"/>
                    <a:pt x="484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71"/>
            <p:cNvSpPr/>
            <p:nvPr/>
          </p:nvSpPr>
          <p:spPr>
            <a:xfrm>
              <a:off x="5010708" y="4070577"/>
              <a:ext cx="96252" cy="91376"/>
            </a:xfrm>
            <a:custGeom>
              <a:avLst/>
              <a:gdLst/>
              <a:ahLst/>
              <a:cxnLst/>
              <a:rect l="l" t="t" r="r" b="b"/>
              <a:pathLst>
                <a:path w="3336" h="3167" extrusionOk="0">
                  <a:moveTo>
                    <a:pt x="1613" y="0"/>
                  </a:moveTo>
                  <a:cubicBezTo>
                    <a:pt x="1562" y="0"/>
                    <a:pt x="1511" y="3"/>
                    <a:pt x="1459" y="7"/>
                  </a:cubicBezTo>
                  <a:cubicBezTo>
                    <a:pt x="1245" y="29"/>
                    <a:pt x="1041" y="93"/>
                    <a:pt x="855" y="196"/>
                  </a:cubicBezTo>
                  <a:cubicBezTo>
                    <a:pt x="748" y="256"/>
                    <a:pt x="646" y="329"/>
                    <a:pt x="554" y="414"/>
                  </a:cubicBezTo>
                  <a:cubicBezTo>
                    <a:pt x="536" y="430"/>
                    <a:pt x="519" y="447"/>
                    <a:pt x="501" y="464"/>
                  </a:cubicBezTo>
                  <a:cubicBezTo>
                    <a:pt x="430" y="538"/>
                    <a:pt x="430" y="654"/>
                    <a:pt x="502" y="726"/>
                  </a:cubicBezTo>
                  <a:cubicBezTo>
                    <a:pt x="538" y="761"/>
                    <a:pt x="585" y="779"/>
                    <a:pt x="632" y="779"/>
                  </a:cubicBezTo>
                  <a:cubicBezTo>
                    <a:pt x="652" y="779"/>
                    <a:pt x="672" y="776"/>
                    <a:pt x="691" y="769"/>
                  </a:cubicBezTo>
                  <a:cubicBezTo>
                    <a:pt x="717" y="762"/>
                    <a:pt x="743" y="746"/>
                    <a:pt x="763" y="725"/>
                  </a:cubicBezTo>
                  <a:cubicBezTo>
                    <a:pt x="838" y="650"/>
                    <a:pt x="920" y="587"/>
                    <a:pt x="1007" y="535"/>
                  </a:cubicBezTo>
                  <a:cubicBezTo>
                    <a:pt x="1127" y="464"/>
                    <a:pt x="1257" y="415"/>
                    <a:pt x="1394" y="389"/>
                  </a:cubicBezTo>
                  <a:cubicBezTo>
                    <a:pt x="1465" y="376"/>
                    <a:pt x="1538" y="369"/>
                    <a:pt x="1612" y="369"/>
                  </a:cubicBezTo>
                  <a:cubicBezTo>
                    <a:pt x="1665" y="369"/>
                    <a:pt x="1719" y="373"/>
                    <a:pt x="1772" y="380"/>
                  </a:cubicBezTo>
                  <a:cubicBezTo>
                    <a:pt x="2033" y="415"/>
                    <a:pt x="2272" y="533"/>
                    <a:pt x="2463" y="725"/>
                  </a:cubicBezTo>
                  <a:cubicBezTo>
                    <a:pt x="2932" y="1199"/>
                    <a:pt x="2932" y="1969"/>
                    <a:pt x="2463" y="2443"/>
                  </a:cubicBezTo>
                  <a:cubicBezTo>
                    <a:pt x="2236" y="2673"/>
                    <a:pt x="1933" y="2799"/>
                    <a:pt x="1613" y="2799"/>
                  </a:cubicBezTo>
                  <a:cubicBezTo>
                    <a:pt x="1301" y="2799"/>
                    <a:pt x="1008" y="2679"/>
                    <a:pt x="785" y="2464"/>
                  </a:cubicBezTo>
                  <a:cubicBezTo>
                    <a:pt x="693" y="2375"/>
                    <a:pt x="616" y="2273"/>
                    <a:pt x="556" y="2161"/>
                  </a:cubicBezTo>
                  <a:cubicBezTo>
                    <a:pt x="432" y="1929"/>
                    <a:pt x="384" y="1659"/>
                    <a:pt x="426" y="1392"/>
                  </a:cubicBezTo>
                  <a:cubicBezTo>
                    <a:pt x="441" y="1292"/>
                    <a:pt x="373" y="1197"/>
                    <a:pt x="272" y="1182"/>
                  </a:cubicBezTo>
                  <a:cubicBezTo>
                    <a:pt x="263" y="1181"/>
                    <a:pt x="253" y="1180"/>
                    <a:pt x="244" y="1180"/>
                  </a:cubicBezTo>
                  <a:cubicBezTo>
                    <a:pt x="154" y="1180"/>
                    <a:pt x="76" y="1245"/>
                    <a:pt x="62" y="1335"/>
                  </a:cubicBezTo>
                  <a:cubicBezTo>
                    <a:pt x="1" y="1728"/>
                    <a:pt x="88" y="2128"/>
                    <a:pt x="301" y="2455"/>
                  </a:cubicBezTo>
                  <a:cubicBezTo>
                    <a:pt x="369" y="2559"/>
                    <a:pt x="449" y="2656"/>
                    <a:pt x="539" y="2740"/>
                  </a:cubicBezTo>
                  <a:cubicBezTo>
                    <a:pt x="831" y="3017"/>
                    <a:pt x="1209" y="3167"/>
                    <a:pt x="1613" y="3167"/>
                  </a:cubicBezTo>
                  <a:cubicBezTo>
                    <a:pt x="2033" y="3167"/>
                    <a:pt x="2427" y="3003"/>
                    <a:pt x="2723" y="2704"/>
                  </a:cubicBezTo>
                  <a:cubicBezTo>
                    <a:pt x="3335" y="2085"/>
                    <a:pt x="3335" y="1082"/>
                    <a:pt x="2723" y="466"/>
                  </a:cubicBezTo>
                  <a:cubicBezTo>
                    <a:pt x="2480" y="217"/>
                    <a:pt x="2168" y="62"/>
                    <a:pt x="1829" y="15"/>
                  </a:cubicBezTo>
                  <a:cubicBezTo>
                    <a:pt x="1757" y="5"/>
                    <a:pt x="1685" y="0"/>
                    <a:pt x="161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71"/>
            <p:cNvSpPr/>
            <p:nvPr/>
          </p:nvSpPr>
          <p:spPr>
            <a:xfrm>
              <a:off x="4905742" y="3990800"/>
              <a:ext cx="41807" cy="16965"/>
            </a:xfrm>
            <a:custGeom>
              <a:avLst/>
              <a:gdLst/>
              <a:ahLst/>
              <a:cxnLst/>
              <a:rect l="l" t="t" r="r" b="b"/>
              <a:pathLst>
                <a:path w="1449" h="588" extrusionOk="0">
                  <a:moveTo>
                    <a:pt x="201" y="1"/>
                  </a:moveTo>
                  <a:cubicBezTo>
                    <a:pt x="155" y="1"/>
                    <a:pt x="108" y="18"/>
                    <a:pt x="72" y="54"/>
                  </a:cubicBezTo>
                  <a:cubicBezTo>
                    <a:pt x="0" y="126"/>
                    <a:pt x="0" y="243"/>
                    <a:pt x="71" y="315"/>
                  </a:cubicBezTo>
                  <a:cubicBezTo>
                    <a:pt x="246" y="491"/>
                    <a:pt x="477" y="588"/>
                    <a:pt x="724" y="588"/>
                  </a:cubicBezTo>
                  <a:cubicBezTo>
                    <a:pt x="970" y="588"/>
                    <a:pt x="1201" y="491"/>
                    <a:pt x="1376" y="315"/>
                  </a:cubicBezTo>
                  <a:cubicBezTo>
                    <a:pt x="1448" y="243"/>
                    <a:pt x="1447" y="126"/>
                    <a:pt x="1375" y="54"/>
                  </a:cubicBezTo>
                  <a:cubicBezTo>
                    <a:pt x="1339" y="18"/>
                    <a:pt x="1292" y="1"/>
                    <a:pt x="1246" y="1"/>
                  </a:cubicBezTo>
                  <a:cubicBezTo>
                    <a:pt x="1198" y="1"/>
                    <a:pt x="1150" y="19"/>
                    <a:pt x="1114" y="55"/>
                  </a:cubicBezTo>
                  <a:cubicBezTo>
                    <a:pt x="1010" y="161"/>
                    <a:pt x="872" y="220"/>
                    <a:pt x="724" y="220"/>
                  </a:cubicBezTo>
                  <a:cubicBezTo>
                    <a:pt x="577" y="220"/>
                    <a:pt x="437" y="161"/>
                    <a:pt x="333" y="55"/>
                  </a:cubicBezTo>
                  <a:cubicBezTo>
                    <a:pt x="297" y="19"/>
                    <a:pt x="249" y="1"/>
                    <a:pt x="201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71"/>
            <p:cNvSpPr/>
            <p:nvPr/>
          </p:nvSpPr>
          <p:spPr>
            <a:xfrm>
              <a:off x="4883555" y="3943886"/>
              <a:ext cx="30007" cy="14311"/>
            </a:xfrm>
            <a:custGeom>
              <a:avLst/>
              <a:gdLst/>
              <a:ahLst/>
              <a:cxnLst/>
              <a:rect l="l" t="t" r="r" b="b"/>
              <a:pathLst>
                <a:path w="1040" h="496" extrusionOk="0">
                  <a:moveTo>
                    <a:pt x="520" y="0"/>
                  </a:moveTo>
                  <a:cubicBezTo>
                    <a:pt x="359" y="0"/>
                    <a:pt x="198" y="60"/>
                    <a:pt x="76" y="178"/>
                  </a:cubicBezTo>
                  <a:cubicBezTo>
                    <a:pt x="2" y="250"/>
                    <a:pt x="1" y="367"/>
                    <a:pt x="73" y="439"/>
                  </a:cubicBezTo>
                  <a:cubicBezTo>
                    <a:pt x="108" y="477"/>
                    <a:pt x="156" y="496"/>
                    <a:pt x="205" y="496"/>
                  </a:cubicBezTo>
                  <a:cubicBezTo>
                    <a:pt x="251" y="496"/>
                    <a:pt x="297" y="477"/>
                    <a:pt x="334" y="444"/>
                  </a:cubicBezTo>
                  <a:cubicBezTo>
                    <a:pt x="385" y="393"/>
                    <a:pt x="453" y="368"/>
                    <a:pt x="521" y="368"/>
                  </a:cubicBezTo>
                  <a:cubicBezTo>
                    <a:pt x="589" y="368"/>
                    <a:pt x="657" y="393"/>
                    <a:pt x="708" y="444"/>
                  </a:cubicBezTo>
                  <a:cubicBezTo>
                    <a:pt x="743" y="478"/>
                    <a:pt x="790" y="496"/>
                    <a:pt x="836" y="496"/>
                  </a:cubicBezTo>
                  <a:cubicBezTo>
                    <a:pt x="884" y="496"/>
                    <a:pt x="932" y="477"/>
                    <a:pt x="969" y="441"/>
                  </a:cubicBezTo>
                  <a:cubicBezTo>
                    <a:pt x="1039" y="367"/>
                    <a:pt x="1038" y="250"/>
                    <a:pt x="966" y="180"/>
                  </a:cubicBezTo>
                  <a:cubicBezTo>
                    <a:pt x="843" y="60"/>
                    <a:pt x="681" y="0"/>
                    <a:pt x="52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71"/>
            <p:cNvSpPr/>
            <p:nvPr/>
          </p:nvSpPr>
          <p:spPr>
            <a:xfrm>
              <a:off x="4939673" y="3943857"/>
              <a:ext cx="30007" cy="14340"/>
            </a:xfrm>
            <a:custGeom>
              <a:avLst/>
              <a:gdLst/>
              <a:ahLst/>
              <a:cxnLst/>
              <a:rect l="l" t="t" r="r" b="b"/>
              <a:pathLst>
                <a:path w="1040" h="497" extrusionOk="0">
                  <a:moveTo>
                    <a:pt x="519" y="1"/>
                  </a:moveTo>
                  <a:cubicBezTo>
                    <a:pt x="359" y="1"/>
                    <a:pt x="198" y="60"/>
                    <a:pt x="76" y="179"/>
                  </a:cubicBezTo>
                  <a:cubicBezTo>
                    <a:pt x="2" y="251"/>
                    <a:pt x="1" y="368"/>
                    <a:pt x="73" y="440"/>
                  </a:cubicBezTo>
                  <a:cubicBezTo>
                    <a:pt x="109" y="478"/>
                    <a:pt x="157" y="496"/>
                    <a:pt x="205" y="496"/>
                  </a:cubicBezTo>
                  <a:cubicBezTo>
                    <a:pt x="251" y="496"/>
                    <a:pt x="298" y="479"/>
                    <a:pt x="334" y="445"/>
                  </a:cubicBezTo>
                  <a:cubicBezTo>
                    <a:pt x="385" y="394"/>
                    <a:pt x="453" y="369"/>
                    <a:pt x="520" y="369"/>
                  </a:cubicBezTo>
                  <a:cubicBezTo>
                    <a:pt x="588" y="369"/>
                    <a:pt x="656" y="394"/>
                    <a:pt x="708" y="445"/>
                  </a:cubicBezTo>
                  <a:cubicBezTo>
                    <a:pt x="743" y="478"/>
                    <a:pt x="789" y="497"/>
                    <a:pt x="835" y="497"/>
                  </a:cubicBezTo>
                  <a:cubicBezTo>
                    <a:pt x="884" y="497"/>
                    <a:pt x="932" y="478"/>
                    <a:pt x="969" y="440"/>
                  </a:cubicBezTo>
                  <a:cubicBezTo>
                    <a:pt x="1039" y="368"/>
                    <a:pt x="1038" y="251"/>
                    <a:pt x="964" y="179"/>
                  </a:cubicBezTo>
                  <a:cubicBezTo>
                    <a:pt x="841" y="60"/>
                    <a:pt x="680" y="1"/>
                    <a:pt x="51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0" name="Google Shape;2800;p71"/>
          <p:cNvGrpSpPr/>
          <p:nvPr/>
        </p:nvGrpSpPr>
        <p:grpSpPr>
          <a:xfrm>
            <a:off x="5609003" y="3921929"/>
            <a:ext cx="382844" cy="194610"/>
            <a:chOff x="5583228" y="3921929"/>
            <a:chExt cx="382844" cy="194610"/>
          </a:xfrm>
        </p:grpSpPr>
        <p:sp>
          <p:nvSpPr>
            <p:cNvPr id="2801" name="Google Shape;2801;p71"/>
            <p:cNvSpPr/>
            <p:nvPr/>
          </p:nvSpPr>
          <p:spPr>
            <a:xfrm>
              <a:off x="5608531" y="3927498"/>
              <a:ext cx="100147" cy="66996"/>
            </a:xfrm>
            <a:custGeom>
              <a:avLst/>
              <a:gdLst/>
              <a:ahLst/>
              <a:cxnLst/>
              <a:rect l="l" t="t" r="r" b="b"/>
              <a:pathLst>
                <a:path w="3471" h="2322" extrusionOk="0">
                  <a:moveTo>
                    <a:pt x="1736" y="1"/>
                  </a:moveTo>
                  <a:cubicBezTo>
                    <a:pt x="868" y="15"/>
                    <a:pt x="1" y="668"/>
                    <a:pt x="1" y="1956"/>
                  </a:cubicBezTo>
                  <a:lnTo>
                    <a:pt x="1881" y="2322"/>
                  </a:lnTo>
                  <a:lnTo>
                    <a:pt x="3471" y="1956"/>
                  </a:lnTo>
                  <a:cubicBezTo>
                    <a:pt x="3471" y="668"/>
                    <a:pt x="2604" y="15"/>
                    <a:pt x="1736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71"/>
            <p:cNvSpPr/>
            <p:nvPr/>
          </p:nvSpPr>
          <p:spPr>
            <a:xfrm>
              <a:off x="5588767" y="4059469"/>
              <a:ext cx="139992" cy="51473"/>
            </a:xfrm>
            <a:custGeom>
              <a:avLst/>
              <a:gdLst/>
              <a:ahLst/>
              <a:cxnLst/>
              <a:rect l="l" t="t" r="r" b="b"/>
              <a:pathLst>
                <a:path w="4852" h="1784" extrusionOk="0">
                  <a:moveTo>
                    <a:pt x="0" y="1188"/>
                  </a:moveTo>
                  <a:lnTo>
                    <a:pt x="0" y="1644"/>
                  </a:lnTo>
                  <a:cubicBezTo>
                    <a:pt x="0" y="1690"/>
                    <a:pt x="23" y="1731"/>
                    <a:pt x="57" y="1757"/>
                  </a:cubicBezTo>
                  <a:cubicBezTo>
                    <a:pt x="80" y="1774"/>
                    <a:pt x="109" y="1783"/>
                    <a:pt x="140" y="1783"/>
                  </a:cubicBezTo>
                  <a:lnTo>
                    <a:pt x="4711" y="1783"/>
                  </a:lnTo>
                  <a:cubicBezTo>
                    <a:pt x="4743" y="1783"/>
                    <a:pt x="4771" y="1774"/>
                    <a:pt x="4794" y="1757"/>
                  </a:cubicBezTo>
                  <a:cubicBezTo>
                    <a:pt x="4829" y="1731"/>
                    <a:pt x="4852" y="1690"/>
                    <a:pt x="4852" y="1644"/>
                  </a:cubicBezTo>
                  <a:lnTo>
                    <a:pt x="4852" y="1188"/>
                  </a:lnTo>
                  <a:cubicBezTo>
                    <a:pt x="4852" y="383"/>
                    <a:pt x="4303" y="159"/>
                    <a:pt x="3740" y="1"/>
                  </a:cubicBezTo>
                  <a:lnTo>
                    <a:pt x="1111" y="1"/>
                  </a:lnTo>
                  <a:cubicBezTo>
                    <a:pt x="549" y="159"/>
                    <a:pt x="0" y="383"/>
                    <a:pt x="0" y="1188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71"/>
            <p:cNvSpPr/>
            <p:nvPr/>
          </p:nvSpPr>
          <p:spPr>
            <a:xfrm>
              <a:off x="5620707" y="4044004"/>
              <a:ext cx="75796" cy="37018"/>
            </a:xfrm>
            <a:custGeom>
              <a:avLst/>
              <a:gdLst/>
              <a:ahLst/>
              <a:cxnLst/>
              <a:rect l="l" t="t" r="r" b="b"/>
              <a:pathLst>
                <a:path w="2627" h="1283" extrusionOk="0">
                  <a:moveTo>
                    <a:pt x="1" y="532"/>
                  </a:moveTo>
                  <a:lnTo>
                    <a:pt x="1079" y="1164"/>
                  </a:lnTo>
                  <a:cubicBezTo>
                    <a:pt x="1262" y="1282"/>
                    <a:pt x="1366" y="1282"/>
                    <a:pt x="1548" y="1164"/>
                  </a:cubicBezTo>
                  <a:lnTo>
                    <a:pt x="2627" y="532"/>
                  </a:lnTo>
                  <a:cubicBezTo>
                    <a:pt x="2527" y="505"/>
                    <a:pt x="2426" y="477"/>
                    <a:pt x="2329" y="451"/>
                  </a:cubicBezTo>
                  <a:cubicBezTo>
                    <a:pt x="2101" y="388"/>
                    <a:pt x="2041" y="95"/>
                    <a:pt x="1993" y="0"/>
                  </a:cubicBezTo>
                  <a:lnTo>
                    <a:pt x="634" y="0"/>
                  </a:lnTo>
                  <a:cubicBezTo>
                    <a:pt x="587" y="95"/>
                    <a:pt x="527" y="388"/>
                    <a:pt x="300" y="451"/>
                  </a:cubicBezTo>
                  <a:cubicBezTo>
                    <a:pt x="202" y="477"/>
                    <a:pt x="100" y="505"/>
                    <a:pt x="1" y="53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71"/>
            <p:cNvSpPr/>
            <p:nvPr/>
          </p:nvSpPr>
          <p:spPr>
            <a:xfrm>
              <a:off x="5608676" y="3966997"/>
              <a:ext cx="100147" cy="83759"/>
            </a:xfrm>
            <a:custGeom>
              <a:avLst/>
              <a:gdLst/>
              <a:ahLst/>
              <a:cxnLst/>
              <a:rect l="l" t="t" r="r" b="b"/>
              <a:pathLst>
                <a:path w="3471" h="2903" extrusionOk="0">
                  <a:moveTo>
                    <a:pt x="0" y="1115"/>
                  </a:moveTo>
                  <a:cubicBezTo>
                    <a:pt x="0" y="1666"/>
                    <a:pt x="458" y="2339"/>
                    <a:pt x="1056" y="2672"/>
                  </a:cubicBezTo>
                  <a:cubicBezTo>
                    <a:pt x="1136" y="2715"/>
                    <a:pt x="1218" y="2753"/>
                    <a:pt x="1301" y="2784"/>
                  </a:cubicBezTo>
                  <a:cubicBezTo>
                    <a:pt x="1616" y="2902"/>
                    <a:pt x="1856" y="2902"/>
                    <a:pt x="2169" y="2784"/>
                  </a:cubicBezTo>
                  <a:cubicBezTo>
                    <a:pt x="2254" y="2753"/>
                    <a:pt x="2337" y="2715"/>
                    <a:pt x="2415" y="2672"/>
                  </a:cubicBezTo>
                  <a:cubicBezTo>
                    <a:pt x="3015" y="2339"/>
                    <a:pt x="3470" y="1666"/>
                    <a:pt x="3470" y="1115"/>
                  </a:cubicBezTo>
                  <a:lnTo>
                    <a:pt x="3470" y="586"/>
                  </a:lnTo>
                  <a:cubicBezTo>
                    <a:pt x="2769" y="535"/>
                    <a:pt x="2873" y="0"/>
                    <a:pt x="2389" y="124"/>
                  </a:cubicBezTo>
                  <a:cubicBezTo>
                    <a:pt x="2013" y="221"/>
                    <a:pt x="1875" y="270"/>
                    <a:pt x="1735" y="270"/>
                  </a:cubicBezTo>
                  <a:cubicBezTo>
                    <a:pt x="1597" y="270"/>
                    <a:pt x="1458" y="221"/>
                    <a:pt x="1083" y="124"/>
                  </a:cubicBezTo>
                  <a:cubicBezTo>
                    <a:pt x="597" y="0"/>
                    <a:pt x="703" y="535"/>
                    <a:pt x="0" y="58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71"/>
            <p:cNvSpPr/>
            <p:nvPr/>
          </p:nvSpPr>
          <p:spPr>
            <a:xfrm>
              <a:off x="5840448" y="3927498"/>
              <a:ext cx="100176" cy="66996"/>
            </a:xfrm>
            <a:custGeom>
              <a:avLst/>
              <a:gdLst/>
              <a:ahLst/>
              <a:cxnLst/>
              <a:rect l="l" t="t" r="r" b="b"/>
              <a:pathLst>
                <a:path w="3472" h="2322" extrusionOk="0">
                  <a:moveTo>
                    <a:pt x="1735" y="1"/>
                  </a:moveTo>
                  <a:cubicBezTo>
                    <a:pt x="869" y="15"/>
                    <a:pt x="1" y="668"/>
                    <a:pt x="1" y="1956"/>
                  </a:cubicBezTo>
                  <a:lnTo>
                    <a:pt x="1881" y="2322"/>
                  </a:lnTo>
                  <a:lnTo>
                    <a:pt x="3472" y="1956"/>
                  </a:lnTo>
                  <a:cubicBezTo>
                    <a:pt x="3472" y="668"/>
                    <a:pt x="2604" y="15"/>
                    <a:pt x="1735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71"/>
            <p:cNvSpPr/>
            <p:nvPr/>
          </p:nvSpPr>
          <p:spPr>
            <a:xfrm>
              <a:off x="5820568" y="4059469"/>
              <a:ext cx="139992" cy="51473"/>
            </a:xfrm>
            <a:custGeom>
              <a:avLst/>
              <a:gdLst/>
              <a:ahLst/>
              <a:cxnLst/>
              <a:rect l="l" t="t" r="r" b="b"/>
              <a:pathLst>
                <a:path w="4852" h="1784" extrusionOk="0">
                  <a:moveTo>
                    <a:pt x="1" y="1188"/>
                  </a:moveTo>
                  <a:lnTo>
                    <a:pt x="1" y="1644"/>
                  </a:lnTo>
                  <a:cubicBezTo>
                    <a:pt x="1" y="1690"/>
                    <a:pt x="24" y="1731"/>
                    <a:pt x="58" y="1757"/>
                  </a:cubicBezTo>
                  <a:cubicBezTo>
                    <a:pt x="81" y="1774"/>
                    <a:pt x="108" y="1783"/>
                    <a:pt x="140" y="1783"/>
                  </a:cubicBezTo>
                  <a:lnTo>
                    <a:pt x="4710" y="1783"/>
                  </a:lnTo>
                  <a:cubicBezTo>
                    <a:pt x="4742" y="1783"/>
                    <a:pt x="4770" y="1774"/>
                    <a:pt x="4793" y="1757"/>
                  </a:cubicBezTo>
                  <a:cubicBezTo>
                    <a:pt x="4828" y="1731"/>
                    <a:pt x="4851" y="1690"/>
                    <a:pt x="4851" y="1644"/>
                  </a:cubicBezTo>
                  <a:lnTo>
                    <a:pt x="4851" y="1188"/>
                  </a:lnTo>
                  <a:cubicBezTo>
                    <a:pt x="4851" y="383"/>
                    <a:pt x="4302" y="159"/>
                    <a:pt x="3739" y="1"/>
                  </a:cubicBezTo>
                  <a:lnTo>
                    <a:pt x="1111" y="1"/>
                  </a:lnTo>
                  <a:cubicBezTo>
                    <a:pt x="548" y="159"/>
                    <a:pt x="1" y="383"/>
                    <a:pt x="1" y="1188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71"/>
            <p:cNvSpPr/>
            <p:nvPr/>
          </p:nvSpPr>
          <p:spPr>
            <a:xfrm>
              <a:off x="5852624" y="4044004"/>
              <a:ext cx="75824" cy="37018"/>
            </a:xfrm>
            <a:custGeom>
              <a:avLst/>
              <a:gdLst/>
              <a:ahLst/>
              <a:cxnLst/>
              <a:rect l="l" t="t" r="r" b="b"/>
              <a:pathLst>
                <a:path w="2628" h="1283" extrusionOk="0">
                  <a:moveTo>
                    <a:pt x="0" y="532"/>
                  </a:moveTo>
                  <a:lnTo>
                    <a:pt x="1079" y="1164"/>
                  </a:lnTo>
                  <a:cubicBezTo>
                    <a:pt x="1261" y="1282"/>
                    <a:pt x="1367" y="1282"/>
                    <a:pt x="1550" y="1164"/>
                  </a:cubicBezTo>
                  <a:lnTo>
                    <a:pt x="2628" y="532"/>
                  </a:lnTo>
                  <a:cubicBezTo>
                    <a:pt x="2527" y="505"/>
                    <a:pt x="2427" y="477"/>
                    <a:pt x="2329" y="451"/>
                  </a:cubicBezTo>
                  <a:cubicBezTo>
                    <a:pt x="2102" y="388"/>
                    <a:pt x="2040" y="95"/>
                    <a:pt x="1994" y="0"/>
                  </a:cubicBezTo>
                  <a:lnTo>
                    <a:pt x="634" y="0"/>
                  </a:lnTo>
                  <a:cubicBezTo>
                    <a:pt x="588" y="95"/>
                    <a:pt x="528" y="388"/>
                    <a:pt x="299" y="451"/>
                  </a:cubicBezTo>
                  <a:cubicBezTo>
                    <a:pt x="201" y="477"/>
                    <a:pt x="102" y="505"/>
                    <a:pt x="0" y="532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71"/>
            <p:cNvSpPr/>
            <p:nvPr/>
          </p:nvSpPr>
          <p:spPr>
            <a:xfrm>
              <a:off x="5840506" y="3966997"/>
              <a:ext cx="100118" cy="83759"/>
            </a:xfrm>
            <a:custGeom>
              <a:avLst/>
              <a:gdLst/>
              <a:ahLst/>
              <a:cxnLst/>
              <a:rect l="l" t="t" r="r" b="b"/>
              <a:pathLst>
                <a:path w="3470" h="2903" extrusionOk="0">
                  <a:moveTo>
                    <a:pt x="0" y="1115"/>
                  </a:moveTo>
                  <a:cubicBezTo>
                    <a:pt x="0" y="1666"/>
                    <a:pt x="456" y="2339"/>
                    <a:pt x="1055" y="2672"/>
                  </a:cubicBezTo>
                  <a:cubicBezTo>
                    <a:pt x="1134" y="2715"/>
                    <a:pt x="1216" y="2753"/>
                    <a:pt x="1299" y="2784"/>
                  </a:cubicBezTo>
                  <a:cubicBezTo>
                    <a:pt x="1614" y="2902"/>
                    <a:pt x="1855" y="2902"/>
                    <a:pt x="2169" y="2784"/>
                  </a:cubicBezTo>
                  <a:cubicBezTo>
                    <a:pt x="2253" y="2753"/>
                    <a:pt x="2335" y="2715"/>
                    <a:pt x="2414" y="2672"/>
                  </a:cubicBezTo>
                  <a:cubicBezTo>
                    <a:pt x="3014" y="2339"/>
                    <a:pt x="3470" y="1666"/>
                    <a:pt x="3470" y="1115"/>
                  </a:cubicBezTo>
                  <a:lnTo>
                    <a:pt x="3470" y="586"/>
                  </a:lnTo>
                  <a:cubicBezTo>
                    <a:pt x="2767" y="535"/>
                    <a:pt x="2872" y="0"/>
                    <a:pt x="2387" y="124"/>
                  </a:cubicBezTo>
                  <a:cubicBezTo>
                    <a:pt x="2013" y="221"/>
                    <a:pt x="1875" y="270"/>
                    <a:pt x="1735" y="270"/>
                  </a:cubicBezTo>
                  <a:cubicBezTo>
                    <a:pt x="1595" y="270"/>
                    <a:pt x="1456" y="221"/>
                    <a:pt x="1082" y="124"/>
                  </a:cubicBezTo>
                  <a:cubicBezTo>
                    <a:pt x="597" y="0"/>
                    <a:pt x="703" y="535"/>
                    <a:pt x="0" y="586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71"/>
            <p:cNvSpPr/>
            <p:nvPr/>
          </p:nvSpPr>
          <p:spPr>
            <a:xfrm>
              <a:off x="5746706" y="4048217"/>
              <a:ext cx="59552" cy="39124"/>
            </a:xfrm>
            <a:custGeom>
              <a:avLst/>
              <a:gdLst/>
              <a:ahLst/>
              <a:cxnLst/>
              <a:rect l="l" t="t" r="r" b="b"/>
              <a:pathLst>
                <a:path w="2064" h="1356" extrusionOk="0">
                  <a:moveTo>
                    <a:pt x="714" y="0"/>
                  </a:moveTo>
                  <a:cubicBezTo>
                    <a:pt x="669" y="0"/>
                    <a:pt x="625" y="16"/>
                    <a:pt x="588" y="47"/>
                  </a:cubicBezTo>
                  <a:lnTo>
                    <a:pt x="93" y="477"/>
                  </a:lnTo>
                  <a:cubicBezTo>
                    <a:pt x="34" y="527"/>
                    <a:pt x="1" y="601"/>
                    <a:pt x="1" y="678"/>
                  </a:cubicBezTo>
                  <a:cubicBezTo>
                    <a:pt x="1" y="754"/>
                    <a:pt x="34" y="828"/>
                    <a:pt x="94" y="882"/>
                  </a:cubicBezTo>
                  <a:lnTo>
                    <a:pt x="588" y="1310"/>
                  </a:lnTo>
                  <a:cubicBezTo>
                    <a:pt x="625" y="1340"/>
                    <a:pt x="670" y="1356"/>
                    <a:pt x="714" y="1356"/>
                  </a:cubicBezTo>
                  <a:cubicBezTo>
                    <a:pt x="815" y="1356"/>
                    <a:pt x="913" y="1277"/>
                    <a:pt x="913" y="1129"/>
                  </a:cubicBezTo>
                  <a:cubicBezTo>
                    <a:pt x="913" y="1100"/>
                    <a:pt x="900" y="1070"/>
                    <a:pt x="877" y="1052"/>
                  </a:cubicBezTo>
                  <a:lnTo>
                    <a:pt x="666" y="869"/>
                  </a:lnTo>
                  <a:lnTo>
                    <a:pt x="1846" y="869"/>
                  </a:lnTo>
                  <a:cubicBezTo>
                    <a:pt x="1875" y="869"/>
                    <a:pt x="1904" y="857"/>
                    <a:pt x="1924" y="834"/>
                  </a:cubicBezTo>
                  <a:cubicBezTo>
                    <a:pt x="2064" y="672"/>
                    <a:pt x="1952" y="486"/>
                    <a:pt x="1795" y="486"/>
                  </a:cubicBezTo>
                  <a:lnTo>
                    <a:pt x="666" y="486"/>
                  </a:lnTo>
                  <a:lnTo>
                    <a:pt x="877" y="305"/>
                  </a:lnTo>
                  <a:cubicBezTo>
                    <a:pt x="900" y="285"/>
                    <a:pt x="913" y="256"/>
                    <a:pt x="913" y="227"/>
                  </a:cubicBezTo>
                  <a:cubicBezTo>
                    <a:pt x="912" y="78"/>
                    <a:pt x="814" y="0"/>
                    <a:pt x="71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71"/>
            <p:cNvSpPr/>
            <p:nvPr/>
          </p:nvSpPr>
          <p:spPr>
            <a:xfrm>
              <a:off x="5744513" y="3972421"/>
              <a:ext cx="59552" cy="39153"/>
            </a:xfrm>
            <a:custGeom>
              <a:avLst/>
              <a:gdLst/>
              <a:ahLst/>
              <a:cxnLst/>
              <a:rect l="l" t="t" r="r" b="b"/>
              <a:pathLst>
                <a:path w="2064" h="1357" extrusionOk="0">
                  <a:moveTo>
                    <a:pt x="1349" y="1"/>
                  </a:moveTo>
                  <a:cubicBezTo>
                    <a:pt x="1249" y="1"/>
                    <a:pt x="1150" y="78"/>
                    <a:pt x="1150" y="226"/>
                  </a:cubicBezTo>
                  <a:cubicBezTo>
                    <a:pt x="1150" y="257"/>
                    <a:pt x="1164" y="284"/>
                    <a:pt x="1187" y="304"/>
                  </a:cubicBezTo>
                  <a:lnTo>
                    <a:pt x="1396" y="487"/>
                  </a:lnTo>
                  <a:lnTo>
                    <a:pt x="218" y="487"/>
                  </a:lnTo>
                  <a:cubicBezTo>
                    <a:pt x="189" y="487"/>
                    <a:pt x="160" y="499"/>
                    <a:pt x="140" y="522"/>
                  </a:cubicBezTo>
                  <a:cubicBezTo>
                    <a:pt x="0" y="685"/>
                    <a:pt x="112" y="870"/>
                    <a:pt x="267" y="870"/>
                  </a:cubicBezTo>
                  <a:lnTo>
                    <a:pt x="1397" y="870"/>
                  </a:lnTo>
                  <a:lnTo>
                    <a:pt x="1187" y="1053"/>
                  </a:lnTo>
                  <a:cubicBezTo>
                    <a:pt x="1164" y="1071"/>
                    <a:pt x="1150" y="1099"/>
                    <a:pt x="1150" y="1130"/>
                  </a:cubicBezTo>
                  <a:cubicBezTo>
                    <a:pt x="1150" y="1278"/>
                    <a:pt x="1249" y="1357"/>
                    <a:pt x="1350" y="1357"/>
                  </a:cubicBezTo>
                  <a:cubicBezTo>
                    <a:pt x="1394" y="1357"/>
                    <a:pt x="1439" y="1341"/>
                    <a:pt x="1476" y="1309"/>
                  </a:cubicBezTo>
                  <a:lnTo>
                    <a:pt x="1970" y="881"/>
                  </a:lnTo>
                  <a:cubicBezTo>
                    <a:pt x="2029" y="831"/>
                    <a:pt x="2063" y="755"/>
                    <a:pt x="2063" y="677"/>
                  </a:cubicBezTo>
                  <a:cubicBezTo>
                    <a:pt x="2063" y="600"/>
                    <a:pt x="2028" y="527"/>
                    <a:pt x="1968" y="476"/>
                  </a:cubicBezTo>
                  <a:lnTo>
                    <a:pt x="1476" y="48"/>
                  </a:lnTo>
                  <a:cubicBezTo>
                    <a:pt x="1439" y="16"/>
                    <a:pt x="1394" y="1"/>
                    <a:pt x="134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71"/>
            <p:cNvSpPr/>
            <p:nvPr/>
          </p:nvSpPr>
          <p:spPr>
            <a:xfrm>
              <a:off x="5815058" y="3921929"/>
              <a:ext cx="151014" cy="194552"/>
            </a:xfrm>
            <a:custGeom>
              <a:avLst/>
              <a:gdLst/>
              <a:ahLst/>
              <a:cxnLst/>
              <a:rect l="l" t="t" r="r" b="b"/>
              <a:pathLst>
                <a:path w="5234" h="6743" extrusionOk="0">
                  <a:moveTo>
                    <a:pt x="2615" y="389"/>
                  </a:moveTo>
                  <a:cubicBezTo>
                    <a:pt x="3309" y="401"/>
                    <a:pt x="4048" y="884"/>
                    <a:pt x="4146" y="1915"/>
                  </a:cubicBezTo>
                  <a:cubicBezTo>
                    <a:pt x="4014" y="1867"/>
                    <a:pt x="3939" y="1791"/>
                    <a:pt x="3861" y="1711"/>
                  </a:cubicBezTo>
                  <a:cubicBezTo>
                    <a:pt x="3761" y="1610"/>
                    <a:pt x="3631" y="1476"/>
                    <a:pt x="3402" y="1476"/>
                  </a:cubicBezTo>
                  <a:cubicBezTo>
                    <a:pt x="3347" y="1476"/>
                    <a:pt x="3287" y="1484"/>
                    <a:pt x="3221" y="1501"/>
                  </a:cubicBezTo>
                  <a:cubicBezTo>
                    <a:pt x="3132" y="1524"/>
                    <a:pt x="3056" y="1544"/>
                    <a:pt x="2990" y="1560"/>
                  </a:cubicBezTo>
                  <a:cubicBezTo>
                    <a:pt x="2795" y="1613"/>
                    <a:pt x="2697" y="1639"/>
                    <a:pt x="2617" y="1639"/>
                  </a:cubicBezTo>
                  <a:cubicBezTo>
                    <a:pt x="2536" y="1639"/>
                    <a:pt x="2437" y="1613"/>
                    <a:pt x="2244" y="1562"/>
                  </a:cubicBezTo>
                  <a:cubicBezTo>
                    <a:pt x="2178" y="1544"/>
                    <a:pt x="2102" y="1524"/>
                    <a:pt x="2013" y="1501"/>
                  </a:cubicBezTo>
                  <a:cubicBezTo>
                    <a:pt x="1946" y="1484"/>
                    <a:pt x="1886" y="1476"/>
                    <a:pt x="1832" y="1476"/>
                  </a:cubicBezTo>
                  <a:cubicBezTo>
                    <a:pt x="1603" y="1476"/>
                    <a:pt x="1472" y="1609"/>
                    <a:pt x="1371" y="1711"/>
                  </a:cubicBezTo>
                  <a:cubicBezTo>
                    <a:pt x="1295" y="1791"/>
                    <a:pt x="1220" y="1867"/>
                    <a:pt x="1086" y="1913"/>
                  </a:cubicBezTo>
                  <a:cubicBezTo>
                    <a:pt x="1184" y="884"/>
                    <a:pt x="1924" y="401"/>
                    <a:pt x="2615" y="389"/>
                  </a:cubicBezTo>
                  <a:close/>
                  <a:moveTo>
                    <a:pt x="3403" y="1862"/>
                  </a:moveTo>
                  <a:cubicBezTo>
                    <a:pt x="3468" y="1862"/>
                    <a:pt x="3503" y="1898"/>
                    <a:pt x="3585" y="1981"/>
                  </a:cubicBezTo>
                  <a:cubicBezTo>
                    <a:pt x="3694" y="2093"/>
                    <a:pt x="3852" y="2252"/>
                    <a:pt x="4160" y="2318"/>
                  </a:cubicBezTo>
                  <a:lnTo>
                    <a:pt x="4160" y="2680"/>
                  </a:lnTo>
                  <a:cubicBezTo>
                    <a:pt x="4160" y="3240"/>
                    <a:pt x="3611" y="3937"/>
                    <a:pt x="2984" y="4168"/>
                  </a:cubicBezTo>
                  <a:cubicBezTo>
                    <a:pt x="2848" y="4219"/>
                    <a:pt x="2732" y="4244"/>
                    <a:pt x="2616" y="4244"/>
                  </a:cubicBezTo>
                  <a:cubicBezTo>
                    <a:pt x="2500" y="4244"/>
                    <a:pt x="2385" y="4219"/>
                    <a:pt x="2249" y="4168"/>
                  </a:cubicBezTo>
                  <a:cubicBezTo>
                    <a:pt x="1623" y="3937"/>
                    <a:pt x="1074" y="3242"/>
                    <a:pt x="1074" y="2680"/>
                  </a:cubicBezTo>
                  <a:lnTo>
                    <a:pt x="1074" y="2318"/>
                  </a:lnTo>
                  <a:cubicBezTo>
                    <a:pt x="1382" y="2254"/>
                    <a:pt x="1539" y="2093"/>
                    <a:pt x="1648" y="1982"/>
                  </a:cubicBezTo>
                  <a:cubicBezTo>
                    <a:pt x="1729" y="1899"/>
                    <a:pt x="1765" y="1863"/>
                    <a:pt x="1830" y="1863"/>
                  </a:cubicBezTo>
                  <a:cubicBezTo>
                    <a:pt x="1853" y="1863"/>
                    <a:pt x="1880" y="1867"/>
                    <a:pt x="1914" y="1876"/>
                  </a:cubicBezTo>
                  <a:cubicBezTo>
                    <a:pt x="2003" y="1898"/>
                    <a:pt x="2079" y="1918"/>
                    <a:pt x="2143" y="1936"/>
                  </a:cubicBezTo>
                  <a:cubicBezTo>
                    <a:pt x="2364" y="1995"/>
                    <a:pt x="2485" y="2027"/>
                    <a:pt x="2617" y="2027"/>
                  </a:cubicBezTo>
                  <a:cubicBezTo>
                    <a:pt x="2749" y="2027"/>
                    <a:pt x="2870" y="1995"/>
                    <a:pt x="3091" y="1936"/>
                  </a:cubicBezTo>
                  <a:cubicBezTo>
                    <a:pt x="3155" y="1918"/>
                    <a:pt x="3231" y="1898"/>
                    <a:pt x="3319" y="1875"/>
                  </a:cubicBezTo>
                  <a:cubicBezTo>
                    <a:pt x="3353" y="1867"/>
                    <a:pt x="3380" y="1862"/>
                    <a:pt x="3403" y="1862"/>
                  </a:cubicBezTo>
                  <a:close/>
                  <a:moveTo>
                    <a:pt x="3194" y="4503"/>
                  </a:moveTo>
                  <a:cubicBezTo>
                    <a:pt x="3243" y="4614"/>
                    <a:pt x="3321" y="4743"/>
                    <a:pt x="3454" y="4822"/>
                  </a:cubicBezTo>
                  <a:lnTo>
                    <a:pt x="2753" y="5233"/>
                  </a:lnTo>
                  <a:cubicBezTo>
                    <a:pt x="2750" y="5234"/>
                    <a:pt x="2749" y="5236"/>
                    <a:pt x="2746" y="5237"/>
                  </a:cubicBezTo>
                  <a:cubicBezTo>
                    <a:pt x="2687" y="5276"/>
                    <a:pt x="2651" y="5295"/>
                    <a:pt x="2616" y="5295"/>
                  </a:cubicBezTo>
                  <a:cubicBezTo>
                    <a:pt x="2581" y="5295"/>
                    <a:pt x="2546" y="5276"/>
                    <a:pt x="2487" y="5237"/>
                  </a:cubicBezTo>
                  <a:cubicBezTo>
                    <a:pt x="2484" y="5236"/>
                    <a:pt x="2482" y="5234"/>
                    <a:pt x="2479" y="5233"/>
                  </a:cubicBezTo>
                  <a:lnTo>
                    <a:pt x="1778" y="4822"/>
                  </a:lnTo>
                  <a:cubicBezTo>
                    <a:pt x="1911" y="4743"/>
                    <a:pt x="1990" y="4614"/>
                    <a:pt x="2040" y="4503"/>
                  </a:cubicBezTo>
                  <a:cubicBezTo>
                    <a:pt x="2065" y="4513"/>
                    <a:pt x="2089" y="4522"/>
                    <a:pt x="2114" y="4532"/>
                  </a:cubicBezTo>
                  <a:cubicBezTo>
                    <a:pt x="2292" y="4598"/>
                    <a:pt x="2454" y="4631"/>
                    <a:pt x="2617" y="4631"/>
                  </a:cubicBezTo>
                  <a:cubicBezTo>
                    <a:pt x="2778" y="4631"/>
                    <a:pt x="2941" y="4598"/>
                    <a:pt x="3119" y="4532"/>
                  </a:cubicBezTo>
                  <a:cubicBezTo>
                    <a:pt x="3143" y="4522"/>
                    <a:pt x="3169" y="4513"/>
                    <a:pt x="3194" y="4503"/>
                  </a:cubicBezTo>
                  <a:close/>
                  <a:moveTo>
                    <a:pt x="2614" y="0"/>
                  </a:moveTo>
                  <a:cubicBezTo>
                    <a:pt x="2108" y="10"/>
                    <a:pt x="1638" y="206"/>
                    <a:pt x="1289" y="557"/>
                  </a:cubicBezTo>
                  <a:cubicBezTo>
                    <a:pt x="896" y="950"/>
                    <a:pt x="690" y="1499"/>
                    <a:pt x="690" y="2148"/>
                  </a:cubicBezTo>
                  <a:lnTo>
                    <a:pt x="690" y="2728"/>
                  </a:lnTo>
                  <a:cubicBezTo>
                    <a:pt x="690" y="3303"/>
                    <a:pt x="1123" y="3963"/>
                    <a:pt x="1703" y="4341"/>
                  </a:cubicBezTo>
                  <a:cubicBezTo>
                    <a:pt x="1669" y="4421"/>
                    <a:pt x="1623" y="4504"/>
                    <a:pt x="1557" y="4522"/>
                  </a:cubicBezTo>
                  <a:cubicBezTo>
                    <a:pt x="1519" y="4532"/>
                    <a:pt x="1482" y="4542"/>
                    <a:pt x="1444" y="4552"/>
                  </a:cubicBezTo>
                  <a:cubicBezTo>
                    <a:pt x="1114" y="4639"/>
                    <a:pt x="773" y="4728"/>
                    <a:pt x="497" y="4924"/>
                  </a:cubicBezTo>
                  <a:cubicBezTo>
                    <a:pt x="163" y="5161"/>
                    <a:pt x="0" y="5501"/>
                    <a:pt x="0" y="5961"/>
                  </a:cubicBezTo>
                  <a:lnTo>
                    <a:pt x="0" y="6412"/>
                  </a:lnTo>
                  <a:cubicBezTo>
                    <a:pt x="0" y="6595"/>
                    <a:pt x="150" y="6742"/>
                    <a:pt x="334" y="6742"/>
                  </a:cubicBezTo>
                  <a:lnTo>
                    <a:pt x="2203" y="6742"/>
                  </a:lnTo>
                  <a:cubicBezTo>
                    <a:pt x="2302" y="6742"/>
                    <a:pt x="2391" y="6668"/>
                    <a:pt x="2401" y="6569"/>
                  </a:cubicBezTo>
                  <a:cubicBezTo>
                    <a:pt x="2410" y="6454"/>
                    <a:pt x="2319" y="6359"/>
                    <a:pt x="2206" y="6359"/>
                  </a:cubicBezTo>
                  <a:lnTo>
                    <a:pt x="382" y="6359"/>
                  </a:lnTo>
                  <a:lnTo>
                    <a:pt x="382" y="5960"/>
                  </a:lnTo>
                  <a:cubicBezTo>
                    <a:pt x="387" y="5352"/>
                    <a:pt x="718" y="5148"/>
                    <a:pt x="1278" y="4980"/>
                  </a:cubicBezTo>
                  <a:lnTo>
                    <a:pt x="2279" y="5566"/>
                  </a:lnTo>
                  <a:cubicBezTo>
                    <a:pt x="2402" y="5645"/>
                    <a:pt x="2510" y="5684"/>
                    <a:pt x="2617" y="5684"/>
                  </a:cubicBezTo>
                  <a:cubicBezTo>
                    <a:pt x="2724" y="5684"/>
                    <a:pt x="2830" y="5645"/>
                    <a:pt x="2954" y="5566"/>
                  </a:cubicBezTo>
                  <a:lnTo>
                    <a:pt x="3955" y="4980"/>
                  </a:lnTo>
                  <a:cubicBezTo>
                    <a:pt x="4514" y="5148"/>
                    <a:pt x="4846" y="5352"/>
                    <a:pt x="4832" y="5958"/>
                  </a:cubicBezTo>
                  <a:lnTo>
                    <a:pt x="4832" y="6378"/>
                  </a:lnTo>
                  <a:lnTo>
                    <a:pt x="3060" y="6378"/>
                  </a:lnTo>
                  <a:cubicBezTo>
                    <a:pt x="3060" y="6378"/>
                    <a:pt x="2865" y="6449"/>
                    <a:pt x="2865" y="6556"/>
                  </a:cubicBezTo>
                  <a:cubicBezTo>
                    <a:pt x="2865" y="6659"/>
                    <a:pt x="2945" y="6743"/>
                    <a:pt x="3045" y="6743"/>
                  </a:cubicBezTo>
                  <a:cubicBezTo>
                    <a:pt x="3050" y="6743"/>
                    <a:pt x="3055" y="6742"/>
                    <a:pt x="3060" y="6742"/>
                  </a:cubicBezTo>
                  <a:lnTo>
                    <a:pt x="4899" y="6742"/>
                  </a:lnTo>
                  <a:cubicBezTo>
                    <a:pt x="4905" y="6742"/>
                    <a:pt x="4910" y="6742"/>
                    <a:pt x="4915" y="6742"/>
                  </a:cubicBezTo>
                  <a:cubicBezTo>
                    <a:pt x="5092" y="6742"/>
                    <a:pt x="5234" y="6596"/>
                    <a:pt x="5234" y="6417"/>
                  </a:cubicBezTo>
                  <a:lnTo>
                    <a:pt x="5234" y="5958"/>
                  </a:lnTo>
                  <a:cubicBezTo>
                    <a:pt x="5234" y="5492"/>
                    <a:pt x="5071" y="5148"/>
                    <a:pt x="4738" y="4907"/>
                  </a:cubicBezTo>
                  <a:cubicBezTo>
                    <a:pt x="4462" y="4708"/>
                    <a:pt x="4123" y="4618"/>
                    <a:pt x="3795" y="4530"/>
                  </a:cubicBezTo>
                  <a:cubicBezTo>
                    <a:pt x="3757" y="4519"/>
                    <a:pt x="3720" y="4510"/>
                    <a:pt x="3683" y="4499"/>
                  </a:cubicBezTo>
                  <a:cubicBezTo>
                    <a:pt x="3616" y="4483"/>
                    <a:pt x="3570" y="4397"/>
                    <a:pt x="3537" y="4317"/>
                  </a:cubicBezTo>
                  <a:cubicBezTo>
                    <a:pt x="4114" y="3932"/>
                    <a:pt x="4544" y="2680"/>
                    <a:pt x="4544" y="2680"/>
                  </a:cubicBezTo>
                  <a:lnTo>
                    <a:pt x="4544" y="2148"/>
                  </a:lnTo>
                  <a:cubicBezTo>
                    <a:pt x="4544" y="1499"/>
                    <a:pt x="4336" y="950"/>
                    <a:pt x="3945" y="557"/>
                  </a:cubicBezTo>
                  <a:cubicBezTo>
                    <a:pt x="3596" y="206"/>
                    <a:pt x="3125" y="10"/>
                    <a:pt x="262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71"/>
            <p:cNvSpPr/>
            <p:nvPr/>
          </p:nvSpPr>
          <p:spPr>
            <a:xfrm>
              <a:off x="5583228" y="3921929"/>
              <a:ext cx="151072" cy="194610"/>
            </a:xfrm>
            <a:custGeom>
              <a:avLst/>
              <a:gdLst/>
              <a:ahLst/>
              <a:cxnLst/>
              <a:rect l="l" t="t" r="r" b="b"/>
              <a:pathLst>
                <a:path w="5236" h="6745" extrusionOk="0">
                  <a:moveTo>
                    <a:pt x="2613" y="389"/>
                  </a:moveTo>
                  <a:cubicBezTo>
                    <a:pt x="3304" y="401"/>
                    <a:pt x="4044" y="884"/>
                    <a:pt x="4142" y="1915"/>
                  </a:cubicBezTo>
                  <a:cubicBezTo>
                    <a:pt x="4010" y="1867"/>
                    <a:pt x="3936" y="1791"/>
                    <a:pt x="3858" y="1711"/>
                  </a:cubicBezTo>
                  <a:cubicBezTo>
                    <a:pt x="3758" y="1609"/>
                    <a:pt x="3627" y="1476"/>
                    <a:pt x="3397" y="1476"/>
                  </a:cubicBezTo>
                  <a:cubicBezTo>
                    <a:pt x="3343" y="1476"/>
                    <a:pt x="3283" y="1484"/>
                    <a:pt x="3217" y="1501"/>
                  </a:cubicBezTo>
                  <a:cubicBezTo>
                    <a:pt x="3127" y="1524"/>
                    <a:pt x="3050" y="1545"/>
                    <a:pt x="2984" y="1562"/>
                  </a:cubicBezTo>
                  <a:cubicBezTo>
                    <a:pt x="2791" y="1614"/>
                    <a:pt x="2694" y="1640"/>
                    <a:pt x="2613" y="1640"/>
                  </a:cubicBezTo>
                  <a:cubicBezTo>
                    <a:pt x="2533" y="1640"/>
                    <a:pt x="2435" y="1614"/>
                    <a:pt x="2240" y="1562"/>
                  </a:cubicBezTo>
                  <a:cubicBezTo>
                    <a:pt x="2174" y="1544"/>
                    <a:pt x="2099" y="1524"/>
                    <a:pt x="2008" y="1501"/>
                  </a:cubicBezTo>
                  <a:cubicBezTo>
                    <a:pt x="1942" y="1484"/>
                    <a:pt x="1882" y="1476"/>
                    <a:pt x="1828" y="1476"/>
                  </a:cubicBezTo>
                  <a:cubicBezTo>
                    <a:pt x="1599" y="1476"/>
                    <a:pt x="1469" y="1609"/>
                    <a:pt x="1369" y="1711"/>
                  </a:cubicBezTo>
                  <a:cubicBezTo>
                    <a:pt x="1290" y="1791"/>
                    <a:pt x="1215" y="1867"/>
                    <a:pt x="1083" y="1915"/>
                  </a:cubicBezTo>
                  <a:cubicBezTo>
                    <a:pt x="1182" y="884"/>
                    <a:pt x="1921" y="401"/>
                    <a:pt x="2613" y="389"/>
                  </a:cubicBezTo>
                  <a:close/>
                  <a:moveTo>
                    <a:pt x="1832" y="1862"/>
                  </a:moveTo>
                  <a:cubicBezTo>
                    <a:pt x="1855" y="1862"/>
                    <a:pt x="1882" y="1867"/>
                    <a:pt x="1916" y="1875"/>
                  </a:cubicBezTo>
                  <a:cubicBezTo>
                    <a:pt x="2004" y="1898"/>
                    <a:pt x="2079" y="1918"/>
                    <a:pt x="2145" y="1935"/>
                  </a:cubicBezTo>
                  <a:cubicBezTo>
                    <a:pt x="2364" y="1995"/>
                    <a:pt x="2487" y="2027"/>
                    <a:pt x="2617" y="2027"/>
                  </a:cubicBezTo>
                  <a:cubicBezTo>
                    <a:pt x="2751" y="2027"/>
                    <a:pt x="2870" y="1995"/>
                    <a:pt x="3090" y="1936"/>
                  </a:cubicBezTo>
                  <a:cubicBezTo>
                    <a:pt x="3156" y="1918"/>
                    <a:pt x="3231" y="1898"/>
                    <a:pt x="3320" y="1875"/>
                  </a:cubicBezTo>
                  <a:cubicBezTo>
                    <a:pt x="3354" y="1867"/>
                    <a:pt x="3380" y="1862"/>
                    <a:pt x="3404" y="1862"/>
                  </a:cubicBezTo>
                  <a:cubicBezTo>
                    <a:pt x="3469" y="1862"/>
                    <a:pt x="3505" y="1898"/>
                    <a:pt x="3587" y="1982"/>
                  </a:cubicBezTo>
                  <a:cubicBezTo>
                    <a:pt x="3696" y="2093"/>
                    <a:pt x="3854" y="2252"/>
                    <a:pt x="4162" y="2318"/>
                  </a:cubicBezTo>
                  <a:lnTo>
                    <a:pt x="4162" y="2680"/>
                  </a:lnTo>
                  <a:cubicBezTo>
                    <a:pt x="4162" y="3242"/>
                    <a:pt x="3611" y="3938"/>
                    <a:pt x="2985" y="4170"/>
                  </a:cubicBezTo>
                  <a:cubicBezTo>
                    <a:pt x="2850" y="4220"/>
                    <a:pt x="2734" y="4246"/>
                    <a:pt x="2618" y="4246"/>
                  </a:cubicBezTo>
                  <a:cubicBezTo>
                    <a:pt x="2502" y="4246"/>
                    <a:pt x="2386" y="4220"/>
                    <a:pt x="2251" y="4170"/>
                  </a:cubicBezTo>
                  <a:cubicBezTo>
                    <a:pt x="1623" y="3937"/>
                    <a:pt x="1074" y="3242"/>
                    <a:pt x="1074" y="2680"/>
                  </a:cubicBezTo>
                  <a:lnTo>
                    <a:pt x="1074" y="2318"/>
                  </a:lnTo>
                  <a:cubicBezTo>
                    <a:pt x="1383" y="2252"/>
                    <a:pt x="1540" y="2093"/>
                    <a:pt x="1649" y="1981"/>
                  </a:cubicBezTo>
                  <a:cubicBezTo>
                    <a:pt x="1731" y="1898"/>
                    <a:pt x="1767" y="1862"/>
                    <a:pt x="1832" y="1862"/>
                  </a:cubicBezTo>
                  <a:close/>
                  <a:moveTo>
                    <a:pt x="3189" y="4503"/>
                  </a:moveTo>
                  <a:cubicBezTo>
                    <a:pt x="3240" y="4614"/>
                    <a:pt x="3318" y="4743"/>
                    <a:pt x="3450" y="4822"/>
                  </a:cubicBezTo>
                  <a:lnTo>
                    <a:pt x="2749" y="5233"/>
                  </a:lnTo>
                  <a:cubicBezTo>
                    <a:pt x="2748" y="5234"/>
                    <a:pt x="2745" y="5236"/>
                    <a:pt x="2743" y="5237"/>
                  </a:cubicBezTo>
                  <a:cubicBezTo>
                    <a:pt x="2683" y="5276"/>
                    <a:pt x="2648" y="5295"/>
                    <a:pt x="2613" y="5295"/>
                  </a:cubicBezTo>
                  <a:cubicBezTo>
                    <a:pt x="2578" y="5295"/>
                    <a:pt x="2543" y="5276"/>
                    <a:pt x="2484" y="5237"/>
                  </a:cubicBezTo>
                  <a:cubicBezTo>
                    <a:pt x="2481" y="5236"/>
                    <a:pt x="2478" y="5234"/>
                    <a:pt x="2476" y="5233"/>
                  </a:cubicBezTo>
                  <a:lnTo>
                    <a:pt x="1775" y="4822"/>
                  </a:lnTo>
                  <a:cubicBezTo>
                    <a:pt x="1907" y="4742"/>
                    <a:pt x="1985" y="4614"/>
                    <a:pt x="2036" y="4503"/>
                  </a:cubicBezTo>
                  <a:cubicBezTo>
                    <a:pt x="2060" y="4512"/>
                    <a:pt x="2085" y="4522"/>
                    <a:pt x="2111" y="4532"/>
                  </a:cubicBezTo>
                  <a:cubicBezTo>
                    <a:pt x="2289" y="4598"/>
                    <a:pt x="2450" y="4631"/>
                    <a:pt x="2613" y="4631"/>
                  </a:cubicBezTo>
                  <a:cubicBezTo>
                    <a:pt x="2774" y="4631"/>
                    <a:pt x="2936" y="4598"/>
                    <a:pt x="3114" y="4532"/>
                  </a:cubicBezTo>
                  <a:cubicBezTo>
                    <a:pt x="3139" y="4522"/>
                    <a:pt x="3165" y="4513"/>
                    <a:pt x="3189" y="4503"/>
                  </a:cubicBezTo>
                  <a:close/>
                  <a:moveTo>
                    <a:pt x="2614" y="0"/>
                  </a:moveTo>
                  <a:cubicBezTo>
                    <a:pt x="2110" y="8"/>
                    <a:pt x="1639" y="206"/>
                    <a:pt x="1289" y="557"/>
                  </a:cubicBezTo>
                  <a:cubicBezTo>
                    <a:pt x="898" y="950"/>
                    <a:pt x="691" y="1499"/>
                    <a:pt x="691" y="2148"/>
                  </a:cubicBezTo>
                  <a:lnTo>
                    <a:pt x="691" y="2728"/>
                  </a:lnTo>
                  <a:cubicBezTo>
                    <a:pt x="691" y="3303"/>
                    <a:pt x="1125" y="3963"/>
                    <a:pt x="1703" y="4341"/>
                  </a:cubicBezTo>
                  <a:cubicBezTo>
                    <a:pt x="1669" y="4421"/>
                    <a:pt x="1623" y="4504"/>
                    <a:pt x="1557" y="4522"/>
                  </a:cubicBezTo>
                  <a:cubicBezTo>
                    <a:pt x="1519" y="4532"/>
                    <a:pt x="1482" y="4542"/>
                    <a:pt x="1444" y="4552"/>
                  </a:cubicBezTo>
                  <a:cubicBezTo>
                    <a:pt x="1114" y="4639"/>
                    <a:pt x="774" y="4728"/>
                    <a:pt x="497" y="4924"/>
                  </a:cubicBezTo>
                  <a:cubicBezTo>
                    <a:pt x="163" y="5162"/>
                    <a:pt x="0" y="5501"/>
                    <a:pt x="0" y="5961"/>
                  </a:cubicBezTo>
                  <a:lnTo>
                    <a:pt x="0" y="6412"/>
                  </a:lnTo>
                  <a:cubicBezTo>
                    <a:pt x="0" y="6595"/>
                    <a:pt x="151" y="6744"/>
                    <a:pt x="336" y="6744"/>
                  </a:cubicBezTo>
                  <a:lnTo>
                    <a:pt x="2177" y="6744"/>
                  </a:lnTo>
                  <a:cubicBezTo>
                    <a:pt x="2278" y="6744"/>
                    <a:pt x="2366" y="6668"/>
                    <a:pt x="2375" y="6569"/>
                  </a:cubicBezTo>
                  <a:cubicBezTo>
                    <a:pt x="2386" y="6455"/>
                    <a:pt x="2294" y="6360"/>
                    <a:pt x="2180" y="6360"/>
                  </a:cubicBezTo>
                  <a:lnTo>
                    <a:pt x="384" y="6360"/>
                  </a:lnTo>
                  <a:lnTo>
                    <a:pt x="384" y="5960"/>
                  </a:lnTo>
                  <a:cubicBezTo>
                    <a:pt x="384" y="5352"/>
                    <a:pt x="715" y="5148"/>
                    <a:pt x="1275" y="4980"/>
                  </a:cubicBezTo>
                  <a:lnTo>
                    <a:pt x="2275" y="5567"/>
                  </a:lnTo>
                  <a:cubicBezTo>
                    <a:pt x="2398" y="5645"/>
                    <a:pt x="2505" y="5685"/>
                    <a:pt x="2613" y="5685"/>
                  </a:cubicBezTo>
                  <a:cubicBezTo>
                    <a:pt x="2720" y="5685"/>
                    <a:pt x="2827" y="5645"/>
                    <a:pt x="2950" y="5567"/>
                  </a:cubicBezTo>
                  <a:lnTo>
                    <a:pt x="3952" y="4980"/>
                  </a:lnTo>
                  <a:cubicBezTo>
                    <a:pt x="4510" y="5148"/>
                    <a:pt x="4841" y="5352"/>
                    <a:pt x="4832" y="5960"/>
                  </a:cubicBezTo>
                  <a:lnTo>
                    <a:pt x="4832" y="6378"/>
                  </a:lnTo>
                  <a:lnTo>
                    <a:pt x="3087" y="6378"/>
                  </a:lnTo>
                  <a:cubicBezTo>
                    <a:pt x="3087" y="6378"/>
                    <a:pt x="2892" y="6451"/>
                    <a:pt x="2892" y="6558"/>
                  </a:cubicBezTo>
                  <a:cubicBezTo>
                    <a:pt x="2892" y="6661"/>
                    <a:pt x="2972" y="6744"/>
                    <a:pt x="3073" y="6744"/>
                  </a:cubicBezTo>
                  <a:cubicBezTo>
                    <a:pt x="3078" y="6744"/>
                    <a:pt x="3082" y="6744"/>
                    <a:pt x="3087" y="6744"/>
                  </a:cubicBezTo>
                  <a:lnTo>
                    <a:pt x="4897" y="6744"/>
                  </a:lnTo>
                  <a:cubicBezTo>
                    <a:pt x="4901" y="6744"/>
                    <a:pt x="4906" y="6744"/>
                    <a:pt x="4910" y="6744"/>
                  </a:cubicBezTo>
                  <a:cubicBezTo>
                    <a:pt x="5088" y="6744"/>
                    <a:pt x="5230" y="6596"/>
                    <a:pt x="5236" y="6417"/>
                  </a:cubicBezTo>
                  <a:lnTo>
                    <a:pt x="5236" y="5960"/>
                  </a:lnTo>
                  <a:cubicBezTo>
                    <a:pt x="5230" y="5492"/>
                    <a:pt x="5068" y="5148"/>
                    <a:pt x="4734" y="4907"/>
                  </a:cubicBezTo>
                  <a:cubicBezTo>
                    <a:pt x="4460" y="4708"/>
                    <a:pt x="4121" y="4618"/>
                    <a:pt x="3792" y="4530"/>
                  </a:cubicBezTo>
                  <a:cubicBezTo>
                    <a:pt x="3754" y="4521"/>
                    <a:pt x="3716" y="4510"/>
                    <a:pt x="3679" y="4499"/>
                  </a:cubicBezTo>
                  <a:cubicBezTo>
                    <a:pt x="3613" y="4483"/>
                    <a:pt x="3567" y="4397"/>
                    <a:pt x="3533" y="4317"/>
                  </a:cubicBezTo>
                  <a:cubicBezTo>
                    <a:pt x="4110" y="3932"/>
                    <a:pt x="4545" y="2680"/>
                    <a:pt x="4545" y="2680"/>
                  </a:cubicBezTo>
                  <a:lnTo>
                    <a:pt x="4545" y="2148"/>
                  </a:lnTo>
                  <a:cubicBezTo>
                    <a:pt x="4545" y="1499"/>
                    <a:pt x="4338" y="950"/>
                    <a:pt x="3947" y="557"/>
                  </a:cubicBezTo>
                  <a:cubicBezTo>
                    <a:pt x="3597" y="206"/>
                    <a:pt x="3127" y="8"/>
                    <a:pt x="262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3" name="Google Shape;2813;p71"/>
          <p:cNvGrpSpPr/>
          <p:nvPr/>
        </p:nvGrpSpPr>
        <p:grpSpPr>
          <a:xfrm>
            <a:off x="6422355" y="3840623"/>
            <a:ext cx="373928" cy="357223"/>
            <a:chOff x="6396580" y="3840623"/>
            <a:chExt cx="373928" cy="357223"/>
          </a:xfrm>
        </p:grpSpPr>
        <p:sp>
          <p:nvSpPr>
            <p:cNvPr id="2814" name="Google Shape;2814;p71"/>
            <p:cNvSpPr/>
            <p:nvPr/>
          </p:nvSpPr>
          <p:spPr>
            <a:xfrm>
              <a:off x="6693587" y="3921929"/>
              <a:ext cx="71439" cy="43567"/>
            </a:xfrm>
            <a:custGeom>
              <a:avLst/>
              <a:gdLst/>
              <a:ahLst/>
              <a:cxnLst/>
              <a:rect l="l" t="t" r="r" b="b"/>
              <a:pathLst>
                <a:path w="2476" h="1510" extrusionOk="0">
                  <a:moveTo>
                    <a:pt x="729" y="200"/>
                  </a:moveTo>
                  <a:cubicBezTo>
                    <a:pt x="300" y="395"/>
                    <a:pt x="1" y="827"/>
                    <a:pt x="1" y="1327"/>
                  </a:cubicBezTo>
                  <a:cubicBezTo>
                    <a:pt x="1" y="1427"/>
                    <a:pt x="82" y="1510"/>
                    <a:pt x="183" y="1510"/>
                  </a:cubicBezTo>
                  <a:lnTo>
                    <a:pt x="2291" y="1510"/>
                  </a:lnTo>
                  <a:cubicBezTo>
                    <a:pt x="2392" y="1510"/>
                    <a:pt x="2475" y="1427"/>
                    <a:pt x="2475" y="1327"/>
                  </a:cubicBezTo>
                  <a:cubicBezTo>
                    <a:pt x="2475" y="827"/>
                    <a:pt x="2174" y="393"/>
                    <a:pt x="1745" y="200"/>
                  </a:cubicBezTo>
                  <a:cubicBezTo>
                    <a:pt x="1469" y="22"/>
                    <a:pt x="1044" y="0"/>
                    <a:pt x="729" y="200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71"/>
            <p:cNvSpPr/>
            <p:nvPr/>
          </p:nvSpPr>
          <p:spPr>
            <a:xfrm>
              <a:off x="6693587" y="4034829"/>
              <a:ext cx="71439" cy="44635"/>
            </a:xfrm>
            <a:custGeom>
              <a:avLst/>
              <a:gdLst/>
              <a:ahLst/>
              <a:cxnLst/>
              <a:rect l="l" t="t" r="r" b="b"/>
              <a:pathLst>
                <a:path w="2476" h="1547" extrusionOk="0">
                  <a:moveTo>
                    <a:pt x="729" y="237"/>
                  </a:moveTo>
                  <a:cubicBezTo>
                    <a:pt x="300" y="432"/>
                    <a:pt x="1" y="864"/>
                    <a:pt x="1" y="1364"/>
                  </a:cubicBezTo>
                  <a:cubicBezTo>
                    <a:pt x="1" y="1464"/>
                    <a:pt x="82" y="1547"/>
                    <a:pt x="183" y="1547"/>
                  </a:cubicBezTo>
                  <a:lnTo>
                    <a:pt x="2291" y="1547"/>
                  </a:lnTo>
                  <a:cubicBezTo>
                    <a:pt x="2392" y="1547"/>
                    <a:pt x="2475" y="1464"/>
                    <a:pt x="2475" y="1364"/>
                  </a:cubicBezTo>
                  <a:cubicBezTo>
                    <a:pt x="2475" y="864"/>
                    <a:pt x="2174" y="430"/>
                    <a:pt x="1745" y="237"/>
                  </a:cubicBezTo>
                  <a:cubicBezTo>
                    <a:pt x="1469" y="27"/>
                    <a:pt x="1044" y="0"/>
                    <a:pt x="729" y="237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71"/>
            <p:cNvSpPr/>
            <p:nvPr/>
          </p:nvSpPr>
          <p:spPr>
            <a:xfrm>
              <a:off x="6705907" y="3999918"/>
              <a:ext cx="46770" cy="46712"/>
            </a:xfrm>
            <a:custGeom>
              <a:avLst/>
              <a:gdLst/>
              <a:ahLst/>
              <a:cxnLst/>
              <a:rect l="l" t="t" r="r" b="b"/>
              <a:pathLst>
                <a:path w="1621" h="1619" extrusionOk="0">
                  <a:moveTo>
                    <a:pt x="810" y="0"/>
                  </a:moveTo>
                  <a:cubicBezTo>
                    <a:pt x="364" y="0"/>
                    <a:pt x="0" y="362"/>
                    <a:pt x="0" y="809"/>
                  </a:cubicBezTo>
                  <a:cubicBezTo>
                    <a:pt x="0" y="1063"/>
                    <a:pt x="118" y="1292"/>
                    <a:pt x="302" y="1439"/>
                  </a:cubicBezTo>
                  <a:cubicBezTo>
                    <a:pt x="442" y="1551"/>
                    <a:pt x="618" y="1619"/>
                    <a:pt x="810" y="1619"/>
                  </a:cubicBezTo>
                  <a:cubicBezTo>
                    <a:pt x="1003" y="1619"/>
                    <a:pt x="1180" y="1551"/>
                    <a:pt x="1318" y="1439"/>
                  </a:cubicBezTo>
                  <a:cubicBezTo>
                    <a:pt x="1502" y="1292"/>
                    <a:pt x="1620" y="1063"/>
                    <a:pt x="1620" y="809"/>
                  </a:cubicBezTo>
                  <a:cubicBezTo>
                    <a:pt x="1620" y="362"/>
                    <a:pt x="1258" y="0"/>
                    <a:pt x="810" y="0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71"/>
            <p:cNvSpPr/>
            <p:nvPr/>
          </p:nvSpPr>
          <p:spPr>
            <a:xfrm>
              <a:off x="6693587" y="4149777"/>
              <a:ext cx="71439" cy="42009"/>
            </a:xfrm>
            <a:custGeom>
              <a:avLst/>
              <a:gdLst/>
              <a:ahLst/>
              <a:cxnLst/>
              <a:rect l="l" t="t" r="r" b="b"/>
              <a:pathLst>
                <a:path w="2476" h="1456" extrusionOk="0">
                  <a:moveTo>
                    <a:pt x="729" y="144"/>
                  </a:moveTo>
                  <a:cubicBezTo>
                    <a:pt x="301" y="339"/>
                    <a:pt x="1" y="772"/>
                    <a:pt x="1" y="1272"/>
                  </a:cubicBezTo>
                  <a:cubicBezTo>
                    <a:pt x="1" y="1373"/>
                    <a:pt x="82" y="1456"/>
                    <a:pt x="183" y="1456"/>
                  </a:cubicBezTo>
                  <a:lnTo>
                    <a:pt x="2291" y="1456"/>
                  </a:lnTo>
                  <a:cubicBezTo>
                    <a:pt x="2394" y="1456"/>
                    <a:pt x="2475" y="1373"/>
                    <a:pt x="2475" y="1272"/>
                  </a:cubicBezTo>
                  <a:cubicBezTo>
                    <a:pt x="2474" y="772"/>
                    <a:pt x="2174" y="339"/>
                    <a:pt x="1745" y="144"/>
                  </a:cubicBezTo>
                  <a:cubicBezTo>
                    <a:pt x="1493" y="17"/>
                    <a:pt x="992" y="0"/>
                    <a:pt x="729" y="144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71"/>
            <p:cNvSpPr/>
            <p:nvPr/>
          </p:nvSpPr>
          <p:spPr>
            <a:xfrm>
              <a:off x="6705907" y="3886354"/>
              <a:ext cx="46770" cy="46712"/>
            </a:xfrm>
            <a:custGeom>
              <a:avLst/>
              <a:gdLst/>
              <a:ahLst/>
              <a:cxnLst/>
              <a:rect l="l" t="t" r="r" b="b"/>
              <a:pathLst>
                <a:path w="1621" h="1619" extrusionOk="0">
                  <a:moveTo>
                    <a:pt x="810" y="0"/>
                  </a:moveTo>
                  <a:cubicBezTo>
                    <a:pt x="364" y="0"/>
                    <a:pt x="0" y="362"/>
                    <a:pt x="0" y="810"/>
                  </a:cubicBezTo>
                  <a:cubicBezTo>
                    <a:pt x="0" y="1065"/>
                    <a:pt x="118" y="1292"/>
                    <a:pt x="302" y="1441"/>
                  </a:cubicBezTo>
                  <a:cubicBezTo>
                    <a:pt x="442" y="1553"/>
                    <a:pt x="618" y="1618"/>
                    <a:pt x="810" y="1618"/>
                  </a:cubicBezTo>
                  <a:cubicBezTo>
                    <a:pt x="1003" y="1618"/>
                    <a:pt x="1180" y="1553"/>
                    <a:pt x="1318" y="1441"/>
                  </a:cubicBezTo>
                  <a:cubicBezTo>
                    <a:pt x="1502" y="1292"/>
                    <a:pt x="1620" y="1063"/>
                    <a:pt x="1620" y="810"/>
                  </a:cubicBezTo>
                  <a:cubicBezTo>
                    <a:pt x="1620" y="362"/>
                    <a:pt x="1258" y="0"/>
                    <a:pt x="810" y="0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71"/>
            <p:cNvSpPr/>
            <p:nvPr/>
          </p:nvSpPr>
          <p:spPr>
            <a:xfrm>
              <a:off x="6705907" y="4112558"/>
              <a:ext cx="46770" cy="46741"/>
            </a:xfrm>
            <a:custGeom>
              <a:avLst/>
              <a:gdLst/>
              <a:ahLst/>
              <a:cxnLst/>
              <a:rect l="l" t="t" r="r" b="b"/>
              <a:pathLst>
                <a:path w="1621" h="1620" extrusionOk="0">
                  <a:moveTo>
                    <a:pt x="810" y="0"/>
                  </a:moveTo>
                  <a:cubicBezTo>
                    <a:pt x="364" y="0"/>
                    <a:pt x="0" y="362"/>
                    <a:pt x="0" y="810"/>
                  </a:cubicBezTo>
                  <a:cubicBezTo>
                    <a:pt x="0" y="1065"/>
                    <a:pt x="118" y="1293"/>
                    <a:pt x="302" y="1440"/>
                  </a:cubicBezTo>
                  <a:cubicBezTo>
                    <a:pt x="442" y="1552"/>
                    <a:pt x="618" y="1620"/>
                    <a:pt x="810" y="1620"/>
                  </a:cubicBezTo>
                  <a:cubicBezTo>
                    <a:pt x="1003" y="1620"/>
                    <a:pt x="1180" y="1552"/>
                    <a:pt x="1318" y="1440"/>
                  </a:cubicBezTo>
                  <a:cubicBezTo>
                    <a:pt x="1502" y="1292"/>
                    <a:pt x="1620" y="1065"/>
                    <a:pt x="1620" y="810"/>
                  </a:cubicBezTo>
                  <a:cubicBezTo>
                    <a:pt x="1620" y="362"/>
                    <a:pt x="1258" y="0"/>
                    <a:pt x="810" y="0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71"/>
            <p:cNvSpPr/>
            <p:nvPr/>
          </p:nvSpPr>
          <p:spPr>
            <a:xfrm>
              <a:off x="6429472" y="3938693"/>
              <a:ext cx="138377" cy="92588"/>
            </a:xfrm>
            <a:custGeom>
              <a:avLst/>
              <a:gdLst/>
              <a:ahLst/>
              <a:cxnLst/>
              <a:rect l="l" t="t" r="r" b="b"/>
              <a:pathLst>
                <a:path w="4796" h="3209" extrusionOk="0">
                  <a:moveTo>
                    <a:pt x="2398" y="1"/>
                  </a:moveTo>
                  <a:cubicBezTo>
                    <a:pt x="1200" y="21"/>
                    <a:pt x="0" y="923"/>
                    <a:pt x="0" y="2704"/>
                  </a:cubicBezTo>
                  <a:lnTo>
                    <a:pt x="2599" y="3208"/>
                  </a:lnTo>
                  <a:lnTo>
                    <a:pt x="4794" y="2704"/>
                  </a:lnTo>
                  <a:cubicBezTo>
                    <a:pt x="4795" y="923"/>
                    <a:pt x="3596" y="21"/>
                    <a:pt x="2398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71"/>
            <p:cNvSpPr/>
            <p:nvPr/>
          </p:nvSpPr>
          <p:spPr>
            <a:xfrm>
              <a:off x="6402119" y="4120954"/>
              <a:ext cx="193110" cy="71381"/>
            </a:xfrm>
            <a:custGeom>
              <a:avLst/>
              <a:gdLst/>
              <a:ahLst/>
              <a:cxnLst/>
              <a:rect l="l" t="t" r="r" b="b"/>
              <a:pathLst>
                <a:path w="6693" h="2474" extrusionOk="0">
                  <a:moveTo>
                    <a:pt x="0" y="1646"/>
                  </a:moveTo>
                  <a:lnTo>
                    <a:pt x="0" y="2280"/>
                  </a:lnTo>
                  <a:cubicBezTo>
                    <a:pt x="0" y="2344"/>
                    <a:pt x="33" y="2401"/>
                    <a:pt x="80" y="2436"/>
                  </a:cubicBezTo>
                  <a:cubicBezTo>
                    <a:pt x="112" y="2459"/>
                    <a:pt x="151" y="2473"/>
                    <a:pt x="194" y="2473"/>
                  </a:cubicBezTo>
                  <a:lnTo>
                    <a:pt x="6500" y="2473"/>
                  </a:lnTo>
                  <a:cubicBezTo>
                    <a:pt x="6541" y="2473"/>
                    <a:pt x="6581" y="2459"/>
                    <a:pt x="6613" y="2436"/>
                  </a:cubicBezTo>
                  <a:cubicBezTo>
                    <a:pt x="6661" y="2401"/>
                    <a:pt x="6693" y="2344"/>
                    <a:pt x="6693" y="2280"/>
                  </a:cubicBezTo>
                  <a:lnTo>
                    <a:pt x="6693" y="1646"/>
                  </a:lnTo>
                  <a:cubicBezTo>
                    <a:pt x="6693" y="531"/>
                    <a:pt x="5935" y="218"/>
                    <a:pt x="5161" y="0"/>
                  </a:cubicBezTo>
                  <a:lnTo>
                    <a:pt x="1533" y="0"/>
                  </a:lnTo>
                  <a:cubicBezTo>
                    <a:pt x="758" y="218"/>
                    <a:pt x="0" y="531"/>
                    <a:pt x="0" y="1646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71"/>
            <p:cNvSpPr/>
            <p:nvPr/>
          </p:nvSpPr>
          <p:spPr>
            <a:xfrm>
              <a:off x="6446293" y="4099920"/>
              <a:ext cx="104735" cy="51155"/>
            </a:xfrm>
            <a:custGeom>
              <a:avLst/>
              <a:gdLst/>
              <a:ahLst/>
              <a:cxnLst/>
              <a:rect l="l" t="t" r="r" b="b"/>
              <a:pathLst>
                <a:path w="3630" h="1773" extrusionOk="0">
                  <a:moveTo>
                    <a:pt x="0" y="736"/>
                  </a:moveTo>
                  <a:lnTo>
                    <a:pt x="1490" y="1608"/>
                  </a:lnTo>
                  <a:cubicBezTo>
                    <a:pt x="1741" y="1773"/>
                    <a:pt x="1887" y="1773"/>
                    <a:pt x="2140" y="1608"/>
                  </a:cubicBezTo>
                  <a:lnTo>
                    <a:pt x="3630" y="736"/>
                  </a:lnTo>
                  <a:cubicBezTo>
                    <a:pt x="3490" y="697"/>
                    <a:pt x="3352" y="660"/>
                    <a:pt x="3217" y="624"/>
                  </a:cubicBezTo>
                  <a:cubicBezTo>
                    <a:pt x="2901" y="538"/>
                    <a:pt x="2818" y="131"/>
                    <a:pt x="2754" y="1"/>
                  </a:cubicBezTo>
                  <a:lnTo>
                    <a:pt x="875" y="1"/>
                  </a:lnTo>
                  <a:cubicBezTo>
                    <a:pt x="810" y="133"/>
                    <a:pt x="727" y="538"/>
                    <a:pt x="413" y="624"/>
                  </a:cubicBezTo>
                  <a:cubicBezTo>
                    <a:pt x="278" y="660"/>
                    <a:pt x="138" y="697"/>
                    <a:pt x="0" y="736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71"/>
            <p:cNvSpPr/>
            <p:nvPr/>
          </p:nvSpPr>
          <p:spPr>
            <a:xfrm>
              <a:off x="6429241" y="3993483"/>
              <a:ext cx="138348" cy="115670"/>
            </a:xfrm>
            <a:custGeom>
              <a:avLst/>
              <a:gdLst/>
              <a:ahLst/>
              <a:cxnLst/>
              <a:rect l="l" t="t" r="r" b="b"/>
              <a:pathLst>
                <a:path w="4795" h="4009" extrusionOk="0">
                  <a:moveTo>
                    <a:pt x="1" y="1542"/>
                  </a:moveTo>
                  <a:cubicBezTo>
                    <a:pt x="1" y="2302"/>
                    <a:pt x="631" y="3231"/>
                    <a:pt x="1458" y="3691"/>
                  </a:cubicBezTo>
                  <a:cubicBezTo>
                    <a:pt x="1567" y="3753"/>
                    <a:pt x="1680" y="3805"/>
                    <a:pt x="1797" y="3848"/>
                  </a:cubicBezTo>
                  <a:cubicBezTo>
                    <a:pt x="2231" y="4009"/>
                    <a:pt x="2562" y="4009"/>
                    <a:pt x="2997" y="3848"/>
                  </a:cubicBezTo>
                  <a:cubicBezTo>
                    <a:pt x="3113" y="3805"/>
                    <a:pt x="3227" y="3753"/>
                    <a:pt x="3335" y="3691"/>
                  </a:cubicBezTo>
                  <a:cubicBezTo>
                    <a:pt x="4164" y="3231"/>
                    <a:pt x="4794" y="2302"/>
                    <a:pt x="4794" y="1542"/>
                  </a:cubicBezTo>
                  <a:lnTo>
                    <a:pt x="4794" y="809"/>
                  </a:lnTo>
                  <a:cubicBezTo>
                    <a:pt x="3823" y="742"/>
                    <a:pt x="3967" y="1"/>
                    <a:pt x="3299" y="173"/>
                  </a:cubicBezTo>
                  <a:cubicBezTo>
                    <a:pt x="2780" y="306"/>
                    <a:pt x="2588" y="374"/>
                    <a:pt x="2397" y="374"/>
                  </a:cubicBezTo>
                  <a:cubicBezTo>
                    <a:pt x="2205" y="374"/>
                    <a:pt x="2013" y="306"/>
                    <a:pt x="1495" y="173"/>
                  </a:cubicBezTo>
                  <a:cubicBezTo>
                    <a:pt x="826" y="1"/>
                    <a:pt x="970" y="742"/>
                    <a:pt x="1" y="809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71"/>
            <p:cNvSpPr/>
            <p:nvPr/>
          </p:nvSpPr>
          <p:spPr>
            <a:xfrm>
              <a:off x="6529965" y="3898155"/>
              <a:ext cx="76863" cy="73112"/>
            </a:xfrm>
            <a:custGeom>
              <a:avLst/>
              <a:gdLst/>
              <a:ahLst/>
              <a:cxnLst/>
              <a:rect l="l" t="t" r="r" b="b"/>
              <a:pathLst>
                <a:path w="2664" h="2534" extrusionOk="0">
                  <a:moveTo>
                    <a:pt x="1395" y="65"/>
                  </a:moveTo>
                  <a:lnTo>
                    <a:pt x="1839" y="699"/>
                  </a:lnTo>
                  <a:lnTo>
                    <a:pt x="2578" y="924"/>
                  </a:lnTo>
                  <a:cubicBezTo>
                    <a:pt x="2653" y="947"/>
                    <a:pt x="2664" y="982"/>
                    <a:pt x="2618" y="1044"/>
                  </a:cubicBezTo>
                  <a:lnTo>
                    <a:pt x="2150" y="1660"/>
                  </a:lnTo>
                  <a:lnTo>
                    <a:pt x="2165" y="2435"/>
                  </a:lnTo>
                  <a:cubicBezTo>
                    <a:pt x="2167" y="2512"/>
                    <a:pt x="2136" y="2533"/>
                    <a:pt x="2064" y="2509"/>
                  </a:cubicBezTo>
                  <a:lnTo>
                    <a:pt x="1332" y="2256"/>
                  </a:lnTo>
                  <a:lnTo>
                    <a:pt x="601" y="2509"/>
                  </a:lnTo>
                  <a:cubicBezTo>
                    <a:pt x="529" y="2533"/>
                    <a:pt x="498" y="2512"/>
                    <a:pt x="499" y="2435"/>
                  </a:cubicBezTo>
                  <a:lnTo>
                    <a:pt x="515" y="1660"/>
                  </a:lnTo>
                  <a:lnTo>
                    <a:pt x="47" y="1044"/>
                  </a:lnTo>
                  <a:cubicBezTo>
                    <a:pt x="1" y="982"/>
                    <a:pt x="13" y="947"/>
                    <a:pt x="87" y="924"/>
                  </a:cubicBezTo>
                  <a:lnTo>
                    <a:pt x="828" y="699"/>
                  </a:lnTo>
                  <a:lnTo>
                    <a:pt x="1270" y="65"/>
                  </a:lnTo>
                  <a:cubicBezTo>
                    <a:pt x="1314" y="1"/>
                    <a:pt x="1351" y="1"/>
                    <a:pt x="1395" y="65"/>
                  </a:cubicBezTo>
                  <a:close/>
                </a:path>
              </a:pathLst>
            </a:custGeom>
            <a:solidFill>
              <a:srgbClr val="FDB44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71"/>
            <p:cNvSpPr/>
            <p:nvPr/>
          </p:nvSpPr>
          <p:spPr>
            <a:xfrm>
              <a:off x="6688105" y="4106932"/>
              <a:ext cx="82403" cy="90395"/>
            </a:xfrm>
            <a:custGeom>
              <a:avLst/>
              <a:gdLst/>
              <a:ahLst/>
              <a:cxnLst/>
              <a:rect l="l" t="t" r="r" b="b"/>
              <a:pathLst>
                <a:path w="2856" h="3133" extrusionOk="0">
                  <a:moveTo>
                    <a:pt x="1427" y="385"/>
                  </a:moveTo>
                  <a:cubicBezTo>
                    <a:pt x="1769" y="385"/>
                    <a:pt x="2047" y="663"/>
                    <a:pt x="2047" y="1005"/>
                  </a:cubicBezTo>
                  <a:cubicBezTo>
                    <a:pt x="2047" y="1347"/>
                    <a:pt x="1769" y="1625"/>
                    <a:pt x="1427" y="1625"/>
                  </a:cubicBezTo>
                  <a:cubicBezTo>
                    <a:pt x="1085" y="1625"/>
                    <a:pt x="807" y="1347"/>
                    <a:pt x="807" y="1005"/>
                  </a:cubicBezTo>
                  <a:cubicBezTo>
                    <a:pt x="807" y="663"/>
                    <a:pt x="1085" y="385"/>
                    <a:pt x="1427" y="385"/>
                  </a:cubicBezTo>
                  <a:close/>
                  <a:moveTo>
                    <a:pt x="1950" y="1849"/>
                  </a:moveTo>
                  <a:cubicBezTo>
                    <a:pt x="2269" y="2034"/>
                    <a:pt x="2472" y="2376"/>
                    <a:pt x="2475" y="2749"/>
                  </a:cubicBezTo>
                  <a:lnTo>
                    <a:pt x="381" y="2749"/>
                  </a:lnTo>
                  <a:cubicBezTo>
                    <a:pt x="383" y="2376"/>
                    <a:pt x="585" y="2034"/>
                    <a:pt x="906" y="1849"/>
                  </a:cubicBezTo>
                  <a:cubicBezTo>
                    <a:pt x="1058" y="1942"/>
                    <a:pt x="1237" y="1996"/>
                    <a:pt x="1427" y="1996"/>
                  </a:cubicBezTo>
                  <a:cubicBezTo>
                    <a:pt x="1619" y="1996"/>
                    <a:pt x="1797" y="1942"/>
                    <a:pt x="1950" y="1849"/>
                  </a:cubicBezTo>
                  <a:close/>
                  <a:moveTo>
                    <a:pt x="1429" y="1"/>
                  </a:moveTo>
                  <a:cubicBezTo>
                    <a:pt x="877" y="1"/>
                    <a:pt x="429" y="448"/>
                    <a:pt x="429" y="1000"/>
                  </a:cubicBezTo>
                  <a:cubicBezTo>
                    <a:pt x="429" y="1218"/>
                    <a:pt x="498" y="1421"/>
                    <a:pt x="617" y="1585"/>
                  </a:cubicBezTo>
                  <a:cubicBezTo>
                    <a:pt x="237" y="1849"/>
                    <a:pt x="1" y="2287"/>
                    <a:pt x="1" y="2758"/>
                  </a:cubicBezTo>
                  <a:cubicBezTo>
                    <a:pt x="1" y="2965"/>
                    <a:pt x="168" y="3132"/>
                    <a:pt x="373" y="3132"/>
                  </a:cubicBezTo>
                  <a:lnTo>
                    <a:pt x="2483" y="3132"/>
                  </a:lnTo>
                  <a:cubicBezTo>
                    <a:pt x="2687" y="3132"/>
                    <a:pt x="2855" y="2965"/>
                    <a:pt x="2855" y="2758"/>
                  </a:cubicBezTo>
                  <a:cubicBezTo>
                    <a:pt x="2854" y="2287"/>
                    <a:pt x="2619" y="1849"/>
                    <a:pt x="2237" y="1585"/>
                  </a:cubicBezTo>
                  <a:cubicBezTo>
                    <a:pt x="2367" y="1407"/>
                    <a:pt x="2440" y="1183"/>
                    <a:pt x="2426" y="942"/>
                  </a:cubicBezTo>
                  <a:cubicBezTo>
                    <a:pt x="2397" y="447"/>
                    <a:pt x="1999" y="42"/>
                    <a:pt x="1504" y="3"/>
                  </a:cubicBezTo>
                  <a:cubicBezTo>
                    <a:pt x="1479" y="1"/>
                    <a:pt x="1453" y="1"/>
                    <a:pt x="1429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71"/>
            <p:cNvSpPr/>
            <p:nvPr/>
          </p:nvSpPr>
          <p:spPr>
            <a:xfrm>
              <a:off x="6688105" y="3994666"/>
              <a:ext cx="82403" cy="90337"/>
            </a:xfrm>
            <a:custGeom>
              <a:avLst/>
              <a:gdLst/>
              <a:ahLst/>
              <a:cxnLst/>
              <a:rect l="l" t="t" r="r" b="b"/>
              <a:pathLst>
                <a:path w="2856" h="3131" extrusionOk="0">
                  <a:moveTo>
                    <a:pt x="1427" y="371"/>
                  </a:moveTo>
                  <a:cubicBezTo>
                    <a:pt x="1769" y="371"/>
                    <a:pt x="2047" y="650"/>
                    <a:pt x="2047" y="991"/>
                  </a:cubicBezTo>
                  <a:cubicBezTo>
                    <a:pt x="2047" y="1333"/>
                    <a:pt x="1769" y="1612"/>
                    <a:pt x="1427" y="1612"/>
                  </a:cubicBezTo>
                  <a:cubicBezTo>
                    <a:pt x="1085" y="1612"/>
                    <a:pt x="807" y="1333"/>
                    <a:pt x="807" y="991"/>
                  </a:cubicBezTo>
                  <a:cubicBezTo>
                    <a:pt x="807" y="650"/>
                    <a:pt x="1085" y="371"/>
                    <a:pt x="1427" y="371"/>
                  </a:cubicBezTo>
                  <a:close/>
                  <a:moveTo>
                    <a:pt x="1950" y="1848"/>
                  </a:moveTo>
                  <a:cubicBezTo>
                    <a:pt x="2269" y="2034"/>
                    <a:pt x="2472" y="2376"/>
                    <a:pt x="2475" y="2747"/>
                  </a:cubicBezTo>
                  <a:lnTo>
                    <a:pt x="381" y="2747"/>
                  </a:lnTo>
                  <a:cubicBezTo>
                    <a:pt x="383" y="2376"/>
                    <a:pt x="585" y="2034"/>
                    <a:pt x="906" y="1848"/>
                  </a:cubicBezTo>
                  <a:cubicBezTo>
                    <a:pt x="1058" y="1942"/>
                    <a:pt x="1237" y="1995"/>
                    <a:pt x="1427" y="1995"/>
                  </a:cubicBezTo>
                  <a:cubicBezTo>
                    <a:pt x="1619" y="1995"/>
                    <a:pt x="1797" y="1942"/>
                    <a:pt x="1950" y="1848"/>
                  </a:cubicBezTo>
                  <a:close/>
                  <a:moveTo>
                    <a:pt x="1429" y="0"/>
                  </a:moveTo>
                  <a:cubicBezTo>
                    <a:pt x="877" y="0"/>
                    <a:pt x="429" y="448"/>
                    <a:pt x="429" y="1000"/>
                  </a:cubicBezTo>
                  <a:cubicBezTo>
                    <a:pt x="429" y="1218"/>
                    <a:pt x="498" y="1420"/>
                    <a:pt x="617" y="1584"/>
                  </a:cubicBezTo>
                  <a:cubicBezTo>
                    <a:pt x="237" y="1848"/>
                    <a:pt x="2" y="2284"/>
                    <a:pt x="1" y="2755"/>
                  </a:cubicBezTo>
                  <a:cubicBezTo>
                    <a:pt x="1" y="2962"/>
                    <a:pt x="168" y="3130"/>
                    <a:pt x="373" y="3130"/>
                  </a:cubicBezTo>
                  <a:lnTo>
                    <a:pt x="2483" y="3130"/>
                  </a:lnTo>
                  <a:cubicBezTo>
                    <a:pt x="2687" y="3130"/>
                    <a:pt x="2855" y="2963"/>
                    <a:pt x="2855" y="2758"/>
                  </a:cubicBezTo>
                  <a:cubicBezTo>
                    <a:pt x="2854" y="2287"/>
                    <a:pt x="2619" y="1848"/>
                    <a:pt x="2237" y="1584"/>
                  </a:cubicBezTo>
                  <a:cubicBezTo>
                    <a:pt x="2367" y="1406"/>
                    <a:pt x="2440" y="1182"/>
                    <a:pt x="2426" y="942"/>
                  </a:cubicBezTo>
                  <a:cubicBezTo>
                    <a:pt x="2397" y="446"/>
                    <a:pt x="1999" y="40"/>
                    <a:pt x="1504" y="3"/>
                  </a:cubicBezTo>
                  <a:cubicBezTo>
                    <a:pt x="1479" y="1"/>
                    <a:pt x="1453" y="0"/>
                    <a:pt x="1429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71"/>
            <p:cNvSpPr/>
            <p:nvPr/>
          </p:nvSpPr>
          <p:spPr>
            <a:xfrm>
              <a:off x="6688105" y="3880670"/>
              <a:ext cx="82403" cy="90366"/>
            </a:xfrm>
            <a:custGeom>
              <a:avLst/>
              <a:gdLst/>
              <a:ahLst/>
              <a:cxnLst/>
              <a:rect l="l" t="t" r="r" b="b"/>
              <a:pathLst>
                <a:path w="2856" h="3132" extrusionOk="0">
                  <a:moveTo>
                    <a:pt x="1427" y="386"/>
                  </a:moveTo>
                  <a:cubicBezTo>
                    <a:pt x="1769" y="386"/>
                    <a:pt x="2047" y="665"/>
                    <a:pt x="2047" y="1007"/>
                  </a:cubicBezTo>
                  <a:cubicBezTo>
                    <a:pt x="2047" y="1348"/>
                    <a:pt x="1769" y="1627"/>
                    <a:pt x="1427" y="1627"/>
                  </a:cubicBezTo>
                  <a:cubicBezTo>
                    <a:pt x="1085" y="1627"/>
                    <a:pt x="807" y="1348"/>
                    <a:pt x="807" y="1007"/>
                  </a:cubicBezTo>
                  <a:cubicBezTo>
                    <a:pt x="807" y="665"/>
                    <a:pt x="1085" y="386"/>
                    <a:pt x="1427" y="386"/>
                  </a:cubicBezTo>
                  <a:close/>
                  <a:moveTo>
                    <a:pt x="1950" y="1849"/>
                  </a:moveTo>
                  <a:cubicBezTo>
                    <a:pt x="2269" y="2035"/>
                    <a:pt x="2472" y="2377"/>
                    <a:pt x="2475" y="2748"/>
                  </a:cubicBezTo>
                  <a:lnTo>
                    <a:pt x="381" y="2748"/>
                  </a:lnTo>
                  <a:cubicBezTo>
                    <a:pt x="383" y="2377"/>
                    <a:pt x="585" y="2035"/>
                    <a:pt x="906" y="1849"/>
                  </a:cubicBezTo>
                  <a:cubicBezTo>
                    <a:pt x="1058" y="1943"/>
                    <a:pt x="1237" y="1996"/>
                    <a:pt x="1427" y="1996"/>
                  </a:cubicBezTo>
                  <a:cubicBezTo>
                    <a:pt x="1619" y="1996"/>
                    <a:pt x="1798" y="1943"/>
                    <a:pt x="1950" y="1849"/>
                  </a:cubicBezTo>
                  <a:close/>
                  <a:moveTo>
                    <a:pt x="1430" y="1"/>
                  </a:moveTo>
                  <a:cubicBezTo>
                    <a:pt x="878" y="1"/>
                    <a:pt x="429" y="449"/>
                    <a:pt x="429" y="1001"/>
                  </a:cubicBezTo>
                  <a:cubicBezTo>
                    <a:pt x="429" y="1219"/>
                    <a:pt x="499" y="1421"/>
                    <a:pt x="617" y="1585"/>
                  </a:cubicBezTo>
                  <a:cubicBezTo>
                    <a:pt x="237" y="1849"/>
                    <a:pt x="2" y="2286"/>
                    <a:pt x="1" y="2757"/>
                  </a:cubicBezTo>
                  <a:cubicBezTo>
                    <a:pt x="1" y="2963"/>
                    <a:pt x="168" y="3132"/>
                    <a:pt x="373" y="3132"/>
                  </a:cubicBezTo>
                  <a:lnTo>
                    <a:pt x="2481" y="3132"/>
                  </a:lnTo>
                  <a:cubicBezTo>
                    <a:pt x="2688" y="3132"/>
                    <a:pt x="2855" y="2963"/>
                    <a:pt x="2854" y="2757"/>
                  </a:cubicBezTo>
                  <a:cubicBezTo>
                    <a:pt x="2854" y="2285"/>
                    <a:pt x="2617" y="1849"/>
                    <a:pt x="2237" y="1585"/>
                  </a:cubicBezTo>
                  <a:cubicBezTo>
                    <a:pt x="2354" y="1424"/>
                    <a:pt x="2424" y="1228"/>
                    <a:pt x="2427" y="1015"/>
                  </a:cubicBezTo>
                  <a:cubicBezTo>
                    <a:pt x="2435" y="463"/>
                    <a:pt x="1982" y="2"/>
                    <a:pt x="1430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71"/>
            <p:cNvSpPr/>
            <p:nvPr/>
          </p:nvSpPr>
          <p:spPr>
            <a:xfrm>
              <a:off x="6620273" y="3922708"/>
              <a:ext cx="47693" cy="42500"/>
            </a:xfrm>
            <a:custGeom>
              <a:avLst/>
              <a:gdLst/>
              <a:ahLst/>
              <a:cxnLst/>
              <a:rect l="l" t="t" r="r" b="b"/>
              <a:pathLst>
                <a:path w="1653" h="1473" extrusionOk="0">
                  <a:moveTo>
                    <a:pt x="876" y="0"/>
                  </a:moveTo>
                  <a:cubicBezTo>
                    <a:pt x="823" y="0"/>
                    <a:pt x="770" y="23"/>
                    <a:pt x="732" y="67"/>
                  </a:cubicBezTo>
                  <a:cubicBezTo>
                    <a:pt x="663" y="147"/>
                    <a:pt x="670" y="268"/>
                    <a:pt x="752" y="337"/>
                  </a:cubicBezTo>
                  <a:lnTo>
                    <a:pt x="991" y="544"/>
                  </a:lnTo>
                  <a:lnTo>
                    <a:pt x="219" y="544"/>
                  </a:lnTo>
                  <a:cubicBezTo>
                    <a:pt x="131" y="544"/>
                    <a:pt x="49" y="604"/>
                    <a:pt x="29" y="691"/>
                  </a:cubicBezTo>
                  <a:cubicBezTo>
                    <a:pt x="0" y="817"/>
                    <a:pt x="95" y="928"/>
                    <a:pt x="215" y="928"/>
                  </a:cubicBezTo>
                  <a:lnTo>
                    <a:pt x="990" y="928"/>
                  </a:lnTo>
                  <a:lnTo>
                    <a:pt x="753" y="1133"/>
                  </a:lnTo>
                  <a:cubicBezTo>
                    <a:pt x="689" y="1190"/>
                    <a:pt x="664" y="1283"/>
                    <a:pt x="703" y="1362"/>
                  </a:cubicBezTo>
                  <a:cubicBezTo>
                    <a:pt x="739" y="1434"/>
                    <a:pt x="809" y="1472"/>
                    <a:pt x="876" y="1472"/>
                  </a:cubicBezTo>
                  <a:cubicBezTo>
                    <a:pt x="920" y="1472"/>
                    <a:pt x="967" y="1457"/>
                    <a:pt x="1002" y="1425"/>
                  </a:cubicBezTo>
                  <a:lnTo>
                    <a:pt x="1556" y="944"/>
                  </a:lnTo>
                  <a:cubicBezTo>
                    <a:pt x="1617" y="892"/>
                    <a:pt x="1652" y="816"/>
                    <a:pt x="1652" y="737"/>
                  </a:cubicBezTo>
                  <a:cubicBezTo>
                    <a:pt x="1652" y="658"/>
                    <a:pt x="1618" y="581"/>
                    <a:pt x="1557" y="527"/>
                  </a:cubicBezTo>
                  <a:cubicBezTo>
                    <a:pt x="1557" y="527"/>
                    <a:pt x="1557" y="526"/>
                    <a:pt x="1556" y="526"/>
                  </a:cubicBezTo>
                  <a:lnTo>
                    <a:pt x="1002" y="47"/>
                  </a:lnTo>
                  <a:cubicBezTo>
                    <a:pt x="966" y="16"/>
                    <a:pt x="921" y="0"/>
                    <a:pt x="87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71"/>
            <p:cNvSpPr/>
            <p:nvPr/>
          </p:nvSpPr>
          <p:spPr>
            <a:xfrm>
              <a:off x="6618946" y="4022826"/>
              <a:ext cx="49020" cy="42471"/>
            </a:xfrm>
            <a:custGeom>
              <a:avLst/>
              <a:gdLst/>
              <a:ahLst/>
              <a:cxnLst/>
              <a:rect l="l" t="t" r="r" b="b"/>
              <a:pathLst>
                <a:path w="1699" h="1472" extrusionOk="0">
                  <a:moveTo>
                    <a:pt x="923" y="0"/>
                  </a:moveTo>
                  <a:cubicBezTo>
                    <a:pt x="828" y="0"/>
                    <a:pt x="734" y="70"/>
                    <a:pt x="724" y="206"/>
                  </a:cubicBezTo>
                  <a:cubicBezTo>
                    <a:pt x="723" y="246"/>
                    <a:pt x="739" y="286"/>
                    <a:pt x="770" y="314"/>
                  </a:cubicBezTo>
                  <a:lnTo>
                    <a:pt x="1036" y="544"/>
                  </a:lnTo>
                  <a:lnTo>
                    <a:pt x="226" y="544"/>
                  </a:lnTo>
                  <a:cubicBezTo>
                    <a:pt x="184" y="544"/>
                    <a:pt x="146" y="562"/>
                    <a:pt x="121" y="596"/>
                  </a:cubicBezTo>
                  <a:cubicBezTo>
                    <a:pt x="0" y="754"/>
                    <a:pt x="111" y="927"/>
                    <a:pt x="261" y="927"/>
                  </a:cubicBezTo>
                  <a:lnTo>
                    <a:pt x="1037" y="927"/>
                  </a:lnTo>
                  <a:lnTo>
                    <a:pt x="770" y="1159"/>
                  </a:lnTo>
                  <a:cubicBezTo>
                    <a:pt x="739" y="1185"/>
                    <a:pt x="723" y="1223"/>
                    <a:pt x="724" y="1265"/>
                  </a:cubicBezTo>
                  <a:cubicBezTo>
                    <a:pt x="732" y="1401"/>
                    <a:pt x="827" y="1472"/>
                    <a:pt x="922" y="1472"/>
                  </a:cubicBezTo>
                  <a:cubicBezTo>
                    <a:pt x="966" y="1472"/>
                    <a:pt x="1013" y="1456"/>
                    <a:pt x="1048" y="1426"/>
                  </a:cubicBezTo>
                  <a:lnTo>
                    <a:pt x="1602" y="946"/>
                  </a:lnTo>
                  <a:cubicBezTo>
                    <a:pt x="1663" y="892"/>
                    <a:pt x="1698" y="815"/>
                    <a:pt x="1698" y="736"/>
                  </a:cubicBezTo>
                  <a:cubicBezTo>
                    <a:pt x="1698" y="657"/>
                    <a:pt x="1663" y="581"/>
                    <a:pt x="1602" y="527"/>
                  </a:cubicBezTo>
                  <a:lnTo>
                    <a:pt x="1048" y="47"/>
                  </a:lnTo>
                  <a:cubicBezTo>
                    <a:pt x="1012" y="16"/>
                    <a:pt x="967" y="0"/>
                    <a:pt x="923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71"/>
            <p:cNvSpPr/>
            <p:nvPr/>
          </p:nvSpPr>
          <p:spPr>
            <a:xfrm>
              <a:off x="6620273" y="4130706"/>
              <a:ext cx="47722" cy="42442"/>
            </a:xfrm>
            <a:custGeom>
              <a:avLst/>
              <a:gdLst/>
              <a:ahLst/>
              <a:cxnLst/>
              <a:rect l="l" t="t" r="r" b="b"/>
              <a:pathLst>
                <a:path w="1654" h="1471" extrusionOk="0">
                  <a:moveTo>
                    <a:pt x="877" y="0"/>
                  </a:moveTo>
                  <a:cubicBezTo>
                    <a:pt x="810" y="0"/>
                    <a:pt x="743" y="36"/>
                    <a:pt x="706" y="104"/>
                  </a:cubicBezTo>
                  <a:cubicBezTo>
                    <a:pt x="664" y="182"/>
                    <a:pt x="686" y="281"/>
                    <a:pt x="753" y="339"/>
                  </a:cubicBezTo>
                  <a:lnTo>
                    <a:pt x="990" y="544"/>
                  </a:lnTo>
                  <a:lnTo>
                    <a:pt x="219" y="544"/>
                  </a:lnTo>
                  <a:cubicBezTo>
                    <a:pt x="131" y="544"/>
                    <a:pt x="49" y="604"/>
                    <a:pt x="29" y="690"/>
                  </a:cubicBezTo>
                  <a:cubicBezTo>
                    <a:pt x="0" y="816"/>
                    <a:pt x="95" y="928"/>
                    <a:pt x="215" y="928"/>
                  </a:cubicBezTo>
                  <a:lnTo>
                    <a:pt x="991" y="928"/>
                  </a:lnTo>
                  <a:lnTo>
                    <a:pt x="752" y="1135"/>
                  </a:lnTo>
                  <a:cubicBezTo>
                    <a:pt x="670" y="1204"/>
                    <a:pt x="663" y="1325"/>
                    <a:pt x="732" y="1405"/>
                  </a:cubicBezTo>
                  <a:cubicBezTo>
                    <a:pt x="770" y="1450"/>
                    <a:pt x="822" y="1471"/>
                    <a:pt x="878" y="1471"/>
                  </a:cubicBezTo>
                  <a:cubicBezTo>
                    <a:pt x="922" y="1471"/>
                    <a:pt x="967" y="1456"/>
                    <a:pt x="1002" y="1425"/>
                  </a:cubicBezTo>
                  <a:lnTo>
                    <a:pt x="1556" y="946"/>
                  </a:lnTo>
                  <a:cubicBezTo>
                    <a:pt x="1557" y="945"/>
                    <a:pt x="1557" y="945"/>
                    <a:pt x="1559" y="945"/>
                  </a:cubicBezTo>
                  <a:cubicBezTo>
                    <a:pt x="1618" y="890"/>
                    <a:pt x="1654" y="814"/>
                    <a:pt x="1652" y="735"/>
                  </a:cubicBezTo>
                  <a:cubicBezTo>
                    <a:pt x="1652" y="656"/>
                    <a:pt x="1617" y="580"/>
                    <a:pt x="1556" y="528"/>
                  </a:cubicBezTo>
                  <a:lnTo>
                    <a:pt x="1002" y="48"/>
                  </a:lnTo>
                  <a:cubicBezTo>
                    <a:pt x="966" y="16"/>
                    <a:pt x="921" y="0"/>
                    <a:pt x="877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71"/>
            <p:cNvSpPr/>
            <p:nvPr/>
          </p:nvSpPr>
          <p:spPr>
            <a:xfrm>
              <a:off x="6480310" y="4067548"/>
              <a:ext cx="36902" cy="16071"/>
            </a:xfrm>
            <a:custGeom>
              <a:avLst/>
              <a:gdLst/>
              <a:ahLst/>
              <a:cxnLst/>
              <a:rect l="l" t="t" r="r" b="b"/>
              <a:pathLst>
                <a:path w="1279" h="557" extrusionOk="0">
                  <a:moveTo>
                    <a:pt x="210" y="0"/>
                  </a:moveTo>
                  <a:cubicBezTo>
                    <a:pt x="161" y="0"/>
                    <a:pt x="113" y="18"/>
                    <a:pt x="76" y="55"/>
                  </a:cubicBezTo>
                  <a:cubicBezTo>
                    <a:pt x="1" y="129"/>
                    <a:pt x="1" y="249"/>
                    <a:pt x="76" y="324"/>
                  </a:cubicBezTo>
                  <a:cubicBezTo>
                    <a:pt x="231" y="479"/>
                    <a:pt x="435" y="557"/>
                    <a:pt x="639" y="557"/>
                  </a:cubicBezTo>
                  <a:cubicBezTo>
                    <a:pt x="845" y="557"/>
                    <a:pt x="1049" y="479"/>
                    <a:pt x="1203" y="324"/>
                  </a:cubicBezTo>
                  <a:cubicBezTo>
                    <a:pt x="1279" y="249"/>
                    <a:pt x="1279" y="129"/>
                    <a:pt x="1203" y="55"/>
                  </a:cubicBezTo>
                  <a:cubicBezTo>
                    <a:pt x="1167" y="18"/>
                    <a:pt x="1118" y="0"/>
                    <a:pt x="1070" y="0"/>
                  </a:cubicBezTo>
                  <a:cubicBezTo>
                    <a:pt x="1021" y="0"/>
                    <a:pt x="973" y="18"/>
                    <a:pt x="935" y="55"/>
                  </a:cubicBezTo>
                  <a:cubicBezTo>
                    <a:pt x="854" y="137"/>
                    <a:pt x="747" y="177"/>
                    <a:pt x="640" y="177"/>
                  </a:cubicBezTo>
                  <a:cubicBezTo>
                    <a:pt x="533" y="177"/>
                    <a:pt x="426" y="137"/>
                    <a:pt x="345" y="55"/>
                  </a:cubicBezTo>
                  <a:cubicBezTo>
                    <a:pt x="307" y="18"/>
                    <a:pt x="258" y="0"/>
                    <a:pt x="21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71"/>
            <p:cNvSpPr/>
            <p:nvPr/>
          </p:nvSpPr>
          <p:spPr>
            <a:xfrm>
              <a:off x="6462075" y="4029174"/>
              <a:ext cx="27121" cy="13965"/>
            </a:xfrm>
            <a:custGeom>
              <a:avLst/>
              <a:gdLst/>
              <a:ahLst/>
              <a:cxnLst/>
              <a:rect l="l" t="t" r="r" b="b"/>
              <a:pathLst>
                <a:path w="940" h="484" extrusionOk="0">
                  <a:moveTo>
                    <a:pt x="470" y="0"/>
                  </a:moveTo>
                  <a:cubicBezTo>
                    <a:pt x="328" y="0"/>
                    <a:pt x="186" y="52"/>
                    <a:pt x="78" y="157"/>
                  </a:cubicBezTo>
                  <a:cubicBezTo>
                    <a:pt x="2" y="230"/>
                    <a:pt x="1" y="350"/>
                    <a:pt x="73" y="425"/>
                  </a:cubicBezTo>
                  <a:cubicBezTo>
                    <a:pt x="111" y="464"/>
                    <a:pt x="161" y="483"/>
                    <a:pt x="210" y="483"/>
                  </a:cubicBezTo>
                  <a:cubicBezTo>
                    <a:pt x="258" y="483"/>
                    <a:pt x="305" y="466"/>
                    <a:pt x="341" y="430"/>
                  </a:cubicBezTo>
                  <a:cubicBezTo>
                    <a:pt x="376" y="396"/>
                    <a:pt x="423" y="379"/>
                    <a:pt x="470" y="379"/>
                  </a:cubicBezTo>
                  <a:cubicBezTo>
                    <a:pt x="517" y="379"/>
                    <a:pt x="564" y="396"/>
                    <a:pt x="599" y="430"/>
                  </a:cubicBezTo>
                  <a:cubicBezTo>
                    <a:pt x="636" y="465"/>
                    <a:pt x="684" y="483"/>
                    <a:pt x="731" y="483"/>
                  </a:cubicBezTo>
                  <a:cubicBezTo>
                    <a:pt x="780" y="483"/>
                    <a:pt x="829" y="463"/>
                    <a:pt x="868" y="425"/>
                  </a:cubicBezTo>
                  <a:cubicBezTo>
                    <a:pt x="940" y="350"/>
                    <a:pt x="938" y="230"/>
                    <a:pt x="861" y="157"/>
                  </a:cubicBezTo>
                  <a:cubicBezTo>
                    <a:pt x="753" y="52"/>
                    <a:pt x="611" y="0"/>
                    <a:pt x="47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71"/>
            <p:cNvSpPr/>
            <p:nvPr/>
          </p:nvSpPr>
          <p:spPr>
            <a:xfrm>
              <a:off x="6508326" y="4029174"/>
              <a:ext cx="27179" cy="13965"/>
            </a:xfrm>
            <a:custGeom>
              <a:avLst/>
              <a:gdLst/>
              <a:ahLst/>
              <a:cxnLst/>
              <a:rect l="l" t="t" r="r" b="b"/>
              <a:pathLst>
                <a:path w="942" h="484" extrusionOk="0">
                  <a:moveTo>
                    <a:pt x="470" y="0"/>
                  </a:moveTo>
                  <a:cubicBezTo>
                    <a:pt x="328" y="0"/>
                    <a:pt x="186" y="52"/>
                    <a:pt x="78" y="157"/>
                  </a:cubicBezTo>
                  <a:cubicBezTo>
                    <a:pt x="2" y="230"/>
                    <a:pt x="1" y="350"/>
                    <a:pt x="73" y="425"/>
                  </a:cubicBezTo>
                  <a:cubicBezTo>
                    <a:pt x="111" y="464"/>
                    <a:pt x="161" y="483"/>
                    <a:pt x="210" y="483"/>
                  </a:cubicBezTo>
                  <a:cubicBezTo>
                    <a:pt x="258" y="483"/>
                    <a:pt x="305" y="466"/>
                    <a:pt x="341" y="430"/>
                  </a:cubicBezTo>
                  <a:cubicBezTo>
                    <a:pt x="377" y="395"/>
                    <a:pt x="423" y="378"/>
                    <a:pt x="470" y="378"/>
                  </a:cubicBezTo>
                  <a:cubicBezTo>
                    <a:pt x="517" y="378"/>
                    <a:pt x="564" y="395"/>
                    <a:pt x="599" y="430"/>
                  </a:cubicBezTo>
                  <a:cubicBezTo>
                    <a:pt x="636" y="465"/>
                    <a:pt x="683" y="483"/>
                    <a:pt x="731" y="483"/>
                  </a:cubicBezTo>
                  <a:cubicBezTo>
                    <a:pt x="782" y="483"/>
                    <a:pt x="831" y="463"/>
                    <a:pt x="868" y="425"/>
                  </a:cubicBezTo>
                  <a:cubicBezTo>
                    <a:pt x="941" y="350"/>
                    <a:pt x="938" y="229"/>
                    <a:pt x="863" y="157"/>
                  </a:cubicBezTo>
                  <a:cubicBezTo>
                    <a:pt x="755" y="52"/>
                    <a:pt x="613" y="0"/>
                    <a:pt x="47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71"/>
            <p:cNvSpPr/>
            <p:nvPr/>
          </p:nvSpPr>
          <p:spPr>
            <a:xfrm>
              <a:off x="6396580" y="3893019"/>
              <a:ext cx="215644" cy="304827"/>
            </a:xfrm>
            <a:custGeom>
              <a:avLst/>
              <a:gdLst/>
              <a:ahLst/>
              <a:cxnLst/>
              <a:rect l="l" t="t" r="r" b="b"/>
              <a:pathLst>
                <a:path w="7474" h="10565" extrusionOk="0">
                  <a:moveTo>
                    <a:pt x="5948" y="1"/>
                  </a:moveTo>
                  <a:cubicBezTo>
                    <a:pt x="5957" y="1"/>
                    <a:pt x="5968" y="1"/>
                    <a:pt x="5978" y="3"/>
                  </a:cubicBezTo>
                  <a:lnTo>
                    <a:pt x="5978" y="3"/>
                  </a:lnTo>
                  <a:cubicBezTo>
                    <a:pt x="5989" y="1"/>
                    <a:pt x="5999" y="1"/>
                    <a:pt x="6009" y="1"/>
                  </a:cubicBezTo>
                  <a:close/>
                  <a:moveTo>
                    <a:pt x="5955" y="484"/>
                  </a:moveTo>
                  <a:lnTo>
                    <a:pt x="6305" y="986"/>
                  </a:lnTo>
                  <a:cubicBezTo>
                    <a:pt x="6330" y="1019"/>
                    <a:pt x="6365" y="1045"/>
                    <a:pt x="6406" y="1058"/>
                  </a:cubicBezTo>
                  <a:lnTo>
                    <a:pt x="6991" y="1236"/>
                  </a:lnTo>
                  <a:lnTo>
                    <a:pt x="6623" y="1723"/>
                  </a:lnTo>
                  <a:cubicBezTo>
                    <a:pt x="6597" y="1759"/>
                    <a:pt x="6583" y="1800"/>
                    <a:pt x="6584" y="1843"/>
                  </a:cubicBezTo>
                  <a:lnTo>
                    <a:pt x="6597" y="2454"/>
                  </a:lnTo>
                  <a:lnTo>
                    <a:pt x="6018" y="2254"/>
                  </a:lnTo>
                  <a:cubicBezTo>
                    <a:pt x="5998" y="2247"/>
                    <a:pt x="5977" y="2244"/>
                    <a:pt x="5956" y="2244"/>
                  </a:cubicBezTo>
                  <a:cubicBezTo>
                    <a:pt x="5935" y="2244"/>
                    <a:pt x="5914" y="2247"/>
                    <a:pt x="5894" y="2254"/>
                  </a:cubicBezTo>
                  <a:lnTo>
                    <a:pt x="5316" y="2454"/>
                  </a:lnTo>
                  <a:lnTo>
                    <a:pt x="5326" y="1842"/>
                  </a:lnTo>
                  <a:cubicBezTo>
                    <a:pt x="5328" y="1800"/>
                    <a:pt x="5314" y="1757"/>
                    <a:pt x="5288" y="1723"/>
                  </a:cubicBezTo>
                  <a:lnTo>
                    <a:pt x="4920" y="1236"/>
                  </a:lnTo>
                  <a:lnTo>
                    <a:pt x="5506" y="1058"/>
                  </a:lnTo>
                  <a:cubicBezTo>
                    <a:pt x="5546" y="1045"/>
                    <a:pt x="5581" y="1019"/>
                    <a:pt x="5606" y="986"/>
                  </a:cubicBezTo>
                  <a:lnTo>
                    <a:pt x="5955" y="484"/>
                  </a:lnTo>
                  <a:close/>
                  <a:moveTo>
                    <a:pt x="4612" y="3816"/>
                  </a:moveTo>
                  <a:cubicBezTo>
                    <a:pt x="4735" y="3816"/>
                    <a:pt x="4800" y="3882"/>
                    <a:pt x="4918" y="4003"/>
                  </a:cubicBezTo>
                  <a:cubicBezTo>
                    <a:pt x="5078" y="4165"/>
                    <a:pt x="5291" y="4382"/>
                    <a:pt x="5735" y="4457"/>
                  </a:cubicBezTo>
                  <a:lnTo>
                    <a:pt x="5735" y="5020"/>
                  </a:lnTo>
                  <a:cubicBezTo>
                    <a:pt x="5735" y="5822"/>
                    <a:pt x="4952" y="6816"/>
                    <a:pt x="4063" y="7146"/>
                  </a:cubicBezTo>
                  <a:cubicBezTo>
                    <a:pt x="3868" y="7218"/>
                    <a:pt x="3698" y="7254"/>
                    <a:pt x="3529" y="7254"/>
                  </a:cubicBezTo>
                  <a:cubicBezTo>
                    <a:pt x="3359" y="7254"/>
                    <a:pt x="3190" y="7218"/>
                    <a:pt x="2995" y="7146"/>
                  </a:cubicBezTo>
                  <a:cubicBezTo>
                    <a:pt x="2105" y="6816"/>
                    <a:pt x="1325" y="5822"/>
                    <a:pt x="1325" y="5020"/>
                  </a:cubicBezTo>
                  <a:lnTo>
                    <a:pt x="1325" y="4457"/>
                  </a:lnTo>
                  <a:cubicBezTo>
                    <a:pt x="1766" y="4382"/>
                    <a:pt x="1979" y="4165"/>
                    <a:pt x="2139" y="4003"/>
                  </a:cubicBezTo>
                  <a:cubicBezTo>
                    <a:pt x="2257" y="3882"/>
                    <a:pt x="2323" y="3816"/>
                    <a:pt x="2445" y="3816"/>
                  </a:cubicBezTo>
                  <a:cubicBezTo>
                    <a:pt x="2484" y="3816"/>
                    <a:pt x="2528" y="3822"/>
                    <a:pt x="2581" y="3836"/>
                  </a:cubicBezTo>
                  <a:cubicBezTo>
                    <a:pt x="2699" y="3866"/>
                    <a:pt x="2800" y="3894"/>
                    <a:pt x="2888" y="3917"/>
                  </a:cubicBezTo>
                  <a:cubicBezTo>
                    <a:pt x="3199" y="4000"/>
                    <a:pt x="3355" y="4041"/>
                    <a:pt x="3529" y="4041"/>
                  </a:cubicBezTo>
                  <a:cubicBezTo>
                    <a:pt x="3702" y="4041"/>
                    <a:pt x="3859" y="4000"/>
                    <a:pt x="4170" y="3917"/>
                  </a:cubicBezTo>
                  <a:cubicBezTo>
                    <a:pt x="4257" y="3894"/>
                    <a:pt x="4359" y="3866"/>
                    <a:pt x="4477" y="3836"/>
                  </a:cubicBezTo>
                  <a:cubicBezTo>
                    <a:pt x="4530" y="3822"/>
                    <a:pt x="4574" y="3816"/>
                    <a:pt x="4612" y="3816"/>
                  </a:cubicBezTo>
                  <a:close/>
                  <a:moveTo>
                    <a:pt x="4375" y="7433"/>
                  </a:moveTo>
                  <a:cubicBezTo>
                    <a:pt x="4452" y="7623"/>
                    <a:pt x="4586" y="7881"/>
                    <a:pt x="4866" y="7970"/>
                  </a:cubicBezTo>
                  <a:lnTo>
                    <a:pt x="3766" y="8614"/>
                  </a:lnTo>
                  <a:cubicBezTo>
                    <a:pt x="3765" y="8615"/>
                    <a:pt x="3762" y="8617"/>
                    <a:pt x="3760" y="8618"/>
                  </a:cubicBezTo>
                  <a:cubicBezTo>
                    <a:pt x="3664" y="8680"/>
                    <a:pt x="3601" y="8710"/>
                    <a:pt x="3537" y="8710"/>
                  </a:cubicBezTo>
                  <a:cubicBezTo>
                    <a:pt x="3474" y="8710"/>
                    <a:pt x="3411" y="8680"/>
                    <a:pt x="3316" y="8618"/>
                  </a:cubicBezTo>
                  <a:cubicBezTo>
                    <a:pt x="3312" y="8617"/>
                    <a:pt x="3311" y="8615"/>
                    <a:pt x="3308" y="8614"/>
                  </a:cubicBezTo>
                  <a:lnTo>
                    <a:pt x="2208" y="7970"/>
                  </a:lnTo>
                  <a:cubicBezTo>
                    <a:pt x="2489" y="7881"/>
                    <a:pt x="2622" y="7623"/>
                    <a:pt x="2699" y="7433"/>
                  </a:cubicBezTo>
                  <a:cubicBezTo>
                    <a:pt x="2756" y="7459"/>
                    <a:pt x="2814" y="7482"/>
                    <a:pt x="2871" y="7503"/>
                  </a:cubicBezTo>
                  <a:cubicBezTo>
                    <a:pt x="3110" y="7592"/>
                    <a:pt x="3323" y="7637"/>
                    <a:pt x="3536" y="7637"/>
                  </a:cubicBezTo>
                  <a:cubicBezTo>
                    <a:pt x="3750" y="7637"/>
                    <a:pt x="3964" y="7592"/>
                    <a:pt x="4204" y="7503"/>
                  </a:cubicBezTo>
                  <a:cubicBezTo>
                    <a:pt x="4262" y="7482"/>
                    <a:pt x="4319" y="7459"/>
                    <a:pt x="4375" y="7433"/>
                  </a:cubicBezTo>
                  <a:close/>
                  <a:moveTo>
                    <a:pt x="5978" y="3"/>
                  </a:moveTo>
                  <a:cubicBezTo>
                    <a:pt x="5922" y="10"/>
                    <a:pt x="5852" y="41"/>
                    <a:pt x="5790" y="130"/>
                  </a:cubicBezTo>
                  <a:lnTo>
                    <a:pt x="5382" y="710"/>
                  </a:lnTo>
                  <a:lnTo>
                    <a:pt x="4696" y="917"/>
                  </a:lnTo>
                  <a:cubicBezTo>
                    <a:pt x="4572" y="955"/>
                    <a:pt x="4524" y="1029"/>
                    <a:pt x="4506" y="1085"/>
                  </a:cubicBezTo>
                  <a:cubicBezTo>
                    <a:pt x="4487" y="1141"/>
                    <a:pt x="4483" y="1228"/>
                    <a:pt x="4561" y="1332"/>
                  </a:cubicBezTo>
                  <a:lnTo>
                    <a:pt x="4892" y="1766"/>
                  </a:lnTo>
                  <a:cubicBezTo>
                    <a:pt x="4501" y="1530"/>
                    <a:pt x="4047" y="1398"/>
                    <a:pt x="3573" y="1391"/>
                  </a:cubicBezTo>
                  <a:lnTo>
                    <a:pt x="3567" y="1391"/>
                  </a:lnTo>
                  <a:cubicBezTo>
                    <a:pt x="3217" y="1395"/>
                    <a:pt x="2878" y="1469"/>
                    <a:pt x="2558" y="1607"/>
                  </a:cubicBezTo>
                  <a:cubicBezTo>
                    <a:pt x="2461" y="1648"/>
                    <a:pt x="2417" y="1760"/>
                    <a:pt x="2460" y="1857"/>
                  </a:cubicBezTo>
                  <a:cubicBezTo>
                    <a:pt x="2490" y="1928"/>
                    <a:pt x="2561" y="1971"/>
                    <a:pt x="2636" y="1971"/>
                  </a:cubicBezTo>
                  <a:cubicBezTo>
                    <a:pt x="2661" y="1971"/>
                    <a:pt x="2687" y="1966"/>
                    <a:pt x="2711" y="1955"/>
                  </a:cubicBezTo>
                  <a:cubicBezTo>
                    <a:pt x="2984" y="1837"/>
                    <a:pt x="3273" y="1776"/>
                    <a:pt x="3570" y="1769"/>
                  </a:cubicBezTo>
                  <a:cubicBezTo>
                    <a:pt x="4098" y="1779"/>
                    <a:pt x="4596" y="1967"/>
                    <a:pt x="4984" y="2302"/>
                  </a:cubicBezTo>
                  <a:lnTo>
                    <a:pt x="4978" y="2605"/>
                  </a:lnTo>
                  <a:cubicBezTo>
                    <a:pt x="4975" y="2734"/>
                    <a:pt x="5032" y="2803"/>
                    <a:pt x="5081" y="2837"/>
                  </a:cubicBezTo>
                  <a:cubicBezTo>
                    <a:pt x="5112" y="2860"/>
                    <a:pt x="5159" y="2882"/>
                    <a:pt x="5223" y="2882"/>
                  </a:cubicBezTo>
                  <a:cubicBezTo>
                    <a:pt x="5256" y="2882"/>
                    <a:pt x="5293" y="2876"/>
                    <a:pt x="5336" y="2862"/>
                  </a:cubicBezTo>
                  <a:lnTo>
                    <a:pt x="5429" y="2829"/>
                  </a:lnTo>
                  <a:cubicBezTo>
                    <a:pt x="5641" y="3181"/>
                    <a:pt x="5762" y="3595"/>
                    <a:pt x="5791" y="4064"/>
                  </a:cubicBezTo>
                  <a:cubicBezTo>
                    <a:pt x="5515" y="4003"/>
                    <a:pt x="5380" y="3866"/>
                    <a:pt x="5248" y="3733"/>
                  </a:cubicBezTo>
                  <a:cubicBezTo>
                    <a:pt x="5107" y="3590"/>
                    <a:pt x="4950" y="3431"/>
                    <a:pt x="4667" y="3431"/>
                  </a:cubicBezTo>
                  <a:cubicBezTo>
                    <a:pt x="4597" y="3431"/>
                    <a:pt x="4519" y="3441"/>
                    <a:pt x="4432" y="3463"/>
                  </a:cubicBezTo>
                  <a:cubicBezTo>
                    <a:pt x="4311" y="3494"/>
                    <a:pt x="4208" y="3521"/>
                    <a:pt x="4118" y="3546"/>
                  </a:cubicBezTo>
                  <a:cubicBezTo>
                    <a:pt x="3836" y="3619"/>
                    <a:pt x="3694" y="3658"/>
                    <a:pt x="3570" y="3658"/>
                  </a:cubicBezTo>
                  <a:cubicBezTo>
                    <a:pt x="3446" y="3658"/>
                    <a:pt x="3303" y="3619"/>
                    <a:pt x="3021" y="3546"/>
                  </a:cubicBezTo>
                  <a:cubicBezTo>
                    <a:pt x="2932" y="3521"/>
                    <a:pt x="2828" y="3494"/>
                    <a:pt x="2708" y="3463"/>
                  </a:cubicBezTo>
                  <a:cubicBezTo>
                    <a:pt x="2621" y="3441"/>
                    <a:pt x="2543" y="3431"/>
                    <a:pt x="2472" y="3431"/>
                  </a:cubicBezTo>
                  <a:cubicBezTo>
                    <a:pt x="2190" y="3431"/>
                    <a:pt x="2033" y="3589"/>
                    <a:pt x="1892" y="3733"/>
                  </a:cubicBezTo>
                  <a:cubicBezTo>
                    <a:pt x="1760" y="3866"/>
                    <a:pt x="1625" y="4003"/>
                    <a:pt x="1349" y="4064"/>
                  </a:cubicBezTo>
                  <a:cubicBezTo>
                    <a:pt x="1390" y="3388"/>
                    <a:pt x="1628" y="2819"/>
                    <a:pt x="2041" y="2408"/>
                  </a:cubicBezTo>
                  <a:cubicBezTo>
                    <a:pt x="2114" y="2332"/>
                    <a:pt x="2114" y="2213"/>
                    <a:pt x="2039" y="2139"/>
                  </a:cubicBezTo>
                  <a:cubicBezTo>
                    <a:pt x="2002" y="2102"/>
                    <a:pt x="1953" y="2084"/>
                    <a:pt x="1904" y="2084"/>
                  </a:cubicBezTo>
                  <a:cubicBezTo>
                    <a:pt x="1855" y="2084"/>
                    <a:pt x="1806" y="2102"/>
                    <a:pt x="1769" y="2139"/>
                  </a:cubicBezTo>
                  <a:cubicBezTo>
                    <a:pt x="1239" y="2667"/>
                    <a:pt x="959" y="3408"/>
                    <a:pt x="959" y="4284"/>
                  </a:cubicBezTo>
                  <a:lnTo>
                    <a:pt x="959" y="5017"/>
                  </a:lnTo>
                  <a:cubicBezTo>
                    <a:pt x="959" y="5816"/>
                    <a:pt x="1573" y="6738"/>
                    <a:pt x="2384" y="7247"/>
                  </a:cubicBezTo>
                  <a:cubicBezTo>
                    <a:pt x="2331" y="7388"/>
                    <a:pt x="2251" y="7569"/>
                    <a:pt x="2105" y="7608"/>
                  </a:cubicBezTo>
                  <a:cubicBezTo>
                    <a:pt x="2053" y="7621"/>
                    <a:pt x="1999" y="7635"/>
                    <a:pt x="1947" y="7650"/>
                  </a:cubicBezTo>
                  <a:cubicBezTo>
                    <a:pt x="1081" y="7879"/>
                    <a:pt x="1" y="8164"/>
                    <a:pt x="1" y="9548"/>
                  </a:cubicBezTo>
                  <a:lnTo>
                    <a:pt x="1" y="10181"/>
                  </a:lnTo>
                  <a:cubicBezTo>
                    <a:pt x="1" y="10393"/>
                    <a:pt x="173" y="10565"/>
                    <a:pt x="384" y="10565"/>
                  </a:cubicBezTo>
                  <a:lnTo>
                    <a:pt x="3170" y="10565"/>
                  </a:lnTo>
                  <a:cubicBezTo>
                    <a:pt x="3259" y="10565"/>
                    <a:pt x="3340" y="10505"/>
                    <a:pt x="3360" y="10418"/>
                  </a:cubicBezTo>
                  <a:cubicBezTo>
                    <a:pt x="3388" y="10292"/>
                    <a:pt x="3294" y="10181"/>
                    <a:pt x="3176" y="10181"/>
                  </a:cubicBezTo>
                  <a:lnTo>
                    <a:pt x="387" y="10181"/>
                  </a:lnTo>
                  <a:cubicBezTo>
                    <a:pt x="386" y="10181"/>
                    <a:pt x="384" y="10180"/>
                    <a:pt x="384" y="10178"/>
                  </a:cubicBezTo>
                  <a:lnTo>
                    <a:pt x="384" y="9539"/>
                  </a:lnTo>
                  <a:cubicBezTo>
                    <a:pt x="384" y="8582"/>
                    <a:pt x="987" y="8293"/>
                    <a:pt x="1699" y="8085"/>
                  </a:cubicBezTo>
                  <a:lnTo>
                    <a:pt x="3115" y="8922"/>
                  </a:lnTo>
                  <a:cubicBezTo>
                    <a:pt x="3270" y="9025"/>
                    <a:pt x="3404" y="9075"/>
                    <a:pt x="3538" y="9075"/>
                  </a:cubicBezTo>
                  <a:cubicBezTo>
                    <a:pt x="3671" y="9075"/>
                    <a:pt x="3806" y="9025"/>
                    <a:pt x="3963" y="8922"/>
                  </a:cubicBezTo>
                  <a:lnTo>
                    <a:pt x="5377" y="8083"/>
                  </a:lnTo>
                  <a:cubicBezTo>
                    <a:pt x="6089" y="8293"/>
                    <a:pt x="6692" y="8582"/>
                    <a:pt x="6692" y="9539"/>
                  </a:cubicBezTo>
                  <a:lnTo>
                    <a:pt x="6692" y="10178"/>
                  </a:lnTo>
                  <a:cubicBezTo>
                    <a:pt x="6692" y="10180"/>
                    <a:pt x="6690" y="10181"/>
                    <a:pt x="6689" y="10181"/>
                  </a:cubicBezTo>
                  <a:lnTo>
                    <a:pt x="4073" y="10181"/>
                  </a:lnTo>
                  <a:cubicBezTo>
                    <a:pt x="3984" y="10181"/>
                    <a:pt x="3901" y="10241"/>
                    <a:pt x="3883" y="10329"/>
                  </a:cubicBezTo>
                  <a:cubicBezTo>
                    <a:pt x="3855" y="10453"/>
                    <a:pt x="3949" y="10565"/>
                    <a:pt x="4067" y="10565"/>
                  </a:cubicBezTo>
                  <a:lnTo>
                    <a:pt x="6693" y="10565"/>
                  </a:lnTo>
                  <a:cubicBezTo>
                    <a:pt x="6905" y="10565"/>
                    <a:pt x="7075" y="10393"/>
                    <a:pt x="7075" y="10181"/>
                  </a:cubicBezTo>
                  <a:lnTo>
                    <a:pt x="7075" y="9548"/>
                  </a:lnTo>
                  <a:cubicBezTo>
                    <a:pt x="7075" y="8164"/>
                    <a:pt x="5997" y="7879"/>
                    <a:pt x="5129" y="7649"/>
                  </a:cubicBezTo>
                  <a:cubicBezTo>
                    <a:pt x="5076" y="7635"/>
                    <a:pt x="5023" y="7621"/>
                    <a:pt x="4971" y="7608"/>
                  </a:cubicBezTo>
                  <a:cubicBezTo>
                    <a:pt x="4825" y="7568"/>
                    <a:pt x="4745" y="7388"/>
                    <a:pt x="4691" y="7247"/>
                  </a:cubicBezTo>
                  <a:cubicBezTo>
                    <a:pt x="5503" y="6738"/>
                    <a:pt x="6116" y="5816"/>
                    <a:pt x="6116" y="5017"/>
                  </a:cubicBezTo>
                  <a:lnTo>
                    <a:pt x="6116" y="4284"/>
                  </a:lnTo>
                  <a:cubicBezTo>
                    <a:pt x="6116" y="3684"/>
                    <a:pt x="5988" y="3153"/>
                    <a:pt x="5735" y="2704"/>
                  </a:cubicBezTo>
                  <a:lnTo>
                    <a:pt x="5946" y="2630"/>
                  </a:lnTo>
                  <a:lnTo>
                    <a:pt x="6623" y="2862"/>
                  </a:lnTo>
                  <a:cubicBezTo>
                    <a:pt x="6664" y="2875"/>
                    <a:pt x="6701" y="2882"/>
                    <a:pt x="6733" y="2882"/>
                  </a:cubicBezTo>
                  <a:cubicBezTo>
                    <a:pt x="6798" y="2882"/>
                    <a:pt x="6845" y="2860"/>
                    <a:pt x="6876" y="2837"/>
                  </a:cubicBezTo>
                  <a:cubicBezTo>
                    <a:pt x="6925" y="2802"/>
                    <a:pt x="6982" y="2734"/>
                    <a:pt x="6979" y="2604"/>
                  </a:cubicBezTo>
                  <a:lnTo>
                    <a:pt x="6965" y="1897"/>
                  </a:lnTo>
                  <a:lnTo>
                    <a:pt x="7396" y="1331"/>
                  </a:lnTo>
                  <a:cubicBezTo>
                    <a:pt x="7474" y="1228"/>
                    <a:pt x="7469" y="1139"/>
                    <a:pt x="7451" y="1084"/>
                  </a:cubicBezTo>
                  <a:cubicBezTo>
                    <a:pt x="7434" y="1029"/>
                    <a:pt x="7385" y="955"/>
                    <a:pt x="7259" y="917"/>
                  </a:cubicBezTo>
                  <a:lnTo>
                    <a:pt x="6577" y="710"/>
                  </a:lnTo>
                  <a:lnTo>
                    <a:pt x="6167" y="130"/>
                  </a:lnTo>
                  <a:cubicBezTo>
                    <a:pt x="6104" y="40"/>
                    <a:pt x="6034" y="10"/>
                    <a:pt x="5978" y="3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71"/>
            <p:cNvSpPr/>
            <p:nvPr/>
          </p:nvSpPr>
          <p:spPr>
            <a:xfrm>
              <a:off x="6563665" y="3857184"/>
              <a:ext cx="11079" cy="23399"/>
            </a:xfrm>
            <a:custGeom>
              <a:avLst/>
              <a:gdLst/>
              <a:ahLst/>
              <a:cxnLst/>
              <a:rect l="l" t="t" r="r" b="b"/>
              <a:pathLst>
                <a:path w="384" h="811" extrusionOk="0">
                  <a:moveTo>
                    <a:pt x="194" y="0"/>
                  </a:moveTo>
                  <a:cubicBezTo>
                    <a:pt x="87" y="0"/>
                    <a:pt x="0" y="85"/>
                    <a:pt x="0" y="192"/>
                  </a:cubicBezTo>
                  <a:lnTo>
                    <a:pt x="0" y="619"/>
                  </a:lnTo>
                  <a:cubicBezTo>
                    <a:pt x="0" y="725"/>
                    <a:pt x="86" y="811"/>
                    <a:pt x="192" y="811"/>
                  </a:cubicBezTo>
                  <a:cubicBezTo>
                    <a:pt x="207" y="811"/>
                    <a:pt x="223" y="809"/>
                    <a:pt x="238" y="806"/>
                  </a:cubicBezTo>
                  <a:cubicBezTo>
                    <a:pt x="324" y="786"/>
                    <a:pt x="384" y="704"/>
                    <a:pt x="384" y="615"/>
                  </a:cubicBezTo>
                  <a:lnTo>
                    <a:pt x="384" y="197"/>
                  </a:lnTo>
                  <a:cubicBezTo>
                    <a:pt x="384" y="106"/>
                    <a:pt x="324" y="25"/>
                    <a:pt x="238" y="5"/>
                  </a:cubicBezTo>
                  <a:cubicBezTo>
                    <a:pt x="223" y="2"/>
                    <a:pt x="208" y="0"/>
                    <a:pt x="194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71"/>
            <p:cNvSpPr/>
            <p:nvPr/>
          </p:nvSpPr>
          <p:spPr>
            <a:xfrm>
              <a:off x="6518107" y="3877814"/>
              <a:ext cx="23457" cy="17052"/>
            </a:xfrm>
            <a:custGeom>
              <a:avLst/>
              <a:gdLst/>
              <a:ahLst/>
              <a:cxnLst/>
              <a:rect l="l" t="t" r="r" b="b"/>
              <a:pathLst>
                <a:path w="813" h="591" extrusionOk="0">
                  <a:moveTo>
                    <a:pt x="218" y="1"/>
                  </a:moveTo>
                  <a:cubicBezTo>
                    <a:pt x="152" y="1"/>
                    <a:pt x="87" y="36"/>
                    <a:pt x="53" y="98"/>
                  </a:cubicBezTo>
                  <a:cubicBezTo>
                    <a:pt x="1" y="189"/>
                    <a:pt x="35" y="305"/>
                    <a:pt x="125" y="356"/>
                  </a:cubicBezTo>
                  <a:lnTo>
                    <a:pt x="502" y="566"/>
                  </a:lnTo>
                  <a:cubicBezTo>
                    <a:pt x="532" y="583"/>
                    <a:pt x="564" y="591"/>
                    <a:pt x="594" y="591"/>
                  </a:cubicBezTo>
                  <a:cubicBezTo>
                    <a:pt x="662" y="591"/>
                    <a:pt x="726" y="555"/>
                    <a:pt x="760" y="494"/>
                  </a:cubicBezTo>
                  <a:cubicBezTo>
                    <a:pt x="812" y="402"/>
                    <a:pt x="779" y="287"/>
                    <a:pt x="688" y="235"/>
                  </a:cubicBezTo>
                  <a:lnTo>
                    <a:pt x="311" y="25"/>
                  </a:lnTo>
                  <a:cubicBezTo>
                    <a:pt x="281" y="9"/>
                    <a:pt x="250" y="1"/>
                    <a:pt x="218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71"/>
            <p:cNvSpPr/>
            <p:nvPr/>
          </p:nvSpPr>
          <p:spPr>
            <a:xfrm>
              <a:off x="6596585" y="3877814"/>
              <a:ext cx="23399" cy="17052"/>
            </a:xfrm>
            <a:custGeom>
              <a:avLst/>
              <a:gdLst/>
              <a:ahLst/>
              <a:cxnLst/>
              <a:rect l="l" t="t" r="r" b="b"/>
              <a:pathLst>
                <a:path w="811" h="591" extrusionOk="0">
                  <a:moveTo>
                    <a:pt x="593" y="1"/>
                  </a:moveTo>
                  <a:cubicBezTo>
                    <a:pt x="562" y="1"/>
                    <a:pt x="530" y="9"/>
                    <a:pt x="501" y="25"/>
                  </a:cubicBezTo>
                  <a:lnTo>
                    <a:pt x="125" y="235"/>
                  </a:lnTo>
                  <a:cubicBezTo>
                    <a:pt x="33" y="287"/>
                    <a:pt x="1" y="402"/>
                    <a:pt x="51" y="494"/>
                  </a:cubicBezTo>
                  <a:cubicBezTo>
                    <a:pt x="86" y="555"/>
                    <a:pt x="151" y="591"/>
                    <a:pt x="217" y="591"/>
                  </a:cubicBezTo>
                  <a:cubicBezTo>
                    <a:pt x="249" y="591"/>
                    <a:pt x="280" y="583"/>
                    <a:pt x="309" y="566"/>
                  </a:cubicBezTo>
                  <a:lnTo>
                    <a:pt x="686" y="356"/>
                  </a:lnTo>
                  <a:cubicBezTo>
                    <a:pt x="778" y="305"/>
                    <a:pt x="810" y="189"/>
                    <a:pt x="760" y="98"/>
                  </a:cubicBezTo>
                  <a:cubicBezTo>
                    <a:pt x="724" y="36"/>
                    <a:pt x="660" y="1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71"/>
            <p:cNvSpPr/>
            <p:nvPr/>
          </p:nvSpPr>
          <p:spPr>
            <a:xfrm>
              <a:off x="6396580" y="3840623"/>
              <a:ext cx="29" cy="2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9" name="Google Shape;2839;p71"/>
          <p:cNvGrpSpPr/>
          <p:nvPr/>
        </p:nvGrpSpPr>
        <p:grpSpPr>
          <a:xfrm>
            <a:off x="7221858" y="3837622"/>
            <a:ext cx="372919" cy="363340"/>
            <a:chOff x="7196083" y="3837622"/>
            <a:chExt cx="372919" cy="363340"/>
          </a:xfrm>
        </p:grpSpPr>
        <p:sp>
          <p:nvSpPr>
            <p:cNvPr id="2840" name="Google Shape;2840;p71"/>
            <p:cNvSpPr/>
            <p:nvPr/>
          </p:nvSpPr>
          <p:spPr>
            <a:xfrm>
              <a:off x="7277187" y="3843075"/>
              <a:ext cx="216134" cy="216249"/>
            </a:xfrm>
            <a:custGeom>
              <a:avLst/>
              <a:gdLst/>
              <a:ahLst/>
              <a:cxnLst/>
              <a:rect l="l" t="t" r="r" b="b"/>
              <a:pathLst>
                <a:path w="7491" h="7495" extrusionOk="0">
                  <a:moveTo>
                    <a:pt x="3746" y="7495"/>
                  </a:moveTo>
                  <a:cubicBezTo>
                    <a:pt x="5814" y="7495"/>
                    <a:pt x="7490" y="5818"/>
                    <a:pt x="7490" y="3747"/>
                  </a:cubicBezTo>
                  <a:cubicBezTo>
                    <a:pt x="7490" y="1678"/>
                    <a:pt x="5814" y="0"/>
                    <a:pt x="3746" y="0"/>
                  </a:cubicBezTo>
                  <a:cubicBezTo>
                    <a:pt x="1677" y="0"/>
                    <a:pt x="0" y="1678"/>
                    <a:pt x="0" y="3747"/>
                  </a:cubicBezTo>
                  <a:cubicBezTo>
                    <a:pt x="0" y="5818"/>
                    <a:pt x="1677" y="7495"/>
                    <a:pt x="3746" y="7495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71"/>
            <p:cNvSpPr/>
            <p:nvPr/>
          </p:nvSpPr>
          <p:spPr>
            <a:xfrm>
              <a:off x="7465132" y="4043889"/>
              <a:ext cx="82114" cy="54964"/>
            </a:xfrm>
            <a:custGeom>
              <a:avLst/>
              <a:gdLst/>
              <a:ahLst/>
              <a:cxnLst/>
              <a:rect l="l" t="t" r="r" b="b"/>
              <a:pathLst>
                <a:path w="2846" h="1905" extrusionOk="0">
                  <a:moveTo>
                    <a:pt x="1424" y="1"/>
                  </a:moveTo>
                  <a:cubicBezTo>
                    <a:pt x="712" y="12"/>
                    <a:pt x="1" y="549"/>
                    <a:pt x="1" y="1605"/>
                  </a:cubicBezTo>
                  <a:lnTo>
                    <a:pt x="1544" y="1905"/>
                  </a:lnTo>
                  <a:lnTo>
                    <a:pt x="2846" y="1605"/>
                  </a:lnTo>
                  <a:cubicBezTo>
                    <a:pt x="2846" y="549"/>
                    <a:pt x="2136" y="12"/>
                    <a:pt x="1424" y="1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71"/>
            <p:cNvSpPr/>
            <p:nvPr/>
          </p:nvSpPr>
          <p:spPr>
            <a:xfrm>
              <a:off x="7448946" y="4152230"/>
              <a:ext cx="114516" cy="42615"/>
            </a:xfrm>
            <a:custGeom>
              <a:avLst/>
              <a:gdLst/>
              <a:ahLst/>
              <a:cxnLst/>
              <a:rect l="l" t="t" r="r" b="b"/>
              <a:pathLst>
                <a:path w="3969" h="1477" extrusionOk="0">
                  <a:moveTo>
                    <a:pt x="0" y="983"/>
                  </a:moveTo>
                  <a:lnTo>
                    <a:pt x="0" y="1362"/>
                  </a:lnTo>
                  <a:cubicBezTo>
                    <a:pt x="0" y="1400"/>
                    <a:pt x="19" y="1434"/>
                    <a:pt x="46" y="1455"/>
                  </a:cubicBezTo>
                  <a:cubicBezTo>
                    <a:pt x="66" y="1469"/>
                    <a:pt x="89" y="1477"/>
                    <a:pt x="115" y="1477"/>
                  </a:cubicBezTo>
                  <a:lnTo>
                    <a:pt x="3855" y="1477"/>
                  </a:lnTo>
                  <a:cubicBezTo>
                    <a:pt x="3879" y="1477"/>
                    <a:pt x="3902" y="1469"/>
                    <a:pt x="3921" y="1455"/>
                  </a:cubicBezTo>
                  <a:cubicBezTo>
                    <a:pt x="3950" y="1434"/>
                    <a:pt x="3968" y="1400"/>
                    <a:pt x="3968" y="1362"/>
                  </a:cubicBezTo>
                  <a:lnTo>
                    <a:pt x="3968" y="983"/>
                  </a:lnTo>
                  <a:cubicBezTo>
                    <a:pt x="3968" y="318"/>
                    <a:pt x="3521" y="131"/>
                    <a:pt x="3060" y="1"/>
                  </a:cubicBezTo>
                  <a:lnTo>
                    <a:pt x="908" y="1"/>
                  </a:lnTo>
                  <a:cubicBezTo>
                    <a:pt x="450" y="131"/>
                    <a:pt x="0" y="318"/>
                    <a:pt x="0" y="983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71"/>
            <p:cNvSpPr/>
            <p:nvPr/>
          </p:nvSpPr>
          <p:spPr>
            <a:xfrm>
              <a:off x="7475144" y="4139506"/>
              <a:ext cx="62148" cy="30382"/>
            </a:xfrm>
            <a:custGeom>
              <a:avLst/>
              <a:gdLst/>
              <a:ahLst/>
              <a:cxnLst/>
              <a:rect l="l" t="t" r="r" b="b"/>
              <a:pathLst>
                <a:path w="2154" h="1053" extrusionOk="0">
                  <a:moveTo>
                    <a:pt x="0" y="437"/>
                  </a:moveTo>
                  <a:lnTo>
                    <a:pt x="884" y="956"/>
                  </a:lnTo>
                  <a:cubicBezTo>
                    <a:pt x="1034" y="1052"/>
                    <a:pt x="1120" y="1052"/>
                    <a:pt x="1270" y="956"/>
                  </a:cubicBezTo>
                  <a:lnTo>
                    <a:pt x="2154" y="437"/>
                  </a:lnTo>
                  <a:cubicBezTo>
                    <a:pt x="2071" y="414"/>
                    <a:pt x="1990" y="393"/>
                    <a:pt x="1910" y="371"/>
                  </a:cubicBezTo>
                  <a:cubicBezTo>
                    <a:pt x="1721" y="321"/>
                    <a:pt x="1672" y="78"/>
                    <a:pt x="1635" y="0"/>
                  </a:cubicBezTo>
                  <a:lnTo>
                    <a:pt x="520" y="0"/>
                  </a:lnTo>
                  <a:cubicBezTo>
                    <a:pt x="482" y="78"/>
                    <a:pt x="431" y="321"/>
                    <a:pt x="246" y="371"/>
                  </a:cubicBezTo>
                  <a:cubicBezTo>
                    <a:pt x="164" y="393"/>
                    <a:pt x="82" y="414"/>
                    <a:pt x="0" y="437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71"/>
            <p:cNvSpPr/>
            <p:nvPr/>
          </p:nvSpPr>
          <p:spPr>
            <a:xfrm>
              <a:off x="7465536" y="4076550"/>
              <a:ext cx="81912" cy="68727"/>
            </a:xfrm>
            <a:custGeom>
              <a:avLst/>
              <a:gdLst/>
              <a:ahLst/>
              <a:cxnLst/>
              <a:rect l="l" t="t" r="r" b="b"/>
              <a:pathLst>
                <a:path w="2839" h="2382" extrusionOk="0">
                  <a:moveTo>
                    <a:pt x="0" y="917"/>
                  </a:moveTo>
                  <a:cubicBezTo>
                    <a:pt x="0" y="1368"/>
                    <a:pt x="373" y="1920"/>
                    <a:pt x="864" y="2194"/>
                  </a:cubicBezTo>
                  <a:cubicBezTo>
                    <a:pt x="928" y="2230"/>
                    <a:pt x="994" y="2262"/>
                    <a:pt x="1063" y="2287"/>
                  </a:cubicBezTo>
                  <a:cubicBezTo>
                    <a:pt x="1321" y="2382"/>
                    <a:pt x="1517" y="2382"/>
                    <a:pt x="1775" y="2287"/>
                  </a:cubicBezTo>
                  <a:cubicBezTo>
                    <a:pt x="1843" y="2262"/>
                    <a:pt x="1910" y="2230"/>
                    <a:pt x="1976" y="2194"/>
                  </a:cubicBezTo>
                  <a:cubicBezTo>
                    <a:pt x="2465" y="1920"/>
                    <a:pt x="2838" y="1368"/>
                    <a:pt x="2838" y="917"/>
                  </a:cubicBezTo>
                  <a:lnTo>
                    <a:pt x="2838" y="481"/>
                  </a:lnTo>
                  <a:cubicBezTo>
                    <a:pt x="2263" y="443"/>
                    <a:pt x="2349" y="1"/>
                    <a:pt x="1953" y="104"/>
                  </a:cubicBezTo>
                  <a:cubicBezTo>
                    <a:pt x="1646" y="184"/>
                    <a:pt x="1533" y="223"/>
                    <a:pt x="1419" y="223"/>
                  </a:cubicBezTo>
                  <a:cubicBezTo>
                    <a:pt x="1306" y="223"/>
                    <a:pt x="1192" y="184"/>
                    <a:pt x="885" y="104"/>
                  </a:cubicBezTo>
                  <a:cubicBezTo>
                    <a:pt x="488" y="1"/>
                    <a:pt x="574" y="443"/>
                    <a:pt x="0" y="481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71"/>
            <p:cNvSpPr/>
            <p:nvPr/>
          </p:nvSpPr>
          <p:spPr>
            <a:xfrm>
              <a:off x="7217953" y="4044841"/>
              <a:ext cx="82143" cy="54935"/>
            </a:xfrm>
            <a:custGeom>
              <a:avLst/>
              <a:gdLst/>
              <a:ahLst/>
              <a:cxnLst/>
              <a:rect l="l" t="t" r="r" b="b"/>
              <a:pathLst>
                <a:path w="2847" h="1904" extrusionOk="0">
                  <a:moveTo>
                    <a:pt x="1424" y="0"/>
                  </a:moveTo>
                  <a:cubicBezTo>
                    <a:pt x="712" y="12"/>
                    <a:pt x="1" y="548"/>
                    <a:pt x="1" y="1605"/>
                  </a:cubicBezTo>
                  <a:lnTo>
                    <a:pt x="1544" y="1904"/>
                  </a:lnTo>
                  <a:lnTo>
                    <a:pt x="2846" y="1605"/>
                  </a:lnTo>
                  <a:cubicBezTo>
                    <a:pt x="2846" y="548"/>
                    <a:pt x="2134" y="12"/>
                    <a:pt x="1424" y="0"/>
                  </a:cubicBezTo>
                  <a:close/>
                </a:path>
              </a:pathLst>
            </a:custGeom>
            <a:solidFill>
              <a:srgbClr val="6D80A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71"/>
            <p:cNvSpPr/>
            <p:nvPr/>
          </p:nvSpPr>
          <p:spPr>
            <a:xfrm>
              <a:off x="7201622" y="4152778"/>
              <a:ext cx="114573" cy="42644"/>
            </a:xfrm>
            <a:custGeom>
              <a:avLst/>
              <a:gdLst/>
              <a:ahLst/>
              <a:cxnLst/>
              <a:rect l="l" t="t" r="r" b="b"/>
              <a:pathLst>
                <a:path w="3971" h="1478" extrusionOk="0">
                  <a:moveTo>
                    <a:pt x="1" y="984"/>
                  </a:moveTo>
                  <a:lnTo>
                    <a:pt x="1" y="1362"/>
                  </a:lnTo>
                  <a:cubicBezTo>
                    <a:pt x="1" y="1399"/>
                    <a:pt x="21" y="1435"/>
                    <a:pt x="48" y="1455"/>
                  </a:cubicBezTo>
                  <a:cubicBezTo>
                    <a:pt x="67" y="1468"/>
                    <a:pt x="91" y="1478"/>
                    <a:pt x="116" y="1478"/>
                  </a:cubicBezTo>
                  <a:lnTo>
                    <a:pt x="3855" y="1478"/>
                  </a:lnTo>
                  <a:cubicBezTo>
                    <a:pt x="3881" y="1478"/>
                    <a:pt x="3904" y="1468"/>
                    <a:pt x="3923" y="1455"/>
                  </a:cubicBezTo>
                  <a:cubicBezTo>
                    <a:pt x="3952" y="1433"/>
                    <a:pt x="3970" y="1399"/>
                    <a:pt x="3970" y="1362"/>
                  </a:cubicBezTo>
                  <a:lnTo>
                    <a:pt x="3970" y="984"/>
                  </a:lnTo>
                  <a:cubicBezTo>
                    <a:pt x="3970" y="318"/>
                    <a:pt x="3521" y="132"/>
                    <a:pt x="3061" y="0"/>
                  </a:cubicBezTo>
                  <a:lnTo>
                    <a:pt x="910" y="0"/>
                  </a:lnTo>
                  <a:cubicBezTo>
                    <a:pt x="450" y="132"/>
                    <a:pt x="1" y="318"/>
                    <a:pt x="1" y="984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71"/>
            <p:cNvSpPr/>
            <p:nvPr/>
          </p:nvSpPr>
          <p:spPr>
            <a:xfrm>
              <a:off x="7227965" y="4140602"/>
              <a:ext cx="62148" cy="30382"/>
            </a:xfrm>
            <a:custGeom>
              <a:avLst/>
              <a:gdLst/>
              <a:ahLst/>
              <a:cxnLst/>
              <a:rect l="l" t="t" r="r" b="b"/>
              <a:pathLst>
                <a:path w="2154" h="1053" extrusionOk="0">
                  <a:moveTo>
                    <a:pt x="0" y="438"/>
                  </a:moveTo>
                  <a:lnTo>
                    <a:pt x="884" y="956"/>
                  </a:lnTo>
                  <a:cubicBezTo>
                    <a:pt x="1034" y="1053"/>
                    <a:pt x="1120" y="1053"/>
                    <a:pt x="1269" y="956"/>
                  </a:cubicBezTo>
                  <a:lnTo>
                    <a:pt x="2154" y="438"/>
                  </a:lnTo>
                  <a:cubicBezTo>
                    <a:pt x="2071" y="415"/>
                    <a:pt x="1988" y="393"/>
                    <a:pt x="1909" y="372"/>
                  </a:cubicBezTo>
                  <a:cubicBezTo>
                    <a:pt x="1721" y="321"/>
                    <a:pt x="1672" y="79"/>
                    <a:pt x="1634" y="1"/>
                  </a:cubicBezTo>
                  <a:lnTo>
                    <a:pt x="519" y="1"/>
                  </a:lnTo>
                  <a:cubicBezTo>
                    <a:pt x="482" y="79"/>
                    <a:pt x="431" y="321"/>
                    <a:pt x="244" y="372"/>
                  </a:cubicBezTo>
                  <a:cubicBezTo>
                    <a:pt x="164" y="393"/>
                    <a:pt x="82" y="415"/>
                    <a:pt x="0" y="438"/>
                  </a:cubicBezTo>
                  <a:close/>
                </a:path>
              </a:pathLst>
            </a:custGeom>
            <a:solidFill>
              <a:srgbClr val="FED1A3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71"/>
            <p:cNvSpPr/>
            <p:nvPr/>
          </p:nvSpPr>
          <p:spPr>
            <a:xfrm>
              <a:off x="7218212" y="4077415"/>
              <a:ext cx="81912" cy="68496"/>
            </a:xfrm>
            <a:custGeom>
              <a:avLst/>
              <a:gdLst/>
              <a:ahLst/>
              <a:cxnLst/>
              <a:rect l="l" t="t" r="r" b="b"/>
              <a:pathLst>
                <a:path w="2839" h="2374" extrusionOk="0">
                  <a:moveTo>
                    <a:pt x="1" y="913"/>
                  </a:moveTo>
                  <a:cubicBezTo>
                    <a:pt x="1" y="1362"/>
                    <a:pt x="375" y="1913"/>
                    <a:pt x="864" y="2186"/>
                  </a:cubicBezTo>
                  <a:cubicBezTo>
                    <a:pt x="929" y="2221"/>
                    <a:pt x="996" y="2253"/>
                    <a:pt x="1065" y="2278"/>
                  </a:cubicBezTo>
                  <a:cubicBezTo>
                    <a:pt x="1323" y="2373"/>
                    <a:pt x="1519" y="2373"/>
                    <a:pt x="1776" y="2278"/>
                  </a:cubicBezTo>
                  <a:cubicBezTo>
                    <a:pt x="1845" y="2253"/>
                    <a:pt x="1912" y="2221"/>
                    <a:pt x="1977" y="2186"/>
                  </a:cubicBezTo>
                  <a:cubicBezTo>
                    <a:pt x="2466" y="1913"/>
                    <a:pt x="2839" y="1362"/>
                    <a:pt x="2839" y="913"/>
                  </a:cubicBezTo>
                  <a:lnTo>
                    <a:pt x="2839" y="477"/>
                  </a:lnTo>
                  <a:cubicBezTo>
                    <a:pt x="2265" y="439"/>
                    <a:pt x="2351" y="0"/>
                    <a:pt x="1955" y="101"/>
                  </a:cubicBezTo>
                  <a:cubicBezTo>
                    <a:pt x="1647" y="180"/>
                    <a:pt x="1535" y="221"/>
                    <a:pt x="1420" y="219"/>
                  </a:cubicBezTo>
                  <a:cubicBezTo>
                    <a:pt x="1306" y="221"/>
                    <a:pt x="1193" y="180"/>
                    <a:pt x="887" y="101"/>
                  </a:cubicBezTo>
                  <a:cubicBezTo>
                    <a:pt x="490" y="0"/>
                    <a:pt x="576" y="439"/>
                    <a:pt x="1" y="477"/>
                  </a:cubicBezTo>
                  <a:cubicBezTo>
                    <a:pt x="1" y="477"/>
                    <a:pt x="1" y="913"/>
                    <a:pt x="1" y="913"/>
                  </a:cubicBezTo>
                  <a:close/>
                </a:path>
              </a:pathLst>
            </a:custGeom>
            <a:solidFill>
              <a:srgbClr val="FFE5C1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71"/>
            <p:cNvSpPr/>
            <p:nvPr/>
          </p:nvSpPr>
          <p:spPr>
            <a:xfrm>
              <a:off x="7361263" y="4146546"/>
              <a:ext cx="47953" cy="47982"/>
            </a:xfrm>
            <a:custGeom>
              <a:avLst/>
              <a:gdLst/>
              <a:ahLst/>
              <a:cxnLst/>
              <a:rect l="l" t="t" r="r" b="b"/>
              <a:pathLst>
                <a:path w="1662" h="1663" extrusionOk="0">
                  <a:moveTo>
                    <a:pt x="832" y="1663"/>
                  </a:moveTo>
                  <a:cubicBezTo>
                    <a:pt x="1289" y="1663"/>
                    <a:pt x="1662" y="1289"/>
                    <a:pt x="1662" y="831"/>
                  </a:cubicBezTo>
                  <a:cubicBezTo>
                    <a:pt x="1662" y="373"/>
                    <a:pt x="1289" y="0"/>
                    <a:pt x="832" y="0"/>
                  </a:cubicBezTo>
                  <a:cubicBezTo>
                    <a:pt x="373" y="0"/>
                    <a:pt x="0" y="373"/>
                    <a:pt x="0" y="831"/>
                  </a:cubicBezTo>
                  <a:cubicBezTo>
                    <a:pt x="0" y="1289"/>
                    <a:pt x="373" y="1663"/>
                    <a:pt x="832" y="1663"/>
                  </a:cubicBezTo>
                  <a:close/>
                </a:path>
              </a:pathLst>
            </a:custGeom>
            <a:solidFill>
              <a:srgbClr val="8CA577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71"/>
            <p:cNvSpPr/>
            <p:nvPr/>
          </p:nvSpPr>
          <p:spPr>
            <a:xfrm>
              <a:off x="7196083" y="3837622"/>
              <a:ext cx="372919" cy="363340"/>
            </a:xfrm>
            <a:custGeom>
              <a:avLst/>
              <a:gdLst/>
              <a:ahLst/>
              <a:cxnLst/>
              <a:rect l="l" t="t" r="r" b="b"/>
              <a:pathLst>
                <a:path w="12925" h="12593" extrusionOk="0">
                  <a:moveTo>
                    <a:pt x="5454" y="554"/>
                  </a:moveTo>
                  <a:lnTo>
                    <a:pt x="5454" y="554"/>
                  </a:lnTo>
                  <a:cubicBezTo>
                    <a:pt x="5294" y="731"/>
                    <a:pt x="5147" y="947"/>
                    <a:pt x="5015" y="1200"/>
                  </a:cubicBezTo>
                  <a:cubicBezTo>
                    <a:pt x="4952" y="1321"/>
                    <a:pt x="4896" y="1450"/>
                    <a:pt x="4842" y="1583"/>
                  </a:cubicBezTo>
                  <a:cubicBezTo>
                    <a:pt x="4590" y="1513"/>
                    <a:pt x="4354" y="1428"/>
                    <a:pt x="4139" y="1329"/>
                  </a:cubicBezTo>
                  <a:cubicBezTo>
                    <a:pt x="4512" y="984"/>
                    <a:pt x="4960" y="717"/>
                    <a:pt x="5454" y="554"/>
                  </a:cubicBezTo>
                  <a:close/>
                  <a:moveTo>
                    <a:pt x="7658" y="554"/>
                  </a:moveTo>
                  <a:cubicBezTo>
                    <a:pt x="8152" y="717"/>
                    <a:pt x="8600" y="984"/>
                    <a:pt x="8973" y="1329"/>
                  </a:cubicBezTo>
                  <a:cubicBezTo>
                    <a:pt x="8758" y="1428"/>
                    <a:pt x="8522" y="1513"/>
                    <a:pt x="8270" y="1583"/>
                  </a:cubicBezTo>
                  <a:cubicBezTo>
                    <a:pt x="8217" y="1450"/>
                    <a:pt x="8160" y="1321"/>
                    <a:pt x="8097" y="1200"/>
                  </a:cubicBezTo>
                  <a:cubicBezTo>
                    <a:pt x="7965" y="947"/>
                    <a:pt x="7818" y="731"/>
                    <a:pt x="7658" y="554"/>
                  </a:cubicBezTo>
                  <a:close/>
                  <a:moveTo>
                    <a:pt x="6750" y="398"/>
                  </a:moveTo>
                  <a:cubicBezTo>
                    <a:pt x="7126" y="484"/>
                    <a:pt x="7480" y="821"/>
                    <a:pt x="7766" y="1372"/>
                  </a:cubicBezTo>
                  <a:cubicBezTo>
                    <a:pt x="7815" y="1465"/>
                    <a:pt x="7861" y="1565"/>
                    <a:pt x="7904" y="1669"/>
                  </a:cubicBezTo>
                  <a:cubicBezTo>
                    <a:pt x="7539" y="1744"/>
                    <a:pt x="7149" y="1789"/>
                    <a:pt x="6750" y="1800"/>
                  </a:cubicBezTo>
                  <a:lnTo>
                    <a:pt x="6750" y="398"/>
                  </a:lnTo>
                  <a:close/>
                  <a:moveTo>
                    <a:pt x="6367" y="401"/>
                  </a:moveTo>
                  <a:lnTo>
                    <a:pt x="6367" y="1803"/>
                  </a:lnTo>
                  <a:cubicBezTo>
                    <a:pt x="5969" y="1792"/>
                    <a:pt x="5580" y="1747"/>
                    <a:pt x="5215" y="1672"/>
                  </a:cubicBezTo>
                  <a:cubicBezTo>
                    <a:pt x="5258" y="1570"/>
                    <a:pt x="5302" y="1470"/>
                    <a:pt x="5353" y="1375"/>
                  </a:cubicBezTo>
                  <a:cubicBezTo>
                    <a:pt x="5637" y="824"/>
                    <a:pt x="5992" y="487"/>
                    <a:pt x="6367" y="401"/>
                  </a:cubicBezTo>
                  <a:close/>
                  <a:moveTo>
                    <a:pt x="3863" y="1620"/>
                  </a:moveTo>
                  <a:cubicBezTo>
                    <a:pt x="4121" y="1751"/>
                    <a:pt x="4408" y="1861"/>
                    <a:pt x="4715" y="1947"/>
                  </a:cubicBezTo>
                  <a:cubicBezTo>
                    <a:pt x="4543" y="2491"/>
                    <a:pt x="4445" y="3108"/>
                    <a:pt x="4429" y="3752"/>
                  </a:cubicBezTo>
                  <a:lnTo>
                    <a:pt x="3004" y="3752"/>
                  </a:lnTo>
                  <a:cubicBezTo>
                    <a:pt x="3047" y="2941"/>
                    <a:pt x="3365" y="2200"/>
                    <a:pt x="3863" y="1620"/>
                  </a:cubicBezTo>
                  <a:close/>
                  <a:moveTo>
                    <a:pt x="5083" y="2039"/>
                  </a:moveTo>
                  <a:cubicBezTo>
                    <a:pt x="5486" y="2125"/>
                    <a:pt x="5919" y="2175"/>
                    <a:pt x="6367" y="2188"/>
                  </a:cubicBezTo>
                  <a:lnTo>
                    <a:pt x="6367" y="3752"/>
                  </a:lnTo>
                  <a:lnTo>
                    <a:pt x="4808" y="3752"/>
                  </a:lnTo>
                  <a:cubicBezTo>
                    <a:pt x="4824" y="3137"/>
                    <a:pt x="4919" y="2551"/>
                    <a:pt x="5083" y="2039"/>
                  </a:cubicBezTo>
                  <a:close/>
                  <a:moveTo>
                    <a:pt x="8040" y="2031"/>
                  </a:moveTo>
                  <a:cubicBezTo>
                    <a:pt x="8206" y="2547"/>
                    <a:pt x="8301" y="3136"/>
                    <a:pt x="8316" y="3752"/>
                  </a:cubicBezTo>
                  <a:lnTo>
                    <a:pt x="6750" y="3752"/>
                  </a:lnTo>
                  <a:lnTo>
                    <a:pt x="6750" y="2180"/>
                  </a:lnTo>
                  <a:cubicBezTo>
                    <a:pt x="7201" y="2169"/>
                    <a:pt x="7635" y="2119"/>
                    <a:pt x="8040" y="2031"/>
                  </a:cubicBezTo>
                  <a:close/>
                  <a:moveTo>
                    <a:pt x="9249" y="1622"/>
                  </a:moveTo>
                  <a:cubicBezTo>
                    <a:pt x="9747" y="2200"/>
                    <a:pt x="10065" y="2941"/>
                    <a:pt x="10106" y="3752"/>
                  </a:cubicBezTo>
                  <a:lnTo>
                    <a:pt x="8684" y="3752"/>
                  </a:lnTo>
                  <a:cubicBezTo>
                    <a:pt x="8668" y="3108"/>
                    <a:pt x="8569" y="2491"/>
                    <a:pt x="8399" y="1947"/>
                  </a:cubicBezTo>
                  <a:cubicBezTo>
                    <a:pt x="8706" y="1861"/>
                    <a:pt x="8991" y="1751"/>
                    <a:pt x="9249" y="1622"/>
                  </a:cubicBezTo>
                  <a:close/>
                  <a:moveTo>
                    <a:pt x="6367" y="4117"/>
                  </a:moveTo>
                  <a:lnTo>
                    <a:pt x="6367" y="5684"/>
                  </a:lnTo>
                  <a:cubicBezTo>
                    <a:pt x="5919" y="5694"/>
                    <a:pt x="5486" y="5745"/>
                    <a:pt x="5083" y="5832"/>
                  </a:cubicBezTo>
                  <a:cubicBezTo>
                    <a:pt x="4919" y="5318"/>
                    <a:pt x="4824" y="4732"/>
                    <a:pt x="4807" y="4117"/>
                  </a:cubicBezTo>
                  <a:close/>
                  <a:moveTo>
                    <a:pt x="8310" y="4117"/>
                  </a:moveTo>
                  <a:cubicBezTo>
                    <a:pt x="8295" y="4732"/>
                    <a:pt x="8200" y="5318"/>
                    <a:pt x="8036" y="5832"/>
                  </a:cubicBezTo>
                  <a:cubicBezTo>
                    <a:pt x="7632" y="5745"/>
                    <a:pt x="7198" y="5694"/>
                    <a:pt x="6750" y="5684"/>
                  </a:cubicBezTo>
                  <a:lnTo>
                    <a:pt x="6750" y="4117"/>
                  </a:lnTo>
                  <a:close/>
                  <a:moveTo>
                    <a:pt x="4429" y="4117"/>
                  </a:moveTo>
                  <a:cubicBezTo>
                    <a:pt x="4445" y="4762"/>
                    <a:pt x="4543" y="5378"/>
                    <a:pt x="4715" y="5923"/>
                  </a:cubicBezTo>
                  <a:cubicBezTo>
                    <a:pt x="4408" y="6010"/>
                    <a:pt x="4121" y="6119"/>
                    <a:pt x="3863" y="6250"/>
                  </a:cubicBezTo>
                  <a:cubicBezTo>
                    <a:pt x="3365" y="5671"/>
                    <a:pt x="3047" y="4929"/>
                    <a:pt x="3004" y="4117"/>
                  </a:cubicBezTo>
                  <a:close/>
                  <a:moveTo>
                    <a:pt x="10106" y="4117"/>
                  </a:moveTo>
                  <a:cubicBezTo>
                    <a:pt x="10065" y="4929"/>
                    <a:pt x="9747" y="5670"/>
                    <a:pt x="9249" y="6250"/>
                  </a:cubicBezTo>
                  <a:cubicBezTo>
                    <a:pt x="8991" y="6119"/>
                    <a:pt x="8704" y="6010"/>
                    <a:pt x="8399" y="5923"/>
                  </a:cubicBezTo>
                  <a:cubicBezTo>
                    <a:pt x="8569" y="5378"/>
                    <a:pt x="8668" y="4762"/>
                    <a:pt x="8684" y="4117"/>
                  </a:cubicBezTo>
                  <a:close/>
                  <a:moveTo>
                    <a:pt x="4842" y="6291"/>
                  </a:moveTo>
                  <a:cubicBezTo>
                    <a:pt x="4896" y="6424"/>
                    <a:pt x="4952" y="6553"/>
                    <a:pt x="5015" y="6674"/>
                  </a:cubicBezTo>
                  <a:cubicBezTo>
                    <a:pt x="5147" y="6928"/>
                    <a:pt x="5294" y="7144"/>
                    <a:pt x="5454" y="7320"/>
                  </a:cubicBezTo>
                  <a:cubicBezTo>
                    <a:pt x="4960" y="7158"/>
                    <a:pt x="4514" y="6891"/>
                    <a:pt x="4141" y="6546"/>
                  </a:cubicBezTo>
                  <a:cubicBezTo>
                    <a:pt x="4354" y="6446"/>
                    <a:pt x="4590" y="6362"/>
                    <a:pt x="4842" y="6291"/>
                  </a:cubicBezTo>
                  <a:close/>
                  <a:moveTo>
                    <a:pt x="8270" y="6291"/>
                  </a:moveTo>
                  <a:cubicBezTo>
                    <a:pt x="8522" y="6362"/>
                    <a:pt x="8758" y="6446"/>
                    <a:pt x="8971" y="6546"/>
                  </a:cubicBezTo>
                  <a:cubicBezTo>
                    <a:pt x="8600" y="6891"/>
                    <a:pt x="8152" y="7158"/>
                    <a:pt x="7658" y="7320"/>
                  </a:cubicBezTo>
                  <a:cubicBezTo>
                    <a:pt x="7818" y="7144"/>
                    <a:pt x="7965" y="6928"/>
                    <a:pt x="8097" y="6674"/>
                  </a:cubicBezTo>
                  <a:cubicBezTo>
                    <a:pt x="8160" y="6553"/>
                    <a:pt x="8217" y="6424"/>
                    <a:pt x="8270" y="6291"/>
                  </a:cubicBezTo>
                  <a:close/>
                  <a:moveTo>
                    <a:pt x="6367" y="6072"/>
                  </a:moveTo>
                  <a:lnTo>
                    <a:pt x="6367" y="7474"/>
                  </a:lnTo>
                  <a:cubicBezTo>
                    <a:pt x="5992" y="7388"/>
                    <a:pt x="5637" y="7050"/>
                    <a:pt x="5351" y="6500"/>
                  </a:cubicBezTo>
                  <a:cubicBezTo>
                    <a:pt x="5302" y="6404"/>
                    <a:pt x="5256" y="6305"/>
                    <a:pt x="5215" y="6202"/>
                  </a:cubicBezTo>
                  <a:cubicBezTo>
                    <a:pt x="5580" y="6127"/>
                    <a:pt x="5969" y="6082"/>
                    <a:pt x="6367" y="6072"/>
                  </a:cubicBezTo>
                  <a:close/>
                  <a:moveTo>
                    <a:pt x="6750" y="6073"/>
                  </a:moveTo>
                  <a:cubicBezTo>
                    <a:pt x="7149" y="6084"/>
                    <a:pt x="7539" y="6128"/>
                    <a:pt x="7904" y="6204"/>
                  </a:cubicBezTo>
                  <a:cubicBezTo>
                    <a:pt x="7861" y="6308"/>
                    <a:pt x="7815" y="6408"/>
                    <a:pt x="7766" y="6501"/>
                  </a:cubicBezTo>
                  <a:cubicBezTo>
                    <a:pt x="7480" y="7052"/>
                    <a:pt x="7126" y="7389"/>
                    <a:pt x="6750" y="7475"/>
                  </a:cubicBezTo>
                  <a:lnTo>
                    <a:pt x="6750" y="6073"/>
                  </a:lnTo>
                  <a:close/>
                  <a:moveTo>
                    <a:pt x="10749" y="7339"/>
                  </a:moveTo>
                  <a:cubicBezTo>
                    <a:pt x="11292" y="7349"/>
                    <a:pt x="11870" y="7722"/>
                    <a:pt x="11969" y="8515"/>
                  </a:cubicBezTo>
                  <a:cubicBezTo>
                    <a:pt x="11893" y="8480"/>
                    <a:pt x="11844" y="8429"/>
                    <a:pt x="11791" y="8374"/>
                  </a:cubicBezTo>
                  <a:cubicBezTo>
                    <a:pt x="11705" y="8286"/>
                    <a:pt x="11592" y="8172"/>
                    <a:pt x="11394" y="8172"/>
                  </a:cubicBezTo>
                  <a:cubicBezTo>
                    <a:pt x="11346" y="8172"/>
                    <a:pt x="11294" y="8178"/>
                    <a:pt x="11237" y="8193"/>
                  </a:cubicBezTo>
                  <a:cubicBezTo>
                    <a:pt x="11165" y="8211"/>
                    <a:pt x="11102" y="8228"/>
                    <a:pt x="11048" y="8244"/>
                  </a:cubicBezTo>
                  <a:cubicBezTo>
                    <a:pt x="10890" y="8285"/>
                    <a:pt x="10812" y="8307"/>
                    <a:pt x="10749" y="8307"/>
                  </a:cubicBezTo>
                  <a:cubicBezTo>
                    <a:pt x="10686" y="8307"/>
                    <a:pt x="10606" y="8285"/>
                    <a:pt x="10448" y="8242"/>
                  </a:cubicBezTo>
                  <a:cubicBezTo>
                    <a:pt x="10395" y="8228"/>
                    <a:pt x="10333" y="8211"/>
                    <a:pt x="10261" y="8193"/>
                  </a:cubicBezTo>
                  <a:cubicBezTo>
                    <a:pt x="10204" y="8178"/>
                    <a:pt x="10152" y="8172"/>
                    <a:pt x="10105" y="8172"/>
                  </a:cubicBezTo>
                  <a:cubicBezTo>
                    <a:pt x="9906" y="8172"/>
                    <a:pt x="9793" y="8286"/>
                    <a:pt x="9708" y="8374"/>
                  </a:cubicBezTo>
                  <a:cubicBezTo>
                    <a:pt x="9654" y="8429"/>
                    <a:pt x="9605" y="8480"/>
                    <a:pt x="9530" y="8515"/>
                  </a:cubicBezTo>
                  <a:cubicBezTo>
                    <a:pt x="9626" y="7722"/>
                    <a:pt x="10206" y="7349"/>
                    <a:pt x="10749" y="7339"/>
                  </a:cubicBezTo>
                  <a:close/>
                  <a:moveTo>
                    <a:pt x="2182" y="7368"/>
                  </a:moveTo>
                  <a:cubicBezTo>
                    <a:pt x="2724" y="7379"/>
                    <a:pt x="3303" y="7751"/>
                    <a:pt x="3400" y="8544"/>
                  </a:cubicBezTo>
                  <a:cubicBezTo>
                    <a:pt x="3326" y="8509"/>
                    <a:pt x="3276" y="8458"/>
                    <a:pt x="3224" y="8403"/>
                  </a:cubicBezTo>
                  <a:cubicBezTo>
                    <a:pt x="3136" y="8316"/>
                    <a:pt x="3026" y="8202"/>
                    <a:pt x="2828" y="8202"/>
                  </a:cubicBezTo>
                  <a:cubicBezTo>
                    <a:pt x="2780" y="8202"/>
                    <a:pt x="2728" y="8208"/>
                    <a:pt x="2670" y="8224"/>
                  </a:cubicBezTo>
                  <a:cubicBezTo>
                    <a:pt x="2593" y="8242"/>
                    <a:pt x="2529" y="8261"/>
                    <a:pt x="2474" y="8274"/>
                  </a:cubicBezTo>
                  <a:cubicBezTo>
                    <a:pt x="2322" y="8316"/>
                    <a:pt x="2245" y="8336"/>
                    <a:pt x="2184" y="8336"/>
                  </a:cubicBezTo>
                  <a:lnTo>
                    <a:pt x="2179" y="8336"/>
                  </a:lnTo>
                  <a:cubicBezTo>
                    <a:pt x="2118" y="8336"/>
                    <a:pt x="2041" y="8316"/>
                    <a:pt x="1889" y="8274"/>
                  </a:cubicBezTo>
                  <a:cubicBezTo>
                    <a:pt x="1834" y="8259"/>
                    <a:pt x="1770" y="8242"/>
                    <a:pt x="1694" y="8224"/>
                  </a:cubicBezTo>
                  <a:cubicBezTo>
                    <a:pt x="1636" y="8208"/>
                    <a:pt x="1583" y="8202"/>
                    <a:pt x="1535" y="8202"/>
                  </a:cubicBezTo>
                  <a:cubicBezTo>
                    <a:pt x="1337" y="8202"/>
                    <a:pt x="1226" y="8315"/>
                    <a:pt x="1141" y="8403"/>
                  </a:cubicBezTo>
                  <a:cubicBezTo>
                    <a:pt x="1087" y="8458"/>
                    <a:pt x="1036" y="8509"/>
                    <a:pt x="963" y="8544"/>
                  </a:cubicBezTo>
                  <a:cubicBezTo>
                    <a:pt x="1059" y="7751"/>
                    <a:pt x="1639" y="7379"/>
                    <a:pt x="2182" y="7368"/>
                  </a:cubicBezTo>
                  <a:close/>
                  <a:moveTo>
                    <a:pt x="11394" y="8546"/>
                  </a:moveTo>
                  <a:cubicBezTo>
                    <a:pt x="11434" y="8546"/>
                    <a:pt x="11457" y="8570"/>
                    <a:pt x="11522" y="8636"/>
                  </a:cubicBezTo>
                  <a:cubicBezTo>
                    <a:pt x="11611" y="8728"/>
                    <a:pt x="11738" y="8857"/>
                    <a:pt x="11985" y="8915"/>
                  </a:cubicBezTo>
                  <a:lnTo>
                    <a:pt x="11985" y="9189"/>
                  </a:lnTo>
                  <a:cubicBezTo>
                    <a:pt x="11985" y="9630"/>
                    <a:pt x="11534" y="10201"/>
                    <a:pt x="11041" y="10383"/>
                  </a:cubicBezTo>
                  <a:cubicBezTo>
                    <a:pt x="10932" y="10423"/>
                    <a:pt x="10840" y="10443"/>
                    <a:pt x="10748" y="10443"/>
                  </a:cubicBezTo>
                  <a:cubicBezTo>
                    <a:pt x="10657" y="10443"/>
                    <a:pt x="10565" y="10423"/>
                    <a:pt x="10458" y="10383"/>
                  </a:cubicBezTo>
                  <a:cubicBezTo>
                    <a:pt x="9962" y="10201"/>
                    <a:pt x="9511" y="9630"/>
                    <a:pt x="9511" y="9189"/>
                  </a:cubicBezTo>
                  <a:lnTo>
                    <a:pt x="9511" y="8915"/>
                  </a:lnTo>
                  <a:cubicBezTo>
                    <a:pt x="9758" y="8859"/>
                    <a:pt x="9885" y="8728"/>
                    <a:pt x="9976" y="8636"/>
                  </a:cubicBezTo>
                  <a:cubicBezTo>
                    <a:pt x="10040" y="8571"/>
                    <a:pt x="10064" y="8546"/>
                    <a:pt x="10105" y="8546"/>
                  </a:cubicBezTo>
                  <a:cubicBezTo>
                    <a:pt x="10121" y="8546"/>
                    <a:pt x="10140" y="8550"/>
                    <a:pt x="10165" y="8557"/>
                  </a:cubicBezTo>
                  <a:cubicBezTo>
                    <a:pt x="10235" y="8575"/>
                    <a:pt x="10297" y="8592"/>
                    <a:pt x="10349" y="8606"/>
                  </a:cubicBezTo>
                  <a:cubicBezTo>
                    <a:pt x="10534" y="8655"/>
                    <a:pt x="10636" y="8682"/>
                    <a:pt x="10749" y="8682"/>
                  </a:cubicBezTo>
                  <a:cubicBezTo>
                    <a:pt x="10861" y="8682"/>
                    <a:pt x="10962" y="8655"/>
                    <a:pt x="11146" y="8606"/>
                  </a:cubicBezTo>
                  <a:cubicBezTo>
                    <a:pt x="11200" y="8592"/>
                    <a:pt x="11261" y="8575"/>
                    <a:pt x="11333" y="8557"/>
                  </a:cubicBezTo>
                  <a:cubicBezTo>
                    <a:pt x="11359" y="8550"/>
                    <a:pt x="11378" y="8546"/>
                    <a:pt x="11394" y="8546"/>
                  </a:cubicBezTo>
                  <a:close/>
                  <a:moveTo>
                    <a:pt x="2822" y="8580"/>
                  </a:moveTo>
                  <a:cubicBezTo>
                    <a:pt x="2863" y="8580"/>
                    <a:pt x="2886" y="8604"/>
                    <a:pt x="2951" y="8670"/>
                  </a:cubicBezTo>
                  <a:cubicBezTo>
                    <a:pt x="3041" y="8761"/>
                    <a:pt x="3168" y="8891"/>
                    <a:pt x="3414" y="8948"/>
                  </a:cubicBezTo>
                  <a:lnTo>
                    <a:pt x="3414" y="9222"/>
                  </a:lnTo>
                  <a:cubicBezTo>
                    <a:pt x="3414" y="9664"/>
                    <a:pt x="2964" y="10233"/>
                    <a:pt x="2469" y="10417"/>
                  </a:cubicBezTo>
                  <a:cubicBezTo>
                    <a:pt x="2362" y="10457"/>
                    <a:pt x="2270" y="10477"/>
                    <a:pt x="2178" y="10477"/>
                  </a:cubicBezTo>
                  <a:cubicBezTo>
                    <a:pt x="2086" y="10477"/>
                    <a:pt x="1994" y="10457"/>
                    <a:pt x="1886" y="10417"/>
                  </a:cubicBezTo>
                  <a:cubicBezTo>
                    <a:pt x="1392" y="10233"/>
                    <a:pt x="941" y="9664"/>
                    <a:pt x="941" y="9222"/>
                  </a:cubicBezTo>
                  <a:lnTo>
                    <a:pt x="941" y="8948"/>
                  </a:lnTo>
                  <a:cubicBezTo>
                    <a:pt x="1187" y="8891"/>
                    <a:pt x="1315" y="8761"/>
                    <a:pt x="1404" y="8670"/>
                  </a:cubicBezTo>
                  <a:cubicBezTo>
                    <a:pt x="1469" y="8605"/>
                    <a:pt x="1492" y="8580"/>
                    <a:pt x="1534" y="8580"/>
                  </a:cubicBezTo>
                  <a:cubicBezTo>
                    <a:pt x="1550" y="8580"/>
                    <a:pt x="1569" y="8584"/>
                    <a:pt x="1595" y="8590"/>
                  </a:cubicBezTo>
                  <a:cubicBezTo>
                    <a:pt x="1668" y="8610"/>
                    <a:pt x="1733" y="8627"/>
                    <a:pt x="1786" y="8641"/>
                  </a:cubicBezTo>
                  <a:cubicBezTo>
                    <a:pt x="1964" y="8688"/>
                    <a:pt x="2064" y="8716"/>
                    <a:pt x="2174" y="8716"/>
                  </a:cubicBezTo>
                  <a:lnTo>
                    <a:pt x="2181" y="8716"/>
                  </a:lnTo>
                  <a:cubicBezTo>
                    <a:pt x="2291" y="8716"/>
                    <a:pt x="2389" y="8688"/>
                    <a:pt x="2567" y="8642"/>
                  </a:cubicBezTo>
                  <a:cubicBezTo>
                    <a:pt x="2622" y="8627"/>
                    <a:pt x="2687" y="8610"/>
                    <a:pt x="2762" y="8590"/>
                  </a:cubicBezTo>
                  <a:cubicBezTo>
                    <a:pt x="2787" y="8584"/>
                    <a:pt x="2806" y="8580"/>
                    <a:pt x="2822" y="8580"/>
                  </a:cubicBezTo>
                  <a:close/>
                  <a:moveTo>
                    <a:pt x="11208" y="10722"/>
                  </a:moveTo>
                  <a:cubicBezTo>
                    <a:pt x="11245" y="10799"/>
                    <a:pt x="11298" y="10883"/>
                    <a:pt x="11381" y="10945"/>
                  </a:cubicBezTo>
                  <a:lnTo>
                    <a:pt x="10846" y="11258"/>
                  </a:lnTo>
                  <a:cubicBezTo>
                    <a:pt x="10844" y="11259"/>
                    <a:pt x="10841" y="11261"/>
                    <a:pt x="10840" y="11262"/>
                  </a:cubicBezTo>
                  <a:cubicBezTo>
                    <a:pt x="10796" y="11291"/>
                    <a:pt x="10772" y="11305"/>
                    <a:pt x="10749" y="11305"/>
                  </a:cubicBezTo>
                  <a:cubicBezTo>
                    <a:pt x="10726" y="11305"/>
                    <a:pt x="10702" y="11291"/>
                    <a:pt x="10659" y="11262"/>
                  </a:cubicBezTo>
                  <a:cubicBezTo>
                    <a:pt x="10657" y="11261"/>
                    <a:pt x="10654" y="11259"/>
                    <a:pt x="10652" y="11258"/>
                  </a:cubicBezTo>
                  <a:lnTo>
                    <a:pt x="10117" y="10945"/>
                  </a:lnTo>
                  <a:cubicBezTo>
                    <a:pt x="10200" y="10883"/>
                    <a:pt x="10254" y="10799"/>
                    <a:pt x="10290" y="10722"/>
                  </a:cubicBezTo>
                  <a:cubicBezTo>
                    <a:pt x="10303" y="10727"/>
                    <a:pt x="10315" y="10733"/>
                    <a:pt x="10327" y="10738"/>
                  </a:cubicBezTo>
                  <a:cubicBezTo>
                    <a:pt x="10478" y="10793"/>
                    <a:pt x="10613" y="10821"/>
                    <a:pt x="10749" y="10821"/>
                  </a:cubicBezTo>
                  <a:cubicBezTo>
                    <a:pt x="10886" y="10821"/>
                    <a:pt x="11022" y="10793"/>
                    <a:pt x="11172" y="10736"/>
                  </a:cubicBezTo>
                  <a:cubicBezTo>
                    <a:pt x="11183" y="10733"/>
                    <a:pt x="11195" y="10727"/>
                    <a:pt x="11208" y="10722"/>
                  </a:cubicBezTo>
                  <a:close/>
                  <a:moveTo>
                    <a:pt x="2641" y="10755"/>
                  </a:moveTo>
                  <a:cubicBezTo>
                    <a:pt x="2678" y="10831"/>
                    <a:pt x="2731" y="10916"/>
                    <a:pt x="2813" y="10977"/>
                  </a:cubicBezTo>
                  <a:lnTo>
                    <a:pt x="2279" y="11290"/>
                  </a:lnTo>
                  <a:cubicBezTo>
                    <a:pt x="2276" y="11292"/>
                    <a:pt x="2274" y="11293"/>
                    <a:pt x="2271" y="11295"/>
                  </a:cubicBezTo>
                  <a:cubicBezTo>
                    <a:pt x="2227" y="11323"/>
                    <a:pt x="2204" y="11337"/>
                    <a:pt x="2181" y="11337"/>
                  </a:cubicBezTo>
                  <a:cubicBezTo>
                    <a:pt x="2158" y="11337"/>
                    <a:pt x="2135" y="11323"/>
                    <a:pt x="2092" y="11295"/>
                  </a:cubicBezTo>
                  <a:cubicBezTo>
                    <a:pt x="2090" y="11293"/>
                    <a:pt x="2087" y="11292"/>
                    <a:pt x="2086" y="11290"/>
                  </a:cubicBezTo>
                  <a:lnTo>
                    <a:pt x="1550" y="10977"/>
                  </a:lnTo>
                  <a:cubicBezTo>
                    <a:pt x="1631" y="10916"/>
                    <a:pt x="1687" y="10831"/>
                    <a:pt x="1724" y="10755"/>
                  </a:cubicBezTo>
                  <a:cubicBezTo>
                    <a:pt x="1736" y="10761"/>
                    <a:pt x="1748" y="10765"/>
                    <a:pt x="1760" y="10770"/>
                  </a:cubicBezTo>
                  <a:cubicBezTo>
                    <a:pt x="1909" y="10825"/>
                    <a:pt x="2046" y="10853"/>
                    <a:pt x="2182" y="10853"/>
                  </a:cubicBezTo>
                  <a:cubicBezTo>
                    <a:pt x="2319" y="10853"/>
                    <a:pt x="2454" y="10825"/>
                    <a:pt x="2604" y="10770"/>
                  </a:cubicBezTo>
                  <a:cubicBezTo>
                    <a:pt x="2616" y="10765"/>
                    <a:pt x="2629" y="10761"/>
                    <a:pt x="2641" y="10755"/>
                  </a:cubicBezTo>
                  <a:close/>
                  <a:moveTo>
                    <a:pt x="6557" y="10896"/>
                  </a:moveTo>
                  <a:cubicBezTo>
                    <a:pt x="6910" y="10896"/>
                    <a:pt x="7198" y="11184"/>
                    <a:pt x="7198" y="11538"/>
                  </a:cubicBezTo>
                  <a:cubicBezTo>
                    <a:pt x="7198" y="11893"/>
                    <a:pt x="6910" y="12181"/>
                    <a:pt x="6557" y="12181"/>
                  </a:cubicBezTo>
                  <a:cubicBezTo>
                    <a:pt x="6203" y="12181"/>
                    <a:pt x="5914" y="11893"/>
                    <a:pt x="5914" y="11538"/>
                  </a:cubicBezTo>
                  <a:cubicBezTo>
                    <a:pt x="5914" y="11184"/>
                    <a:pt x="6203" y="10896"/>
                    <a:pt x="6557" y="10896"/>
                  </a:cubicBezTo>
                  <a:close/>
                  <a:moveTo>
                    <a:pt x="6555" y="0"/>
                  </a:moveTo>
                  <a:cubicBezTo>
                    <a:pt x="4386" y="0"/>
                    <a:pt x="2621" y="1766"/>
                    <a:pt x="2621" y="3936"/>
                  </a:cubicBezTo>
                  <a:cubicBezTo>
                    <a:pt x="2621" y="6044"/>
                    <a:pt x="4285" y="7770"/>
                    <a:pt x="6367" y="7869"/>
                  </a:cubicBezTo>
                  <a:lnTo>
                    <a:pt x="6367" y="10535"/>
                  </a:lnTo>
                  <a:cubicBezTo>
                    <a:pt x="5956" y="10614"/>
                    <a:pt x="5554" y="11345"/>
                    <a:pt x="5554" y="11345"/>
                  </a:cubicBezTo>
                  <a:lnTo>
                    <a:pt x="4235" y="11345"/>
                  </a:lnTo>
                  <a:cubicBezTo>
                    <a:pt x="4009" y="10936"/>
                    <a:pt x="3534" y="10808"/>
                    <a:pt x="3158" y="10709"/>
                  </a:cubicBezTo>
                  <a:cubicBezTo>
                    <a:pt x="3127" y="10699"/>
                    <a:pt x="3096" y="10692"/>
                    <a:pt x="3064" y="10683"/>
                  </a:cubicBezTo>
                  <a:cubicBezTo>
                    <a:pt x="3027" y="10673"/>
                    <a:pt x="2997" y="10624"/>
                    <a:pt x="2974" y="10572"/>
                  </a:cubicBezTo>
                  <a:cubicBezTo>
                    <a:pt x="3446" y="10250"/>
                    <a:pt x="3797" y="9699"/>
                    <a:pt x="3797" y="9219"/>
                  </a:cubicBezTo>
                  <a:lnTo>
                    <a:pt x="3797" y="8784"/>
                  </a:lnTo>
                  <a:cubicBezTo>
                    <a:pt x="3797" y="8244"/>
                    <a:pt x="3624" y="7783"/>
                    <a:pt x="3296" y="7455"/>
                  </a:cubicBezTo>
                  <a:cubicBezTo>
                    <a:pt x="3001" y="7162"/>
                    <a:pt x="2606" y="6997"/>
                    <a:pt x="2181" y="6990"/>
                  </a:cubicBezTo>
                  <a:lnTo>
                    <a:pt x="2174" y="6990"/>
                  </a:lnTo>
                  <a:cubicBezTo>
                    <a:pt x="1750" y="6997"/>
                    <a:pt x="1354" y="7162"/>
                    <a:pt x="1059" y="7455"/>
                  </a:cubicBezTo>
                  <a:cubicBezTo>
                    <a:pt x="731" y="7783"/>
                    <a:pt x="558" y="8244"/>
                    <a:pt x="558" y="8784"/>
                  </a:cubicBezTo>
                  <a:lnTo>
                    <a:pt x="558" y="9222"/>
                  </a:lnTo>
                  <a:cubicBezTo>
                    <a:pt x="558" y="9702"/>
                    <a:pt x="903" y="10253"/>
                    <a:pt x="1368" y="10575"/>
                  </a:cubicBezTo>
                  <a:cubicBezTo>
                    <a:pt x="1343" y="10627"/>
                    <a:pt x="1314" y="10676"/>
                    <a:pt x="1277" y="10687"/>
                  </a:cubicBezTo>
                  <a:cubicBezTo>
                    <a:pt x="1248" y="10695"/>
                    <a:pt x="1035" y="10753"/>
                    <a:pt x="1030" y="10755"/>
                  </a:cubicBezTo>
                  <a:cubicBezTo>
                    <a:pt x="556" y="10891"/>
                    <a:pt x="1" y="11121"/>
                    <a:pt x="1" y="11913"/>
                  </a:cubicBezTo>
                  <a:lnTo>
                    <a:pt x="1" y="12289"/>
                  </a:lnTo>
                  <a:cubicBezTo>
                    <a:pt x="1" y="12456"/>
                    <a:pt x="137" y="12592"/>
                    <a:pt x="305" y="12592"/>
                  </a:cubicBezTo>
                  <a:lnTo>
                    <a:pt x="1710" y="12592"/>
                  </a:lnTo>
                  <a:cubicBezTo>
                    <a:pt x="1800" y="12592"/>
                    <a:pt x="1880" y="12532"/>
                    <a:pt x="1900" y="12445"/>
                  </a:cubicBezTo>
                  <a:cubicBezTo>
                    <a:pt x="1928" y="12319"/>
                    <a:pt x="1835" y="12209"/>
                    <a:pt x="1716" y="12209"/>
                  </a:cubicBezTo>
                  <a:lnTo>
                    <a:pt x="384" y="12209"/>
                  </a:lnTo>
                  <a:lnTo>
                    <a:pt x="384" y="11904"/>
                  </a:lnTo>
                  <a:cubicBezTo>
                    <a:pt x="384" y="11423"/>
                    <a:pt x="642" y="11258"/>
                    <a:pt x="1079" y="11121"/>
                  </a:cubicBezTo>
                  <a:lnTo>
                    <a:pt x="1886" y="11603"/>
                  </a:lnTo>
                  <a:cubicBezTo>
                    <a:pt x="1990" y="11670"/>
                    <a:pt x="2084" y="11704"/>
                    <a:pt x="2178" y="11704"/>
                  </a:cubicBezTo>
                  <a:cubicBezTo>
                    <a:pt x="2271" y="11704"/>
                    <a:pt x="2365" y="11670"/>
                    <a:pt x="2469" y="11603"/>
                  </a:cubicBezTo>
                  <a:lnTo>
                    <a:pt x="3276" y="11121"/>
                  </a:lnTo>
                  <a:cubicBezTo>
                    <a:pt x="3713" y="11258"/>
                    <a:pt x="3971" y="11423"/>
                    <a:pt x="3971" y="11904"/>
                  </a:cubicBezTo>
                  <a:lnTo>
                    <a:pt x="3971" y="12209"/>
                  </a:lnTo>
                  <a:lnTo>
                    <a:pt x="2575" y="12209"/>
                  </a:lnTo>
                  <a:cubicBezTo>
                    <a:pt x="2486" y="12209"/>
                    <a:pt x="2406" y="12269"/>
                    <a:pt x="2386" y="12355"/>
                  </a:cubicBezTo>
                  <a:cubicBezTo>
                    <a:pt x="2357" y="12480"/>
                    <a:pt x="2452" y="12592"/>
                    <a:pt x="2572" y="12592"/>
                  </a:cubicBezTo>
                  <a:lnTo>
                    <a:pt x="4050" y="12592"/>
                  </a:lnTo>
                  <a:cubicBezTo>
                    <a:pt x="4218" y="12592"/>
                    <a:pt x="4354" y="12456"/>
                    <a:pt x="4354" y="12289"/>
                  </a:cubicBezTo>
                  <a:lnTo>
                    <a:pt x="4354" y="11913"/>
                  </a:lnTo>
                  <a:cubicBezTo>
                    <a:pt x="4354" y="11848"/>
                    <a:pt x="4350" y="11787"/>
                    <a:pt x="4342" y="11729"/>
                  </a:cubicBezTo>
                  <a:lnTo>
                    <a:pt x="5551" y="11729"/>
                  </a:lnTo>
                  <a:cubicBezTo>
                    <a:pt x="5640" y="12198"/>
                    <a:pt x="6055" y="12552"/>
                    <a:pt x="6554" y="12552"/>
                  </a:cubicBezTo>
                  <a:cubicBezTo>
                    <a:pt x="7051" y="12552"/>
                    <a:pt x="7468" y="12198"/>
                    <a:pt x="7557" y="11729"/>
                  </a:cubicBezTo>
                  <a:lnTo>
                    <a:pt x="8579" y="11729"/>
                  </a:lnTo>
                  <a:cubicBezTo>
                    <a:pt x="8574" y="11778"/>
                    <a:pt x="8572" y="11827"/>
                    <a:pt x="8572" y="11881"/>
                  </a:cubicBezTo>
                  <a:lnTo>
                    <a:pt x="8572" y="12250"/>
                  </a:lnTo>
                  <a:cubicBezTo>
                    <a:pt x="8572" y="12417"/>
                    <a:pt x="8707" y="12554"/>
                    <a:pt x="8876" y="12554"/>
                  </a:cubicBezTo>
                  <a:lnTo>
                    <a:pt x="10476" y="12554"/>
                  </a:lnTo>
                  <a:cubicBezTo>
                    <a:pt x="10565" y="12554"/>
                    <a:pt x="10646" y="12494"/>
                    <a:pt x="10666" y="12407"/>
                  </a:cubicBezTo>
                  <a:cubicBezTo>
                    <a:pt x="10694" y="12281"/>
                    <a:pt x="10602" y="12170"/>
                    <a:pt x="10482" y="12170"/>
                  </a:cubicBezTo>
                  <a:lnTo>
                    <a:pt x="8956" y="12170"/>
                  </a:lnTo>
                  <a:lnTo>
                    <a:pt x="8956" y="11865"/>
                  </a:lnTo>
                  <a:cubicBezTo>
                    <a:pt x="8956" y="11385"/>
                    <a:pt x="9214" y="11219"/>
                    <a:pt x="9649" y="11083"/>
                  </a:cubicBezTo>
                  <a:lnTo>
                    <a:pt x="10456" y="11565"/>
                  </a:lnTo>
                  <a:cubicBezTo>
                    <a:pt x="10560" y="11632"/>
                    <a:pt x="10654" y="11666"/>
                    <a:pt x="10748" y="11666"/>
                  </a:cubicBezTo>
                  <a:cubicBezTo>
                    <a:pt x="10841" y="11666"/>
                    <a:pt x="10935" y="11632"/>
                    <a:pt x="11039" y="11563"/>
                  </a:cubicBezTo>
                  <a:lnTo>
                    <a:pt x="11846" y="11083"/>
                  </a:lnTo>
                  <a:cubicBezTo>
                    <a:pt x="12283" y="11219"/>
                    <a:pt x="12541" y="11385"/>
                    <a:pt x="12541" y="11865"/>
                  </a:cubicBezTo>
                  <a:lnTo>
                    <a:pt x="12541" y="12170"/>
                  </a:lnTo>
                  <a:lnTo>
                    <a:pt x="11324" y="12170"/>
                  </a:lnTo>
                  <a:cubicBezTo>
                    <a:pt x="11235" y="12170"/>
                    <a:pt x="11154" y="12230"/>
                    <a:pt x="11134" y="12318"/>
                  </a:cubicBezTo>
                  <a:cubicBezTo>
                    <a:pt x="11108" y="12443"/>
                    <a:pt x="11198" y="12554"/>
                    <a:pt x="11317" y="12554"/>
                  </a:cubicBezTo>
                  <a:lnTo>
                    <a:pt x="12620" y="12554"/>
                  </a:lnTo>
                  <a:cubicBezTo>
                    <a:pt x="12788" y="12554"/>
                    <a:pt x="12924" y="12417"/>
                    <a:pt x="12924" y="12250"/>
                  </a:cubicBezTo>
                  <a:lnTo>
                    <a:pt x="12924" y="11865"/>
                  </a:lnTo>
                  <a:cubicBezTo>
                    <a:pt x="12924" y="10974"/>
                    <a:pt x="12242" y="10785"/>
                    <a:pt x="11742" y="10649"/>
                  </a:cubicBezTo>
                  <a:cubicBezTo>
                    <a:pt x="11711" y="10640"/>
                    <a:pt x="11680" y="10632"/>
                    <a:pt x="11649" y="10623"/>
                  </a:cubicBezTo>
                  <a:cubicBezTo>
                    <a:pt x="11613" y="10614"/>
                    <a:pt x="11584" y="10563"/>
                    <a:pt x="11561" y="10511"/>
                  </a:cubicBezTo>
                  <a:cubicBezTo>
                    <a:pt x="12024" y="10182"/>
                    <a:pt x="12369" y="9626"/>
                    <a:pt x="12369" y="9139"/>
                  </a:cubicBezTo>
                  <a:lnTo>
                    <a:pt x="12369" y="8751"/>
                  </a:lnTo>
                  <a:cubicBezTo>
                    <a:pt x="12369" y="8210"/>
                    <a:pt x="12196" y="7751"/>
                    <a:pt x="11869" y="7423"/>
                  </a:cubicBezTo>
                  <a:cubicBezTo>
                    <a:pt x="11577" y="7130"/>
                    <a:pt x="11183" y="6964"/>
                    <a:pt x="10761" y="6958"/>
                  </a:cubicBezTo>
                  <a:lnTo>
                    <a:pt x="10755" y="6958"/>
                  </a:lnTo>
                  <a:cubicBezTo>
                    <a:pt x="10333" y="6964"/>
                    <a:pt x="9939" y="7130"/>
                    <a:pt x="9646" y="7423"/>
                  </a:cubicBezTo>
                  <a:cubicBezTo>
                    <a:pt x="9319" y="7751"/>
                    <a:pt x="9148" y="8211"/>
                    <a:pt x="9148" y="8751"/>
                  </a:cubicBezTo>
                  <a:lnTo>
                    <a:pt x="9148" y="9187"/>
                  </a:lnTo>
                  <a:cubicBezTo>
                    <a:pt x="9148" y="9667"/>
                    <a:pt x="9497" y="10216"/>
                    <a:pt x="9967" y="10540"/>
                  </a:cubicBezTo>
                  <a:cubicBezTo>
                    <a:pt x="9944" y="10592"/>
                    <a:pt x="9915" y="10641"/>
                    <a:pt x="9878" y="10650"/>
                  </a:cubicBezTo>
                  <a:cubicBezTo>
                    <a:pt x="9847" y="10660"/>
                    <a:pt x="9815" y="10667"/>
                    <a:pt x="9784" y="10676"/>
                  </a:cubicBezTo>
                  <a:cubicBezTo>
                    <a:pt x="9401" y="10779"/>
                    <a:pt x="8913" y="10910"/>
                    <a:pt x="8697" y="11345"/>
                  </a:cubicBezTo>
                  <a:lnTo>
                    <a:pt x="7559" y="11345"/>
                  </a:lnTo>
                  <a:cubicBezTo>
                    <a:pt x="7559" y="11345"/>
                    <a:pt x="7157" y="10614"/>
                    <a:pt x="6750" y="10535"/>
                  </a:cubicBezTo>
                  <a:lnTo>
                    <a:pt x="6750" y="7869"/>
                  </a:lnTo>
                  <a:cubicBezTo>
                    <a:pt x="8827" y="7770"/>
                    <a:pt x="10490" y="6044"/>
                    <a:pt x="10490" y="3936"/>
                  </a:cubicBezTo>
                  <a:cubicBezTo>
                    <a:pt x="10490" y="1766"/>
                    <a:pt x="8726" y="0"/>
                    <a:pt x="6555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1" name="Google Shape;2851;p71"/>
          <p:cNvGrpSpPr/>
          <p:nvPr/>
        </p:nvGrpSpPr>
        <p:grpSpPr>
          <a:xfrm>
            <a:off x="8015619" y="3842758"/>
            <a:ext cx="377073" cy="353010"/>
            <a:chOff x="7989844" y="3842758"/>
            <a:chExt cx="377073" cy="353010"/>
          </a:xfrm>
        </p:grpSpPr>
        <p:sp>
          <p:nvSpPr>
            <p:cNvPr id="2852" name="Google Shape;2852;p71"/>
            <p:cNvSpPr/>
            <p:nvPr/>
          </p:nvSpPr>
          <p:spPr>
            <a:xfrm>
              <a:off x="7995701" y="3848586"/>
              <a:ext cx="191638" cy="341787"/>
            </a:xfrm>
            <a:custGeom>
              <a:avLst/>
              <a:gdLst/>
              <a:ahLst/>
              <a:cxnLst/>
              <a:rect l="l" t="t" r="r" b="b"/>
              <a:pathLst>
                <a:path w="6642" h="11846" extrusionOk="0">
                  <a:moveTo>
                    <a:pt x="3915" y="6603"/>
                  </a:moveTo>
                  <a:cubicBezTo>
                    <a:pt x="5466" y="6322"/>
                    <a:pt x="6642" y="4963"/>
                    <a:pt x="6642" y="3328"/>
                  </a:cubicBezTo>
                  <a:cubicBezTo>
                    <a:pt x="6642" y="1490"/>
                    <a:pt x="5156" y="1"/>
                    <a:pt x="3321" y="1"/>
                  </a:cubicBezTo>
                  <a:cubicBezTo>
                    <a:pt x="1487" y="1"/>
                    <a:pt x="0" y="1490"/>
                    <a:pt x="0" y="3328"/>
                  </a:cubicBezTo>
                  <a:cubicBezTo>
                    <a:pt x="0" y="4963"/>
                    <a:pt x="1175" y="6322"/>
                    <a:pt x="2726" y="6603"/>
                  </a:cubicBezTo>
                  <a:lnTo>
                    <a:pt x="2726" y="9649"/>
                  </a:lnTo>
                  <a:lnTo>
                    <a:pt x="2178" y="9100"/>
                  </a:lnTo>
                  <a:cubicBezTo>
                    <a:pt x="2120" y="9042"/>
                    <a:pt x="2025" y="9042"/>
                    <a:pt x="1968" y="9100"/>
                  </a:cubicBezTo>
                  <a:lnTo>
                    <a:pt x="1339" y="9729"/>
                  </a:lnTo>
                  <a:cubicBezTo>
                    <a:pt x="1281" y="9789"/>
                    <a:pt x="1281" y="9884"/>
                    <a:pt x="1339" y="9942"/>
                  </a:cubicBezTo>
                  <a:lnTo>
                    <a:pt x="2481" y="11086"/>
                  </a:lnTo>
                  <a:lnTo>
                    <a:pt x="3149" y="11757"/>
                  </a:lnTo>
                  <a:cubicBezTo>
                    <a:pt x="3209" y="11815"/>
                    <a:pt x="3264" y="11846"/>
                    <a:pt x="3321" y="11846"/>
                  </a:cubicBezTo>
                  <a:cubicBezTo>
                    <a:pt x="3376" y="11846"/>
                    <a:pt x="3433" y="11815"/>
                    <a:pt x="3491" y="11757"/>
                  </a:cubicBezTo>
                  <a:lnTo>
                    <a:pt x="4162" y="11086"/>
                  </a:lnTo>
                  <a:lnTo>
                    <a:pt x="5303" y="9942"/>
                  </a:lnTo>
                  <a:cubicBezTo>
                    <a:pt x="5361" y="9884"/>
                    <a:pt x="5361" y="9789"/>
                    <a:pt x="5303" y="9729"/>
                  </a:cubicBezTo>
                  <a:lnTo>
                    <a:pt x="4674" y="9100"/>
                  </a:lnTo>
                  <a:cubicBezTo>
                    <a:pt x="4616" y="9042"/>
                    <a:pt x="4521" y="9042"/>
                    <a:pt x="4462" y="9100"/>
                  </a:cubicBezTo>
                  <a:lnTo>
                    <a:pt x="3915" y="9649"/>
                  </a:lnTo>
                  <a:close/>
                  <a:moveTo>
                    <a:pt x="5449" y="3322"/>
                  </a:moveTo>
                  <a:cubicBezTo>
                    <a:pt x="5449" y="4501"/>
                    <a:pt x="4491" y="5458"/>
                    <a:pt x="3312" y="5458"/>
                  </a:cubicBezTo>
                  <a:cubicBezTo>
                    <a:pt x="2131" y="5458"/>
                    <a:pt x="1174" y="4501"/>
                    <a:pt x="1174" y="3322"/>
                  </a:cubicBezTo>
                  <a:cubicBezTo>
                    <a:pt x="1174" y="2141"/>
                    <a:pt x="2131" y="1183"/>
                    <a:pt x="3312" y="1183"/>
                  </a:cubicBezTo>
                  <a:cubicBezTo>
                    <a:pt x="4491" y="1185"/>
                    <a:pt x="5449" y="2141"/>
                    <a:pt x="5449" y="3322"/>
                  </a:cubicBezTo>
                  <a:close/>
                </a:path>
              </a:pathLst>
            </a:custGeom>
            <a:solidFill>
              <a:srgbClr val="96CBC2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71"/>
            <p:cNvSpPr/>
            <p:nvPr/>
          </p:nvSpPr>
          <p:spPr>
            <a:xfrm>
              <a:off x="8169047" y="3859291"/>
              <a:ext cx="192446" cy="330967"/>
            </a:xfrm>
            <a:custGeom>
              <a:avLst/>
              <a:gdLst/>
              <a:ahLst/>
              <a:cxnLst/>
              <a:rect l="l" t="t" r="r" b="b"/>
              <a:pathLst>
                <a:path w="6670" h="11471" extrusionOk="0">
                  <a:moveTo>
                    <a:pt x="6670" y="8137"/>
                  </a:moveTo>
                  <a:cubicBezTo>
                    <a:pt x="6665" y="6500"/>
                    <a:pt x="5484" y="5141"/>
                    <a:pt x="3927" y="4860"/>
                  </a:cubicBezTo>
                  <a:lnTo>
                    <a:pt x="3927" y="2359"/>
                  </a:lnTo>
                  <a:lnTo>
                    <a:pt x="4713" y="2359"/>
                  </a:lnTo>
                  <a:cubicBezTo>
                    <a:pt x="4786" y="2359"/>
                    <a:pt x="4848" y="2299"/>
                    <a:pt x="4848" y="2224"/>
                  </a:cubicBezTo>
                  <a:lnTo>
                    <a:pt x="4848" y="1305"/>
                  </a:lnTo>
                  <a:cubicBezTo>
                    <a:pt x="4848" y="1231"/>
                    <a:pt x="4786" y="1170"/>
                    <a:pt x="4713" y="1170"/>
                  </a:cubicBezTo>
                  <a:lnTo>
                    <a:pt x="3927" y="1170"/>
                  </a:lnTo>
                  <a:lnTo>
                    <a:pt x="3927" y="136"/>
                  </a:lnTo>
                  <a:cubicBezTo>
                    <a:pt x="3927" y="61"/>
                    <a:pt x="3866" y="1"/>
                    <a:pt x="3791" y="1"/>
                  </a:cubicBezTo>
                  <a:lnTo>
                    <a:pt x="2874" y="1"/>
                  </a:lnTo>
                  <a:cubicBezTo>
                    <a:pt x="2800" y="1"/>
                    <a:pt x="2739" y="61"/>
                    <a:pt x="2739" y="136"/>
                  </a:cubicBezTo>
                  <a:lnTo>
                    <a:pt x="2739" y="1170"/>
                  </a:lnTo>
                  <a:lnTo>
                    <a:pt x="1953" y="1170"/>
                  </a:lnTo>
                  <a:cubicBezTo>
                    <a:pt x="1880" y="1170"/>
                    <a:pt x="1818" y="1231"/>
                    <a:pt x="1818" y="1305"/>
                  </a:cubicBezTo>
                  <a:lnTo>
                    <a:pt x="1818" y="2224"/>
                  </a:lnTo>
                  <a:cubicBezTo>
                    <a:pt x="1818" y="2299"/>
                    <a:pt x="1878" y="2359"/>
                    <a:pt x="1953" y="2359"/>
                  </a:cubicBezTo>
                  <a:lnTo>
                    <a:pt x="2739" y="2359"/>
                  </a:lnTo>
                  <a:lnTo>
                    <a:pt x="2739" y="4868"/>
                  </a:lnTo>
                  <a:cubicBezTo>
                    <a:pt x="1182" y="5149"/>
                    <a:pt x="1" y="6508"/>
                    <a:pt x="1" y="8141"/>
                  </a:cubicBezTo>
                  <a:cubicBezTo>
                    <a:pt x="1" y="9981"/>
                    <a:pt x="1493" y="11470"/>
                    <a:pt x="3335" y="11470"/>
                  </a:cubicBezTo>
                  <a:cubicBezTo>
                    <a:pt x="5174" y="11470"/>
                    <a:pt x="6665" y="9984"/>
                    <a:pt x="6670" y="8149"/>
                  </a:cubicBezTo>
                  <a:lnTo>
                    <a:pt x="6670" y="8145"/>
                  </a:lnTo>
                  <a:lnTo>
                    <a:pt x="6670" y="8137"/>
                  </a:lnTo>
                  <a:close/>
                  <a:moveTo>
                    <a:pt x="3332" y="6002"/>
                  </a:moveTo>
                  <a:cubicBezTo>
                    <a:pt x="4513" y="6002"/>
                    <a:pt x="5469" y="6959"/>
                    <a:pt x="5469" y="8138"/>
                  </a:cubicBezTo>
                  <a:cubicBezTo>
                    <a:pt x="5469" y="9320"/>
                    <a:pt x="4513" y="10277"/>
                    <a:pt x="3332" y="10277"/>
                  </a:cubicBezTo>
                  <a:cubicBezTo>
                    <a:pt x="2151" y="10277"/>
                    <a:pt x="1194" y="9320"/>
                    <a:pt x="1194" y="8138"/>
                  </a:cubicBezTo>
                  <a:cubicBezTo>
                    <a:pt x="1194" y="6959"/>
                    <a:pt x="2151" y="6002"/>
                    <a:pt x="3332" y="6002"/>
                  </a:cubicBezTo>
                  <a:close/>
                </a:path>
              </a:pathLst>
            </a:custGeom>
            <a:solidFill>
              <a:srgbClr val="F75C5E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71"/>
            <p:cNvSpPr/>
            <p:nvPr/>
          </p:nvSpPr>
          <p:spPr>
            <a:xfrm>
              <a:off x="8235263" y="4071241"/>
              <a:ext cx="59811" cy="53319"/>
            </a:xfrm>
            <a:custGeom>
              <a:avLst/>
              <a:gdLst/>
              <a:ahLst/>
              <a:cxnLst/>
              <a:rect l="l" t="t" r="r" b="b"/>
              <a:pathLst>
                <a:path w="2073" h="1848" extrusionOk="0">
                  <a:moveTo>
                    <a:pt x="1849" y="1052"/>
                  </a:moveTo>
                  <a:cubicBezTo>
                    <a:pt x="2073" y="820"/>
                    <a:pt x="2073" y="443"/>
                    <a:pt x="1849" y="211"/>
                  </a:cubicBezTo>
                  <a:cubicBezTo>
                    <a:pt x="1646" y="1"/>
                    <a:pt x="1318" y="53"/>
                    <a:pt x="1102" y="248"/>
                  </a:cubicBezTo>
                  <a:cubicBezTo>
                    <a:pt x="1022" y="320"/>
                    <a:pt x="1051" y="320"/>
                    <a:pt x="971" y="248"/>
                  </a:cubicBezTo>
                  <a:cubicBezTo>
                    <a:pt x="755" y="53"/>
                    <a:pt x="428" y="1"/>
                    <a:pt x="224" y="211"/>
                  </a:cubicBezTo>
                  <a:cubicBezTo>
                    <a:pt x="0" y="443"/>
                    <a:pt x="0" y="820"/>
                    <a:pt x="224" y="1052"/>
                  </a:cubicBezTo>
                  <a:lnTo>
                    <a:pt x="315" y="1142"/>
                  </a:lnTo>
                  <a:lnTo>
                    <a:pt x="980" y="1800"/>
                  </a:lnTo>
                  <a:cubicBezTo>
                    <a:pt x="1039" y="1848"/>
                    <a:pt x="1036" y="1848"/>
                    <a:pt x="1094" y="1800"/>
                  </a:cubicBezTo>
                  <a:lnTo>
                    <a:pt x="1758" y="1142"/>
                  </a:ln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71"/>
            <p:cNvSpPr/>
            <p:nvPr/>
          </p:nvSpPr>
          <p:spPr>
            <a:xfrm>
              <a:off x="8061369" y="3921525"/>
              <a:ext cx="59782" cy="53319"/>
            </a:xfrm>
            <a:custGeom>
              <a:avLst/>
              <a:gdLst/>
              <a:ahLst/>
              <a:cxnLst/>
              <a:rect l="l" t="t" r="r" b="b"/>
              <a:pathLst>
                <a:path w="2072" h="1848" extrusionOk="0">
                  <a:moveTo>
                    <a:pt x="1847" y="1051"/>
                  </a:moveTo>
                  <a:cubicBezTo>
                    <a:pt x="2071" y="821"/>
                    <a:pt x="2071" y="442"/>
                    <a:pt x="1847" y="211"/>
                  </a:cubicBezTo>
                  <a:cubicBezTo>
                    <a:pt x="1645" y="1"/>
                    <a:pt x="1317" y="54"/>
                    <a:pt x="1100" y="249"/>
                  </a:cubicBezTo>
                  <a:cubicBezTo>
                    <a:pt x="1022" y="320"/>
                    <a:pt x="1050" y="320"/>
                    <a:pt x="971" y="249"/>
                  </a:cubicBezTo>
                  <a:cubicBezTo>
                    <a:pt x="754" y="53"/>
                    <a:pt x="425" y="1"/>
                    <a:pt x="223" y="211"/>
                  </a:cubicBezTo>
                  <a:cubicBezTo>
                    <a:pt x="1" y="442"/>
                    <a:pt x="1" y="821"/>
                    <a:pt x="223" y="1051"/>
                  </a:cubicBezTo>
                  <a:lnTo>
                    <a:pt x="313" y="1142"/>
                  </a:lnTo>
                  <a:lnTo>
                    <a:pt x="979" y="1800"/>
                  </a:lnTo>
                  <a:cubicBezTo>
                    <a:pt x="1037" y="1848"/>
                    <a:pt x="1034" y="1848"/>
                    <a:pt x="1093" y="1800"/>
                  </a:cubicBezTo>
                  <a:lnTo>
                    <a:pt x="1757" y="1142"/>
                  </a:lnTo>
                  <a:close/>
                </a:path>
              </a:pathLst>
            </a:custGeom>
            <a:solidFill>
              <a:srgbClr val="FFA02A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71"/>
            <p:cNvSpPr/>
            <p:nvPr/>
          </p:nvSpPr>
          <p:spPr>
            <a:xfrm>
              <a:off x="8163391" y="3853780"/>
              <a:ext cx="203526" cy="341989"/>
            </a:xfrm>
            <a:custGeom>
              <a:avLst/>
              <a:gdLst/>
              <a:ahLst/>
              <a:cxnLst/>
              <a:rect l="l" t="t" r="r" b="b"/>
              <a:pathLst>
                <a:path w="7054" h="11853" extrusionOk="0">
                  <a:moveTo>
                    <a:pt x="3070" y="0"/>
                  </a:moveTo>
                  <a:cubicBezTo>
                    <a:pt x="2889" y="0"/>
                    <a:pt x="2743" y="148"/>
                    <a:pt x="2743" y="327"/>
                  </a:cubicBezTo>
                  <a:lnTo>
                    <a:pt x="2743" y="1169"/>
                  </a:lnTo>
                  <a:lnTo>
                    <a:pt x="2149" y="1169"/>
                  </a:lnTo>
                  <a:cubicBezTo>
                    <a:pt x="1968" y="1169"/>
                    <a:pt x="1822" y="1316"/>
                    <a:pt x="1822" y="1496"/>
                  </a:cubicBezTo>
                  <a:lnTo>
                    <a:pt x="1822" y="2415"/>
                  </a:lnTo>
                  <a:cubicBezTo>
                    <a:pt x="1822" y="2596"/>
                    <a:pt x="1968" y="2741"/>
                    <a:pt x="2146" y="2741"/>
                  </a:cubicBezTo>
                  <a:lnTo>
                    <a:pt x="2743" y="2741"/>
                  </a:lnTo>
                  <a:lnTo>
                    <a:pt x="2743" y="4903"/>
                  </a:lnTo>
                  <a:cubicBezTo>
                    <a:pt x="1862" y="5104"/>
                    <a:pt x="1082" y="5644"/>
                    <a:pt x="582" y="6404"/>
                  </a:cubicBezTo>
                  <a:cubicBezTo>
                    <a:pt x="523" y="6492"/>
                    <a:pt x="548" y="6611"/>
                    <a:pt x="637" y="6670"/>
                  </a:cubicBezTo>
                  <a:cubicBezTo>
                    <a:pt x="669" y="6690"/>
                    <a:pt x="705" y="6700"/>
                    <a:pt x="741" y="6700"/>
                  </a:cubicBezTo>
                  <a:cubicBezTo>
                    <a:pt x="804" y="6700"/>
                    <a:pt x="865" y="6670"/>
                    <a:pt x="902" y="6614"/>
                  </a:cubicBezTo>
                  <a:cubicBezTo>
                    <a:pt x="1375" y="5897"/>
                    <a:pt x="2128" y="5400"/>
                    <a:pt x="2968" y="5248"/>
                  </a:cubicBezTo>
                  <a:cubicBezTo>
                    <a:pt x="3059" y="5231"/>
                    <a:pt x="3126" y="5151"/>
                    <a:pt x="3126" y="5059"/>
                  </a:cubicBezTo>
                  <a:lnTo>
                    <a:pt x="3126" y="2550"/>
                  </a:lnTo>
                  <a:cubicBezTo>
                    <a:pt x="3126" y="2444"/>
                    <a:pt x="3040" y="2358"/>
                    <a:pt x="2935" y="2358"/>
                  </a:cubicBezTo>
                  <a:lnTo>
                    <a:pt x="2206" y="2358"/>
                  </a:lnTo>
                  <a:lnTo>
                    <a:pt x="2206" y="1553"/>
                  </a:lnTo>
                  <a:lnTo>
                    <a:pt x="2935" y="1553"/>
                  </a:lnTo>
                  <a:cubicBezTo>
                    <a:pt x="3040" y="1553"/>
                    <a:pt x="3126" y="1467"/>
                    <a:pt x="3126" y="1361"/>
                  </a:cubicBezTo>
                  <a:lnTo>
                    <a:pt x="3126" y="384"/>
                  </a:lnTo>
                  <a:lnTo>
                    <a:pt x="3932" y="384"/>
                  </a:lnTo>
                  <a:lnTo>
                    <a:pt x="3932" y="1361"/>
                  </a:lnTo>
                  <a:cubicBezTo>
                    <a:pt x="3932" y="1467"/>
                    <a:pt x="4017" y="1553"/>
                    <a:pt x="4123" y="1553"/>
                  </a:cubicBezTo>
                  <a:lnTo>
                    <a:pt x="4852" y="1553"/>
                  </a:lnTo>
                  <a:lnTo>
                    <a:pt x="4852" y="2358"/>
                  </a:lnTo>
                  <a:lnTo>
                    <a:pt x="4123" y="2358"/>
                  </a:lnTo>
                  <a:cubicBezTo>
                    <a:pt x="4017" y="2358"/>
                    <a:pt x="3932" y="2444"/>
                    <a:pt x="3932" y="2550"/>
                  </a:cubicBezTo>
                  <a:lnTo>
                    <a:pt x="3932" y="5058"/>
                  </a:lnTo>
                  <a:cubicBezTo>
                    <a:pt x="3932" y="5151"/>
                    <a:pt x="3998" y="5229"/>
                    <a:pt x="4090" y="5246"/>
                  </a:cubicBezTo>
                  <a:cubicBezTo>
                    <a:pt x="5585" y="5516"/>
                    <a:pt x="6670" y="6814"/>
                    <a:pt x="6670" y="8332"/>
                  </a:cubicBezTo>
                  <a:cubicBezTo>
                    <a:pt x="6670" y="10063"/>
                    <a:pt x="5260" y="11469"/>
                    <a:pt x="3527" y="11469"/>
                  </a:cubicBezTo>
                  <a:cubicBezTo>
                    <a:pt x="1793" y="11469"/>
                    <a:pt x="384" y="10063"/>
                    <a:pt x="384" y="8332"/>
                  </a:cubicBezTo>
                  <a:cubicBezTo>
                    <a:pt x="384" y="7995"/>
                    <a:pt x="437" y="7664"/>
                    <a:pt x="542" y="7348"/>
                  </a:cubicBezTo>
                  <a:cubicBezTo>
                    <a:pt x="575" y="7246"/>
                    <a:pt x="520" y="7139"/>
                    <a:pt x="420" y="7105"/>
                  </a:cubicBezTo>
                  <a:cubicBezTo>
                    <a:pt x="401" y="7099"/>
                    <a:pt x="380" y="7096"/>
                    <a:pt x="361" y="7096"/>
                  </a:cubicBezTo>
                  <a:cubicBezTo>
                    <a:pt x="279" y="7096"/>
                    <a:pt x="204" y="7147"/>
                    <a:pt x="178" y="7228"/>
                  </a:cubicBezTo>
                  <a:cubicBezTo>
                    <a:pt x="60" y="7582"/>
                    <a:pt x="0" y="7954"/>
                    <a:pt x="0" y="8332"/>
                  </a:cubicBezTo>
                  <a:cubicBezTo>
                    <a:pt x="0" y="10273"/>
                    <a:pt x="1583" y="11853"/>
                    <a:pt x="3527" y="11853"/>
                  </a:cubicBezTo>
                  <a:cubicBezTo>
                    <a:pt x="5472" y="11853"/>
                    <a:pt x="7053" y="10273"/>
                    <a:pt x="7053" y="8332"/>
                  </a:cubicBezTo>
                  <a:cubicBezTo>
                    <a:pt x="7053" y="6682"/>
                    <a:pt x="5912" y="5265"/>
                    <a:pt x="4315" y="4903"/>
                  </a:cubicBezTo>
                  <a:lnTo>
                    <a:pt x="4315" y="2741"/>
                  </a:lnTo>
                  <a:lnTo>
                    <a:pt x="4909" y="2741"/>
                  </a:lnTo>
                  <a:cubicBezTo>
                    <a:pt x="5088" y="2741"/>
                    <a:pt x="5235" y="2596"/>
                    <a:pt x="5235" y="2415"/>
                  </a:cubicBezTo>
                  <a:lnTo>
                    <a:pt x="5235" y="1496"/>
                  </a:lnTo>
                  <a:cubicBezTo>
                    <a:pt x="5235" y="1316"/>
                    <a:pt x="5090" y="1169"/>
                    <a:pt x="4910" y="1169"/>
                  </a:cubicBezTo>
                  <a:lnTo>
                    <a:pt x="4315" y="1169"/>
                  </a:lnTo>
                  <a:lnTo>
                    <a:pt x="4315" y="327"/>
                  </a:lnTo>
                  <a:cubicBezTo>
                    <a:pt x="4315" y="146"/>
                    <a:pt x="4168" y="0"/>
                    <a:pt x="3988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71"/>
            <p:cNvSpPr/>
            <p:nvPr/>
          </p:nvSpPr>
          <p:spPr>
            <a:xfrm>
              <a:off x="8197957" y="4026952"/>
              <a:ext cx="134424" cy="134395"/>
            </a:xfrm>
            <a:custGeom>
              <a:avLst/>
              <a:gdLst/>
              <a:ahLst/>
              <a:cxnLst/>
              <a:rect l="l" t="t" r="r" b="b"/>
              <a:pathLst>
                <a:path w="4659" h="4658" extrusionOk="0">
                  <a:moveTo>
                    <a:pt x="2330" y="382"/>
                  </a:moveTo>
                  <a:cubicBezTo>
                    <a:pt x="3402" y="382"/>
                    <a:pt x="4277" y="1255"/>
                    <a:pt x="4277" y="2327"/>
                  </a:cubicBezTo>
                  <a:cubicBezTo>
                    <a:pt x="4277" y="3401"/>
                    <a:pt x="3404" y="4274"/>
                    <a:pt x="2330" y="4274"/>
                  </a:cubicBezTo>
                  <a:cubicBezTo>
                    <a:pt x="1256" y="4274"/>
                    <a:pt x="384" y="3401"/>
                    <a:pt x="384" y="2327"/>
                  </a:cubicBezTo>
                  <a:cubicBezTo>
                    <a:pt x="384" y="1255"/>
                    <a:pt x="1256" y="382"/>
                    <a:pt x="2330" y="382"/>
                  </a:cubicBezTo>
                  <a:close/>
                  <a:moveTo>
                    <a:pt x="2330" y="0"/>
                  </a:moveTo>
                  <a:cubicBezTo>
                    <a:pt x="1045" y="0"/>
                    <a:pt x="0" y="1045"/>
                    <a:pt x="0" y="2329"/>
                  </a:cubicBezTo>
                  <a:cubicBezTo>
                    <a:pt x="0" y="3613"/>
                    <a:pt x="1045" y="4657"/>
                    <a:pt x="2330" y="4657"/>
                  </a:cubicBezTo>
                  <a:cubicBezTo>
                    <a:pt x="3614" y="4657"/>
                    <a:pt x="4659" y="3613"/>
                    <a:pt x="4659" y="2329"/>
                  </a:cubicBezTo>
                  <a:cubicBezTo>
                    <a:pt x="4659" y="1045"/>
                    <a:pt x="3614" y="0"/>
                    <a:pt x="233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71"/>
            <p:cNvSpPr/>
            <p:nvPr/>
          </p:nvSpPr>
          <p:spPr>
            <a:xfrm>
              <a:off x="8229233" y="4067865"/>
              <a:ext cx="71872" cy="61831"/>
            </a:xfrm>
            <a:custGeom>
              <a:avLst/>
              <a:gdLst/>
              <a:ahLst/>
              <a:cxnLst/>
              <a:rect l="l" t="t" r="r" b="b"/>
              <a:pathLst>
                <a:path w="2491" h="2143" extrusionOk="0">
                  <a:moveTo>
                    <a:pt x="1733" y="384"/>
                  </a:moveTo>
                  <a:cubicBezTo>
                    <a:pt x="1802" y="384"/>
                    <a:pt x="1868" y="407"/>
                    <a:pt x="1921" y="462"/>
                  </a:cubicBezTo>
                  <a:cubicBezTo>
                    <a:pt x="2073" y="619"/>
                    <a:pt x="2073" y="876"/>
                    <a:pt x="1921" y="1035"/>
                  </a:cubicBezTo>
                  <a:lnTo>
                    <a:pt x="1246" y="1704"/>
                  </a:lnTo>
                  <a:lnTo>
                    <a:pt x="570" y="1035"/>
                  </a:lnTo>
                  <a:cubicBezTo>
                    <a:pt x="418" y="876"/>
                    <a:pt x="418" y="619"/>
                    <a:pt x="571" y="462"/>
                  </a:cubicBezTo>
                  <a:cubicBezTo>
                    <a:pt x="624" y="407"/>
                    <a:pt x="690" y="384"/>
                    <a:pt x="760" y="384"/>
                  </a:cubicBezTo>
                  <a:cubicBezTo>
                    <a:pt x="862" y="384"/>
                    <a:pt x="971" y="434"/>
                    <a:pt x="1053" y="508"/>
                  </a:cubicBezTo>
                  <a:cubicBezTo>
                    <a:pt x="1062" y="517"/>
                    <a:pt x="1071" y="524"/>
                    <a:pt x="1077" y="531"/>
                  </a:cubicBezTo>
                  <a:cubicBezTo>
                    <a:pt x="1132" y="584"/>
                    <a:pt x="1189" y="611"/>
                    <a:pt x="1245" y="611"/>
                  </a:cubicBezTo>
                  <a:cubicBezTo>
                    <a:pt x="1302" y="611"/>
                    <a:pt x="1358" y="585"/>
                    <a:pt x="1413" y="532"/>
                  </a:cubicBezTo>
                  <a:cubicBezTo>
                    <a:pt x="1421" y="524"/>
                    <a:pt x="1429" y="517"/>
                    <a:pt x="1439" y="508"/>
                  </a:cubicBezTo>
                  <a:cubicBezTo>
                    <a:pt x="1521" y="434"/>
                    <a:pt x="1630" y="384"/>
                    <a:pt x="1733" y="384"/>
                  </a:cubicBezTo>
                  <a:close/>
                  <a:moveTo>
                    <a:pt x="762" y="1"/>
                  </a:moveTo>
                  <a:cubicBezTo>
                    <a:pt x="588" y="1"/>
                    <a:pt x="422" y="65"/>
                    <a:pt x="297" y="195"/>
                  </a:cubicBezTo>
                  <a:cubicBezTo>
                    <a:pt x="1" y="500"/>
                    <a:pt x="1" y="997"/>
                    <a:pt x="297" y="1302"/>
                  </a:cubicBezTo>
                  <a:cubicBezTo>
                    <a:pt x="297" y="1304"/>
                    <a:pt x="298" y="1304"/>
                    <a:pt x="298" y="1305"/>
                  </a:cubicBezTo>
                  <a:lnTo>
                    <a:pt x="1054" y="2054"/>
                  </a:lnTo>
                  <a:cubicBezTo>
                    <a:pt x="1059" y="2058"/>
                    <a:pt x="1064" y="2061"/>
                    <a:pt x="1070" y="2066"/>
                  </a:cubicBezTo>
                  <a:lnTo>
                    <a:pt x="1074" y="2071"/>
                  </a:lnTo>
                  <a:cubicBezTo>
                    <a:pt x="1136" y="2120"/>
                    <a:pt x="1191" y="2143"/>
                    <a:pt x="1246" y="2143"/>
                  </a:cubicBezTo>
                  <a:cubicBezTo>
                    <a:pt x="1301" y="2143"/>
                    <a:pt x="1357" y="2120"/>
                    <a:pt x="1418" y="2071"/>
                  </a:cubicBezTo>
                  <a:lnTo>
                    <a:pt x="1423" y="2066"/>
                  </a:lnTo>
                  <a:cubicBezTo>
                    <a:pt x="1427" y="2063"/>
                    <a:pt x="1433" y="2058"/>
                    <a:pt x="1438" y="2052"/>
                  </a:cubicBezTo>
                  <a:lnTo>
                    <a:pt x="2193" y="1305"/>
                  </a:lnTo>
                  <a:lnTo>
                    <a:pt x="2196" y="1302"/>
                  </a:lnTo>
                  <a:cubicBezTo>
                    <a:pt x="2490" y="997"/>
                    <a:pt x="2490" y="500"/>
                    <a:pt x="2196" y="195"/>
                  </a:cubicBezTo>
                  <a:cubicBezTo>
                    <a:pt x="2070" y="65"/>
                    <a:pt x="1904" y="1"/>
                    <a:pt x="1731" y="1"/>
                  </a:cubicBezTo>
                  <a:cubicBezTo>
                    <a:pt x="1567" y="1"/>
                    <a:pt x="1396" y="58"/>
                    <a:pt x="1246" y="172"/>
                  </a:cubicBezTo>
                  <a:cubicBezTo>
                    <a:pt x="1096" y="58"/>
                    <a:pt x="925" y="1"/>
                    <a:pt x="762" y="1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71"/>
            <p:cNvSpPr/>
            <p:nvPr/>
          </p:nvSpPr>
          <p:spPr>
            <a:xfrm>
              <a:off x="8055310" y="3918150"/>
              <a:ext cx="71900" cy="61860"/>
            </a:xfrm>
            <a:custGeom>
              <a:avLst/>
              <a:gdLst/>
              <a:ahLst/>
              <a:cxnLst/>
              <a:rect l="l" t="t" r="r" b="b"/>
              <a:pathLst>
                <a:path w="2492" h="2144" extrusionOk="0">
                  <a:moveTo>
                    <a:pt x="1733" y="384"/>
                  </a:moveTo>
                  <a:cubicBezTo>
                    <a:pt x="1802" y="384"/>
                    <a:pt x="1868" y="407"/>
                    <a:pt x="1921" y="461"/>
                  </a:cubicBezTo>
                  <a:cubicBezTo>
                    <a:pt x="2071" y="616"/>
                    <a:pt x="2071" y="878"/>
                    <a:pt x="1921" y="1035"/>
                  </a:cubicBezTo>
                  <a:lnTo>
                    <a:pt x="1246" y="1705"/>
                  </a:lnTo>
                  <a:lnTo>
                    <a:pt x="658" y="1124"/>
                  </a:lnTo>
                  <a:lnTo>
                    <a:pt x="569" y="1035"/>
                  </a:lnTo>
                  <a:cubicBezTo>
                    <a:pt x="421" y="878"/>
                    <a:pt x="421" y="616"/>
                    <a:pt x="571" y="461"/>
                  </a:cubicBezTo>
                  <a:cubicBezTo>
                    <a:pt x="623" y="407"/>
                    <a:pt x="689" y="384"/>
                    <a:pt x="758" y="384"/>
                  </a:cubicBezTo>
                  <a:cubicBezTo>
                    <a:pt x="861" y="384"/>
                    <a:pt x="971" y="435"/>
                    <a:pt x="1053" y="509"/>
                  </a:cubicBezTo>
                  <a:cubicBezTo>
                    <a:pt x="1063" y="518"/>
                    <a:pt x="1071" y="526"/>
                    <a:pt x="1079" y="532"/>
                  </a:cubicBezTo>
                  <a:cubicBezTo>
                    <a:pt x="1133" y="585"/>
                    <a:pt x="1190" y="611"/>
                    <a:pt x="1246" y="611"/>
                  </a:cubicBezTo>
                  <a:cubicBezTo>
                    <a:pt x="1302" y="611"/>
                    <a:pt x="1359" y="585"/>
                    <a:pt x="1413" y="532"/>
                  </a:cubicBezTo>
                  <a:cubicBezTo>
                    <a:pt x="1419" y="526"/>
                    <a:pt x="1428" y="518"/>
                    <a:pt x="1438" y="509"/>
                  </a:cubicBezTo>
                  <a:cubicBezTo>
                    <a:pt x="1520" y="435"/>
                    <a:pt x="1630" y="384"/>
                    <a:pt x="1733" y="384"/>
                  </a:cubicBezTo>
                  <a:close/>
                  <a:moveTo>
                    <a:pt x="760" y="0"/>
                  </a:moveTo>
                  <a:cubicBezTo>
                    <a:pt x="587" y="0"/>
                    <a:pt x="421" y="65"/>
                    <a:pt x="296" y="194"/>
                  </a:cubicBezTo>
                  <a:cubicBezTo>
                    <a:pt x="0" y="501"/>
                    <a:pt x="0" y="997"/>
                    <a:pt x="296" y="1302"/>
                  </a:cubicBezTo>
                  <a:lnTo>
                    <a:pt x="298" y="1303"/>
                  </a:lnTo>
                  <a:lnTo>
                    <a:pt x="1054" y="2053"/>
                  </a:lnTo>
                  <a:cubicBezTo>
                    <a:pt x="1059" y="2058"/>
                    <a:pt x="1063" y="2063"/>
                    <a:pt x="1069" y="2067"/>
                  </a:cubicBezTo>
                  <a:lnTo>
                    <a:pt x="1074" y="2070"/>
                  </a:lnTo>
                  <a:cubicBezTo>
                    <a:pt x="1134" y="2119"/>
                    <a:pt x="1191" y="2144"/>
                    <a:pt x="1246" y="2144"/>
                  </a:cubicBezTo>
                  <a:cubicBezTo>
                    <a:pt x="1301" y="2144"/>
                    <a:pt x="1356" y="2119"/>
                    <a:pt x="1416" y="2072"/>
                  </a:cubicBezTo>
                  <a:lnTo>
                    <a:pt x="1422" y="2067"/>
                  </a:lnTo>
                  <a:cubicBezTo>
                    <a:pt x="1427" y="2063"/>
                    <a:pt x="1433" y="2058"/>
                    <a:pt x="1438" y="2053"/>
                  </a:cubicBezTo>
                  <a:lnTo>
                    <a:pt x="2102" y="1394"/>
                  </a:lnTo>
                  <a:lnTo>
                    <a:pt x="2192" y="1303"/>
                  </a:lnTo>
                  <a:lnTo>
                    <a:pt x="2195" y="1302"/>
                  </a:lnTo>
                  <a:cubicBezTo>
                    <a:pt x="2491" y="997"/>
                    <a:pt x="2491" y="500"/>
                    <a:pt x="2195" y="196"/>
                  </a:cubicBezTo>
                  <a:cubicBezTo>
                    <a:pt x="2070" y="65"/>
                    <a:pt x="1904" y="1"/>
                    <a:pt x="1730" y="1"/>
                  </a:cubicBezTo>
                  <a:cubicBezTo>
                    <a:pt x="1567" y="1"/>
                    <a:pt x="1396" y="58"/>
                    <a:pt x="1246" y="171"/>
                  </a:cubicBezTo>
                  <a:cubicBezTo>
                    <a:pt x="1095" y="58"/>
                    <a:pt x="924" y="0"/>
                    <a:pt x="760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71"/>
            <p:cNvSpPr/>
            <p:nvPr/>
          </p:nvSpPr>
          <p:spPr>
            <a:xfrm>
              <a:off x="7989844" y="3842758"/>
              <a:ext cx="203497" cy="352895"/>
            </a:xfrm>
            <a:custGeom>
              <a:avLst/>
              <a:gdLst/>
              <a:ahLst/>
              <a:cxnLst/>
              <a:rect l="l" t="t" r="r" b="b"/>
              <a:pathLst>
                <a:path w="7053" h="12231" extrusionOk="0">
                  <a:moveTo>
                    <a:pt x="3526" y="0"/>
                  </a:moveTo>
                  <a:cubicBezTo>
                    <a:pt x="1582" y="0"/>
                    <a:pt x="1" y="1580"/>
                    <a:pt x="1" y="3524"/>
                  </a:cubicBezTo>
                  <a:cubicBezTo>
                    <a:pt x="1" y="5177"/>
                    <a:pt x="1142" y="6598"/>
                    <a:pt x="2737" y="6960"/>
                  </a:cubicBezTo>
                  <a:lnTo>
                    <a:pt x="2737" y="9383"/>
                  </a:lnTo>
                  <a:lnTo>
                    <a:pt x="2515" y="9161"/>
                  </a:lnTo>
                  <a:cubicBezTo>
                    <a:pt x="2448" y="9095"/>
                    <a:pt x="2362" y="9063"/>
                    <a:pt x="2276" y="9063"/>
                  </a:cubicBezTo>
                  <a:cubicBezTo>
                    <a:pt x="2188" y="9063"/>
                    <a:pt x="2101" y="9096"/>
                    <a:pt x="2035" y="9162"/>
                  </a:cubicBezTo>
                  <a:lnTo>
                    <a:pt x="1404" y="9791"/>
                  </a:lnTo>
                  <a:cubicBezTo>
                    <a:pt x="1340" y="9856"/>
                    <a:pt x="1305" y="9942"/>
                    <a:pt x="1305" y="10034"/>
                  </a:cubicBezTo>
                  <a:cubicBezTo>
                    <a:pt x="1305" y="10124"/>
                    <a:pt x="1341" y="10210"/>
                    <a:pt x="1404" y="10273"/>
                  </a:cubicBezTo>
                  <a:lnTo>
                    <a:pt x="2547" y="11416"/>
                  </a:lnTo>
                  <a:lnTo>
                    <a:pt x="3217" y="12084"/>
                  </a:lnTo>
                  <a:cubicBezTo>
                    <a:pt x="3312" y="12181"/>
                    <a:pt x="3415" y="12230"/>
                    <a:pt x="3524" y="12230"/>
                  </a:cubicBezTo>
                  <a:cubicBezTo>
                    <a:pt x="3631" y="12230"/>
                    <a:pt x="3734" y="12181"/>
                    <a:pt x="3831" y="12084"/>
                  </a:cubicBezTo>
                  <a:lnTo>
                    <a:pt x="5642" y="10273"/>
                  </a:lnTo>
                  <a:cubicBezTo>
                    <a:pt x="5774" y="10141"/>
                    <a:pt x="5776" y="9925"/>
                    <a:pt x="5642" y="9791"/>
                  </a:cubicBezTo>
                  <a:lnTo>
                    <a:pt x="5014" y="9161"/>
                  </a:lnTo>
                  <a:cubicBezTo>
                    <a:pt x="4947" y="9095"/>
                    <a:pt x="4859" y="9062"/>
                    <a:pt x="4772" y="9062"/>
                  </a:cubicBezTo>
                  <a:cubicBezTo>
                    <a:pt x="4685" y="9062"/>
                    <a:pt x="4598" y="9095"/>
                    <a:pt x="4532" y="9161"/>
                  </a:cubicBezTo>
                  <a:lnTo>
                    <a:pt x="4309" y="9383"/>
                  </a:lnTo>
                  <a:lnTo>
                    <a:pt x="4309" y="6957"/>
                  </a:lnTo>
                  <a:cubicBezTo>
                    <a:pt x="5563" y="6670"/>
                    <a:pt x="6578" y="5705"/>
                    <a:pt x="6922" y="4458"/>
                  </a:cubicBezTo>
                  <a:cubicBezTo>
                    <a:pt x="6949" y="4357"/>
                    <a:pt x="6890" y="4251"/>
                    <a:pt x="6787" y="4223"/>
                  </a:cubicBezTo>
                  <a:cubicBezTo>
                    <a:pt x="6769" y="4218"/>
                    <a:pt x="6752" y="4216"/>
                    <a:pt x="6735" y="4216"/>
                  </a:cubicBezTo>
                  <a:cubicBezTo>
                    <a:pt x="6652" y="4216"/>
                    <a:pt x="6575" y="4271"/>
                    <a:pt x="6552" y="4357"/>
                  </a:cubicBezTo>
                  <a:cubicBezTo>
                    <a:pt x="6233" y="5513"/>
                    <a:pt x="5264" y="6398"/>
                    <a:pt x="4084" y="6611"/>
                  </a:cubicBezTo>
                  <a:cubicBezTo>
                    <a:pt x="3993" y="6628"/>
                    <a:pt x="3926" y="6707"/>
                    <a:pt x="3926" y="6800"/>
                  </a:cubicBezTo>
                  <a:lnTo>
                    <a:pt x="3926" y="9840"/>
                  </a:lnTo>
                  <a:cubicBezTo>
                    <a:pt x="3926" y="9903"/>
                    <a:pt x="3954" y="9966"/>
                    <a:pt x="4006" y="10001"/>
                  </a:cubicBezTo>
                  <a:cubicBezTo>
                    <a:pt x="4040" y="10026"/>
                    <a:pt x="4078" y="10038"/>
                    <a:pt x="4116" y="10038"/>
                  </a:cubicBezTo>
                  <a:cubicBezTo>
                    <a:pt x="4166" y="10038"/>
                    <a:pt x="4215" y="10018"/>
                    <a:pt x="4251" y="9981"/>
                  </a:cubicBezTo>
                  <a:lnTo>
                    <a:pt x="4770" y="9465"/>
                  </a:lnTo>
                  <a:lnTo>
                    <a:pt x="5339" y="10034"/>
                  </a:lnTo>
                  <a:lnTo>
                    <a:pt x="3559" y="11811"/>
                  </a:lnTo>
                  <a:cubicBezTo>
                    <a:pt x="3543" y="11828"/>
                    <a:pt x="3530" y="11836"/>
                    <a:pt x="3524" y="11841"/>
                  </a:cubicBezTo>
                  <a:cubicBezTo>
                    <a:pt x="3516" y="11836"/>
                    <a:pt x="3506" y="11828"/>
                    <a:pt x="3487" y="11811"/>
                  </a:cubicBezTo>
                  <a:lnTo>
                    <a:pt x="2820" y="11143"/>
                  </a:lnTo>
                  <a:lnTo>
                    <a:pt x="1709" y="10034"/>
                  </a:lnTo>
                  <a:lnTo>
                    <a:pt x="2279" y="9465"/>
                  </a:lnTo>
                  <a:lnTo>
                    <a:pt x="2795" y="9981"/>
                  </a:lnTo>
                  <a:cubicBezTo>
                    <a:pt x="2832" y="10018"/>
                    <a:pt x="2881" y="10038"/>
                    <a:pt x="2931" y="10038"/>
                  </a:cubicBezTo>
                  <a:cubicBezTo>
                    <a:pt x="2974" y="10038"/>
                    <a:pt x="3018" y="10023"/>
                    <a:pt x="3055" y="9992"/>
                  </a:cubicBezTo>
                  <a:cubicBezTo>
                    <a:pt x="3098" y="9955"/>
                    <a:pt x="3121" y="9900"/>
                    <a:pt x="3121" y="9843"/>
                  </a:cubicBezTo>
                  <a:lnTo>
                    <a:pt x="3121" y="6803"/>
                  </a:lnTo>
                  <a:cubicBezTo>
                    <a:pt x="3121" y="6711"/>
                    <a:pt x="3055" y="6631"/>
                    <a:pt x="2963" y="6615"/>
                  </a:cubicBezTo>
                  <a:cubicBezTo>
                    <a:pt x="1469" y="6345"/>
                    <a:pt x="384" y="5045"/>
                    <a:pt x="384" y="3524"/>
                  </a:cubicBezTo>
                  <a:cubicBezTo>
                    <a:pt x="384" y="1792"/>
                    <a:pt x="1794" y="382"/>
                    <a:pt x="3526" y="382"/>
                  </a:cubicBezTo>
                  <a:cubicBezTo>
                    <a:pt x="5257" y="382"/>
                    <a:pt x="6666" y="1789"/>
                    <a:pt x="6669" y="3519"/>
                  </a:cubicBezTo>
                  <a:cubicBezTo>
                    <a:pt x="6669" y="3614"/>
                    <a:pt x="6736" y="3700"/>
                    <a:pt x="6831" y="3714"/>
                  </a:cubicBezTo>
                  <a:cubicBezTo>
                    <a:pt x="6842" y="3716"/>
                    <a:pt x="6852" y="3716"/>
                    <a:pt x="6862" y="3716"/>
                  </a:cubicBezTo>
                  <a:cubicBezTo>
                    <a:pt x="6968" y="3716"/>
                    <a:pt x="7052" y="3630"/>
                    <a:pt x="7052" y="3524"/>
                  </a:cubicBezTo>
                  <a:cubicBezTo>
                    <a:pt x="7052" y="1580"/>
                    <a:pt x="5471" y="0"/>
                    <a:pt x="3526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71"/>
            <p:cNvSpPr/>
            <p:nvPr/>
          </p:nvSpPr>
          <p:spPr>
            <a:xfrm>
              <a:off x="8024005" y="3877237"/>
              <a:ext cx="134453" cy="134395"/>
            </a:xfrm>
            <a:custGeom>
              <a:avLst/>
              <a:gdLst/>
              <a:ahLst/>
              <a:cxnLst/>
              <a:rect l="l" t="t" r="r" b="b"/>
              <a:pathLst>
                <a:path w="4660" h="4658" extrusionOk="0">
                  <a:moveTo>
                    <a:pt x="2331" y="382"/>
                  </a:moveTo>
                  <a:cubicBezTo>
                    <a:pt x="3403" y="382"/>
                    <a:pt x="4277" y="1257"/>
                    <a:pt x="4277" y="2329"/>
                  </a:cubicBezTo>
                  <a:cubicBezTo>
                    <a:pt x="4277" y="3401"/>
                    <a:pt x="3403" y="4274"/>
                    <a:pt x="2331" y="4274"/>
                  </a:cubicBezTo>
                  <a:cubicBezTo>
                    <a:pt x="1257" y="4274"/>
                    <a:pt x="384" y="3401"/>
                    <a:pt x="384" y="2329"/>
                  </a:cubicBezTo>
                  <a:cubicBezTo>
                    <a:pt x="384" y="1257"/>
                    <a:pt x="1257" y="382"/>
                    <a:pt x="2331" y="382"/>
                  </a:cubicBezTo>
                  <a:close/>
                  <a:moveTo>
                    <a:pt x="2331" y="0"/>
                  </a:moveTo>
                  <a:cubicBezTo>
                    <a:pt x="1045" y="0"/>
                    <a:pt x="1" y="1045"/>
                    <a:pt x="1" y="2329"/>
                  </a:cubicBezTo>
                  <a:cubicBezTo>
                    <a:pt x="1" y="3613"/>
                    <a:pt x="1047" y="4657"/>
                    <a:pt x="2331" y="4657"/>
                  </a:cubicBezTo>
                  <a:cubicBezTo>
                    <a:pt x="3615" y="4657"/>
                    <a:pt x="4659" y="3613"/>
                    <a:pt x="4659" y="2329"/>
                  </a:cubicBezTo>
                  <a:cubicBezTo>
                    <a:pt x="4659" y="1045"/>
                    <a:pt x="3615" y="0"/>
                    <a:pt x="2331" y="0"/>
                  </a:cubicBezTo>
                  <a:close/>
                </a:path>
              </a:pathLst>
            </a:custGeom>
            <a:solidFill>
              <a:srgbClr val="000000"/>
            </a:solidFill>
            <a:ln w="500" cap="flat" cmpd="sng">
              <a:solidFill>
                <a:srgbClr val="302222"/>
              </a:solidFill>
              <a:prstDash val="solid"/>
              <a:miter lim="153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2" name="Google Shape;2862;p71"/>
          <p:cNvGrpSpPr/>
          <p:nvPr/>
        </p:nvGrpSpPr>
        <p:grpSpPr>
          <a:xfrm flipH="1">
            <a:off x="2363269" y="2039285"/>
            <a:ext cx="362734" cy="353723"/>
            <a:chOff x="1190625" y="299275"/>
            <a:chExt cx="5219200" cy="5096875"/>
          </a:xfrm>
        </p:grpSpPr>
        <p:sp>
          <p:nvSpPr>
            <p:cNvPr id="2863" name="Google Shape;2863;p71"/>
            <p:cNvSpPr/>
            <p:nvPr/>
          </p:nvSpPr>
          <p:spPr>
            <a:xfrm>
              <a:off x="1776950" y="375925"/>
              <a:ext cx="4046525" cy="2279350"/>
            </a:xfrm>
            <a:custGeom>
              <a:avLst/>
              <a:gdLst/>
              <a:ahLst/>
              <a:cxnLst/>
              <a:rect l="l" t="t" r="r" b="b"/>
              <a:pathLst>
                <a:path w="161861" h="91174" extrusionOk="0">
                  <a:moveTo>
                    <a:pt x="80931" y="1"/>
                  </a:moveTo>
                  <a:cubicBezTo>
                    <a:pt x="40482" y="653"/>
                    <a:pt x="1" y="31087"/>
                    <a:pt x="1" y="91173"/>
                  </a:cubicBezTo>
                  <a:lnTo>
                    <a:pt x="161860" y="91173"/>
                  </a:lnTo>
                  <a:cubicBezTo>
                    <a:pt x="161860" y="31087"/>
                    <a:pt x="121379" y="653"/>
                    <a:pt x="80931" y="1"/>
                  </a:cubicBezTo>
                  <a:close/>
                </a:path>
              </a:pathLst>
            </a:custGeom>
            <a:solidFill>
              <a:srgbClr val="6D80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71"/>
            <p:cNvSpPr/>
            <p:nvPr/>
          </p:nvSpPr>
          <p:spPr>
            <a:xfrm>
              <a:off x="5543725" y="2655250"/>
              <a:ext cx="789425" cy="932950"/>
            </a:xfrm>
            <a:custGeom>
              <a:avLst/>
              <a:gdLst/>
              <a:ahLst/>
              <a:cxnLst/>
              <a:rect l="l" t="t" r="r" b="b"/>
              <a:pathLst>
                <a:path w="31577" h="37318" extrusionOk="0">
                  <a:moveTo>
                    <a:pt x="11189" y="0"/>
                  </a:moveTo>
                  <a:lnTo>
                    <a:pt x="1" y="16114"/>
                  </a:lnTo>
                  <a:lnTo>
                    <a:pt x="9656" y="37187"/>
                  </a:lnTo>
                  <a:cubicBezTo>
                    <a:pt x="19932" y="37317"/>
                    <a:pt x="31577" y="26716"/>
                    <a:pt x="31577" y="16343"/>
                  </a:cubicBezTo>
                  <a:lnTo>
                    <a:pt x="31577" y="8188"/>
                  </a:lnTo>
                  <a:cubicBezTo>
                    <a:pt x="31577" y="3686"/>
                    <a:pt x="27891" y="0"/>
                    <a:pt x="23357" y="0"/>
                  </a:cubicBezTo>
                  <a:lnTo>
                    <a:pt x="11189" y="0"/>
                  </a:lnTo>
                  <a:close/>
                </a:path>
              </a:pathLst>
            </a:custGeom>
            <a:solidFill>
              <a:srgbClr val="FFB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71"/>
            <p:cNvSpPr/>
            <p:nvPr/>
          </p:nvSpPr>
          <p:spPr>
            <a:xfrm>
              <a:off x="1267275" y="2655250"/>
              <a:ext cx="854650" cy="932950"/>
            </a:xfrm>
            <a:custGeom>
              <a:avLst/>
              <a:gdLst/>
              <a:ahLst/>
              <a:cxnLst/>
              <a:rect l="l" t="t" r="r" b="b"/>
              <a:pathLst>
                <a:path w="34186" h="37318" extrusionOk="0">
                  <a:moveTo>
                    <a:pt x="0" y="8220"/>
                  </a:moveTo>
                  <a:lnTo>
                    <a:pt x="0" y="16343"/>
                  </a:lnTo>
                  <a:cubicBezTo>
                    <a:pt x="0" y="26716"/>
                    <a:pt x="11646" y="37317"/>
                    <a:pt x="21921" y="37187"/>
                  </a:cubicBezTo>
                  <a:lnTo>
                    <a:pt x="34186" y="18561"/>
                  </a:lnTo>
                  <a:lnTo>
                    <a:pt x="20388" y="0"/>
                  </a:lnTo>
                  <a:lnTo>
                    <a:pt x="8220" y="0"/>
                  </a:lnTo>
                  <a:cubicBezTo>
                    <a:pt x="3686" y="0"/>
                    <a:pt x="0" y="3686"/>
                    <a:pt x="0" y="8220"/>
                  </a:cubicBezTo>
                  <a:close/>
                </a:path>
              </a:pathLst>
            </a:custGeom>
            <a:solidFill>
              <a:srgbClr val="FFBC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71"/>
            <p:cNvSpPr/>
            <p:nvPr/>
          </p:nvSpPr>
          <p:spPr>
            <a:xfrm>
              <a:off x="3720275" y="375925"/>
              <a:ext cx="2103200" cy="2279350"/>
            </a:xfrm>
            <a:custGeom>
              <a:avLst/>
              <a:gdLst/>
              <a:ahLst/>
              <a:cxnLst/>
              <a:rect l="l" t="t" r="r" b="b"/>
              <a:pathLst>
                <a:path w="84128" h="91174" extrusionOk="0">
                  <a:moveTo>
                    <a:pt x="1" y="99"/>
                  </a:moveTo>
                  <a:cubicBezTo>
                    <a:pt x="34382" y="6818"/>
                    <a:pt x="65175" y="35654"/>
                    <a:pt x="66415" y="86476"/>
                  </a:cubicBezTo>
                  <a:cubicBezTo>
                    <a:pt x="70819" y="88825"/>
                    <a:pt x="76429" y="90619"/>
                    <a:pt x="84127" y="91173"/>
                  </a:cubicBezTo>
                  <a:cubicBezTo>
                    <a:pt x="84127" y="31087"/>
                    <a:pt x="43646" y="653"/>
                    <a:pt x="3198" y="1"/>
                  </a:cubicBezTo>
                  <a:cubicBezTo>
                    <a:pt x="2154" y="1"/>
                    <a:pt x="1077" y="33"/>
                    <a:pt x="1" y="99"/>
                  </a:cubicBezTo>
                  <a:close/>
                </a:path>
              </a:pathLst>
            </a:custGeom>
            <a:solidFill>
              <a:srgbClr val="496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71"/>
            <p:cNvSpPr/>
            <p:nvPr/>
          </p:nvSpPr>
          <p:spPr>
            <a:xfrm>
              <a:off x="1776950" y="1972675"/>
              <a:ext cx="4046525" cy="3346825"/>
            </a:xfrm>
            <a:custGeom>
              <a:avLst/>
              <a:gdLst/>
              <a:ahLst/>
              <a:cxnLst/>
              <a:rect l="l" t="t" r="r" b="b"/>
              <a:pathLst>
                <a:path w="161861" h="133873" extrusionOk="0">
                  <a:moveTo>
                    <a:pt x="50496" y="5839"/>
                  </a:moveTo>
                  <a:cubicBezTo>
                    <a:pt x="27891" y="0"/>
                    <a:pt x="32784" y="25020"/>
                    <a:pt x="1" y="27303"/>
                  </a:cubicBezTo>
                  <a:lnTo>
                    <a:pt x="1" y="52029"/>
                  </a:lnTo>
                  <a:cubicBezTo>
                    <a:pt x="1" y="56074"/>
                    <a:pt x="555" y="60217"/>
                    <a:pt x="1534" y="64490"/>
                  </a:cubicBezTo>
                  <a:cubicBezTo>
                    <a:pt x="7732" y="90684"/>
                    <a:pt x="31936" y="119161"/>
                    <a:pt x="60674" y="129828"/>
                  </a:cubicBezTo>
                  <a:cubicBezTo>
                    <a:pt x="67980" y="132535"/>
                    <a:pt x="74472" y="133872"/>
                    <a:pt x="80931" y="133872"/>
                  </a:cubicBezTo>
                  <a:cubicBezTo>
                    <a:pt x="87389" y="133872"/>
                    <a:pt x="93881" y="132535"/>
                    <a:pt x="101188" y="129828"/>
                  </a:cubicBezTo>
                  <a:cubicBezTo>
                    <a:pt x="129926" y="119161"/>
                    <a:pt x="154130" y="90684"/>
                    <a:pt x="160327" y="64490"/>
                  </a:cubicBezTo>
                  <a:cubicBezTo>
                    <a:pt x="161306" y="60217"/>
                    <a:pt x="161860" y="56074"/>
                    <a:pt x="161860" y="52029"/>
                  </a:cubicBezTo>
                  <a:lnTo>
                    <a:pt x="161860" y="27303"/>
                  </a:lnTo>
                  <a:cubicBezTo>
                    <a:pt x="129110" y="25020"/>
                    <a:pt x="133970" y="0"/>
                    <a:pt x="111365" y="5839"/>
                  </a:cubicBezTo>
                  <a:cubicBezTo>
                    <a:pt x="93881" y="10308"/>
                    <a:pt x="87422" y="12592"/>
                    <a:pt x="80931" y="12592"/>
                  </a:cubicBezTo>
                  <a:cubicBezTo>
                    <a:pt x="74439" y="12592"/>
                    <a:pt x="67980" y="10308"/>
                    <a:pt x="50496" y="5839"/>
                  </a:cubicBezTo>
                  <a:close/>
                </a:path>
              </a:pathLst>
            </a:custGeom>
            <a:solidFill>
              <a:srgbClr val="FFE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71"/>
            <p:cNvSpPr/>
            <p:nvPr/>
          </p:nvSpPr>
          <p:spPr>
            <a:xfrm>
              <a:off x="2976550" y="3909475"/>
              <a:ext cx="1661200" cy="318875"/>
            </a:xfrm>
            <a:custGeom>
              <a:avLst/>
              <a:gdLst/>
              <a:ahLst/>
              <a:cxnLst/>
              <a:rect l="l" t="t" r="r" b="b"/>
              <a:pathLst>
                <a:path w="66448" h="12755" extrusionOk="0">
                  <a:moveTo>
                    <a:pt x="62337" y="1"/>
                  </a:moveTo>
                  <a:lnTo>
                    <a:pt x="4111" y="1"/>
                  </a:lnTo>
                  <a:cubicBezTo>
                    <a:pt x="1860" y="1"/>
                    <a:pt x="1" y="1827"/>
                    <a:pt x="1" y="4111"/>
                  </a:cubicBezTo>
                  <a:cubicBezTo>
                    <a:pt x="1" y="7079"/>
                    <a:pt x="392" y="9982"/>
                    <a:pt x="1142" y="12755"/>
                  </a:cubicBezTo>
                  <a:lnTo>
                    <a:pt x="65338" y="12755"/>
                  </a:lnTo>
                  <a:cubicBezTo>
                    <a:pt x="66056" y="9982"/>
                    <a:pt x="66447" y="7079"/>
                    <a:pt x="66447" y="4111"/>
                  </a:cubicBezTo>
                  <a:cubicBezTo>
                    <a:pt x="66447" y="1827"/>
                    <a:pt x="64620" y="1"/>
                    <a:pt x="62337" y="1"/>
                  </a:cubicBezTo>
                  <a:close/>
                </a:path>
              </a:pathLst>
            </a:custGeom>
            <a:solidFill>
              <a:srgbClr val="F8F2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71"/>
            <p:cNvSpPr/>
            <p:nvPr/>
          </p:nvSpPr>
          <p:spPr>
            <a:xfrm>
              <a:off x="3005100" y="4228325"/>
              <a:ext cx="1604925" cy="614100"/>
            </a:xfrm>
            <a:custGeom>
              <a:avLst/>
              <a:gdLst/>
              <a:ahLst/>
              <a:cxnLst/>
              <a:rect l="l" t="t" r="r" b="b"/>
              <a:pathLst>
                <a:path w="64197" h="24564" extrusionOk="0">
                  <a:moveTo>
                    <a:pt x="64196" y="1"/>
                  </a:moveTo>
                  <a:lnTo>
                    <a:pt x="0" y="1"/>
                  </a:lnTo>
                  <a:cubicBezTo>
                    <a:pt x="3784" y="14125"/>
                    <a:pt x="16734" y="24564"/>
                    <a:pt x="32098" y="24564"/>
                  </a:cubicBezTo>
                  <a:cubicBezTo>
                    <a:pt x="47462" y="24564"/>
                    <a:pt x="60380" y="14125"/>
                    <a:pt x="64196" y="1"/>
                  </a:cubicBezTo>
                  <a:close/>
                </a:path>
              </a:pathLst>
            </a:custGeom>
            <a:solidFill>
              <a:srgbClr val="FD4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71"/>
            <p:cNvSpPr/>
            <p:nvPr/>
          </p:nvSpPr>
          <p:spPr>
            <a:xfrm>
              <a:off x="2400800" y="2584300"/>
              <a:ext cx="1037350" cy="1037325"/>
            </a:xfrm>
            <a:custGeom>
              <a:avLst/>
              <a:gdLst/>
              <a:ahLst/>
              <a:cxnLst/>
              <a:rect l="l" t="t" r="r" b="b"/>
              <a:pathLst>
                <a:path w="41494" h="41493" extrusionOk="0">
                  <a:moveTo>
                    <a:pt x="13995" y="13994"/>
                  </a:moveTo>
                  <a:lnTo>
                    <a:pt x="1404" y="20029"/>
                  </a:lnTo>
                  <a:cubicBezTo>
                    <a:pt x="1" y="20616"/>
                    <a:pt x="1" y="20910"/>
                    <a:pt x="1404" y="21464"/>
                  </a:cubicBezTo>
                  <a:lnTo>
                    <a:pt x="13995" y="27499"/>
                  </a:lnTo>
                  <a:lnTo>
                    <a:pt x="20029" y="40090"/>
                  </a:lnTo>
                  <a:cubicBezTo>
                    <a:pt x="20617" y="41493"/>
                    <a:pt x="20910" y="41493"/>
                    <a:pt x="21465" y="40090"/>
                  </a:cubicBezTo>
                  <a:lnTo>
                    <a:pt x="27499" y="27499"/>
                  </a:lnTo>
                  <a:lnTo>
                    <a:pt x="40091" y="21464"/>
                  </a:lnTo>
                  <a:cubicBezTo>
                    <a:pt x="41493" y="20910"/>
                    <a:pt x="41493" y="20616"/>
                    <a:pt x="40091" y="20029"/>
                  </a:cubicBezTo>
                  <a:lnTo>
                    <a:pt x="27499" y="13994"/>
                  </a:lnTo>
                  <a:lnTo>
                    <a:pt x="21465" y="1403"/>
                  </a:lnTo>
                  <a:cubicBezTo>
                    <a:pt x="20910" y="0"/>
                    <a:pt x="20617" y="0"/>
                    <a:pt x="20029" y="1403"/>
                  </a:cubicBezTo>
                  <a:close/>
                </a:path>
              </a:pathLst>
            </a:custGeom>
            <a:solidFill>
              <a:srgbClr val="FDB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71"/>
            <p:cNvSpPr/>
            <p:nvPr/>
          </p:nvSpPr>
          <p:spPr>
            <a:xfrm>
              <a:off x="4176150" y="2584300"/>
              <a:ext cx="1038150" cy="1037325"/>
            </a:xfrm>
            <a:custGeom>
              <a:avLst/>
              <a:gdLst/>
              <a:ahLst/>
              <a:cxnLst/>
              <a:rect l="l" t="t" r="r" b="b"/>
              <a:pathLst>
                <a:path w="41526" h="41493" extrusionOk="0">
                  <a:moveTo>
                    <a:pt x="13994" y="13994"/>
                  </a:moveTo>
                  <a:lnTo>
                    <a:pt x="1403" y="20029"/>
                  </a:lnTo>
                  <a:cubicBezTo>
                    <a:pt x="0" y="20616"/>
                    <a:pt x="0" y="20910"/>
                    <a:pt x="1403" y="21464"/>
                  </a:cubicBezTo>
                  <a:lnTo>
                    <a:pt x="13994" y="27499"/>
                  </a:lnTo>
                  <a:lnTo>
                    <a:pt x="20029" y="40090"/>
                  </a:lnTo>
                  <a:cubicBezTo>
                    <a:pt x="20616" y="41493"/>
                    <a:pt x="20910" y="41493"/>
                    <a:pt x="21464" y="40090"/>
                  </a:cubicBezTo>
                  <a:lnTo>
                    <a:pt x="27499" y="27499"/>
                  </a:lnTo>
                  <a:lnTo>
                    <a:pt x="40123" y="21464"/>
                  </a:lnTo>
                  <a:cubicBezTo>
                    <a:pt x="41525" y="20910"/>
                    <a:pt x="41525" y="20616"/>
                    <a:pt x="40123" y="20029"/>
                  </a:cubicBezTo>
                  <a:lnTo>
                    <a:pt x="27499" y="13994"/>
                  </a:lnTo>
                  <a:lnTo>
                    <a:pt x="21464" y="1403"/>
                  </a:lnTo>
                  <a:cubicBezTo>
                    <a:pt x="20910" y="0"/>
                    <a:pt x="20616" y="0"/>
                    <a:pt x="20029" y="1403"/>
                  </a:cubicBezTo>
                  <a:close/>
                </a:path>
              </a:pathLst>
            </a:custGeom>
            <a:solidFill>
              <a:srgbClr val="FDB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71"/>
            <p:cNvSpPr/>
            <p:nvPr/>
          </p:nvSpPr>
          <p:spPr>
            <a:xfrm>
              <a:off x="4168800" y="3909475"/>
              <a:ext cx="468950" cy="318875"/>
            </a:xfrm>
            <a:custGeom>
              <a:avLst/>
              <a:gdLst/>
              <a:ahLst/>
              <a:cxnLst/>
              <a:rect l="l" t="t" r="r" b="b"/>
              <a:pathLst>
                <a:path w="18758" h="12755" extrusionOk="0">
                  <a:moveTo>
                    <a:pt x="1" y="1"/>
                  </a:moveTo>
                  <a:cubicBezTo>
                    <a:pt x="2252" y="33"/>
                    <a:pt x="4078" y="1860"/>
                    <a:pt x="4078" y="4111"/>
                  </a:cubicBezTo>
                  <a:cubicBezTo>
                    <a:pt x="4078" y="7079"/>
                    <a:pt x="3687" y="9982"/>
                    <a:pt x="2937" y="12755"/>
                  </a:cubicBezTo>
                  <a:lnTo>
                    <a:pt x="17648" y="12755"/>
                  </a:lnTo>
                  <a:cubicBezTo>
                    <a:pt x="18366" y="9982"/>
                    <a:pt x="18757" y="7079"/>
                    <a:pt x="18757" y="4111"/>
                  </a:cubicBezTo>
                  <a:cubicBezTo>
                    <a:pt x="18757" y="1827"/>
                    <a:pt x="16930" y="1"/>
                    <a:pt x="14647" y="1"/>
                  </a:cubicBezTo>
                  <a:close/>
                </a:path>
              </a:pathLst>
            </a:custGeom>
            <a:solidFill>
              <a:srgbClr val="EEE1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71"/>
            <p:cNvSpPr/>
            <p:nvPr/>
          </p:nvSpPr>
          <p:spPr>
            <a:xfrm>
              <a:off x="3624050" y="4228325"/>
              <a:ext cx="985975" cy="614100"/>
            </a:xfrm>
            <a:custGeom>
              <a:avLst/>
              <a:gdLst/>
              <a:ahLst/>
              <a:cxnLst/>
              <a:rect l="l" t="t" r="r" b="b"/>
              <a:pathLst>
                <a:path w="39439" h="24564" extrusionOk="0">
                  <a:moveTo>
                    <a:pt x="24727" y="1"/>
                  </a:moveTo>
                  <a:cubicBezTo>
                    <a:pt x="21562" y="11809"/>
                    <a:pt x="12005" y="21041"/>
                    <a:pt x="1" y="23748"/>
                  </a:cubicBezTo>
                  <a:cubicBezTo>
                    <a:pt x="2349" y="24270"/>
                    <a:pt x="4796" y="24564"/>
                    <a:pt x="7340" y="24564"/>
                  </a:cubicBezTo>
                  <a:cubicBezTo>
                    <a:pt x="22704" y="24564"/>
                    <a:pt x="35622" y="14125"/>
                    <a:pt x="39438" y="1"/>
                  </a:cubicBezTo>
                  <a:lnTo>
                    <a:pt x="24727" y="1"/>
                  </a:lnTo>
                  <a:close/>
                </a:path>
              </a:pathLst>
            </a:custGeom>
            <a:solidFill>
              <a:srgbClr val="E41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71"/>
            <p:cNvSpPr/>
            <p:nvPr/>
          </p:nvSpPr>
          <p:spPr>
            <a:xfrm>
              <a:off x="3483800" y="2537825"/>
              <a:ext cx="2339675" cy="2781675"/>
            </a:xfrm>
            <a:custGeom>
              <a:avLst/>
              <a:gdLst/>
              <a:ahLst/>
              <a:cxnLst/>
              <a:rect l="l" t="t" r="r" b="b"/>
              <a:pathLst>
                <a:path w="93587" h="111267" extrusionOk="0">
                  <a:moveTo>
                    <a:pt x="75939" y="3262"/>
                  </a:moveTo>
                  <a:lnTo>
                    <a:pt x="75939" y="28020"/>
                  </a:lnTo>
                  <a:cubicBezTo>
                    <a:pt x="75939" y="32033"/>
                    <a:pt x="75385" y="36241"/>
                    <a:pt x="74406" y="40449"/>
                  </a:cubicBezTo>
                  <a:cubicBezTo>
                    <a:pt x="68208" y="66675"/>
                    <a:pt x="44004" y="95152"/>
                    <a:pt x="15266" y="105786"/>
                  </a:cubicBezTo>
                  <a:cubicBezTo>
                    <a:pt x="9819" y="107809"/>
                    <a:pt x="4860" y="109081"/>
                    <a:pt x="0" y="109603"/>
                  </a:cubicBezTo>
                  <a:cubicBezTo>
                    <a:pt x="4371" y="110712"/>
                    <a:pt x="8514" y="111266"/>
                    <a:pt x="12657" y="111266"/>
                  </a:cubicBezTo>
                  <a:cubicBezTo>
                    <a:pt x="19115" y="111266"/>
                    <a:pt x="25607" y="109929"/>
                    <a:pt x="32914" y="107222"/>
                  </a:cubicBezTo>
                  <a:cubicBezTo>
                    <a:pt x="61652" y="96555"/>
                    <a:pt x="85856" y="68078"/>
                    <a:pt x="92053" y="41884"/>
                  </a:cubicBezTo>
                  <a:cubicBezTo>
                    <a:pt x="93032" y="37611"/>
                    <a:pt x="93586" y="33468"/>
                    <a:pt x="93586" y="29423"/>
                  </a:cubicBezTo>
                  <a:lnTo>
                    <a:pt x="93586" y="4697"/>
                  </a:lnTo>
                  <a:cubicBezTo>
                    <a:pt x="85888" y="4143"/>
                    <a:pt x="80278" y="2349"/>
                    <a:pt x="75874" y="0"/>
                  </a:cubicBezTo>
                  <a:cubicBezTo>
                    <a:pt x="75906" y="1076"/>
                    <a:pt x="75939" y="2186"/>
                    <a:pt x="75939" y="3262"/>
                  </a:cubicBezTo>
                  <a:close/>
                </a:path>
              </a:pathLst>
            </a:custGeom>
            <a:solidFill>
              <a:srgbClr val="FED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71"/>
            <p:cNvSpPr/>
            <p:nvPr/>
          </p:nvSpPr>
          <p:spPr>
            <a:xfrm>
              <a:off x="2888475" y="2584300"/>
              <a:ext cx="549675" cy="1037325"/>
            </a:xfrm>
            <a:custGeom>
              <a:avLst/>
              <a:gdLst/>
              <a:ahLst/>
              <a:cxnLst/>
              <a:rect l="l" t="t" r="r" b="b"/>
              <a:pathLst>
                <a:path w="21987" h="41493" extrusionOk="0">
                  <a:moveTo>
                    <a:pt x="588" y="1240"/>
                  </a:moveTo>
                  <a:cubicBezTo>
                    <a:pt x="2447" y="6590"/>
                    <a:pt x="3524" y="12755"/>
                    <a:pt x="3524" y="19279"/>
                  </a:cubicBezTo>
                  <a:cubicBezTo>
                    <a:pt x="3524" y="26488"/>
                    <a:pt x="2251" y="33240"/>
                    <a:pt x="1" y="38981"/>
                  </a:cubicBezTo>
                  <a:lnTo>
                    <a:pt x="522" y="40090"/>
                  </a:lnTo>
                  <a:cubicBezTo>
                    <a:pt x="1110" y="41493"/>
                    <a:pt x="1403" y="41493"/>
                    <a:pt x="1958" y="40090"/>
                  </a:cubicBezTo>
                  <a:lnTo>
                    <a:pt x="7992" y="27499"/>
                  </a:lnTo>
                  <a:lnTo>
                    <a:pt x="20584" y="21464"/>
                  </a:lnTo>
                  <a:cubicBezTo>
                    <a:pt x="21986" y="20910"/>
                    <a:pt x="21986" y="20616"/>
                    <a:pt x="20584" y="20029"/>
                  </a:cubicBezTo>
                  <a:lnTo>
                    <a:pt x="7992" y="13994"/>
                  </a:lnTo>
                  <a:lnTo>
                    <a:pt x="1958" y="1403"/>
                  </a:lnTo>
                  <a:cubicBezTo>
                    <a:pt x="1403" y="66"/>
                    <a:pt x="1110" y="0"/>
                    <a:pt x="588" y="1240"/>
                  </a:cubicBezTo>
                  <a:close/>
                </a:path>
              </a:pathLst>
            </a:custGeom>
            <a:solidFill>
              <a:srgbClr val="FE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71"/>
            <p:cNvSpPr/>
            <p:nvPr/>
          </p:nvSpPr>
          <p:spPr>
            <a:xfrm>
              <a:off x="4663825" y="2584300"/>
              <a:ext cx="550475" cy="1037325"/>
            </a:xfrm>
            <a:custGeom>
              <a:avLst/>
              <a:gdLst/>
              <a:ahLst/>
              <a:cxnLst/>
              <a:rect l="l" t="t" r="r" b="b"/>
              <a:pathLst>
                <a:path w="22019" h="41493" extrusionOk="0">
                  <a:moveTo>
                    <a:pt x="620" y="1240"/>
                  </a:moveTo>
                  <a:cubicBezTo>
                    <a:pt x="2479" y="6590"/>
                    <a:pt x="3523" y="12755"/>
                    <a:pt x="3523" y="19279"/>
                  </a:cubicBezTo>
                  <a:cubicBezTo>
                    <a:pt x="3523" y="26488"/>
                    <a:pt x="2251" y="33240"/>
                    <a:pt x="0" y="38981"/>
                  </a:cubicBezTo>
                  <a:lnTo>
                    <a:pt x="522" y="40090"/>
                  </a:lnTo>
                  <a:cubicBezTo>
                    <a:pt x="1109" y="41493"/>
                    <a:pt x="1403" y="41493"/>
                    <a:pt x="1957" y="40090"/>
                  </a:cubicBezTo>
                  <a:lnTo>
                    <a:pt x="7992" y="27499"/>
                  </a:lnTo>
                  <a:lnTo>
                    <a:pt x="20616" y="21464"/>
                  </a:lnTo>
                  <a:cubicBezTo>
                    <a:pt x="22018" y="20910"/>
                    <a:pt x="22018" y="20616"/>
                    <a:pt x="20616" y="20029"/>
                  </a:cubicBezTo>
                  <a:lnTo>
                    <a:pt x="7992" y="13994"/>
                  </a:lnTo>
                  <a:lnTo>
                    <a:pt x="1957" y="1403"/>
                  </a:lnTo>
                  <a:cubicBezTo>
                    <a:pt x="1435" y="66"/>
                    <a:pt x="1109" y="0"/>
                    <a:pt x="620" y="1240"/>
                  </a:cubicBezTo>
                  <a:close/>
                </a:path>
              </a:pathLst>
            </a:custGeom>
            <a:solidFill>
              <a:srgbClr val="FE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71"/>
            <p:cNvSpPr/>
            <p:nvPr/>
          </p:nvSpPr>
          <p:spPr>
            <a:xfrm>
              <a:off x="2899900" y="3832825"/>
              <a:ext cx="1814500" cy="1086275"/>
            </a:xfrm>
            <a:custGeom>
              <a:avLst/>
              <a:gdLst/>
              <a:ahLst/>
              <a:cxnLst/>
              <a:rect l="l" t="t" r="r" b="b"/>
              <a:pathLst>
                <a:path w="72580" h="43451" extrusionOk="0">
                  <a:moveTo>
                    <a:pt x="65403" y="6133"/>
                  </a:moveTo>
                  <a:cubicBezTo>
                    <a:pt x="65990" y="6133"/>
                    <a:pt x="66447" y="6590"/>
                    <a:pt x="66447" y="7177"/>
                  </a:cubicBezTo>
                  <a:cubicBezTo>
                    <a:pt x="66447" y="9069"/>
                    <a:pt x="66284" y="10928"/>
                    <a:pt x="65925" y="12755"/>
                  </a:cubicBezTo>
                  <a:lnTo>
                    <a:pt x="6655" y="12755"/>
                  </a:lnTo>
                  <a:cubicBezTo>
                    <a:pt x="6296" y="10928"/>
                    <a:pt x="6133" y="9069"/>
                    <a:pt x="6133" y="7177"/>
                  </a:cubicBezTo>
                  <a:cubicBezTo>
                    <a:pt x="6133" y="6590"/>
                    <a:pt x="6589" y="6133"/>
                    <a:pt x="7177" y="6133"/>
                  </a:cubicBezTo>
                  <a:close/>
                  <a:moveTo>
                    <a:pt x="64098" y="18855"/>
                  </a:moveTo>
                  <a:cubicBezTo>
                    <a:pt x="59531" y="29684"/>
                    <a:pt x="48767" y="37317"/>
                    <a:pt x="36306" y="37317"/>
                  </a:cubicBezTo>
                  <a:cubicBezTo>
                    <a:pt x="23813" y="37317"/>
                    <a:pt x="13048" y="29684"/>
                    <a:pt x="8481" y="18855"/>
                  </a:cubicBezTo>
                  <a:close/>
                  <a:moveTo>
                    <a:pt x="7177" y="0"/>
                  </a:moveTo>
                  <a:cubicBezTo>
                    <a:pt x="3230" y="0"/>
                    <a:pt x="0" y="3230"/>
                    <a:pt x="0" y="7177"/>
                  </a:cubicBezTo>
                  <a:cubicBezTo>
                    <a:pt x="0" y="10471"/>
                    <a:pt x="457" y="13635"/>
                    <a:pt x="1272" y="16669"/>
                  </a:cubicBezTo>
                  <a:cubicBezTo>
                    <a:pt x="1272" y="16702"/>
                    <a:pt x="1272" y="16702"/>
                    <a:pt x="1272" y="16734"/>
                  </a:cubicBezTo>
                  <a:cubicBezTo>
                    <a:pt x="5480" y="32098"/>
                    <a:pt x="19605" y="43450"/>
                    <a:pt x="36306" y="43450"/>
                  </a:cubicBezTo>
                  <a:cubicBezTo>
                    <a:pt x="52942" y="43450"/>
                    <a:pt x="67001" y="32164"/>
                    <a:pt x="71275" y="16832"/>
                  </a:cubicBezTo>
                  <a:cubicBezTo>
                    <a:pt x="71307" y="16702"/>
                    <a:pt x="71373" y="16539"/>
                    <a:pt x="71405" y="16343"/>
                  </a:cubicBezTo>
                  <a:cubicBezTo>
                    <a:pt x="72155" y="13407"/>
                    <a:pt x="72579" y="10341"/>
                    <a:pt x="72579" y="7177"/>
                  </a:cubicBezTo>
                  <a:cubicBezTo>
                    <a:pt x="72579" y="3230"/>
                    <a:pt x="69350" y="0"/>
                    <a:pt x="654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71"/>
            <p:cNvSpPr/>
            <p:nvPr/>
          </p:nvSpPr>
          <p:spPr>
            <a:xfrm>
              <a:off x="1190625" y="299275"/>
              <a:ext cx="5219200" cy="5096875"/>
            </a:xfrm>
            <a:custGeom>
              <a:avLst/>
              <a:gdLst/>
              <a:ahLst/>
              <a:cxnLst/>
              <a:rect l="l" t="t" r="r" b="b"/>
              <a:pathLst>
                <a:path w="208768" h="203875" extrusionOk="0">
                  <a:moveTo>
                    <a:pt x="20420" y="97273"/>
                  </a:moveTo>
                  <a:lnTo>
                    <a:pt x="20420" y="118965"/>
                  </a:lnTo>
                  <a:cubicBezTo>
                    <a:pt x="20420" y="121836"/>
                    <a:pt x="20681" y="124804"/>
                    <a:pt x="21170" y="127838"/>
                  </a:cubicBezTo>
                  <a:cubicBezTo>
                    <a:pt x="17941" y="126957"/>
                    <a:pt x="14548" y="125000"/>
                    <a:pt x="11808" y="122260"/>
                  </a:cubicBezTo>
                  <a:cubicBezTo>
                    <a:pt x="8188" y="118704"/>
                    <a:pt x="6133" y="114431"/>
                    <a:pt x="6133" y="110582"/>
                  </a:cubicBezTo>
                  <a:lnTo>
                    <a:pt x="6133" y="102459"/>
                  </a:lnTo>
                  <a:cubicBezTo>
                    <a:pt x="6133" y="99589"/>
                    <a:pt x="8449" y="97273"/>
                    <a:pt x="11286" y="97273"/>
                  </a:cubicBezTo>
                  <a:close/>
                  <a:moveTo>
                    <a:pt x="197481" y="97273"/>
                  </a:moveTo>
                  <a:cubicBezTo>
                    <a:pt x="200319" y="97273"/>
                    <a:pt x="202667" y="99589"/>
                    <a:pt x="202667" y="102427"/>
                  </a:cubicBezTo>
                  <a:lnTo>
                    <a:pt x="202667" y="110582"/>
                  </a:lnTo>
                  <a:cubicBezTo>
                    <a:pt x="202667" y="114431"/>
                    <a:pt x="200580" y="118704"/>
                    <a:pt x="196959" y="122260"/>
                  </a:cubicBezTo>
                  <a:cubicBezTo>
                    <a:pt x="194219" y="125000"/>
                    <a:pt x="190826" y="126957"/>
                    <a:pt x="187597" y="127838"/>
                  </a:cubicBezTo>
                  <a:cubicBezTo>
                    <a:pt x="188086" y="124804"/>
                    <a:pt x="188347" y="121836"/>
                    <a:pt x="188347" y="118965"/>
                  </a:cubicBezTo>
                  <a:lnTo>
                    <a:pt x="188347" y="97273"/>
                  </a:lnTo>
                  <a:close/>
                  <a:moveTo>
                    <a:pt x="104318" y="0"/>
                  </a:moveTo>
                  <a:cubicBezTo>
                    <a:pt x="82333" y="359"/>
                    <a:pt x="61815" y="8938"/>
                    <a:pt x="46581" y="24204"/>
                  </a:cubicBezTo>
                  <a:cubicBezTo>
                    <a:pt x="30076" y="40743"/>
                    <a:pt x="21072" y="63838"/>
                    <a:pt x="20453" y="91173"/>
                  </a:cubicBezTo>
                  <a:lnTo>
                    <a:pt x="11286" y="91173"/>
                  </a:lnTo>
                  <a:cubicBezTo>
                    <a:pt x="5056" y="91173"/>
                    <a:pt x="0" y="96229"/>
                    <a:pt x="0" y="102459"/>
                  </a:cubicBezTo>
                  <a:lnTo>
                    <a:pt x="0" y="110582"/>
                  </a:lnTo>
                  <a:cubicBezTo>
                    <a:pt x="0" y="116062"/>
                    <a:pt x="2740" y="121901"/>
                    <a:pt x="7503" y="126598"/>
                  </a:cubicBezTo>
                  <a:cubicBezTo>
                    <a:pt x="11874" y="130937"/>
                    <a:pt x="17354" y="133709"/>
                    <a:pt x="22606" y="134329"/>
                  </a:cubicBezTo>
                  <a:cubicBezTo>
                    <a:pt x="26194" y="147540"/>
                    <a:pt x="34055" y="161338"/>
                    <a:pt x="45081" y="173342"/>
                  </a:cubicBezTo>
                  <a:cubicBezTo>
                    <a:pt x="45668" y="173995"/>
                    <a:pt x="46516" y="174321"/>
                    <a:pt x="47331" y="174321"/>
                  </a:cubicBezTo>
                  <a:cubicBezTo>
                    <a:pt x="48082" y="174321"/>
                    <a:pt x="48799" y="174060"/>
                    <a:pt x="49386" y="173538"/>
                  </a:cubicBezTo>
                  <a:cubicBezTo>
                    <a:pt x="50626" y="172364"/>
                    <a:pt x="50724" y="170439"/>
                    <a:pt x="49582" y="169200"/>
                  </a:cubicBezTo>
                  <a:cubicBezTo>
                    <a:pt x="35132" y="153510"/>
                    <a:pt x="26520" y="134721"/>
                    <a:pt x="26520" y="118965"/>
                  </a:cubicBezTo>
                  <a:lnTo>
                    <a:pt x="26520" y="97012"/>
                  </a:lnTo>
                  <a:cubicBezTo>
                    <a:pt x="42341" y="95185"/>
                    <a:pt x="49321" y="88074"/>
                    <a:pt x="55030" y="82268"/>
                  </a:cubicBezTo>
                  <a:cubicBezTo>
                    <a:pt x="59254" y="77942"/>
                    <a:pt x="62203" y="74951"/>
                    <a:pt x="67680" y="74951"/>
                  </a:cubicBezTo>
                  <a:cubicBezTo>
                    <a:pt x="69266" y="74951"/>
                    <a:pt x="71064" y="75202"/>
                    <a:pt x="73166" y="75744"/>
                  </a:cubicBezTo>
                  <a:cubicBezTo>
                    <a:pt x="76885" y="76690"/>
                    <a:pt x="80310" y="77571"/>
                    <a:pt x="83703" y="78484"/>
                  </a:cubicBezTo>
                  <a:cubicBezTo>
                    <a:pt x="83974" y="78560"/>
                    <a:pt x="84247" y="78596"/>
                    <a:pt x="84515" y="78596"/>
                  </a:cubicBezTo>
                  <a:cubicBezTo>
                    <a:pt x="85855" y="78596"/>
                    <a:pt x="87073" y="77690"/>
                    <a:pt x="87454" y="76331"/>
                  </a:cubicBezTo>
                  <a:cubicBezTo>
                    <a:pt x="87878" y="74700"/>
                    <a:pt x="86932" y="73036"/>
                    <a:pt x="85301" y="72580"/>
                  </a:cubicBezTo>
                  <a:cubicBezTo>
                    <a:pt x="81876" y="71666"/>
                    <a:pt x="78418" y="70753"/>
                    <a:pt x="74699" y="69807"/>
                  </a:cubicBezTo>
                  <a:cubicBezTo>
                    <a:pt x="72064" y="69128"/>
                    <a:pt x="69739" y="68826"/>
                    <a:pt x="67657" y="68826"/>
                  </a:cubicBezTo>
                  <a:cubicBezTo>
                    <a:pt x="59641" y="68826"/>
                    <a:pt x="55242" y="73307"/>
                    <a:pt x="50659" y="77995"/>
                  </a:cubicBezTo>
                  <a:cubicBezTo>
                    <a:pt x="45505" y="83246"/>
                    <a:pt x="39731" y="89151"/>
                    <a:pt x="26585" y="90847"/>
                  </a:cubicBezTo>
                  <a:cubicBezTo>
                    <a:pt x="28053" y="33534"/>
                    <a:pt x="67588" y="6753"/>
                    <a:pt x="104384" y="6133"/>
                  </a:cubicBezTo>
                  <a:cubicBezTo>
                    <a:pt x="141179" y="6753"/>
                    <a:pt x="180714" y="33534"/>
                    <a:pt x="182182" y="90847"/>
                  </a:cubicBezTo>
                  <a:cubicBezTo>
                    <a:pt x="169036" y="89151"/>
                    <a:pt x="163262" y="83246"/>
                    <a:pt x="158108" y="77995"/>
                  </a:cubicBezTo>
                  <a:cubicBezTo>
                    <a:pt x="153525" y="73307"/>
                    <a:pt x="149126" y="68826"/>
                    <a:pt x="141110" y="68826"/>
                  </a:cubicBezTo>
                  <a:cubicBezTo>
                    <a:pt x="139029" y="68826"/>
                    <a:pt x="136703" y="69128"/>
                    <a:pt x="134068" y="69807"/>
                  </a:cubicBezTo>
                  <a:cubicBezTo>
                    <a:pt x="129925" y="70883"/>
                    <a:pt x="126435" y="71797"/>
                    <a:pt x="123368" y="72612"/>
                  </a:cubicBezTo>
                  <a:cubicBezTo>
                    <a:pt x="113778" y="75189"/>
                    <a:pt x="108950" y="76461"/>
                    <a:pt x="104384" y="76461"/>
                  </a:cubicBezTo>
                  <a:cubicBezTo>
                    <a:pt x="102426" y="76461"/>
                    <a:pt x="100404" y="76233"/>
                    <a:pt x="97794" y="75711"/>
                  </a:cubicBezTo>
                  <a:cubicBezTo>
                    <a:pt x="97594" y="75672"/>
                    <a:pt x="97394" y="75653"/>
                    <a:pt x="97198" y="75653"/>
                  </a:cubicBezTo>
                  <a:cubicBezTo>
                    <a:pt x="95764" y="75653"/>
                    <a:pt x="94493" y="76662"/>
                    <a:pt x="94206" y="78125"/>
                  </a:cubicBezTo>
                  <a:cubicBezTo>
                    <a:pt x="93880" y="79789"/>
                    <a:pt x="94956" y="81387"/>
                    <a:pt x="96620" y="81713"/>
                  </a:cubicBezTo>
                  <a:cubicBezTo>
                    <a:pt x="99621" y="82300"/>
                    <a:pt x="102035" y="82561"/>
                    <a:pt x="104384" y="82561"/>
                  </a:cubicBezTo>
                  <a:cubicBezTo>
                    <a:pt x="109733" y="82561"/>
                    <a:pt x="114822" y="81224"/>
                    <a:pt x="124934" y="78517"/>
                  </a:cubicBezTo>
                  <a:cubicBezTo>
                    <a:pt x="128000" y="77701"/>
                    <a:pt x="131491" y="76788"/>
                    <a:pt x="135601" y="75744"/>
                  </a:cubicBezTo>
                  <a:cubicBezTo>
                    <a:pt x="137703" y="75202"/>
                    <a:pt x="139501" y="74951"/>
                    <a:pt x="141087" y="74951"/>
                  </a:cubicBezTo>
                  <a:cubicBezTo>
                    <a:pt x="146564" y="74951"/>
                    <a:pt x="149513" y="77942"/>
                    <a:pt x="153737" y="82268"/>
                  </a:cubicBezTo>
                  <a:cubicBezTo>
                    <a:pt x="159446" y="88074"/>
                    <a:pt x="166427" y="95185"/>
                    <a:pt x="182247" y="97012"/>
                  </a:cubicBezTo>
                  <a:lnTo>
                    <a:pt x="182247" y="118965"/>
                  </a:lnTo>
                  <a:cubicBezTo>
                    <a:pt x="182247" y="132274"/>
                    <a:pt x="175984" y="148062"/>
                    <a:pt x="165057" y="162219"/>
                  </a:cubicBezTo>
                  <a:cubicBezTo>
                    <a:pt x="153770" y="176931"/>
                    <a:pt x="139026" y="188152"/>
                    <a:pt x="123597" y="193893"/>
                  </a:cubicBezTo>
                  <a:cubicBezTo>
                    <a:pt x="116453" y="196535"/>
                    <a:pt x="110353" y="197742"/>
                    <a:pt x="104384" y="197742"/>
                  </a:cubicBezTo>
                  <a:cubicBezTo>
                    <a:pt x="98414" y="197742"/>
                    <a:pt x="92314" y="196535"/>
                    <a:pt x="85170" y="193893"/>
                  </a:cubicBezTo>
                  <a:cubicBezTo>
                    <a:pt x="76428" y="190631"/>
                    <a:pt x="67915" y="185640"/>
                    <a:pt x="59890" y="178986"/>
                  </a:cubicBezTo>
                  <a:cubicBezTo>
                    <a:pt x="59322" y="178517"/>
                    <a:pt x="58637" y="178290"/>
                    <a:pt x="57955" y="178290"/>
                  </a:cubicBezTo>
                  <a:cubicBezTo>
                    <a:pt x="57071" y="178290"/>
                    <a:pt x="56192" y="178673"/>
                    <a:pt x="55584" y="179410"/>
                  </a:cubicBezTo>
                  <a:cubicBezTo>
                    <a:pt x="54508" y="180682"/>
                    <a:pt x="54704" y="182639"/>
                    <a:pt x="55976" y="183716"/>
                  </a:cubicBezTo>
                  <a:cubicBezTo>
                    <a:pt x="64555" y="190794"/>
                    <a:pt x="73656" y="196144"/>
                    <a:pt x="83050" y="199601"/>
                  </a:cubicBezTo>
                  <a:cubicBezTo>
                    <a:pt x="90879" y="202537"/>
                    <a:pt x="97664" y="203875"/>
                    <a:pt x="104384" y="203875"/>
                  </a:cubicBezTo>
                  <a:cubicBezTo>
                    <a:pt x="111103" y="203875"/>
                    <a:pt x="117888" y="202537"/>
                    <a:pt x="125717" y="199601"/>
                  </a:cubicBezTo>
                  <a:cubicBezTo>
                    <a:pt x="142223" y="193502"/>
                    <a:pt x="157913" y="181530"/>
                    <a:pt x="169917" y="165970"/>
                  </a:cubicBezTo>
                  <a:cubicBezTo>
                    <a:pt x="177713" y="155826"/>
                    <a:pt x="183291" y="144865"/>
                    <a:pt x="186162" y="134329"/>
                  </a:cubicBezTo>
                  <a:cubicBezTo>
                    <a:pt x="191381" y="133709"/>
                    <a:pt x="196894" y="130937"/>
                    <a:pt x="201265" y="126598"/>
                  </a:cubicBezTo>
                  <a:cubicBezTo>
                    <a:pt x="206027" y="121901"/>
                    <a:pt x="208767" y="116062"/>
                    <a:pt x="208767" y="110582"/>
                  </a:cubicBezTo>
                  <a:lnTo>
                    <a:pt x="208767" y="102427"/>
                  </a:lnTo>
                  <a:cubicBezTo>
                    <a:pt x="208767" y="96229"/>
                    <a:pt x="203711" y="91173"/>
                    <a:pt x="197481" y="91173"/>
                  </a:cubicBezTo>
                  <a:lnTo>
                    <a:pt x="188314" y="91173"/>
                  </a:lnTo>
                  <a:cubicBezTo>
                    <a:pt x="187695" y="63838"/>
                    <a:pt x="178692" y="40743"/>
                    <a:pt x="162186" y="24204"/>
                  </a:cubicBezTo>
                  <a:cubicBezTo>
                    <a:pt x="146952" y="8938"/>
                    <a:pt x="126435" y="359"/>
                    <a:pt x="1044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71"/>
            <p:cNvSpPr/>
            <p:nvPr/>
          </p:nvSpPr>
          <p:spPr>
            <a:xfrm>
              <a:off x="2333125" y="2516600"/>
              <a:ext cx="1172700" cy="1172725"/>
            </a:xfrm>
            <a:custGeom>
              <a:avLst/>
              <a:gdLst/>
              <a:ahLst/>
              <a:cxnLst/>
              <a:rect l="l" t="t" r="r" b="b"/>
              <a:pathLst>
                <a:path w="46908" h="46909" extrusionOk="0">
                  <a:moveTo>
                    <a:pt x="23454" y="9689"/>
                  </a:moveTo>
                  <a:lnTo>
                    <a:pt x="27466" y="18040"/>
                  </a:lnTo>
                  <a:cubicBezTo>
                    <a:pt x="27760" y="18659"/>
                    <a:pt x="28249" y="19149"/>
                    <a:pt x="28902" y="19475"/>
                  </a:cubicBezTo>
                  <a:lnTo>
                    <a:pt x="37220" y="23455"/>
                  </a:lnTo>
                  <a:lnTo>
                    <a:pt x="28902" y="27467"/>
                  </a:lnTo>
                  <a:cubicBezTo>
                    <a:pt x="28249" y="27760"/>
                    <a:pt x="27760" y="28250"/>
                    <a:pt x="27466" y="28902"/>
                  </a:cubicBezTo>
                  <a:lnTo>
                    <a:pt x="23454" y="37220"/>
                  </a:lnTo>
                  <a:lnTo>
                    <a:pt x="19442" y="28902"/>
                  </a:lnTo>
                  <a:cubicBezTo>
                    <a:pt x="19148" y="28250"/>
                    <a:pt x="18659" y="27760"/>
                    <a:pt x="18007" y="27467"/>
                  </a:cubicBezTo>
                  <a:lnTo>
                    <a:pt x="9689" y="23455"/>
                  </a:lnTo>
                  <a:lnTo>
                    <a:pt x="18007" y="19475"/>
                  </a:lnTo>
                  <a:cubicBezTo>
                    <a:pt x="18659" y="19149"/>
                    <a:pt x="19148" y="18659"/>
                    <a:pt x="19442" y="18040"/>
                  </a:cubicBezTo>
                  <a:lnTo>
                    <a:pt x="23454" y="9689"/>
                  </a:lnTo>
                  <a:close/>
                  <a:moveTo>
                    <a:pt x="23454" y="1"/>
                  </a:moveTo>
                  <a:cubicBezTo>
                    <a:pt x="21203" y="1"/>
                    <a:pt x="20290" y="2056"/>
                    <a:pt x="19931" y="2871"/>
                  </a:cubicBezTo>
                  <a:lnTo>
                    <a:pt x="14418" y="14419"/>
                  </a:lnTo>
                  <a:lnTo>
                    <a:pt x="2871" y="19932"/>
                  </a:lnTo>
                  <a:cubicBezTo>
                    <a:pt x="2055" y="20290"/>
                    <a:pt x="0" y="21204"/>
                    <a:pt x="0" y="23455"/>
                  </a:cubicBezTo>
                  <a:cubicBezTo>
                    <a:pt x="0" y="25705"/>
                    <a:pt x="2055" y="26651"/>
                    <a:pt x="2871" y="26978"/>
                  </a:cubicBezTo>
                  <a:lnTo>
                    <a:pt x="14418" y="32490"/>
                  </a:lnTo>
                  <a:lnTo>
                    <a:pt x="19931" y="44038"/>
                  </a:lnTo>
                  <a:cubicBezTo>
                    <a:pt x="20290" y="44853"/>
                    <a:pt x="21203" y="46908"/>
                    <a:pt x="23454" y="46908"/>
                  </a:cubicBezTo>
                  <a:cubicBezTo>
                    <a:pt x="25705" y="46908"/>
                    <a:pt x="26651" y="44853"/>
                    <a:pt x="26977" y="44038"/>
                  </a:cubicBezTo>
                  <a:lnTo>
                    <a:pt x="32490" y="32490"/>
                  </a:lnTo>
                  <a:lnTo>
                    <a:pt x="44037" y="26978"/>
                  </a:lnTo>
                  <a:cubicBezTo>
                    <a:pt x="44853" y="26619"/>
                    <a:pt x="46908" y="25705"/>
                    <a:pt x="46908" y="23455"/>
                  </a:cubicBezTo>
                  <a:cubicBezTo>
                    <a:pt x="46908" y="21204"/>
                    <a:pt x="44853" y="20290"/>
                    <a:pt x="44037" y="19932"/>
                  </a:cubicBezTo>
                  <a:lnTo>
                    <a:pt x="32490" y="14419"/>
                  </a:lnTo>
                  <a:lnTo>
                    <a:pt x="26977" y="2871"/>
                  </a:lnTo>
                  <a:cubicBezTo>
                    <a:pt x="26651" y="2056"/>
                    <a:pt x="25705" y="1"/>
                    <a:pt x="2345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71"/>
            <p:cNvSpPr/>
            <p:nvPr/>
          </p:nvSpPr>
          <p:spPr>
            <a:xfrm>
              <a:off x="4108450" y="2516600"/>
              <a:ext cx="1173525" cy="1172725"/>
            </a:xfrm>
            <a:custGeom>
              <a:avLst/>
              <a:gdLst/>
              <a:ahLst/>
              <a:cxnLst/>
              <a:rect l="l" t="t" r="r" b="b"/>
              <a:pathLst>
                <a:path w="46941" h="46909" extrusionOk="0">
                  <a:moveTo>
                    <a:pt x="23455" y="9689"/>
                  </a:moveTo>
                  <a:lnTo>
                    <a:pt x="27467" y="18040"/>
                  </a:lnTo>
                  <a:cubicBezTo>
                    <a:pt x="27760" y="18659"/>
                    <a:pt x="28282" y="19149"/>
                    <a:pt x="28902" y="19475"/>
                  </a:cubicBezTo>
                  <a:lnTo>
                    <a:pt x="37220" y="23455"/>
                  </a:lnTo>
                  <a:lnTo>
                    <a:pt x="28902" y="27467"/>
                  </a:lnTo>
                  <a:cubicBezTo>
                    <a:pt x="28282" y="27760"/>
                    <a:pt x="27760" y="28250"/>
                    <a:pt x="27467" y="28902"/>
                  </a:cubicBezTo>
                  <a:lnTo>
                    <a:pt x="23455" y="37220"/>
                  </a:lnTo>
                  <a:lnTo>
                    <a:pt x="19475" y="28902"/>
                  </a:lnTo>
                  <a:cubicBezTo>
                    <a:pt x="19149" y="28250"/>
                    <a:pt x="18659" y="27760"/>
                    <a:pt x="18040" y="27467"/>
                  </a:cubicBezTo>
                  <a:lnTo>
                    <a:pt x="9689" y="23455"/>
                  </a:lnTo>
                  <a:lnTo>
                    <a:pt x="18040" y="19475"/>
                  </a:lnTo>
                  <a:cubicBezTo>
                    <a:pt x="18659" y="19149"/>
                    <a:pt x="19149" y="18659"/>
                    <a:pt x="19475" y="18040"/>
                  </a:cubicBezTo>
                  <a:lnTo>
                    <a:pt x="23455" y="9689"/>
                  </a:lnTo>
                  <a:close/>
                  <a:moveTo>
                    <a:pt x="23455" y="1"/>
                  </a:moveTo>
                  <a:cubicBezTo>
                    <a:pt x="21204" y="1"/>
                    <a:pt x="20290" y="2056"/>
                    <a:pt x="19964" y="2871"/>
                  </a:cubicBezTo>
                  <a:lnTo>
                    <a:pt x="14419" y="14419"/>
                  </a:lnTo>
                  <a:lnTo>
                    <a:pt x="2871" y="19932"/>
                  </a:lnTo>
                  <a:cubicBezTo>
                    <a:pt x="2056" y="20290"/>
                    <a:pt x="1" y="21204"/>
                    <a:pt x="1" y="23455"/>
                  </a:cubicBezTo>
                  <a:cubicBezTo>
                    <a:pt x="1" y="25705"/>
                    <a:pt x="2056" y="26619"/>
                    <a:pt x="2871" y="26978"/>
                  </a:cubicBezTo>
                  <a:lnTo>
                    <a:pt x="14419" y="32490"/>
                  </a:lnTo>
                  <a:lnTo>
                    <a:pt x="19964" y="44038"/>
                  </a:lnTo>
                  <a:cubicBezTo>
                    <a:pt x="20290" y="44853"/>
                    <a:pt x="21204" y="46908"/>
                    <a:pt x="23455" y="46908"/>
                  </a:cubicBezTo>
                  <a:cubicBezTo>
                    <a:pt x="25738" y="46908"/>
                    <a:pt x="26651" y="44853"/>
                    <a:pt x="26978" y="44038"/>
                  </a:cubicBezTo>
                  <a:lnTo>
                    <a:pt x="32523" y="32490"/>
                  </a:lnTo>
                  <a:lnTo>
                    <a:pt x="44070" y="26978"/>
                  </a:lnTo>
                  <a:cubicBezTo>
                    <a:pt x="44853" y="26619"/>
                    <a:pt x="46941" y="25705"/>
                    <a:pt x="46941" y="23455"/>
                  </a:cubicBezTo>
                  <a:cubicBezTo>
                    <a:pt x="46941" y="21204"/>
                    <a:pt x="44853" y="20290"/>
                    <a:pt x="44070" y="19932"/>
                  </a:cubicBezTo>
                  <a:lnTo>
                    <a:pt x="32523" y="14419"/>
                  </a:lnTo>
                  <a:lnTo>
                    <a:pt x="26978" y="2871"/>
                  </a:lnTo>
                  <a:cubicBezTo>
                    <a:pt x="26651" y="2056"/>
                    <a:pt x="25738" y="1"/>
                    <a:pt x="234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1" name="Google Shape;2881;p71"/>
          <p:cNvGrpSpPr/>
          <p:nvPr/>
        </p:nvGrpSpPr>
        <p:grpSpPr>
          <a:xfrm>
            <a:off x="7972552" y="3165375"/>
            <a:ext cx="345285" cy="440368"/>
            <a:chOff x="1533925" y="-710300"/>
            <a:chExt cx="4835925" cy="6167625"/>
          </a:xfrm>
        </p:grpSpPr>
        <p:sp>
          <p:nvSpPr>
            <p:cNvPr id="2882" name="Google Shape;2882;p71"/>
            <p:cNvSpPr/>
            <p:nvPr/>
          </p:nvSpPr>
          <p:spPr>
            <a:xfrm>
              <a:off x="1551875" y="-710300"/>
              <a:ext cx="4817975" cy="6095025"/>
            </a:xfrm>
            <a:custGeom>
              <a:avLst/>
              <a:gdLst/>
              <a:ahLst/>
              <a:cxnLst/>
              <a:rect l="l" t="t" r="r" b="b"/>
              <a:pathLst>
                <a:path w="192719" h="243801" extrusionOk="0">
                  <a:moveTo>
                    <a:pt x="23291" y="82430"/>
                  </a:moveTo>
                  <a:cubicBezTo>
                    <a:pt x="13538" y="98740"/>
                    <a:pt x="16930" y="110745"/>
                    <a:pt x="16930" y="129012"/>
                  </a:cubicBezTo>
                  <a:cubicBezTo>
                    <a:pt x="16930" y="140233"/>
                    <a:pt x="14158" y="146104"/>
                    <a:pt x="10178" y="151650"/>
                  </a:cubicBezTo>
                  <a:cubicBezTo>
                    <a:pt x="1" y="165807"/>
                    <a:pt x="3132" y="171124"/>
                    <a:pt x="10635" y="171189"/>
                  </a:cubicBezTo>
                  <a:cubicBezTo>
                    <a:pt x="17713" y="171287"/>
                    <a:pt x="16865" y="174484"/>
                    <a:pt x="17974" y="179670"/>
                  </a:cubicBezTo>
                  <a:lnTo>
                    <a:pt x="23422" y="205603"/>
                  </a:lnTo>
                  <a:cubicBezTo>
                    <a:pt x="26651" y="220902"/>
                    <a:pt x="38264" y="222533"/>
                    <a:pt x="46419" y="222533"/>
                  </a:cubicBezTo>
                  <a:lnTo>
                    <a:pt x="50594" y="222533"/>
                  </a:lnTo>
                  <a:cubicBezTo>
                    <a:pt x="56629" y="222533"/>
                    <a:pt x="65012" y="231666"/>
                    <a:pt x="67198" y="242725"/>
                  </a:cubicBezTo>
                  <a:cubicBezTo>
                    <a:pt x="67393" y="243670"/>
                    <a:pt x="67361" y="243638"/>
                    <a:pt x="68307" y="243638"/>
                  </a:cubicBezTo>
                  <a:lnTo>
                    <a:pt x="140396" y="243638"/>
                  </a:lnTo>
                  <a:cubicBezTo>
                    <a:pt x="141571" y="243638"/>
                    <a:pt x="142125" y="243801"/>
                    <a:pt x="142125" y="242561"/>
                  </a:cubicBezTo>
                  <a:lnTo>
                    <a:pt x="142125" y="193795"/>
                  </a:lnTo>
                  <a:cubicBezTo>
                    <a:pt x="142125" y="193534"/>
                    <a:pt x="142060" y="193403"/>
                    <a:pt x="142256" y="193208"/>
                  </a:cubicBezTo>
                  <a:cubicBezTo>
                    <a:pt x="160360" y="173733"/>
                    <a:pt x="170374" y="154651"/>
                    <a:pt x="174256" y="136938"/>
                  </a:cubicBezTo>
                  <a:cubicBezTo>
                    <a:pt x="192719" y="52388"/>
                    <a:pt x="72678" y="0"/>
                    <a:pt x="23291" y="82430"/>
                  </a:cubicBezTo>
                  <a:close/>
                </a:path>
              </a:pathLst>
            </a:custGeom>
            <a:solidFill>
              <a:srgbClr val="FFE5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71"/>
            <p:cNvSpPr/>
            <p:nvPr/>
          </p:nvSpPr>
          <p:spPr>
            <a:xfrm>
              <a:off x="3008350" y="-175350"/>
              <a:ext cx="3272625" cy="5560075"/>
            </a:xfrm>
            <a:custGeom>
              <a:avLst/>
              <a:gdLst/>
              <a:ahLst/>
              <a:cxnLst/>
              <a:rect l="l" t="t" r="r" b="b"/>
              <a:pathLst>
                <a:path w="130905" h="222403" extrusionOk="0">
                  <a:moveTo>
                    <a:pt x="115997" y="115540"/>
                  </a:moveTo>
                  <a:cubicBezTo>
                    <a:pt x="130904" y="47300"/>
                    <a:pt x="55585" y="1"/>
                    <a:pt x="1" y="27662"/>
                  </a:cubicBezTo>
                  <a:cubicBezTo>
                    <a:pt x="97404" y="28510"/>
                    <a:pt x="94892" y="133840"/>
                    <a:pt x="52421" y="179475"/>
                  </a:cubicBezTo>
                  <a:cubicBezTo>
                    <a:pt x="52258" y="179671"/>
                    <a:pt x="52290" y="179801"/>
                    <a:pt x="52290" y="180062"/>
                  </a:cubicBezTo>
                  <a:lnTo>
                    <a:pt x="52290" y="222240"/>
                  </a:lnTo>
                  <a:lnTo>
                    <a:pt x="82137" y="222240"/>
                  </a:lnTo>
                  <a:cubicBezTo>
                    <a:pt x="83312" y="222240"/>
                    <a:pt x="83866" y="222403"/>
                    <a:pt x="83866" y="221163"/>
                  </a:cubicBezTo>
                  <a:lnTo>
                    <a:pt x="83866" y="172397"/>
                  </a:lnTo>
                  <a:cubicBezTo>
                    <a:pt x="83866" y="172136"/>
                    <a:pt x="83801" y="172005"/>
                    <a:pt x="83997" y="171810"/>
                  </a:cubicBezTo>
                  <a:cubicBezTo>
                    <a:pt x="102101" y="152335"/>
                    <a:pt x="112115" y="133253"/>
                    <a:pt x="115997" y="115540"/>
                  </a:cubicBezTo>
                  <a:close/>
                </a:path>
              </a:pathLst>
            </a:custGeom>
            <a:solidFill>
              <a:srgbClr val="FED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71"/>
            <p:cNvSpPr/>
            <p:nvPr/>
          </p:nvSpPr>
          <p:spPr>
            <a:xfrm>
              <a:off x="2563900" y="961450"/>
              <a:ext cx="2752325" cy="2753150"/>
            </a:xfrm>
            <a:custGeom>
              <a:avLst/>
              <a:gdLst/>
              <a:ahLst/>
              <a:cxnLst/>
              <a:rect l="l" t="t" r="r" b="b"/>
              <a:pathLst>
                <a:path w="110093" h="110126" extrusionOk="0">
                  <a:moveTo>
                    <a:pt x="25771" y="55063"/>
                  </a:moveTo>
                  <a:lnTo>
                    <a:pt x="25771" y="35491"/>
                  </a:lnTo>
                  <a:cubicBezTo>
                    <a:pt x="25771" y="34871"/>
                    <a:pt x="26097" y="34676"/>
                    <a:pt x="26456" y="35035"/>
                  </a:cubicBezTo>
                  <a:lnTo>
                    <a:pt x="45147" y="53726"/>
                  </a:lnTo>
                  <a:cubicBezTo>
                    <a:pt x="45897" y="54509"/>
                    <a:pt x="45897" y="55618"/>
                    <a:pt x="45147" y="56368"/>
                  </a:cubicBezTo>
                  <a:lnTo>
                    <a:pt x="26456" y="75059"/>
                  </a:lnTo>
                  <a:cubicBezTo>
                    <a:pt x="26097" y="75418"/>
                    <a:pt x="25771" y="75222"/>
                    <a:pt x="25771" y="74635"/>
                  </a:cubicBezTo>
                  <a:close/>
                  <a:moveTo>
                    <a:pt x="55031" y="84356"/>
                  </a:moveTo>
                  <a:lnTo>
                    <a:pt x="35459" y="84356"/>
                  </a:lnTo>
                  <a:cubicBezTo>
                    <a:pt x="34871" y="84356"/>
                    <a:pt x="34676" y="83997"/>
                    <a:pt x="35035" y="83638"/>
                  </a:cubicBezTo>
                  <a:lnTo>
                    <a:pt x="53693" y="64980"/>
                  </a:lnTo>
                  <a:cubicBezTo>
                    <a:pt x="54509" y="64197"/>
                    <a:pt x="55585" y="64197"/>
                    <a:pt x="56368" y="64980"/>
                  </a:cubicBezTo>
                  <a:lnTo>
                    <a:pt x="75027" y="83638"/>
                  </a:lnTo>
                  <a:cubicBezTo>
                    <a:pt x="75418" y="83997"/>
                    <a:pt x="75222" y="84356"/>
                    <a:pt x="74635" y="84356"/>
                  </a:cubicBezTo>
                  <a:close/>
                  <a:moveTo>
                    <a:pt x="84323" y="55063"/>
                  </a:moveTo>
                  <a:lnTo>
                    <a:pt x="84323" y="74635"/>
                  </a:lnTo>
                  <a:cubicBezTo>
                    <a:pt x="84323" y="75222"/>
                    <a:pt x="83997" y="75418"/>
                    <a:pt x="83638" y="75059"/>
                  </a:cubicBezTo>
                  <a:lnTo>
                    <a:pt x="64947" y="56368"/>
                  </a:lnTo>
                  <a:cubicBezTo>
                    <a:pt x="64164" y="55618"/>
                    <a:pt x="64164" y="54509"/>
                    <a:pt x="64947" y="53726"/>
                  </a:cubicBezTo>
                  <a:lnTo>
                    <a:pt x="83638" y="35035"/>
                  </a:lnTo>
                  <a:cubicBezTo>
                    <a:pt x="83997" y="34676"/>
                    <a:pt x="84323" y="34871"/>
                    <a:pt x="84323" y="35491"/>
                  </a:cubicBezTo>
                  <a:close/>
                  <a:moveTo>
                    <a:pt x="55031" y="1"/>
                  </a:moveTo>
                  <a:cubicBezTo>
                    <a:pt x="24661" y="1"/>
                    <a:pt x="1" y="24661"/>
                    <a:pt x="1" y="55063"/>
                  </a:cubicBezTo>
                  <a:cubicBezTo>
                    <a:pt x="1" y="85465"/>
                    <a:pt x="24661" y="110125"/>
                    <a:pt x="55031" y="110125"/>
                  </a:cubicBezTo>
                  <a:cubicBezTo>
                    <a:pt x="85432" y="110125"/>
                    <a:pt x="110093" y="85465"/>
                    <a:pt x="110093" y="55063"/>
                  </a:cubicBezTo>
                  <a:cubicBezTo>
                    <a:pt x="110093" y="24661"/>
                    <a:pt x="85432" y="1"/>
                    <a:pt x="55031" y="1"/>
                  </a:cubicBezTo>
                  <a:close/>
                  <a:moveTo>
                    <a:pt x="35459" y="25771"/>
                  </a:moveTo>
                  <a:lnTo>
                    <a:pt x="55031" y="25771"/>
                  </a:lnTo>
                  <a:lnTo>
                    <a:pt x="74635" y="25771"/>
                  </a:lnTo>
                  <a:cubicBezTo>
                    <a:pt x="75222" y="25771"/>
                    <a:pt x="75418" y="26129"/>
                    <a:pt x="75027" y="26488"/>
                  </a:cubicBezTo>
                  <a:lnTo>
                    <a:pt x="56368" y="45147"/>
                  </a:lnTo>
                  <a:cubicBezTo>
                    <a:pt x="55585" y="45930"/>
                    <a:pt x="54509" y="45930"/>
                    <a:pt x="53693" y="45147"/>
                  </a:cubicBezTo>
                  <a:lnTo>
                    <a:pt x="35035" y="26488"/>
                  </a:lnTo>
                  <a:cubicBezTo>
                    <a:pt x="34676" y="26129"/>
                    <a:pt x="34871" y="25771"/>
                    <a:pt x="35459" y="25771"/>
                  </a:cubicBezTo>
                  <a:close/>
                </a:path>
              </a:pathLst>
            </a:custGeom>
            <a:solidFill>
              <a:srgbClr val="FD4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71"/>
            <p:cNvSpPr/>
            <p:nvPr/>
          </p:nvSpPr>
          <p:spPr>
            <a:xfrm>
              <a:off x="4428950" y="1051175"/>
              <a:ext cx="887275" cy="1286875"/>
            </a:xfrm>
            <a:custGeom>
              <a:avLst/>
              <a:gdLst/>
              <a:ahLst/>
              <a:cxnLst/>
              <a:rect l="l" t="t" r="r" b="b"/>
              <a:pathLst>
                <a:path w="35491" h="51475" extrusionOk="0">
                  <a:moveTo>
                    <a:pt x="23454" y="51474"/>
                  </a:moveTo>
                  <a:lnTo>
                    <a:pt x="35491" y="51474"/>
                  </a:lnTo>
                  <a:cubicBezTo>
                    <a:pt x="35491" y="29619"/>
                    <a:pt x="22769" y="10732"/>
                    <a:pt x="4306" y="1827"/>
                  </a:cubicBezTo>
                  <a:cubicBezTo>
                    <a:pt x="2904" y="1174"/>
                    <a:pt x="1468" y="555"/>
                    <a:pt x="0" y="0"/>
                  </a:cubicBezTo>
                  <a:cubicBezTo>
                    <a:pt x="11091" y="13798"/>
                    <a:pt x="17909" y="31772"/>
                    <a:pt x="18137" y="51474"/>
                  </a:cubicBezTo>
                  <a:close/>
                </a:path>
              </a:pathLst>
            </a:custGeom>
            <a:solidFill>
              <a:srgbClr val="E41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71"/>
            <p:cNvSpPr/>
            <p:nvPr/>
          </p:nvSpPr>
          <p:spPr>
            <a:xfrm>
              <a:off x="4489300" y="2338025"/>
              <a:ext cx="826925" cy="1262400"/>
            </a:xfrm>
            <a:custGeom>
              <a:avLst/>
              <a:gdLst/>
              <a:ahLst/>
              <a:cxnLst/>
              <a:rect l="l" t="t" r="r" b="b"/>
              <a:pathLst>
                <a:path w="33077" h="50496" extrusionOk="0">
                  <a:moveTo>
                    <a:pt x="15201" y="40579"/>
                  </a:moveTo>
                  <a:cubicBezTo>
                    <a:pt x="26194" y="30500"/>
                    <a:pt x="33077" y="16049"/>
                    <a:pt x="33077" y="0"/>
                  </a:cubicBezTo>
                  <a:lnTo>
                    <a:pt x="21040" y="0"/>
                  </a:lnTo>
                  <a:lnTo>
                    <a:pt x="15723" y="0"/>
                  </a:lnTo>
                  <a:lnTo>
                    <a:pt x="15723" y="1077"/>
                  </a:lnTo>
                  <a:cubicBezTo>
                    <a:pt x="15723" y="19735"/>
                    <a:pt x="9852" y="36893"/>
                    <a:pt x="0" y="50496"/>
                  </a:cubicBezTo>
                  <a:cubicBezTo>
                    <a:pt x="5644" y="48017"/>
                    <a:pt x="10765" y="44657"/>
                    <a:pt x="15201" y="40579"/>
                  </a:cubicBezTo>
                  <a:close/>
                </a:path>
              </a:pathLst>
            </a:custGeom>
            <a:solidFill>
              <a:srgbClr val="E41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71"/>
            <p:cNvSpPr/>
            <p:nvPr/>
          </p:nvSpPr>
          <p:spPr>
            <a:xfrm>
              <a:off x="1533925" y="238375"/>
              <a:ext cx="4515450" cy="5218950"/>
            </a:xfrm>
            <a:custGeom>
              <a:avLst/>
              <a:gdLst/>
              <a:ahLst/>
              <a:cxnLst/>
              <a:rect l="l" t="t" r="r" b="b"/>
              <a:pathLst>
                <a:path w="180618" h="208758" extrusionOk="0">
                  <a:moveTo>
                    <a:pt x="93563" y="0"/>
                  </a:moveTo>
                  <a:cubicBezTo>
                    <a:pt x="84229" y="0"/>
                    <a:pt x="75037" y="1563"/>
                    <a:pt x="66285" y="4687"/>
                  </a:cubicBezTo>
                  <a:cubicBezTo>
                    <a:pt x="47985" y="11179"/>
                    <a:pt x="32458" y="24422"/>
                    <a:pt x="21400" y="42918"/>
                  </a:cubicBezTo>
                  <a:cubicBezTo>
                    <a:pt x="13277" y="56488"/>
                    <a:pt x="13734" y="67448"/>
                    <a:pt x="14288" y="80104"/>
                  </a:cubicBezTo>
                  <a:cubicBezTo>
                    <a:pt x="14452" y="83595"/>
                    <a:pt x="14615" y="87183"/>
                    <a:pt x="14615" y="91065"/>
                  </a:cubicBezTo>
                  <a:cubicBezTo>
                    <a:pt x="14615" y="101242"/>
                    <a:pt x="12233" y="106592"/>
                    <a:pt x="8417" y="111909"/>
                  </a:cubicBezTo>
                  <a:cubicBezTo>
                    <a:pt x="2023" y="120814"/>
                    <a:pt x="1" y="127273"/>
                    <a:pt x="2252" y="131709"/>
                  </a:cubicBezTo>
                  <a:cubicBezTo>
                    <a:pt x="3296" y="133764"/>
                    <a:pt x="5709" y="136243"/>
                    <a:pt x="11320" y="136308"/>
                  </a:cubicBezTo>
                  <a:cubicBezTo>
                    <a:pt x="13864" y="136341"/>
                    <a:pt x="14419" y="136830"/>
                    <a:pt x="14484" y="136928"/>
                  </a:cubicBezTo>
                  <a:cubicBezTo>
                    <a:pt x="14843" y="137320"/>
                    <a:pt x="15039" y="138624"/>
                    <a:pt x="15234" y="139864"/>
                  </a:cubicBezTo>
                  <a:cubicBezTo>
                    <a:pt x="15365" y="140614"/>
                    <a:pt x="15495" y="141430"/>
                    <a:pt x="15691" y="142343"/>
                  </a:cubicBezTo>
                  <a:lnTo>
                    <a:pt x="21139" y="168276"/>
                  </a:lnTo>
                  <a:cubicBezTo>
                    <a:pt x="25216" y="187619"/>
                    <a:pt x="41722" y="187619"/>
                    <a:pt x="47137" y="187619"/>
                  </a:cubicBezTo>
                  <a:lnTo>
                    <a:pt x="51312" y="187619"/>
                  </a:lnTo>
                  <a:cubicBezTo>
                    <a:pt x="55389" y="187619"/>
                    <a:pt x="62892" y="195089"/>
                    <a:pt x="64914" y="205332"/>
                  </a:cubicBezTo>
                  <a:cubicBezTo>
                    <a:pt x="65208" y="206930"/>
                    <a:pt x="65926" y="208757"/>
                    <a:pt x="68894" y="208757"/>
                  </a:cubicBezTo>
                  <a:lnTo>
                    <a:pt x="141734" y="208757"/>
                  </a:lnTo>
                  <a:cubicBezTo>
                    <a:pt x="142550" y="208757"/>
                    <a:pt x="143757" y="208659"/>
                    <a:pt x="144735" y="207681"/>
                  </a:cubicBezTo>
                  <a:cubicBezTo>
                    <a:pt x="145910" y="206539"/>
                    <a:pt x="145910" y="205104"/>
                    <a:pt x="145910" y="204614"/>
                  </a:cubicBezTo>
                  <a:lnTo>
                    <a:pt x="145910" y="156598"/>
                  </a:lnTo>
                  <a:cubicBezTo>
                    <a:pt x="162937" y="138037"/>
                    <a:pt x="173734" y="118889"/>
                    <a:pt x="177942" y="99644"/>
                  </a:cubicBezTo>
                  <a:cubicBezTo>
                    <a:pt x="178334" y="97980"/>
                    <a:pt x="177290" y="96349"/>
                    <a:pt x="175626" y="95990"/>
                  </a:cubicBezTo>
                  <a:cubicBezTo>
                    <a:pt x="175405" y="95943"/>
                    <a:pt x="175185" y="95920"/>
                    <a:pt x="174968" y="95920"/>
                  </a:cubicBezTo>
                  <a:cubicBezTo>
                    <a:pt x="173552" y="95920"/>
                    <a:pt x="172284" y="96896"/>
                    <a:pt x="171973" y="98339"/>
                  </a:cubicBezTo>
                  <a:cubicBezTo>
                    <a:pt x="167961" y="116769"/>
                    <a:pt x="157424" y="135199"/>
                    <a:pt x="140723" y="153173"/>
                  </a:cubicBezTo>
                  <a:cubicBezTo>
                    <a:pt x="139712" y="154249"/>
                    <a:pt x="139777" y="155424"/>
                    <a:pt x="139777" y="155848"/>
                  </a:cubicBezTo>
                  <a:lnTo>
                    <a:pt x="139777" y="202625"/>
                  </a:lnTo>
                  <a:lnTo>
                    <a:pt x="70590" y="202625"/>
                  </a:lnTo>
                  <a:cubicBezTo>
                    <a:pt x="67752" y="191208"/>
                    <a:pt x="59043" y="181520"/>
                    <a:pt x="51312" y="181520"/>
                  </a:cubicBezTo>
                  <a:lnTo>
                    <a:pt x="47137" y="181520"/>
                  </a:lnTo>
                  <a:cubicBezTo>
                    <a:pt x="38753" y="181520"/>
                    <a:pt x="29816" y="179791"/>
                    <a:pt x="27141" y="167004"/>
                  </a:cubicBezTo>
                  <a:lnTo>
                    <a:pt x="21661" y="141071"/>
                  </a:lnTo>
                  <a:cubicBezTo>
                    <a:pt x="21530" y="140321"/>
                    <a:pt x="21400" y="139603"/>
                    <a:pt x="21302" y="138885"/>
                  </a:cubicBezTo>
                  <a:cubicBezTo>
                    <a:pt x="20682" y="135069"/>
                    <a:pt x="19899" y="130274"/>
                    <a:pt x="11385" y="130209"/>
                  </a:cubicBezTo>
                  <a:cubicBezTo>
                    <a:pt x="10472" y="130176"/>
                    <a:pt x="8254" y="130045"/>
                    <a:pt x="7699" y="128969"/>
                  </a:cubicBezTo>
                  <a:cubicBezTo>
                    <a:pt x="7438" y="128414"/>
                    <a:pt x="6394" y="125185"/>
                    <a:pt x="13375" y="115497"/>
                  </a:cubicBezTo>
                  <a:cubicBezTo>
                    <a:pt x="17779" y="109364"/>
                    <a:pt x="20715" y="102873"/>
                    <a:pt x="20715" y="91065"/>
                  </a:cubicBezTo>
                  <a:cubicBezTo>
                    <a:pt x="20715" y="87020"/>
                    <a:pt x="20551" y="83366"/>
                    <a:pt x="20421" y="79843"/>
                  </a:cubicBezTo>
                  <a:cubicBezTo>
                    <a:pt x="19866" y="67676"/>
                    <a:pt x="19442" y="58053"/>
                    <a:pt x="26619" y="46082"/>
                  </a:cubicBezTo>
                  <a:cubicBezTo>
                    <a:pt x="44257" y="16620"/>
                    <a:pt x="70012" y="6180"/>
                    <a:pt x="93590" y="6180"/>
                  </a:cubicBezTo>
                  <a:cubicBezTo>
                    <a:pt x="101756" y="6180"/>
                    <a:pt x="109661" y="7432"/>
                    <a:pt x="116878" y="9580"/>
                  </a:cubicBezTo>
                  <a:cubicBezTo>
                    <a:pt x="146301" y="18322"/>
                    <a:pt x="175300" y="44875"/>
                    <a:pt x="173767" y="84508"/>
                  </a:cubicBezTo>
                  <a:cubicBezTo>
                    <a:pt x="173702" y="86204"/>
                    <a:pt x="175007" y="87607"/>
                    <a:pt x="176703" y="87672"/>
                  </a:cubicBezTo>
                  <a:cubicBezTo>
                    <a:pt x="176760" y="87676"/>
                    <a:pt x="176817" y="87677"/>
                    <a:pt x="176874" y="87677"/>
                  </a:cubicBezTo>
                  <a:cubicBezTo>
                    <a:pt x="178464" y="87677"/>
                    <a:pt x="179804" y="86374"/>
                    <a:pt x="179867" y="84736"/>
                  </a:cubicBezTo>
                  <a:cubicBezTo>
                    <a:pt x="180617" y="65850"/>
                    <a:pt x="174680" y="47974"/>
                    <a:pt x="162709" y="33034"/>
                  </a:cubicBezTo>
                  <a:cubicBezTo>
                    <a:pt x="151716" y="19301"/>
                    <a:pt x="136058" y="8895"/>
                    <a:pt x="118607" y="3709"/>
                  </a:cubicBezTo>
                  <a:cubicBezTo>
                    <a:pt x="110284" y="1236"/>
                    <a:pt x="101867" y="0"/>
                    <a:pt x="935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71"/>
            <p:cNvSpPr/>
            <p:nvPr/>
          </p:nvSpPr>
          <p:spPr>
            <a:xfrm>
              <a:off x="2487250" y="884800"/>
              <a:ext cx="2905650" cy="2905650"/>
            </a:xfrm>
            <a:custGeom>
              <a:avLst/>
              <a:gdLst/>
              <a:ahLst/>
              <a:cxnLst/>
              <a:rect l="l" t="t" r="r" b="b"/>
              <a:pathLst>
                <a:path w="116226" h="116226" extrusionOk="0">
                  <a:moveTo>
                    <a:pt x="71438" y="31903"/>
                  </a:moveTo>
                  <a:lnTo>
                    <a:pt x="58097" y="45212"/>
                  </a:lnTo>
                  <a:lnTo>
                    <a:pt x="44788" y="31903"/>
                  </a:lnTo>
                  <a:close/>
                  <a:moveTo>
                    <a:pt x="31870" y="44788"/>
                  </a:moveTo>
                  <a:lnTo>
                    <a:pt x="45212" y="58129"/>
                  </a:lnTo>
                  <a:lnTo>
                    <a:pt x="31870" y="71438"/>
                  </a:lnTo>
                  <a:lnTo>
                    <a:pt x="31870" y="44788"/>
                  </a:lnTo>
                  <a:close/>
                  <a:moveTo>
                    <a:pt x="84323" y="44788"/>
                  </a:moveTo>
                  <a:lnTo>
                    <a:pt x="84323" y="71438"/>
                  </a:lnTo>
                  <a:lnTo>
                    <a:pt x="71014" y="58129"/>
                  </a:lnTo>
                  <a:lnTo>
                    <a:pt x="84323" y="44788"/>
                  </a:lnTo>
                  <a:close/>
                  <a:moveTo>
                    <a:pt x="58097" y="71014"/>
                  </a:moveTo>
                  <a:lnTo>
                    <a:pt x="71438" y="84356"/>
                  </a:lnTo>
                  <a:lnTo>
                    <a:pt x="44788" y="84356"/>
                  </a:lnTo>
                  <a:lnTo>
                    <a:pt x="58097" y="71014"/>
                  </a:lnTo>
                  <a:close/>
                  <a:moveTo>
                    <a:pt x="58097" y="1"/>
                  </a:moveTo>
                  <a:cubicBezTo>
                    <a:pt x="44690" y="1"/>
                    <a:pt x="31609" y="4698"/>
                    <a:pt x="21269" y="13179"/>
                  </a:cubicBezTo>
                  <a:cubicBezTo>
                    <a:pt x="19964" y="14255"/>
                    <a:pt x="19768" y="16180"/>
                    <a:pt x="20845" y="17485"/>
                  </a:cubicBezTo>
                  <a:cubicBezTo>
                    <a:pt x="21453" y="18222"/>
                    <a:pt x="22331" y="18605"/>
                    <a:pt x="23216" y="18605"/>
                  </a:cubicBezTo>
                  <a:cubicBezTo>
                    <a:pt x="23897" y="18605"/>
                    <a:pt x="24583" y="18377"/>
                    <a:pt x="25151" y="17909"/>
                  </a:cubicBezTo>
                  <a:cubicBezTo>
                    <a:pt x="33599" y="10961"/>
                    <a:pt x="44135" y="6883"/>
                    <a:pt x="55030" y="6231"/>
                  </a:cubicBezTo>
                  <a:lnTo>
                    <a:pt x="55030" y="25770"/>
                  </a:lnTo>
                  <a:lnTo>
                    <a:pt x="38525" y="25770"/>
                  </a:lnTo>
                  <a:cubicBezTo>
                    <a:pt x="36959" y="25770"/>
                    <a:pt x="35654" y="26618"/>
                    <a:pt x="35100" y="27923"/>
                  </a:cubicBezTo>
                  <a:cubicBezTo>
                    <a:pt x="34578" y="29228"/>
                    <a:pt x="34904" y="30663"/>
                    <a:pt x="35948" y="31707"/>
                  </a:cubicBezTo>
                  <a:lnTo>
                    <a:pt x="54639" y="50398"/>
                  </a:lnTo>
                  <a:cubicBezTo>
                    <a:pt x="55617" y="51377"/>
                    <a:pt x="56857" y="51866"/>
                    <a:pt x="58097" y="51866"/>
                  </a:cubicBezTo>
                  <a:cubicBezTo>
                    <a:pt x="59336" y="51866"/>
                    <a:pt x="60608" y="51377"/>
                    <a:pt x="61620" y="50366"/>
                  </a:cubicBezTo>
                  <a:lnTo>
                    <a:pt x="80245" y="31707"/>
                  </a:lnTo>
                  <a:cubicBezTo>
                    <a:pt x="81322" y="30663"/>
                    <a:pt x="81648" y="29228"/>
                    <a:pt x="81126" y="27923"/>
                  </a:cubicBezTo>
                  <a:cubicBezTo>
                    <a:pt x="80572" y="26618"/>
                    <a:pt x="79267" y="25770"/>
                    <a:pt x="77701" y="25770"/>
                  </a:cubicBezTo>
                  <a:lnTo>
                    <a:pt x="61163" y="25770"/>
                  </a:lnTo>
                  <a:lnTo>
                    <a:pt x="61163" y="6231"/>
                  </a:lnTo>
                  <a:cubicBezTo>
                    <a:pt x="87389" y="7764"/>
                    <a:pt x="108462" y="28837"/>
                    <a:pt x="109995" y="55063"/>
                  </a:cubicBezTo>
                  <a:lnTo>
                    <a:pt x="90455" y="55063"/>
                  </a:lnTo>
                  <a:lnTo>
                    <a:pt x="90455" y="38557"/>
                  </a:lnTo>
                  <a:cubicBezTo>
                    <a:pt x="90455" y="36991"/>
                    <a:pt x="89640" y="35687"/>
                    <a:pt x="88303" y="35132"/>
                  </a:cubicBezTo>
                  <a:cubicBezTo>
                    <a:pt x="87890" y="34952"/>
                    <a:pt x="87456" y="34865"/>
                    <a:pt x="87023" y="34865"/>
                  </a:cubicBezTo>
                  <a:cubicBezTo>
                    <a:pt x="86122" y="34865"/>
                    <a:pt x="85224" y="35243"/>
                    <a:pt x="84519" y="35948"/>
                  </a:cubicBezTo>
                  <a:lnTo>
                    <a:pt x="65827" y="54639"/>
                  </a:lnTo>
                  <a:cubicBezTo>
                    <a:pt x="63870" y="56629"/>
                    <a:pt x="63870" y="59630"/>
                    <a:pt x="65860" y="61619"/>
                  </a:cubicBezTo>
                  <a:lnTo>
                    <a:pt x="84519" y="80278"/>
                  </a:lnTo>
                  <a:cubicBezTo>
                    <a:pt x="85236" y="80996"/>
                    <a:pt x="86117" y="81387"/>
                    <a:pt x="87030" y="81387"/>
                  </a:cubicBezTo>
                  <a:cubicBezTo>
                    <a:pt x="87454" y="81387"/>
                    <a:pt x="87879" y="81289"/>
                    <a:pt x="88303" y="81126"/>
                  </a:cubicBezTo>
                  <a:cubicBezTo>
                    <a:pt x="89640" y="80572"/>
                    <a:pt x="90455" y="79267"/>
                    <a:pt x="90455" y="77701"/>
                  </a:cubicBezTo>
                  <a:lnTo>
                    <a:pt x="90455" y="61163"/>
                  </a:lnTo>
                  <a:lnTo>
                    <a:pt x="109995" y="61163"/>
                  </a:lnTo>
                  <a:cubicBezTo>
                    <a:pt x="108462" y="87422"/>
                    <a:pt x="87389" y="108494"/>
                    <a:pt x="61163" y="110027"/>
                  </a:cubicBezTo>
                  <a:lnTo>
                    <a:pt x="61163" y="90488"/>
                  </a:lnTo>
                  <a:lnTo>
                    <a:pt x="77701" y="90488"/>
                  </a:lnTo>
                  <a:cubicBezTo>
                    <a:pt x="79234" y="90488"/>
                    <a:pt x="80539" y="89640"/>
                    <a:pt x="81094" y="88335"/>
                  </a:cubicBezTo>
                  <a:cubicBezTo>
                    <a:pt x="81648" y="87030"/>
                    <a:pt x="81322" y="85595"/>
                    <a:pt x="80278" y="84551"/>
                  </a:cubicBezTo>
                  <a:lnTo>
                    <a:pt x="61620" y="65860"/>
                  </a:lnTo>
                  <a:cubicBezTo>
                    <a:pt x="60641" y="64914"/>
                    <a:pt x="59401" y="64392"/>
                    <a:pt x="58097" y="64392"/>
                  </a:cubicBezTo>
                  <a:cubicBezTo>
                    <a:pt x="56824" y="64392"/>
                    <a:pt x="55585" y="64914"/>
                    <a:pt x="54606" y="65860"/>
                  </a:cubicBezTo>
                  <a:lnTo>
                    <a:pt x="35948" y="84551"/>
                  </a:lnTo>
                  <a:cubicBezTo>
                    <a:pt x="34904" y="85595"/>
                    <a:pt x="34578" y="87030"/>
                    <a:pt x="35132" y="88335"/>
                  </a:cubicBezTo>
                  <a:cubicBezTo>
                    <a:pt x="35654" y="89640"/>
                    <a:pt x="36959" y="90488"/>
                    <a:pt x="38525" y="90488"/>
                  </a:cubicBezTo>
                  <a:lnTo>
                    <a:pt x="55030" y="90488"/>
                  </a:lnTo>
                  <a:lnTo>
                    <a:pt x="55030" y="110027"/>
                  </a:lnTo>
                  <a:cubicBezTo>
                    <a:pt x="28804" y="108494"/>
                    <a:pt x="7731" y="87422"/>
                    <a:pt x="6231" y="61163"/>
                  </a:cubicBezTo>
                  <a:lnTo>
                    <a:pt x="25770" y="61163"/>
                  </a:lnTo>
                  <a:lnTo>
                    <a:pt x="25770" y="77701"/>
                  </a:lnTo>
                  <a:cubicBezTo>
                    <a:pt x="25770" y="79267"/>
                    <a:pt x="26586" y="80572"/>
                    <a:pt x="27923" y="81126"/>
                  </a:cubicBezTo>
                  <a:cubicBezTo>
                    <a:pt x="28347" y="81289"/>
                    <a:pt x="28771" y="81387"/>
                    <a:pt x="29195" y="81387"/>
                  </a:cubicBezTo>
                  <a:cubicBezTo>
                    <a:pt x="30109" y="81387"/>
                    <a:pt x="30989" y="80996"/>
                    <a:pt x="31707" y="80278"/>
                  </a:cubicBezTo>
                  <a:lnTo>
                    <a:pt x="50366" y="61619"/>
                  </a:lnTo>
                  <a:cubicBezTo>
                    <a:pt x="52323" y="59630"/>
                    <a:pt x="52355" y="56629"/>
                    <a:pt x="50366" y="54639"/>
                  </a:cubicBezTo>
                  <a:lnTo>
                    <a:pt x="31674" y="35948"/>
                  </a:lnTo>
                  <a:cubicBezTo>
                    <a:pt x="30969" y="35243"/>
                    <a:pt x="30086" y="34865"/>
                    <a:pt x="29184" y="34865"/>
                  </a:cubicBezTo>
                  <a:cubicBezTo>
                    <a:pt x="28751" y="34865"/>
                    <a:pt x="28314" y="34952"/>
                    <a:pt x="27891" y="35132"/>
                  </a:cubicBezTo>
                  <a:cubicBezTo>
                    <a:pt x="26586" y="35687"/>
                    <a:pt x="25770" y="36991"/>
                    <a:pt x="25770" y="38557"/>
                  </a:cubicBezTo>
                  <a:lnTo>
                    <a:pt x="25770" y="55063"/>
                  </a:lnTo>
                  <a:lnTo>
                    <a:pt x="6231" y="55063"/>
                  </a:lnTo>
                  <a:cubicBezTo>
                    <a:pt x="6786" y="45049"/>
                    <a:pt x="10211" y="35524"/>
                    <a:pt x="16180" y="27369"/>
                  </a:cubicBezTo>
                  <a:cubicBezTo>
                    <a:pt x="17159" y="26031"/>
                    <a:pt x="16865" y="24107"/>
                    <a:pt x="15528" y="23095"/>
                  </a:cubicBezTo>
                  <a:cubicBezTo>
                    <a:pt x="14984" y="22707"/>
                    <a:pt x="14353" y="22519"/>
                    <a:pt x="13729" y="22519"/>
                  </a:cubicBezTo>
                  <a:cubicBezTo>
                    <a:pt x="12779" y="22519"/>
                    <a:pt x="11845" y="22954"/>
                    <a:pt x="11254" y="23780"/>
                  </a:cubicBezTo>
                  <a:cubicBezTo>
                    <a:pt x="3882" y="33795"/>
                    <a:pt x="1" y="45668"/>
                    <a:pt x="1" y="58129"/>
                  </a:cubicBezTo>
                  <a:cubicBezTo>
                    <a:pt x="1" y="90162"/>
                    <a:pt x="26064" y="116225"/>
                    <a:pt x="58097" y="116225"/>
                  </a:cubicBezTo>
                  <a:cubicBezTo>
                    <a:pt x="90129" y="116225"/>
                    <a:pt x="116225" y="90162"/>
                    <a:pt x="116225" y="58129"/>
                  </a:cubicBezTo>
                  <a:cubicBezTo>
                    <a:pt x="116225" y="26096"/>
                    <a:pt x="90129" y="1"/>
                    <a:pt x="58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7"/>
          <p:cNvSpPr/>
          <p:nvPr/>
        </p:nvSpPr>
        <p:spPr>
          <a:xfrm>
            <a:off x="409800" y="411323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7"/>
          <p:cNvSpPr txBox="1">
            <a:spLocks noGrp="1"/>
          </p:cNvSpPr>
          <p:nvPr>
            <p:ph type="title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OBJECTIVES</a:t>
            </a:r>
            <a:endParaRPr sz="3600" dirty="0"/>
          </a:p>
        </p:txBody>
      </p:sp>
      <p:grpSp>
        <p:nvGrpSpPr>
          <p:cNvPr id="434" name="Google Shape;434;p37"/>
          <p:cNvGrpSpPr/>
          <p:nvPr/>
        </p:nvGrpSpPr>
        <p:grpSpPr>
          <a:xfrm flipH="1">
            <a:off x="300381" y="400589"/>
            <a:ext cx="720024" cy="617134"/>
            <a:chOff x="8332205" y="2939798"/>
            <a:chExt cx="540234" cy="463036"/>
          </a:xfrm>
        </p:grpSpPr>
        <p:sp>
          <p:nvSpPr>
            <p:cNvPr id="435" name="Google Shape;435;p37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7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7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7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7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7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7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5" name="Google Shape;445;p37"/>
          <p:cNvGrpSpPr/>
          <p:nvPr/>
        </p:nvGrpSpPr>
        <p:grpSpPr>
          <a:xfrm>
            <a:off x="7968380" y="59929"/>
            <a:ext cx="1304036" cy="795492"/>
            <a:chOff x="7276580" y="1112704"/>
            <a:chExt cx="1304036" cy="795492"/>
          </a:xfrm>
        </p:grpSpPr>
        <p:sp>
          <p:nvSpPr>
            <p:cNvPr id="446" name="Google Shape;446;p37"/>
            <p:cNvSpPr/>
            <p:nvPr/>
          </p:nvSpPr>
          <p:spPr>
            <a:xfrm flipH="1">
              <a:off x="7276580" y="1112704"/>
              <a:ext cx="1304036" cy="795492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7"/>
            <p:cNvSpPr/>
            <p:nvPr/>
          </p:nvSpPr>
          <p:spPr>
            <a:xfrm flipH="1">
              <a:off x="7337036" y="1161800"/>
              <a:ext cx="1183110" cy="697302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089518D-53B9-1AB4-B310-02E73D238695}"/>
              </a:ext>
            </a:extLst>
          </p:cNvPr>
          <p:cNvSpPr txBox="1"/>
          <p:nvPr/>
        </p:nvSpPr>
        <p:spPr>
          <a:xfrm>
            <a:off x="881606" y="1253569"/>
            <a:ext cx="7459542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can be able to: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ask for and give tips for health problems.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using some grammar points and vocabulary related to the topic.</a:t>
            </a:r>
          </a:p>
        </p:txBody>
      </p:sp>
      <p:grpSp>
        <p:nvGrpSpPr>
          <p:cNvPr id="18" name="Google Shape;470;p38">
            <a:extLst>
              <a:ext uri="{FF2B5EF4-FFF2-40B4-BE49-F238E27FC236}">
                <a16:creationId xmlns:a16="http://schemas.microsoft.com/office/drawing/2014/main" id="{D8BC8A7B-9856-3E00-8321-251DCD45125E}"/>
              </a:ext>
            </a:extLst>
          </p:cNvPr>
          <p:cNvGrpSpPr/>
          <p:nvPr/>
        </p:nvGrpSpPr>
        <p:grpSpPr>
          <a:xfrm>
            <a:off x="7695150" y="3575492"/>
            <a:ext cx="1201864" cy="1156683"/>
            <a:chOff x="2148875" y="1028650"/>
            <a:chExt cx="522050" cy="502425"/>
          </a:xfrm>
        </p:grpSpPr>
        <p:sp>
          <p:nvSpPr>
            <p:cNvPr id="19" name="Google Shape;471;p38">
              <a:extLst>
                <a:ext uri="{FF2B5EF4-FFF2-40B4-BE49-F238E27FC236}">
                  <a16:creationId xmlns:a16="http://schemas.microsoft.com/office/drawing/2014/main" id="{FD628C57-CF32-1D9E-2774-BA1247439BC9}"/>
                </a:ext>
              </a:extLst>
            </p:cNvPr>
            <p:cNvSpPr/>
            <p:nvPr/>
          </p:nvSpPr>
          <p:spPr>
            <a:xfrm>
              <a:off x="2172675" y="1052425"/>
              <a:ext cx="480225" cy="455500"/>
            </a:xfrm>
            <a:custGeom>
              <a:avLst/>
              <a:gdLst/>
              <a:ahLst/>
              <a:cxnLst/>
              <a:rect l="l" t="t" r="r" b="b"/>
              <a:pathLst>
                <a:path w="19209" h="18220" extrusionOk="0">
                  <a:moveTo>
                    <a:pt x="9605" y="1"/>
                  </a:moveTo>
                  <a:lnTo>
                    <a:pt x="9586" y="5"/>
                  </a:lnTo>
                  <a:cubicBezTo>
                    <a:pt x="9548" y="14"/>
                    <a:pt x="5795" y="936"/>
                    <a:pt x="5795" y="3650"/>
                  </a:cubicBezTo>
                  <a:cubicBezTo>
                    <a:pt x="5795" y="3977"/>
                    <a:pt x="5819" y="4311"/>
                    <a:pt x="5865" y="4649"/>
                  </a:cubicBezTo>
                  <a:cubicBezTo>
                    <a:pt x="5558" y="4501"/>
                    <a:pt x="5248" y="4374"/>
                    <a:pt x="4937" y="4273"/>
                  </a:cubicBezTo>
                  <a:cubicBezTo>
                    <a:pt x="4645" y="4178"/>
                    <a:pt x="4360" y="4136"/>
                    <a:pt x="4085" y="4136"/>
                  </a:cubicBezTo>
                  <a:cubicBezTo>
                    <a:pt x="1921" y="4136"/>
                    <a:pt x="317" y="6724"/>
                    <a:pt x="298" y="6753"/>
                  </a:cubicBezTo>
                  <a:lnTo>
                    <a:pt x="289" y="6769"/>
                  </a:lnTo>
                  <a:lnTo>
                    <a:pt x="287" y="6788"/>
                  </a:lnTo>
                  <a:cubicBezTo>
                    <a:pt x="284" y="6827"/>
                    <a:pt x="0" y="10683"/>
                    <a:pt x="2582" y="11522"/>
                  </a:cubicBezTo>
                  <a:cubicBezTo>
                    <a:pt x="2893" y="11622"/>
                    <a:pt x="3219" y="11702"/>
                    <a:pt x="3553" y="11763"/>
                  </a:cubicBezTo>
                  <a:cubicBezTo>
                    <a:pt x="3317" y="12011"/>
                    <a:pt x="3100" y="12267"/>
                    <a:pt x="2909" y="12529"/>
                  </a:cubicBezTo>
                  <a:cubicBezTo>
                    <a:pt x="1314" y="14725"/>
                    <a:pt x="3809" y="17678"/>
                    <a:pt x="3835" y="17708"/>
                  </a:cubicBezTo>
                  <a:lnTo>
                    <a:pt x="3847" y="17722"/>
                  </a:lnTo>
                  <a:lnTo>
                    <a:pt x="3865" y="17729"/>
                  </a:lnTo>
                  <a:cubicBezTo>
                    <a:pt x="3885" y="17738"/>
                    <a:pt x="5064" y="18219"/>
                    <a:pt x="6368" y="18219"/>
                  </a:cubicBezTo>
                  <a:cubicBezTo>
                    <a:pt x="7345" y="18219"/>
                    <a:pt x="8392" y="17949"/>
                    <a:pt x="9075" y="17009"/>
                  </a:cubicBezTo>
                  <a:cubicBezTo>
                    <a:pt x="9265" y="16747"/>
                    <a:pt x="9443" y="16462"/>
                    <a:pt x="9605" y="16161"/>
                  </a:cubicBezTo>
                  <a:cubicBezTo>
                    <a:pt x="9766" y="16460"/>
                    <a:pt x="9943" y="16746"/>
                    <a:pt x="10135" y="17010"/>
                  </a:cubicBezTo>
                  <a:cubicBezTo>
                    <a:pt x="10818" y="17949"/>
                    <a:pt x="11864" y="18219"/>
                    <a:pt x="12840" y="18219"/>
                  </a:cubicBezTo>
                  <a:cubicBezTo>
                    <a:pt x="14145" y="18219"/>
                    <a:pt x="15324" y="17738"/>
                    <a:pt x="15345" y="17728"/>
                  </a:cubicBezTo>
                  <a:lnTo>
                    <a:pt x="15362" y="17721"/>
                  </a:lnTo>
                  <a:lnTo>
                    <a:pt x="15375" y="17707"/>
                  </a:lnTo>
                  <a:cubicBezTo>
                    <a:pt x="15400" y="17677"/>
                    <a:pt x="17896" y="14726"/>
                    <a:pt x="16299" y="12529"/>
                  </a:cubicBezTo>
                  <a:cubicBezTo>
                    <a:pt x="16116" y="12274"/>
                    <a:pt x="15898" y="12017"/>
                    <a:pt x="15654" y="11761"/>
                  </a:cubicBezTo>
                  <a:cubicBezTo>
                    <a:pt x="15990" y="11701"/>
                    <a:pt x="16317" y="11622"/>
                    <a:pt x="16629" y="11521"/>
                  </a:cubicBezTo>
                  <a:cubicBezTo>
                    <a:pt x="19209" y="10682"/>
                    <a:pt x="18925" y="6828"/>
                    <a:pt x="18922" y="6789"/>
                  </a:cubicBezTo>
                  <a:lnTo>
                    <a:pt x="18921" y="6770"/>
                  </a:lnTo>
                  <a:lnTo>
                    <a:pt x="18910" y="6754"/>
                  </a:lnTo>
                  <a:cubicBezTo>
                    <a:pt x="18893" y="6725"/>
                    <a:pt x="17290" y="4136"/>
                    <a:pt x="15125" y="4136"/>
                  </a:cubicBezTo>
                  <a:cubicBezTo>
                    <a:pt x="14849" y="4136"/>
                    <a:pt x="14564" y="4178"/>
                    <a:pt x="14273" y="4273"/>
                  </a:cubicBezTo>
                  <a:cubicBezTo>
                    <a:pt x="13970" y="4372"/>
                    <a:pt x="13658" y="4500"/>
                    <a:pt x="13345" y="4651"/>
                  </a:cubicBezTo>
                  <a:cubicBezTo>
                    <a:pt x="13391" y="4313"/>
                    <a:pt x="13416" y="3978"/>
                    <a:pt x="13416" y="3650"/>
                  </a:cubicBezTo>
                  <a:cubicBezTo>
                    <a:pt x="13416" y="936"/>
                    <a:pt x="9662" y="14"/>
                    <a:pt x="9623" y="5"/>
                  </a:cubicBezTo>
                  <a:lnTo>
                    <a:pt x="96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72;p38">
              <a:extLst>
                <a:ext uri="{FF2B5EF4-FFF2-40B4-BE49-F238E27FC236}">
                  <a16:creationId xmlns:a16="http://schemas.microsoft.com/office/drawing/2014/main" id="{D79C4E3E-6E11-AB3F-E3E4-8C71356B4AE9}"/>
                </a:ext>
              </a:extLst>
            </p:cNvPr>
            <p:cNvSpPr/>
            <p:nvPr/>
          </p:nvSpPr>
          <p:spPr>
            <a:xfrm>
              <a:off x="2148875" y="1028650"/>
              <a:ext cx="522050" cy="502425"/>
            </a:xfrm>
            <a:custGeom>
              <a:avLst/>
              <a:gdLst/>
              <a:ahLst/>
              <a:cxnLst/>
              <a:rect l="l" t="t" r="r" b="b"/>
              <a:pathLst>
                <a:path w="20882" h="20097" extrusionOk="0">
                  <a:moveTo>
                    <a:pt x="10557" y="1912"/>
                  </a:moveTo>
                  <a:cubicBezTo>
                    <a:pt x="11239" y="2124"/>
                    <a:pt x="13441" y="2934"/>
                    <a:pt x="13441" y="4601"/>
                  </a:cubicBezTo>
                  <a:cubicBezTo>
                    <a:pt x="13441" y="4877"/>
                    <a:pt x="13421" y="5172"/>
                    <a:pt x="13379" y="5478"/>
                  </a:cubicBezTo>
                  <a:lnTo>
                    <a:pt x="13149" y="7185"/>
                  </a:lnTo>
                  <a:lnTo>
                    <a:pt x="14699" y="6436"/>
                  </a:lnTo>
                  <a:cubicBezTo>
                    <a:pt x="14982" y="6299"/>
                    <a:pt x="15254" y="6188"/>
                    <a:pt x="15510" y="6104"/>
                  </a:cubicBezTo>
                  <a:cubicBezTo>
                    <a:pt x="15701" y="6043"/>
                    <a:pt x="15890" y="6015"/>
                    <a:pt x="16075" y="6015"/>
                  </a:cubicBezTo>
                  <a:cubicBezTo>
                    <a:pt x="17431" y="6015"/>
                    <a:pt x="18599" y="7506"/>
                    <a:pt x="18958" y="8018"/>
                  </a:cubicBezTo>
                  <a:cubicBezTo>
                    <a:pt x="18969" y="8732"/>
                    <a:pt x="18878" y="11075"/>
                    <a:pt x="17294" y="11591"/>
                  </a:cubicBezTo>
                  <a:cubicBezTo>
                    <a:pt x="17031" y="11677"/>
                    <a:pt x="16745" y="11747"/>
                    <a:pt x="16445" y="11800"/>
                  </a:cubicBezTo>
                  <a:lnTo>
                    <a:pt x="14747" y="12100"/>
                  </a:lnTo>
                  <a:lnTo>
                    <a:pt x="15936" y="13350"/>
                  </a:lnTo>
                  <a:cubicBezTo>
                    <a:pt x="16155" y="13581"/>
                    <a:pt x="16346" y="13807"/>
                    <a:pt x="16502" y="14024"/>
                  </a:cubicBezTo>
                  <a:cubicBezTo>
                    <a:pt x="17484" y="15374"/>
                    <a:pt x="16174" y="17327"/>
                    <a:pt x="15750" y="17894"/>
                  </a:cubicBezTo>
                  <a:cubicBezTo>
                    <a:pt x="15398" y="18014"/>
                    <a:pt x="14615" y="18244"/>
                    <a:pt x="13792" y="18244"/>
                  </a:cubicBezTo>
                  <a:cubicBezTo>
                    <a:pt x="12881" y="18244"/>
                    <a:pt x="12241" y="17973"/>
                    <a:pt x="11835" y="17417"/>
                  </a:cubicBezTo>
                  <a:cubicBezTo>
                    <a:pt x="11673" y="17193"/>
                    <a:pt x="11518" y="16943"/>
                    <a:pt x="11372" y="16672"/>
                  </a:cubicBezTo>
                  <a:lnTo>
                    <a:pt x="10557" y="15160"/>
                  </a:lnTo>
                  <a:lnTo>
                    <a:pt x="9742" y="16672"/>
                  </a:lnTo>
                  <a:cubicBezTo>
                    <a:pt x="9596" y="16942"/>
                    <a:pt x="9440" y="17192"/>
                    <a:pt x="9278" y="17415"/>
                  </a:cubicBezTo>
                  <a:cubicBezTo>
                    <a:pt x="8873" y="17973"/>
                    <a:pt x="8233" y="18244"/>
                    <a:pt x="7319" y="18244"/>
                  </a:cubicBezTo>
                  <a:cubicBezTo>
                    <a:pt x="6499" y="18244"/>
                    <a:pt x="5717" y="18015"/>
                    <a:pt x="5364" y="17895"/>
                  </a:cubicBezTo>
                  <a:cubicBezTo>
                    <a:pt x="4936" y="17323"/>
                    <a:pt x="3630" y="15373"/>
                    <a:pt x="4610" y="14024"/>
                  </a:cubicBezTo>
                  <a:cubicBezTo>
                    <a:pt x="4772" y="13801"/>
                    <a:pt x="4962" y="13575"/>
                    <a:pt x="5174" y="13353"/>
                  </a:cubicBezTo>
                  <a:lnTo>
                    <a:pt x="6360" y="12112"/>
                  </a:lnTo>
                  <a:lnTo>
                    <a:pt x="4670" y="11803"/>
                  </a:lnTo>
                  <a:cubicBezTo>
                    <a:pt x="4369" y="11748"/>
                    <a:pt x="4082" y="11677"/>
                    <a:pt x="3820" y="11591"/>
                  </a:cubicBezTo>
                  <a:cubicBezTo>
                    <a:pt x="2234" y="11077"/>
                    <a:pt x="2144" y="8729"/>
                    <a:pt x="2154" y="8018"/>
                  </a:cubicBezTo>
                  <a:cubicBezTo>
                    <a:pt x="2518" y="7503"/>
                    <a:pt x="3687" y="6015"/>
                    <a:pt x="5040" y="6015"/>
                  </a:cubicBezTo>
                  <a:cubicBezTo>
                    <a:pt x="5224" y="6015"/>
                    <a:pt x="5412" y="6043"/>
                    <a:pt x="5602" y="6104"/>
                  </a:cubicBezTo>
                  <a:cubicBezTo>
                    <a:pt x="5864" y="6190"/>
                    <a:pt x="6138" y="6300"/>
                    <a:pt x="6415" y="6434"/>
                  </a:cubicBezTo>
                  <a:lnTo>
                    <a:pt x="7963" y="7178"/>
                  </a:lnTo>
                  <a:lnTo>
                    <a:pt x="7733" y="5476"/>
                  </a:lnTo>
                  <a:cubicBezTo>
                    <a:pt x="7693" y="5171"/>
                    <a:pt x="7672" y="4876"/>
                    <a:pt x="7672" y="4601"/>
                  </a:cubicBezTo>
                  <a:cubicBezTo>
                    <a:pt x="7672" y="2932"/>
                    <a:pt x="9881" y="2122"/>
                    <a:pt x="10557" y="1912"/>
                  </a:cubicBezTo>
                  <a:close/>
                  <a:moveTo>
                    <a:pt x="10557" y="0"/>
                  </a:moveTo>
                  <a:lnTo>
                    <a:pt x="10326" y="55"/>
                  </a:lnTo>
                  <a:cubicBezTo>
                    <a:pt x="8835" y="408"/>
                    <a:pt x="6074" y="1726"/>
                    <a:pt x="5836" y="4250"/>
                  </a:cubicBezTo>
                  <a:cubicBezTo>
                    <a:pt x="5558" y="4186"/>
                    <a:pt x="5287" y="4157"/>
                    <a:pt x="5024" y="4157"/>
                  </a:cubicBezTo>
                  <a:cubicBezTo>
                    <a:pt x="2381" y="4157"/>
                    <a:pt x="549" y="7078"/>
                    <a:pt x="459" y="7224"/>
                  </a:cubicBezTo>
                  <a:lnTo>
                    <a:pt x="335" y="7428"/>
                  </a:lnTo>
                  <a:lnTo>
                    <a:pt x="316" y="7665"/>
                  </a:lnTo>
                  <a:cubicBezTo>
                    <a:pt x="301" y="7846"/>
                    <a:pt x="1" y="11987"/>
                    <a:pt x="2919" y="13229"/>
                  </a:cubicBezTo>
                  <a:cubicBezTo>
                    <a:pt x="2250" y="14355"/>
                    <a:pt x="2229" y="15734"/>
                    <a:pt x="2862" y="17241"/>
                  </a:cubicBezTo>
                  <a:cubicBezTo>
                    <a:pt x="3353" y="18407"/>
                    <a:pt x="4078" y="19254"/>
                    <a:pt x="4084" y="19261"/>
                  </a:cubicBezTo>
                  <a:lnTo>
                    <a:pt x="4239" y="19441"/>
                  </a:lnTo>
                  <a:lnTo>
                    <a:pt x="4461" y="19535"/>
                  </a:lnTo>
                  <a:cubicBezTo>
                    <a:pt x="4516" y="19557"/>
                    <a:pt x="5825" y="20096"/>
                    <a:pt x="7320" y="20096"/>
                  </a:cubicBezTo>
                  <a:cubicBezTo>
                    <a:pt x="8686" y="20096"/>
                    <a:pt x="9797" y="19642"/>
                    <a:pt x="10557" y="18778"/>
                  </a:cubicBezTo>
                  <a:cubicBezTo>
                    <a:pt x="11315" y="19642"/>
                    <a:pt x="12427" y="20096"/>
                    <a:pt x="13792" y="20096"/>
                  </a:cubicBezTo>
                  <a:cubicBezTo>
                    <a:pt x="15300" y="20096"/>
                    <a:pt x="16642" y="19539"/>
                    <a:pt x="16654" y="19534"/>
                  </a:cubicBezTo>
                  <a:lnTo>
                    <a:pt x="16874" y="19442"/>
                  </a:lnTo>
                  <a:lnTo>
                    <a:pt x="17028" y="19261"/>
                  </a:lnTo>
                  <a:cubicBezTo>
                    <a:pt x="18027" y="18099"/>
                    <a:pt x="19486" y="15408"/>
                    <a:pt x="18194" y="13229"/>
                  </a:cubicBezTo>
                  <a:cubicBezTo>
                    <a:pt x="19397" y="12712"/>
                    <a:pt x="20225" y="11609"/>
                    <a:pt x="20597" y="10017"/>
                  </a:cubicBezTo>
                  <a:cubicBezTo>
                    <a:pt x="20882" y="8801"/>
                    <a:pt x="20801" y="7726"/>
                    <a:pt x="20796" y="7666"/>
                  </a:cubicBezTo>
                  <a:lnTo>
                    <a:pt x="20778" y="7427"/>
                  </a:lnTo>
                  <a:lnTo>
                    <a:pt x="20655" y="7226"/>
                  </a:lnTo>
                  <a:cubicBezTo>
                    <a:pt x="20634" y="7191"/>
                    <a:pt x="18771" y="4160"/>
                    <a:pt x="16082" y="4160"/>
                  </a:cubicBezTo>
                  <a:cubicBezTo>
                    <a:pt x="15821" y="4160"/>
                    <a:pt x="15553" y="4188"/>
                    <a:pt x="15277" y="4251"/>
                  </a:cubicBezTo>
                  <a:cubicBezTo>
                    <a:pt x="15041" y="1724"/>
                    <a:pt x="12278" y="407"/>
                    <a:pt x="10788" y="55"/>
                  </a:cubicBezTo>
                  <a:lnTo>
                    <a:pt x="105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2820000" algn="bl" rotWithShape="0">
                <a:srgbClr val="000000">
                  <a:alpha val="35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" name="Google Shape;473;p38">
              <a:extLst>
                <a:ext uri="{FF2B5EF4-FFF2-40B4-BE49-F238E27FC236}">
                  <a16:creationId xmlns:a16="http://schemas.microsoft.com/office/drawing/2014/main" id="{AEF8E7FB-69EA-38E2-6B49-2DBC51D95EF1}"/>
                </a:ext>
              </a:extLst>
            </p:cNvPr>
            <p:cNvGrpSpPr/>
            <p:nvPr/>
          </p:nvGrpSpPr>
          <p:grpSpPr>
            <a:xfrm>
              <a:off x="2171575" y="1052438"/>
              <a:ext cx="480250" cy="455475"/>
              <a:chOff x="2725850" y="1045750"/>
              <a:chExt cx="480250" cy="455475"/>
            </a:xfrm>
          </p:grpSpPr>
          <p:sp>
            <p:nvSpPr>
              <p:cNvPr id="22" name="Google Shape;474;p38">
                <a:extLst>
                  <a:ext uri="{FF2B5EF4-FFF2-40B4-BE49-F238E27FC236}">
                    <a16:creationId xmlns:a16="http://schemas.microsoft.com/office/drawing/2014/main" id="{8834E787-139B-CBEC-0C06-7406A5CE777D}"/>
                  </a:ext>
                </a:extLst>
              </p:cNvPr>
              <p:cNvSpPr/>
              <p:nvPr/>
            </p:nvSpPr>
            <p:spPr>
              <a:xfrm>
                <a:off x="2872725" y="1047800"/>
                <a:ext cx="186500" cy="24287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9715" extrusionOk="0">
                    <a:moveTo>
                      <a:pt x="3730" y="1"/>
                    </a:moveTo>
                    <a:cubicBezTo>
                      <a:pt x="3730" y="1"/>
                      <a:pt x="0" y="885"/>
                      <a:pt x="0" y="3567"/>
                    </a:cubicBezTo>
                    <a:cubicBezTo>
                      <a:pt x="0" y="6250"/>
                      <a:pt x="1670" y="9714"/>
                      <a:pt x="3730" y="9714"/>
                    </a:cubicBezTo>
                    <a:cubicBezTo>
                      <a:pt x="5790" y="9714"/>
                      <a:pt x="7459" y="6250"/>
                      <a:pt x="7459" y="3567"/>
                    </a:cubicBezTo>
                    <a:cubicBezTo>
                      <a:pt x="7459" y="885"/>
                      <a:pt x="3730" y="1"/>
                      <a:pt x="3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75;p38">
                <a:extLst>
                  <a:ext uri="{FF2B5EF4-FFF2-40B4-BE49-F238E27FC236}">
                    <a16:creationId xmlns:a16="http://schemas.microsoft.com/office/drawing/2014/main" id="{0AB868A8-2A4E-263A-1D87-0C6D0E6A4451}"/>
                  </a:ext>
                </a:extLst>
              </p:cNvPr>
              <p:cNvSpPr/>
              <p:nvPr/>
            </p:nvSpPr>
            <p:spPr>
              <a:xfrm>
                <a:off x="2870700" y="1045750"/>
                <a:ext cx="190550" cy="246925"/>
              </a:xfrm>
              <a:custGeom>
                <a:avLst/>
                <a:gdLst/>
                <a:ahLst/>
                <a:cxnLst/>
                <a:rect l="l" t="t" r="r" b="b"/>
                <a:pathLst>
                  <a:path w="7622" h="9877" extrusionOk="0">
                    <a:moveTo>
                      <a:pt x="3811" y="166"/>
                    </a:moveTo>
                    <a:cubicBezTo>
                      <a:pt x="4095" y="240"/>
                      <a:pt x="7460" y="1159"/>
                      <a:pt x="7460" y="3649"/>
                    </a:cubicBezTo>
                    <a:cubicBezTo>
                      <a:pt x="7460" y="6380"/>
                      <a:pt x="5776" y="9716"/>
                      <a:pt x="3811" y="9716"/>
                    </a:cubicBezTo>
                    <a:cubicBezTo>
                      <a:pt x="1846" y="9716"/>
                      <a:pt x="163" y="6380"/>
                      <a:pt x="163" y="3649"/>
                    </a:cubicBezTo>
                    <a:cubicBezTo>
                      <a:pt x="163" y="1159"/>
                      <a:pt x="3528" y="240"/>
                      <a:pt x="3811" y="166"/>
                    </a:cubicBezTo>
                    <a:close/>
                    <a:moveTo>
                      <a:pt x="3811" y="0"/>
                    </a:moveTo>
                    <a:lnTo>
                      <a:pt x="3792" y="4"/>
                    </a:lnTo>
                    <a:cubicBezTo>
                      <a:pt x="3755" y="14"/>
                      <a:pt x="1" y="935"/>
                      <a:pt x="1" y="3649"/>
                    </a:cubicBezTo>
                    <a:cubicBezTo>
                      <a:pt x="1" y="6453"/>
                      <a:pt x="1759" y="9877"/>
                      <a:pt x="3811" y="9877"/>
                    </a:cubicBezTo>
                    <a:cubicBezTo>
                      <a:pt x="5863" y="9877"/>
                      <a:pt x="7622" y="6453"/>
                      <a:pt x="7622" y="3649"/>
                    </a:cubicBezTo>
                    <a:cubicBezTo>
                      <a:pt x="7622" y="935"/>
                      <a:pt x="3868" y="14"/>
                      <a:pt x="3829" y="4"/>
                    </a:cubicBezTo>
                    <a:lnTo>
                      <a:pt x="38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76;p38">
                <a:extLst>
                  <a:ext uri="{FF2B5EF4-FFF2-40B4-BE49-F238E27FC236}">
                    <a16:creationId xmlns:a16="http://schemas.microsoft.com/office/drawing/2014/main" id="{0566E0F5-5CFD-6A98-8E9C-0424F11D26F0}"/>
                  </a:ext>
                </a:extLst>
              </p:cNvPr>
              <p:cNvSpPr/>
              <p:nvPr/>
            </p:nvSpPr>
            <p:spPr>
              <a:xfrm>
                <a:off x="2727225" y="1151125"/>
                <a:ext cx="254675" cy="190225"/>
              </a:xfrm>
              <a:custGeom>
                <a:avLst/>
                <a:gdLst/>
                <a:ahLst/>
                <a:cxnLst/>
                <a:rect l="l" t="t" r="r" b="b"/>
                <a:pathLst>
                  <a:path w="10187" h="7609" extrusionOk="0">
                    <a:moveTo>
                      <a:pt x="4020" y="0"/>
                    </a:moveTo>
                    <a:cubicBezTo>
                      <a:pt x="1883" y="0"/>
                      <a:pt x="312" y="2580"/>
                      <a:pt x="312" y="2580"/>
                    </a:cubicBezTo>
                    <a:cubicBezTo>
                      <a:pt x="312" y="2580"/>
                      <a:pt x="1" y="6400"/>
                      <a:pt x="2552" y="7229"/>
                    </a:cubicBezTo>
                    <a:cubicBezTo>
                      <a:pt x="3328" y="7481"/>
                      <a:pt x="4222" y="7609"/>
                      <a:pt x="5107" y="7609"/>
                    </a:cubicBezTo>
                    <a:cubicBezTo>
                      <a:pt x="7129" y="7609"/>
                      <a:pt x="9108" y="6943"/>
                      <a:pt x="9550" y="5581"/>
                    </a:cubicBezTo>
                    <a:cubicBezTo>
                      <a:pt x="10187" y="3622"/>
                      <a:pt x="7408" y="964"/>
                      <a:pt x="4857" y="135"/>
                    </a:cubicBezTo>
                    <a:cubicBezTo>
                      <a:pt x="4570" y="42"/>
                      <a:pt x="4291" y="0"/>
                      <a:pt x="40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77;p38">
                <a:extLst>
                  <a:ext uri="{FF2B5EF4-FFF2-40B4-BE49-F238E27FC236}">
                    <a16:creationId xmlns:a16="http://schemas.microsoft.com/office/drawing/2014/main" id="{D2F8092E-1AFB-6154-94AA-DB28D70A436B}"/>
                  </a:ext>
                </a:extLst>
              </p:cNvPr>
              <p:cNvSpPr/>
              <p:nvPr/>
            </p:nvSpPr>
            <p:spPr>
              <a:xfrm>
                <a:off x="2725850" y="1149125"/>
                <a:ext cx="257900" cy="194250"/>
              </a:xfrm>
              <a:custGeom>
                <a:avLst/>
                <a:gdLst/>
                <a:ahLst/>
                <a:cxnLst/>
                <a:rect l="l" t="t" r="r" b="b"/>
                <a:pathLst>
                  <a:path w="10316" h="7770" extrusionOk="0">
                    <a:moveTo>
                      <a:pt x="4083" y="163"/>
                    </a:moveTo>
                    <a:cubicBezTo>
                      <a:pt x="4344" y="163"/>
                      <a:pt x="4613" y="202"/>
                      <a:pt x="4888" y="292"/>
                    </a:cubicBezTo>
                    <a:cubicBezTo>
                      <a:pt x="7484" y="1136"/>
                      <a:pt x="10135" y="3767"/>
                      <a:pt x="9528" y="5636"/>
                    </a:cubicBezTo>
                    <a:cubicBezTo>
                      <a:pt x="9104" y="6941"/>
                      <a:pt x="7178" y="7613"/>
                      <a:pt x="5170" y="7613"/>
                    </a:cubicBezTo>
                    <a:cubicBezTo>
                      <a:pt x="4300" y="7613"/>
                      <a:pt x="3416" y="7487"/>
                      <a:pt x="2632" y="7232"/>
                    </a:cubicBezTo>
                    <a:cubicBezTo>
                      <a:pt x="263" y="6463"/>
                      <a:pt x="428" y="2978"/>
                      <a:pt x="447" y="2686"/>
                    </a:cubicBezTo>
                    <a:cubicBezTo>
                      <a:pt x="586" y="2467"/>
                      <a:pt x="2097" y="163"/>
                      <a:pt x="4083" y="163"/>
                    </a:cubicBezTo>
                    <a:close/>
                    <a:moveTo>
                      <a:pt x="4085" y="1"/>
                    </a:moveTo>
                    <a:cubicBezTo>
                      <a:pt x="1921" y="1"/>
                      <a:pt x="317" y="2588"/>
                      <a:pt x="298" y="2618"/>
                    </a:cubicBezTo>
                    <a:lnTo>
                      <a:pt x="288" y="2634"/>
                    </a:lnTo>
                    <a:lnTo>
                      <a:pt x="287" y="2653"/>
                    </a:lnTo>
                    <a:cubicBezTo>
                      <a:pt x="284" y="2692"/>
                      <a:pt x="0" y="6546"/>
                      <a:pt x="2582" y="7385"/>
                    </a:cubicBezTo>
                    <a:cubicBezTo>
                      <a:pt x="3374" y="7642"/>
                      <a:pt x="4264" y="7769"/>
                      <a:pt x="5144" y="7769"/>
                    </a:cubicBezTo>
                    <a:cubicBezTo>
                      <a:pt x="7225" y="7769"/>
                      <a:pt x="9236" y="7058"/>
                      <a:pt x="9682" y="5686"/>
                    </a:cubicBezTo>
                    <a:cubicBezTo>
                      <a:pt x="10316" y="3734"/>
                      <a:pt x="7603" y="1004"/>
                      <a:pt x="4937" y="138"/>
                    </a:cubicBezTo>
                    <a:cubicBezTo>
                      <a:pt x="4645" y="43"/>
                      <a:pt x="4360" y="1"/>
                      <a:pt x="40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478;p38">
                <a:extLst>
                  <a:ext uri="{FF2B5EF4-FFF2-40B4-BE49-F238E27FC236}">
                    <a16:creationId xmlns:a16="http://schemas.microsoft.com/office/drawing/2014/main" id="{6A1F6FD3-8A12-C204-3D33-776F45F1F109}"/>
                  </a:ext>
                </a:extLst>
              </p:cNvPr>
              <p:cNvSpPr/>
              <p:nvPr/>
            </p:nvSpPr>
            <p:spPr>
              <a:xfrm>
                <a:off x="2760800" y="1280950"/>
                <a:ext cx="246850" cy="218425"/>
              </a:xfrm>
              <a:custGeom>
                <a:avLst/>
                <a:gdLst/>
                <a:ahLst/>
                <a:cxnLst/>
                <a:rect l="l" t="t" r="r" b="b"/>
                <a:pathLst>
                  <a:path w="9874" h="8737" extrusionOk="0">
                    <a:moveTo>
                      <a:pt x="6886" y="1"/>
                    </a:moveTo>
                    <a:cubicBezTo>
                      <a:pt x="5130" y="1"/>
                      <a:pt x="2804" y="1479"/>
                      <a:pt x="1577" y="3168"/>
                    </a:cubicBezTo>
                    <a:cubicBezTo>
                      <a:pt x="0" y="5339"/>
                      <a:pt x="2498" y="8246"/>
                      <a:pt x="2498" y="8246"/>
                    </a:cubicBezTo>
                    <a:cubicBezTo>
                      <a:pt x="2498" y="8246"/>
                      <a:pt x="3674" y="8737"/>
                      <a:pt x="4972" y="8737"/>
                    </a:cubicBezTo>
                    <a:cubicBezTo>
                      <a:pt x="5925" y="8737"/>
                      <a:pt x="6944" y="8472"/>
                      <a:pt x="7611" y="7553"/>
                    </a:cubicBezTo>
                    <a:cubicBezTo>
                      <a:pt x="9188" y="5383"/>
                      <a:pt x="9874" y="1599"/>
                      <a:pt x="8207" y="388"/>
                    </a:cubicBezTo>
                    <a:cubicBezTo>
                      <a:pt x="7838" y="120"/>
                      <a:pt x="7385" y="1"/>
                      <a:pt x="68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79;p38">
                <a:extLst>
                  <a:ext uri="{FF2B5EF4-FFF2-40B4-BE49-F238E27FC236}">
                    <a16:creationId xmlns:a16="http://schemas.microsoft.com/office/drawing/2014/main" id="{2BB55A9C-FADB-474F-A17F-335709725BC7}"/>
                  </a:ext>
                </a:extLst>
              </p:cNvPr>
              <p:cNvSpPr/>
              <p:nvPr/>
            </p:nvSpPr>
            <p:spPr>
              <a:xfrm>
                <a:off x="2758675" y="1278875"/>
                <a:ext cx="236825" cy="222350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8894" extrusionOk="0">
                    <a:moveTo>
                      <a:pt x="6967" y="162"/>
                    </a:moveTo>
                    <a:cubicBezTo>
                      <a:pt x="7467" y="162"/>
                      <a:pt x="7900" y="286"/>
                      <a:pt x="8244" y="536"/>
                    </a:cubicBezTo>
                    <a:cubicBezTo>
                      <a:pt x="8989" y="1078"/>
                      <a:pt x="9304" y="2195"/>
                      <a:pt x="9130" y="3685"/>
                    </a:cubicBezTo>
                    <a:cubicBezTo>
                      <a:pt x="8970" y="5058"/>
                      <a:pt x="8409" y="6517"/>
                      <a:pt x="7631" y="7588"/>
                    </a:cubicBezTo>
                    <a:cubicBezTo>
                      <a:pt x="6985" y="8477"/>
                      <a:pt x="5989" y="8733"/>
                      <a:pt x="5054" y="8733"/>
                    </a:cubicBezTo>
                    <a:cubicBezTo>
                      <a:pt x="3870" y="8733"/>
                      <a:pt x="2784" y="8322"/>
                      <a:pt x="2632" y="8262"/>
                    </a:cubicBezTo>
                    <a:cubicBezTo>
                      <a:pt x="2446" y="8037"/>
                      <a:pt x="264" y="5314"/>
                      <a:pt x="1727" y="3299"/>
                    </a:cubicBezTo>
                    <a:cubicBezTo>
                      <a:pt x="2505" y="2229"/>
                      <a:pt x="3720" y="1244"/>
                      <a:pt x="4977" y="667"/>
                    </a:cubicBezTo>
                    <a:cubicBezTo>
                      <a:pt x="5710" y="331"/>
                      <a:pt x="6384" y="162"/>
                      <a:pt x="6967" y="162"/>
                    </a:cubicBezTo>
                    <a:close/>
                    <a:moveTo>
                      <a:pt x="6966" y="0"/>
                    </a:moveTo>
                    <a:cubicBezTo>
                      <a:pt x="6359" y="0"/>
                      <a:pt x="5663" y="174"/>
                      <a:pt x="4910" y="520"/>
                    </a:cubicBezTo>
                    <a:cubicBezTo>
                      <a:pt x="3628" y="1109"/>
                      <a:pt x="2390" y="2112"/>
                      <a:pt x="1596" y="3204"/>
                    </a:cubicBezTo>
                    <a:cubicBezTo>
                      <a:pt x="1" y="5400"/>
                      <a:pt x="2496" y="8352"/>
                      <a:pt x="2522" y="8381"/>
                    </a:cubicBezTo>
                    <a:lnTo>
                      <a:pt x="2534" y="8396"/>
                    </a:lnTo>
                    <a:lnTo>
                      <a:pt x="2552" y="8404"/>
                    </a:lnTo>
                    <a:cubicBezTo>
                      <a:pt x="2572" y="8412"/>
                      <a:pt x="3749" y="8893"/>
                      <a:pt x="5051" y="8893"/>
                    </a:cubicBezTo>
                    <a:cubicBezTo>
                      <a:pt x="5053" y="8893"/>
                      <a:pt x="5054" y="8893"/>
                      <a:pt x="5055" y="8893"/>
                    </a:cubicBezTo>
                    <a:cubicBezTo>
                      <a:pt x="6032" y="8893"/>
                      <a:pt x="7079" y="8624"/>
                      <a:pt x="7761" y="7683"/>
                    </a:cubicBezTo>
                    <a:cubicBezTo>
                      <a:pt x="8556" y="6591"/>
                      <a:pt x="9127" y="5103"/>
                      <a:pt x="9291" y="3703"/>
                    </a:cubicBezTo>
                    <a:cubicBezTo>
                      <a:pt x="9472" y="2154"/>
                      <a:pt x="9134" y="983"/>
                      <a:pt x="8339" y="406"/>
                    </a:cubicBezTo>
                    <a:cubicBezTo>
                      <a:pt x="7967" y="135"/>
                      <a:pt x="7501" y="0"/>
                      <a:pt x="69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80;p38">
                <a:extLst>
                  <a:ext uri="{FF2B5EF4-FFF2-40B4-BE49-F238E27FC236}">
                    <a16:creationId xmlns:a16="http://schemas.microsoft.com/office/drawing/2014/main" id="{D70BDAF9-E88A-8383-611D-DAEE2855BA20}"/>
                  </a:ext>
                </a:extLst>
              </p:cNvPr>
              <p:cNvSpPr/>
              <p:nvPr/>
            </p:nvSpPr>
            <p:spPr>
              <a:xfrm>
                <a:off x="2924300" y="1280975"/>
                <a:ext cx="246850" cy="218400"/>
              </a:xfrm>
              <a:custGeom>
                <a:avLst/>
                <a:gdLst/>
                <a:ahLst/>
                <a:cxnLst/>
                <a:rect l="l" t="t" r="r" b="b"/>
                <a:pathLst>
                  <a:path w="9874" h="8736" extrusionOk="0">
                    <a:moveTo>
                      <a:pt x="2992" y="0"/>
                    </a:moveTo>
                    <a:cubicBezTo>
                      <a:pt x="2942" y="0"/>
                      <a:pt x="2892" y="2"/>
                      <a:pt x="2842" y="4"/>
                    </a:cubicBezTo>
                    <a:cubicBezTo>
                      <a:pt x="2472" y="249"/>
                      <a:pt x="2078" y="386"/>
                      <a:pt x="1666" y="386"/>
                    </a:cubicBezTo>
                    <a:cubicBezTo>
                      <a:pt x="0" y="1598"/>
                      <a:pt x="685" y="5382"/>
                      <a:pt x="2262" y="7552"/>
                    </a:cubicBezTo>
                    <a:cubicBezTo>
                      <a:pt x="2930" y="8471"/>
                      <a:pt x="3949" y="8736"/>
                      <a:pt x="4902" y="8736"/>
                    </a:cubicBezTo>
                    <a:cubicBezTo>
                      <a:pt x="6200" y="8736"/>
                      <a:pt x="7376" y="8245"/>
                      <a:pt x="7376" y="8245"/>
                    </a:cubicBezTo>
                    <a:cubicBezTo>
                      <a:pt x="7376" y="8245"/>
                      <a:pt x="9873" y="5338"/>
                      <a:pt x="8296" y="3166"/>
                    </a:cubicBezTo>
                    <a:cubicBezTo>
                      <a:pt x="8080" y="2867"/>
                      <a:pt x="7829" y="2576"/>
                      <a:pt x="7554" y="2298"/>
                    </a:cubicBezTo>
                    <a:cubicBezTo>
                      <a:pt x="6267" y="1003"/>
                      <a:pt x="4437" y="0"/>
                      <a:pt x="299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81;p38">
                <a:extLst>
                  <a:ext uri="{FF2B5EF4-FFF2-40B4-BE49-F238E27FC236}">
                    <a16:creationId xmlns:a16="http://schemas.microsoft.com/office/drawing/2014/main" id="{15A80EEA-7CA9-EAE7-4EF3-3898AE73FD08}"/>
                  </a:ext>
                </a:extLst>
              </p:cNvPr>
              <p:cNvSpPr/>
              <p:nvPr/>
            </p:nvSpPr>
            <p:spPr>
              <a:xfrm>
                <a:off x="2923250" y="1278975"/>
                <a:ext cx="250000" cy="222250"/>
              </a:xfrm>
              <a:custGeom>
                <a:avLst/>
                <a:gdLst/>
                <a:ahLst/>
                <a:cxnLst/>
                <a:rect l="l" t="t" r="r" b="b"/>
                <a:pathLst>
                  <a:path w="10000" h="8890" extrusionOk="0">
                    <a:moveTo>
                      <a:pt x="3028" y="161"/>
                    </a:moveTo>
                    <a:cubicBezTo>
                      <a:pt x="4379" y="161"/>
                      <a:pt x="6170" y="1058"/>
                      <a:pt x="7539" y="2435"/>
                    </a:cubicBezTo>
                    <a:cubicBezTo>
                      <a:pt x="7820" y="2721"/>
                      <a:pt x="8067" y="3010"/>
                      <a:pt x="8272" y="3294"/>
                    </a:cubicBezTo>
                    <a:cubicBezTo>
                      <a:pt x="9737" y="5310"/>
                      <a:pt x="7555" y="8032"/>
                      <a:pt x="7368" y="8258"/>
                    </a:cubicBezTo>
                    <a:cubicBezTo>
                      <a:pt x="7217" y="8318"/>
                      <a:pt x="6130" y="8730"/>
                      <a:pt x="4945" y="8730"/>
                    </a:cubicBezTo>
                    <a:cubicBezTo>
                      <a:pt x="4011" y="8730"/>
                      <a:pt x="3015" y="8473"/>
                      <a:pt x="2369" y="7585"/>
                    </a:cubicBezTo>
                    <a:cubicBezTo>
                      <a:pt x="772" y="5386"/>
                      <a:pt x="172" y="1720"/>
                      <a:pt x="1735" y="548"/>
                    </a:cubicBezTo>
                    <a:cubicBezTo>
                      <a:pt x="2133" y="541"/>
                      <a:pt x="2528" y="412"/>
                      <a:pt x="2910" y="164"/>
                    </a:cubicBezTo>
                    <a:cubicBezTo>
                      <a:pt x="2949" y="162"/>
                      <a:pt x="2988" y="161"/>
                      <a:pt x="3028" y="161"/>
                    </a:cubicBezTo>
                    <a:close/>
                    <a:moveTo>
                      <a:pt x="3027" y="0"/>
                    </a:moveTo>
                    <a:cubicBezTo>
                      <a:pt x="2978" y="0"/>
                      <a:pt x="2929" y="1"/>
                      <a:pt x="2880" y="4"/>
                    </a:cubicBezTo>
                    <a:lnTo>
                      <a:pt x="2857" y="5"/>
                    </a:lnTo>
                    <a:lnTo>
                      <a:pt x="2839" y="17"/>
                    </a:lnTo>
                    <a:cubicBezTo>
                      <a:pt x="2470" y="262"/>
                      <a:pt x="2090" y="385"/>
                      <a:pt x="1708" y="385"/>
                    </a:cubicBezTo>
                    <a:lnTo>
                      <a:pt x="1682" y="385"/>
                    </a:lnTo>
                    <a:lnTo>
                      <a:pt x="1660" y="401"/>
                    </a:lnTo>
                    <a:cubicBezTo>
                      <a:pt x="1" y="1607"/>
                      <a:pt x="591" y="5412"/>
                      <a:pt x="2239" y="7681"/>
                    </a:cubicBezTo>
                    <a:cubicBezTo>
                      <a:pt x="2922" y="8620"/>
                      <a:pt x="3968" y="8889"/>
                      <a:pt x="4944" y="8889"/>
                    </a:cubicBezTo>
                    <a:cubicBezTo>
                      <a:pt x="6249" y="8889"/>
                      <a:pt x="7428" y="8408"/>
                      <a:pt x="7449" y="8399"/>
                    </a:cubicBezTo>
                    <a:lnTo>
                      <a:pt x="7466" y="8392"/>
                    </a:lnTo>
                    <a:lnTo>
                      <a:pt x="7479" y="8377"/>
                    </a:lnTo>
                    <a:cubicBezTo>
                      <a:pt x="7505" y="8347"/>
                      <a:pt x="10000" y="5397"/>
                      <a:pt x="8403" y="3199"/>
                    </a:cubicBezTo>
                    <a:cubicBezTo>
                      <a:pt x="8194" y="2909"/>
                      <a:pt x="7941" y="2613"/>
                      <a:pt x="7653" y="2320"/>
                    </a:cubicBezTo>
                    <a:cubicBezTo>
                      <a:pt x="6257" y="915"/>
                      <a:pt x="4421" y="0"/>
                      <a:pt x="30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82;p38">
                <a:extLst>
                  <a:ext uri="{FF2B5EF4-FFF2-40B4-BE49-F238E27FC236}">
                    <a16:creationId xmlns:a16="http://schemas.microsoft.com/office/drawing/2014/main" id="{FB8800BB-C06B-64F8-E0B6-C08F13DE5DAF}"/>
                  </a:ext>
                </a:extLst>
              </p:cNvPr>
              <p:cNvSpPr/>
              <p:nvPr/>
            </p:nvSpPr>
            <p:spPr>
              <a:xfrm>
                <a:off x="2965925" y="1151125"/>
                <a:ext cx="238775" cy="190200"/>
              </a:xfrm>
              <a:custGeom>
                <a:avLst/>
                <a:gdLst/>
                <a:ahLst/>
                <a:cxnLst/>
                <a:rect l="l" t="t" r="r" b="b"/>
                <a:pathLst>
                  <a:path w="9551" h="7608" extrusionOk="0">
                    <a:moveTo>
                      <a:pt x="5532" y="0"/>
                    </a:moveTo>
                    <a:cubicBezTo>
                      <a:pt x="5261" y="0"/>
                      <a:pt x="4981" y="42"/>
                      <a:pt x="4694" y="135"/>
                    </a:cubicBezTo>
                    <a:cubicBezTo>
                      <a:pt x="4343" y="249"/>
                      <a:pt x="3988" y="398"/>
                      <a:pt x="3639" y="575"/>
                    </a:cubicBezTo>
                    <a:cubicBezTo>
                      <a:pt x="3351" y="2443"/>
                      <a:pt x="2407" y="4396"/>
                      <a:pt x="1177" y="5198"/>
                    </a:cubicBezTo>
                    <a:cubicBezTo>
                      <a:pt x="807" y="5444"/>
                      <a:pt x="413" y="5581"/>
                      <a:pt x="1" y="5581"/>
                    </a:cubicBezTo>
                    <a:cubicBezTo>
                      <a:pt x="445" y="6942"/>
                      <a:pt x="2423" y="7607"/>
                      <a:pt x="4445" y="7607"/>
                    </a:cubicBezTo>
                    <a:cubicBezTo>
                      <a:pt x="4931" y="7607"/>
                      <a:pt x="5419" y="7569"/>
                      <a:pt x="5889" y="7492"/>
                    </a:cubicBezTo>
                    <a:cubicBezTo>
                      <a:pt x="6276" y="7431"/>
                      <a:pt x="6650" y="7343"/>
                      <a:pt x="7001" y="7228"/>
                    </a:cubicBezTo>
                    <a:cubicBezTo>
                      <a:pt x="9551" y="6399"/>
                      <a:pt x="9238" y="2580"/>
                      <a:pt x="9238" y="2580"/>
                    </a:cubicBezTo>
                    <a:cubicBezTo>
                      <a:pt x="9238" y="2580"/>
                      <a:pt x="7669" y="0"/>
                      <a:pt x="55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83;p38">
                <a:extLst>
                  <a:ext uri="{FF2B5EF4-FFF2-40B4-BE49-F238E27FC236}">
                    <a16:creationId xmlns:a16="http://schemas.microsoft.com/office/drawing/2014/main" id="{149F19AB-DFF8-5CFB-4DAE-87879D9437B2}"/>
                  </a:ext>
                </a:extLst>
              </p:cNvPr>
              <p:cNvSpPr/>
              <p:nvPr/>
            </p:nvSpPr>
            <p:spPr>
              <a:xfrm>
                <a:off x="2963150" y="1149125"/>
                <a:ext cx="242950" cy="194275"/>
              </a:xfrm>
              <a:custGeom>
                <a:avLst/>
                <a:gdLst/>
                <a:ahLst/>
                <a:cxnLst/>
                <a:rect l="l" t="t" r="r" b="b"/>
                <a:pathLst>
                  <a:path w="9718" h="7771" extrusionOk="0">
                    <a:moveTo>
                      <a:pt x="5635" y="163"/>
                    </a:moveTo>
                    <a:cubicBezTo>
                      <a:pt x="7619" y="163"/>
                      <a:pt x="9132" y="2468"/>
                      <a:pt x="9271" y="2686"/>
                    </a:cubicBezTo>
                    <a:cubicBezTo>
                      <a:pt x="9289" y="2978"/>
                      <a:pt x="9455" y="6461"/>
                      <a:pt x="7087" y="7231"/>
                    </a:cubicBezTo>
                    <a:cubicBezTo>
                      <a:pt x="6737" y="7345"/>
                      <a:pt x="6367" y="7433"/>
                      <a:pt x="5987" y="7492"/>
                    </a:cubicBezTo>
                    <a:cubicBezTo>
                      <a:pt x="5525" y="7567"/>
                      <a:pt x="5044" y="7605"/>
                      <a:pt x="4564" y="7605"/>
                    </a:cubicBezTo>
                    <a:cubicBezTo>
                      <a:pt x="2631" y="7605"/>
                      <a:pt x="722" y="6992"/>
                      <a:pt x="226" y="5738"/>
                    </a:cubicBezTo>
                    <a:cubicBezTo>
                      <a:pt x="601" y="5716"/>
                      <a:pt x="974" y="5585"/>
                      <a:pt x="1333" y="5346"/>
                    </a:cubicBezTo>
                    <a:cubicBezTo>
                      <a:pt x="2505" y="4582"/>
                      <a:pt x="3503" y="2722"/>
                      <a:pt x="3824" y="708"/>
                    </a:cubicBezTo>
                    <a:cubicBezTo>
                      <a:pt x="4164" y="538"/>
                      <a:pt x="4503" y="398"/>
                      <a:pt x="4831" y="292"/>
                    </a:cubicBezTo>
                    <a:cubicBezTo>
                      <a:pt x="5106" y="202"/>
                      <a:pt x="5374" y="163"/>
                      <a:pt x="5635" y="163"/>
                    </a:cubicBezTo>
                    <a:close/>
                    <a:moveTo>
                      <a:pt x="5634" y="1"/>
                    </a:moveTo>
                    <a:cubicBezTo>
                      <a:pt x="5358" y="1"/>
                      <a:pt x="5073" y="43"/>
                      <a:pt x="4781" y="138"/>
                    </a:cubicBezTo>
                    <a:cubicBezTo>
                      <a:pt x="4433" y="251"/>
                      <a:pt x="4075" y="401"/>
                      <a:pt x="3713" y="583"/>
                    </a:cubicBezTo>
                    <a:lnTo>
                      <a:pt x="3676" y="602"/>
                    </a:lnTo>
                    <a:lnTo>
                      <a:pt x="3670" y="642"/>
                    </a:lnTo>
                    <a:cubicBezTo>
                      <a:pt x="3363" y="2629"/>
                      <a:pt x="2388" y="4465"/>
                      <a:pt x="1243" y="5211"/>
                    </a:cubicBezTo>
                    <a:cubicBezTo>
                      <a:pt x="874" y="5456"/>
                      <a:pt x="494" y="5579"/>
                      <a:pt x="112" y="5579"/>
                    </a:cubicBezTo>
                    <a:lnTo>
                      <a:pt x="0" y="5579"/>
                    </a:lnTo>
                    <a:lnTo>
                      <a:pt x="35" y="5686"/>
                    </a:lnTo>
                    <a:cubicBezTo>
                      <a:pt x="494" y="7092"/>
                      <a:pt x="2473" y="7770"/>
                      <a:pt x="4528" y="7770"/>
                    </a:cubicBezTo>
                    <a:cubicBezTo>
                      <a:pt x="5025" y="7770"/>
                      <a:pt x="5527" y="7731"/>
                      <a:pt x="6013" y="7652"/>
                    </a:cubicBezTo>
                    <a:cubicBezTo>
                      <a:pt x="6400" y="7591"/>
                      <a:pt x="6778" y="7501"/>
                      <a:pt x="7137" y="7384"/>
                    </a:cubicBezTo>
                    <a:cubicBezTo>
                      <a:pt x="9718" y="6545"/>
                      <a:pt x="9434" y="2692"/>
                      <a:pt x="9430" y="2654"/>
                    </a:cubicBezTo>
                    <a:lnTo>
                      <a:pt x="9429" y="2634"/>
                    </a:lnTo>
                    <a:lnTo>
                      <a:pt x="9418" y="2618"/>
                    </a:lnTo>
                    <a:cubicBezTo>
                      <a:pt x="9401" y="2588"/>
                      <a:pt x="7798" y="1"/>
                      <a:pt x="56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84;p38">
                <a:extLst>
                  <a:ext uri="{FF2B5EF4-FFF2-40B4-BE49-F238E27FC236}">
                    <a16:creationId xmlns:a16="http://schemas.microsoft.com/office/drawing/2014/main" id="{772A19D9-96BA-4746-C189-4F950CBCF98F}"/>
                  </a:ext>
                </a:extLst>
              </p:cNvPr>
              <p:cNvSpPr/>
              <p:nvPr/>
            </p:nvSpPr>
            <p:spPr>
              <a:xfrm>
                <a:off x="2968275" y="1083225"/>
                <a:ext cx="25" cy="180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7209" extrusionOk="0">
                    <a:moveTo>
                      <a:pt x="1" y="7208"/>
                    </a:moveTo>
                    <a:lnTo>
                      <a:pt x="1" y="1"/>
                    </a:lnTo>
                  </a:path>
                </a:pathLst>
              </a:custGeom>
              <a:solidFill>
                <a:srgbClr val="FFA0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85;p38">
                <a:extLst>
                  <a:ext uri="{FF2B5EF4-FFF2-40B4-BE49-F238E27FC236}">
                    <a16:creationId xmlns:a16="http://schemas.microsoft.com/office/drawing/2014/main" id="{251B9207-15A9-18A8-6128-5548A588C9D0}"/>
                  </a:ext>
                </a:extLst>
              </p:cNvPr>
              <p:cNvSpPr/>
              <p:nvPr/>
            </p:nvSpPr>
            <p:spPr>
              <a:xfrm>
                <a:off x="2966250" y="1081225"/>
                <a:ext cx="4075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7369" extrusionOk="0">
                    <a:moveTo>
                      <a:pt x="82" y="0"/>
                    </a:moveTo>
                    <a:cubicBezTo>
                      <a:pt x="36" y="0"/>
                      <a:pt x="0" y="36"/>
                      <a:pt x="0" y="81"/>
                    </a:cubicBezTo>
                    <a:lnTo>
                      <a:pt x="0" y="7288"/>
                    </a:lnTo>
                    <a:cubicBezTo>
                      <a:pt x="0" y="7333"/>
                      <a:pt x="36" y="7369"/>
                      <a:pt x="82" y="7369"/>
                    </a:cubicBezTo>
                    <a:cubicBezTo>
                      <a:pt x="126" y="7369"/>
                      <a:pt x="162" y="7333"/>
                      <a:pt x="162" y="7288"/>
                    </a:cubicBezTo>
                    <a:lnTo>
                      <a:pt x="162" y="81"/>
                    </a:lnTo>
                    <a:cubicBezTo>
                      <a:pt x="162" y="36"/>
                      <a:pt x="126" y="0"/>
                      <a:pt x="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86;p38">
                <a:extLst>
                  <a:ext uri="{FF2B5EF4-FFF2-40B4-BE49-F238E27FC236}">
                    <a16:creationId xmlns:a16="http://schemas.microsoft.com/office/drawing/2014/main" id="{6C4A8ECF-7BB3-C7F1-4534-62A25B14D12A}"/>
                  </a:ext>
                </a:extLst>
              </p:cNvPr>
              <p:cNvSpPr/>
              <p:nvPr/>
            </p:nvSpPr>
            <p:spPr>
              <a:xfrm>
                <a:off x="2769425" y="1224350"/>
                <a:ext cx="171375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6855" h="2228" extrusionOk="0">
                    <a:moveTo>
                      <a:pt x="6855" y="2228"/>
                    </a:moveTo>
                    <a:lnTo>
                      <a:pt x="0" y="1"/>
                    </a:lnTo>
                  </a:path>
                </a:pathLst>
              </a:custGeom>
              <a:solidFill>
                <a:srgbClr val="FFA0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87;p38">
                <a:extLst>
                  <a:ext uri="{FF2B5EF4-FFF2-40B4-BE49-F238E27FC236}">
                    <a16:creationId xmlns:a16="http://schemas.microsoft.com/office/drawing/2014/main" id="{217F7E9E-C671-8BDA-3B96-7BF3293ACC9B}"/>
                  </a:ext>
                </a:extLst>
              </p:cNvPr>
              <p:cNvSpPr/>
              <p:nvPr/>
            </p:nvSpPr>
            <p:spPr>
              <a:xfrm>
                <a:off x="2767175" y="1222325"/>
                <a:ext cx="175900" cy="59750"/>
              </a:xfrm>
              <a:custGeom>
                <a:avLst/>
                <a:gdLst/>
                <a:ahLst/>
                <a:cxnLst/>
                <a:rect l="l" t="t" r="r" b="b"/>
                <a:pathLst>
                  <a:path w="7036" h="2390" extrusionOk="0">
                    <a:moveTo>
                      <a:pt x="92" y="1"/>
                    </a:moveTo>
                    <a:cubicBezTo>
                      <a:pt x="57" y="1"/>
                      <a:pt x="25" y="23"/>
                      <a:pt x="14" y="57"/>
                    </a:cubicBezTo>
                    <a:cubicBezTo>
                      <a:pt x="0" y="99"/>
                      <a:pt x="23" y="145"/>
                      <a:pt x="65" y="158"/>
                    </a:cubicBezTo>
                    <a:lnTo>
                      <a:pt x="6920" y="2386"/>
                    </a:lnTo>
                    <a:cubicBezTo>
                      <a:pt x="6928" y="2388"/>
                      <a:pt x="6936" y="2389"/>
                      <a:pt x="6945" y="2389"/>
                    </a:cubicBezTo>
                    <a:cubicBezTo>
                      <a:pt x="6979" y="2389"/>
                      <a:pt x="7011" y="2368"/>
                      <a:pt x="7022" y="2334"/>
                    </a:cubicBezTo>
                    <a:cubicBezTo>
                      <a:pt x="7035" y="2291"/>
                      <a:pt x="7013" y="2246"/>
                      <a:pt x="6969" y="2231"/>
                    </a:cubicBezTo>
                    <a:lnTo>
                      <a:pt x="116" y="4"/>
                    </a:lnTo>
                    <a:cubicBezTo>
                      <a:pt x="108" y="2"/>
                      <a:pt x="100" y="1"/>
                      <a:pt x="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88;p38">
                <a:extLst>
                  <a:ext uri="{FF2B5EF4-FFF2-40B4-BE49-F238E27FC236}">
                    <a16:creationId xmlns:a16="http://schemas.microsoft.com/office/drawing/2014/main" id="{238AEC9F-5044-8BA6-9D2B-10689F2F674D}"/>
                  </a:ext>
                </a:extLst>
              </p:cNvPr>
              <p:cNvSpPr/>
              <p:nvPr/>
            </p:nvSpPr>
            <p:spPr>
              <a:xfrm>
                <a:off x="2842200" y="1311300"/>
                <a:ext cx="105925" cy="145800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5832" extrusionOk="0">
                    <a:moveTo>
                      <a:pt x="4237" y="1"/>
                    </a:moveTo>
                    <a:lnTo>
                      <a:pt x="0" y="5831"/>
                    </a:lnTo>
                  </a:path>
                </a:pathLst>
              </a:custGeom>
              <a:solidFill>
                <a:srgbClr val="FFA0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89;p38">
                <a:extLst>
                  <a:ext uri="{FF2B5EF4-FFF2-40B4-BE49-F238E27FC236}">
                    <a16:creationId xmlns:a16="http://schemas.microsoft.com/office/drawing/2014/main" id="{92AF6015-4B37-CC08-5D58-6B2B9E297488}"/>
                  </a:ext>
                </a:extLst>
              </p:cNvPr>
              <p:cNvSpPr/>
              <p:nvPr/>
            </p:nvSpPr>
            <p:spPr>
              <a:xfrm>
                <a:off x="2839900" y="1309275"/>
                <a:ext cx="110500" cy="149850"/>
              </a:xfrm>
              <a:custGeom>
                <a:avLst/>
                <a:gdLst/>
                <a:ahLst/>
                <a:cxnLst/>
                <a:rect l="l" t="t" r="r" b="b"/>
                <a:pathLst>
                  <a:path w="4420" h="5994" extrusionOk="0">
                    <a:moveTo>
                      <a:pt x="4328" y="1"/>
                    </a:moveTo>
                    <a:cubicBezTo>
                      <a:pt x="4303" y="1"/>
                      <a:pt x="4279" y="12"/>
                      <a:pt x="4263" y="34"/>
                    </a:cubicBezTo>
                    <a:lnTo>
                      <a:pt x="26" y="5865"/>
                    </a:lnTo>
                    <a:cubicBezTo>
                      <a:pt x="0" y="5901"/>
                      <a:pt x="9" y="5952"/>
                      <a:pt x="45" y="5978"/>
                    </a:cubicBezTo>
                    <a:cubicBezTo>
                      <a:pt x="59" y="5989"/>
                      <a:pt x="76" y="5994"/>
                      <a:pt x="92" y="5994"/>
                    </a:cubicBezTo>
                    <a:cubicBezTo>
                      <a:pt x="117" y="5994"/>
                      <a:pt x="142" y="5982"/>
                      <a:pt x="157" y="5960"/>
                    </a:cubicBezTo>
                    <a:lnTo>
                      <a:pt x="4394" y="129"/>
                    </a:lnTo>
                    <a:cubicBezTo>
                      <a:pt x="4420" y="93"/>
                      <a:pt x="4412" y="42"/>
                      <a:pt x="4376" y="17"/>
                    </a:cubicBezTo>
                    <a:cubicBezTo>
                      <a:pt x="4362" y="6"/>
                      <a:pt x="4345" y="1"/>
                      <a:pt x="43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90;p38">
                <a:extLst>
                  <a:ext uri="{FF2B5EF4-FFF2-40B4-BE49-F238E27FC236}">
                    <a16:creationId xmlns:a16="http://schemas.microsoft.com/office/drawing/2014/main" id="{7AAC9F24-201D-2F57-5FE1-4927206FE5F6}"/>
                  </a:ext>
                </a:extLst>
              </p:cNvPr>
              <p:cNvSpPr/>
              <p:nvPr/>
            </p:nvSpPr>
            <p:spPr>
              <a:xfrm>
                <a:off x="2980100" y="1314025"/>
                <a:ext cx="105925" cy="145775"/>
              </a:xfrm>
              <a:custGeom>
                <a:avLst/>
                <a:gdLst/>
                <a:ahLst/>
                <a:cxnLst/>
                <a:rect l="l" t="t" r="r" b="b"/>
                <a:pathLst>
                  <a:path w="4237" h="5831" extrusionOk="0">
                    <a:moveTo>
                      <a:pt x="0" y="0"/>
                    </a:moveTo>
                    <a:lnTo>
                      <a:pt x="4237" y="5831"/>
                    </a:lnTo>
                  </a:path>
                </a:pathLst>
              </a:custGeom>
              <a:solidFill>
                <a:srgbClr val="FFA0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91;p38">
                <a:extLst>
                  <a:ext uri="{FF2B5EF4-FFF2-40B4-BE49-F238E27FC236}">
                    <a16:creationId xmlns:a16="http://schemas.microsoft.com/office/drawing/2014/main" id="{9E29F211-BB3A-4E7E-016E-B26CE9332866}"/>
                  </a:ext>
                </a:extLst>
              </p:cNvPr>
              <p:cNvSpPr/>
              <p:nvPr/>
            </p:nvSpPr>
            <p:spPr>
              <a:xfrm>
                <a:off x="2977825" y="1312000"/>
                <a:ext cx="110500" cy="149850"/>
              </a:xfrm>
              <a:custGeom>
                <a:avLst/>
                <a:gdLst/>
                <a:ahLst/>
                <a:cxnLst/>
                <a:rect l="l" t="t" r="r" b="b"/>
                <a:pathLst>
                  <a:path w="4420" h="5994" extrusionOk="0">
                    <a:moveTo>
                      <a:pt x="92" y="1"/>
                    </a:moveTo>
                    <a:cubicBezTo>
                      <a:pt x="75" y="1"/>
                      <a:pt x="58" y="6"/>
                      <a:pt x="44" y="16"/>
                    </a:cubicBezTo>
                    <a:cubicBezTo>
                      <a:pt x="8" y="42"/>
                      <a:pt x="1" y="92"/>
                      <a:pt x="26" y="128"/>
                    </a:cubicBezTo>
                    <a:lnTo>
                      <a:pt x="4263" y="5959"/>
                    </a:lnTo>
                    <a:cubicBezTo>
                      <a:pt x="4278" y="5981"/>
                      <a:pt x="4303" y="5993"/>
                      <a:pt x="4328" y="5993"/>
                    </a:cubicBezTo>
                    <a:cubicBezTo>
                      <a:pt x="4344" y="5993"/>
                      <a:pt x="4361" y="5988"/>
                      <a:pt x="4375" y="5978"/>
                    </a:cubicBezTo>
                    <a:cubicBezTo>
                      <a:pt x="4411" y="5951"/>
                      <a:pt x="4420" y="5900"/>
                      <a:pt x="4394" y="5864"/>
                    </a:cubicBezTo>
                    <a:lnTo>
                      <a:pt x="157" y="34"/>
                    </a:lnTo>
                    <a:cubicBezTo>
                      <a:pt x="141" y="12"/>
                      <a:pt x="117" y="1"/>
                      <a:pt x="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92;p38">
                <a:extLst>
                  <a:ext uri="{FF2B5EF4-FFF2-40B4-BE49-F238E27FC236}">
                    <a16:creationId xmlns:a16="http://schemas.microsoft.com/office/drawing/2014/main" id="{0E134F21-0FDF-9306-22DD-EA70644A090C}"/>
                  </a:ext>
                </a:extLst>
              </p:cNvPr>
              <p:cNvSpPr/>
              <p:nvPr/>
            </p:nvSpPr>
            <p:spPr>
              <a:xfrm>
                <a:off x="2992550" y="1228750"/>
                <a:ext cx="171400" cy="55700"/>
              </a:xfrm>
              <a:custGeom>
                <a:avLst/>
                <a:gdLst/>
                <a:ahLst/>
                <a:cxnLst/>
                <a:rect l="l" t="t" r="r" b="b"/>
                <a:pathLst>
                  <a:path w="6856" h="2228" extrusionOk="0">
                    <a:moveTo>
                      <a:pt x="1" y="2227"/>
                    </a:moveTo>
                    <a:lnTo>
                      <a:pt x="6855" y="0"/>
                    </a:lnTo>
                  </a:path>
                </a:pathLst>
              </a:custGeom>
              <a:solidFill>
                <a:srgbClr val="FFA0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93;p38">
                <a:extLst>
                  <a:ext uri="{FF2B5EF4-FFF2-40B4-BE49-F238E27FC236}">
                    <a16:creationId xmlns:a16="http://schemas.microsoft.com/office/drawing/2014/main" id="{47979AC0-D801-F616-E424-2A89EFF80EB1}"/>
                  </a:ext>
                </a:extLst>
              </p:cNvPr>
              <p:cNvSpPr/>
              <p:nvPr/>
            </p:nvSpPr>
            <p:spPr>
              <a:xfrm>
                <a:off x="2990325" y="1226725"/>
                <a:ext cx="175900" cy="59725"/>
              </a:xfrm>
              <a:custGeom>
                <a:avLst/>
                <a:gdLst/>
                <a:ahLst/>
                <a:cxnLst/>
                <a:rect l="l" t="t" r="r" b="b"/>
                <a:pathLst>
                  <a:path w="7036" h="2389" extrusionOk="0">
                    <a:moveTo>
                      <a:pt x="6944" y="0"/>
                    </a:moveTo>
                    <a:cubicBezTo>
                      <a:pt x="6936" y="0"/>
                      <a:pt x="6928" y="1"/>
                      <a:pt x="6920" y="4"/>
                    </a:cubicBezTo>
                    <a:lnTo>
                      <a:pt x="65" y="2231"/>
                    </a:lnTo>
                    <a:cubicBezTo>
                      <a:pt x="23" y="2245"/>
                      <a:pt x="0" y="2291"/>
                      <a:pt x="13" y="2333"/>
                    </a:cubicBezTo>
                    <a:cubicBezTo>
                      <a:pt x="25" y="2367"/>
                      <a:pt x="56" y="2389"/>
                      <a:pt x="90" y="2389"/>
                    </a:cubicBezTo>
                    <a:cubicBezTo>
                      <a:pt x="98" y="2389"/>
                      <a:pt x="107" y="2388"/>
                      <a:pt x="116" y="2386"/>
                    </a:cubicBezTo>
                    <a:lnTo>
                      <a:pt x="6970" y="159"/>
                    </a:lnTo>
                    <a:cubicBezTo>
                      <a:pt x="7012" y="144"/>
                      <a:pt x="7035" y="99"/>
                      <a:pt x="7022" y="56"/>
                    </a:cubicBezTo>
                    <a:cubicBezTo>
                      <a:pt x="7011" y="22"/>
                      <a:pt x="6978" y="0"/>
                      <a:pt x="69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94;p38">
                <a:extLst>
                  <a:ext uri="{FF2B5EF4-FFF2-40B4-BE49-F238E27FC236}">
                    <a16:creationId xmlns:a16="http://schemas.microsoft.com/office/drawing/2014/main" id="{D78EBE9D-D6E6-D07B-B1AA-C95F6C4EE7D6}"/>
                  </a:ext>
                </a:extLst>
              </p:cNvPr>
              <p:cNvSpPr/>
              <p:nvPr/>
            </p:nvSpPr>
            <p:spPr>
              <a:xfrm>
                <a:off x="2861125" y="1185875"/>
                <a:ext cx="209600" cy="209550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8382" extrusionOk="0">
                    <a:moveTo>
                      <a:pt x="4193" y="0"/>
                    </a:moveTo>
                    <a:cubicBezTo>
                      <a:pt x="3080" y="0"/>
                      <a:pt x="2015" y="442"/>
                      <a:pt x="1229" y="1227"/>
                    </a:cubicBezTo>
                    <a:cubicBezTo>
                      <a:pt x="443" y="2014"/>
                      <a:pt x="1" y="3080"/>
                      <a:pt x="1" y="4191"/>
                    </a:cubicBezTo>
                    <a:cubicBezTo>
                      <a:pt x="1" y="5302"/>
                      <a:pt x="443" y="6369"/>
                      <a:pt x="1229" y="7155"/>
                    </a:cubicBezTo>
                    <a:cubicBezTo>
                      <a:pt x="2015" y="7940"/>
                      <a:pt x="3080" y="8382"/>
                      <a:pt x="4193" y="8382"/>
                    </a:cubicBezTo>
                    <a:cubicBezTo>
                      <a:pt x="5304" y="8382"/>
                      <a:pt x="6370" y="7940"/>
                      <a:pt x="7156" y="7155"/>
                    </a:cubicBezTo>
                    <a:cubicBezTo>
                      <a:pt x="7942" y="6369"/>
                      <a:pt x="8384" y="5302"/>
                      <a:pt x="8384" y="4191"/>
                    </a:cubicBezTo>
                    <a:cubicBezTo>
                      <a:pt x="8384" y="3080"/>
                      <a:pt x="7942" y="2014"/>
                      <a:pt x="7156" y="1227"/>
                    </a:cubicBezTo>
                    <a:cubicBezTo>
                      <a:pt x="6370" y="442"/>
                      <a:pt x="5304" y="0"/>
                      <a:pt x="41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95;p38">
                <a:extLst>
                  <a:ext uri="{FF2B5EF4-FFF2-40B4-BE49-F238E27FC236}">
                    <a16:creationId xmlns:a16="http://schemas.microsoft.com/office/drawing/2014/main" id="{D22FD71E-83CA-9E8A-18B5-A3B89BA11D13}"/>
                  </a:ext>
                </a:extLst>
              </p:cNvPr>
              <p:cNvSpPr/>
              <p:nvPr/>
            </p:nvSpPr>
            <p:spPr>
              <a:xfrm>
                <a:off x="2859150" y="1183825"/>
                <a:ext cx="213625" cy="213625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8545" extrusionOk="0">
                    <a:moveTo>
                      <a:pt x="4272" y="163"/>
                    </a:moveTo>
                    <a:cubicBezTo>
                      <a:pt x="6538" y="163"/>
                      <a:pt x="8382" y="2006"/>
                      <a:pt x="8382" y="4273"/>
                    </a:cubicBezTo>
                    <a:cubicBezTo>
                      <a:pt x="8382" y="6539"/>
                      <a:pt x="6538" y="8382"/>
                      <a:pt x="4272" y="8382"/>
                    </a:cubicBezTo>
                    <a:cubicBezTo>
                      <a:pt x="2006" y="8382"/>
                      <a:pt x="162" y="6539"/>
                      <a:pt x="162" y="4273"/>
                    </a:cubicBezTo>
                    <a:cubicBezTo>
                      <a:pt x="162" y="2006"/>
                      <a:pt x="2006" y="163"/>
                      <a:pt x="4272" y="163"/>
                    </a:cubicBezTo>
                    <a:close/>
                    <a:moveTo>
                      <a:pt x="4272" y="1"/>
                    </a:moveTo>
                    <a:cubicBezTo>
                      <a:pt x="1917" y="1"/>
                      <a:pt x="0" y="1917"/>
                      <a:pt x="0" y="4273"/>
                    </a:cubicBezTo>
                    <a:cubicBezTo>
                      <a:pt x="0" y="6628"/>
                      <a:pt x="1917" y="8544"/>
                      <a:pt x="4272" y="8544"/>
                    </a:cubicBezTo>
                    <a:cubicBezTo>
                      <a:pt x="6628" y="8544"/>
                      <a:pt x="8544" y="6628"/>
                      <a:pt x="8544" y="4273"/>
                    </a:cubicBezTo>
                    <a:cubicBezTo>
                      <a:pt x="8544" y="1917"/>
                      <a:pt x="6628" y="1"/>
                      <a:pt x="4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96;p38">
                <a:extLst>
                  <a:ext uri="{FF2B5EF4-FFF2-40B4-BE49-F238E27FC236}">
                    <a16:creationId xmlns:a16="http://schemas.microsoft.com/office/drawing/2014/main" id="{C2104F1D-4A4B-9424-2ADA-C3DF49160999}"/>
                  </a:ext>
                </a:extLst>
              </p:cNvPr>
              <p:cNvSpPr/>
              <p:nvPr/>
            </p:nvSpPr>
            <p:spPr>
              <a:xfrm>
                <a:off x="2900925" y="1192850"/>
                <a:ext cx="67275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4742" extrusionOk="0">
                    <a:moveTo>
                      <a:pt x="1346" y="1"/>
                    </a:moveTo>
                    <a:cubicBezTo>
                      <a:pt x="603" y="1"/>
                      <a:pt x="0" y="1062"/>
                      <a:pt x="0" y="2371"/>
                    </a:cubicBezTo>
                    <a:cubicBezTo>
                      <a:pt x="0" y="3680"/>
                      <a:pt x="603" y="4742"/>
                      <a:pt x="1346" y="4742"/>
                    </a:cubicBezTo>
                    <a:cubicBezTo>
                      <a:pt x="2089" y="4742"/>
                      <a:pt x="2691" y="3680"/>
                      <a:pt x="2691" y="2371"/>
                    </a:cubicBezTo>
                    <a:cubicBezTo>
                      <a:pt x="2691" y="1062"/>
                      <a:pt x="2089" y="1"/>
                      <a:pt x="1346" y="1"/>
                    </a:cubicBezTo>
                    <a:close/>
                  </a:path>
                </a:pathLst>
              </a:custGeom>
              <a:solidFill>
                <a:srgbClr val="FFF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97;p38">
                <a:extLst>
                  <a:ext uri="{FF2B5EF4-FFF2-40B4-BE49-F238E27FC236}">
                    <a16:creationId xmlns:a16="http://schemas.microsoft.com/office/drawing/2014/main" id="{4CCC1147-72C6-D6E3-AE03-934F17C297B8}"/>
                  </a:ext>
                </a:extLst>
              </p:cNvPr>
              <p:cNvSpPr/>
              <p:nvPr/>
            </p:nvSpPr>
            <p:spPr>
              <a:xfrm>
                <a:off x="2898900" y="1190825"/>
                <a:ext cx="7135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4904" extrusionOk="0">
                    <a:moveTo>
                      <a:pt x="1427" y="162"/>
                    </a:moveTo>
                    <a:cubicBezTo>
                      <a:pt x="2123" y="162"/>
                      <a:pt x="2691" y="1189"/>
                      <a:pt x="2691" y="2452"/>
                    </a:cubicBezTo>
                    <a:cubicBezTo>
                      <a:pt x="2691" y="3714"/>
                      <a:pt x="2125" y="4741"/>
                      <a:pt x="1427" y="4741"/>
                    </a:cubicBezTo>
                    <a:cubicBezTo>
                      <a:pt x="729" y="4741"/>
                      <a:pt x="163" y="3714"/>
                      <a:pt x="163" y="2452"/>
                    </a:cubicBezTo>
                    <a:cubicBezTo>
                      <a:pt x="163" y="1189"/>
                      <a:pt x="729" y="162"/>
                      <a:pt x="1427" y="162"/>
                    </a:cubicBezTo>
                    <a:close/>
                    <a:moveTo>
                      <a:pt x="1427" y="0"/>
                    </a:moveTo>
                    <a:cubicBezTo>
                      <a:pt x="641" y="0"/>
                      <a:pt x="1" y="1100"/>
                      <a:pt x="1" y="2452"/>
                    </a:cubicBezTo>
                    <a:cubicBezTo>
                      <a:pt x="1" y="3803"/>
                      <a:pt x="641" y="4903"/>
                      <a:pt x="1427" y="4903"/>
                    </a:cubicBezTo>
                    <a:cubicBezTo>
                      <a:pt x="2213" y="4903"/>
                      <a:pt x="2853" y="3803"/>
                      <a:pt x="2853" y="2452"/>
                    </a:cubicBezTo>
                    <a:cubicBezTo>
                      <a:pt x="2853" y="1100"/>
                      <a:pt x="2213" y="0"/>
                      <a:pt x="1427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98;p38">
                <a:extLst>
                  <a:ext uri="{FF2B5EF4-FFF2-40B4-BE49-F238E27FC236}">
                    <a16:creationId xmlns:a16="http://schemas.microsoft.com/office/drawing/2014/main" id="{4280B6DC-0054-0D9B-D20C-6B07E25A3F6F}"/>
                  </a:ext>
                </a:extLst>
              </p:cNvPr>
              <p:cNvSpPr/>
              <p:nvPr/>
            </p:nvSpPr>
            <p:spPr>
              <a:xfrm>
                <a:off x="2915750" y="1212375"/>
                <a:ext cx="37100" cy="79475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3179" extrusionOk="0">
                    <a:moveTo>
                      <a:pt x="754" y="1"/>
                    </a:moveTo>
                    <a:cubicBezTo>
                      <a:pt x="338" y="1"/>
                      <a:pt x="1" y="712"/>
                      <a:pt x="1" y="1590"/>
                    </a:cubicBezTo>
                    <a:cubicBezTo>
                      <a:pt x="1" y="2467"/>
                      <a:pt x="338" y="3178"/>
                      <a:pt x="754" y="3178"/>
                    </a:cubicBezTo>
                    <a:cubicBezTo>
                      <a:pt x="1086" y="3178"/>
                      <a:pt x="1369" y="2718"/>
                      <a:pt x="1468" y="2083"/>
                    </a:cubicBezTo>
                    <a:lnTo>
                      <a:pt x="754" y="1590"/>
                    </a:lnTo>
                    <a:lnTo>
                      <a:pt x="1484" y="1216"/>
                    </a:lnTo>
                    <a:cubicBezTo>
                      <a:pt x="1403" y="518"/>
                      <a:pt x="1106" y="1"/>
                      <a:pt x="7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99;p38">
                <a:extLst>
                  <a:ext uri="{FF2B5EF4-FFF2-40B4-BE49-F238E27FC236}">
                    <a16:creationId xmlns:a16="http://schemas.microsoft.com/office/drawing/2014/main" id="{DF58E68E-F7BA-B621-1231-DCBFD838C616}"/>
                  </a:ext>
                </a:extLst>
              </p:cNvPr>
              <p:cNvSpPr/>
              <p:nvPr/>
            </p:nvSpPr>
            <p:spPr>
              <a:xfrm>
                <a:off x="2962425" y="1192850"/>
                <a:ext cx="67275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4742" extrusionOk="0">
                    <a:moveTo>
                      <a:pt x="1345" y="1"/>
                    </a:moveTo>
                    <a:cubicBezTo>
                      <a:pt x="602" y="1"/>
                      <a:pt x="0" y="1062"/>
                      <a:pt x="0" y="2371"/>
                    </a:cubicBezTo>
                    <a:cubicBezTo>
                      <a:pt x="0" y="3680"/>
                      <a:pt x="602" y="4742"/>
                      <a:pt x="1345" y="4742"/>
                    </a:cubicBezTo>
                    <a:cubicBezTo>
                      <a:pt x="2088" y="4742"/>
                      <a:pt x="2691" y="3680"/>
                      <a:pt x="2691" y="2371"/>
                    </a:cubicBezTo>
                    <a:cubicBezTo>
                      <a:pt x="2691" y="1062"/>
                      <a:pt x="2088" y="1"/>
                      <a:pt x="1345" y="1"/>
                    </a:cubicBezTo>
                    <a:close/>
                  </a:path>
                </a:pathLst>
              </a:custGeom>
              <a:solidFill>
                <a:srgbClr val="FFF7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00;p38">
                <a:extLst>
                  <a:ext uri="{FF2B5EF4-FFF2-40B4-BE49-F238E27FC236}">
                    <a16:creationId xmlns:a16="http://schemas.microsoft.com/office/drawing/2014/main" id="{77D7EA86-326A-24FD-7944-52E55CE1E9C3}"/>
                  </a:ext>
                </a:extLst>
              </p:cNvPr>
              <p:cNvSpPr/>
              <p:nvPr/>
            </p:nvSpPr>
            <p:spPr>
              <a:xfrm>
                <a:off x="2960375" y="1190825"/>
                <a:ext cx="7135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4904" extrusionOk="0">
                    <a:moveTo>
                      <a:pt x="1427" y="162"/>
                    </a:moveTo>
                    <a:cubicBezTo>
                      <a:pt x="2125" y="162"/>
                      <a:pt x="2692" y="1189"/>
                      <a:pt x="2692" y="2452"/>
                    </a:cubicBezTo>
                    <a:cubicBezTo>
                      <a:pt x="2692" y="3714"/>
                      <a:pt x="2125" y="4741"/>
                      <a:pt x="1427" y="4741"/>
                    </a:cubicBezTo>
                    <a:cubicBezTo>
                      <a:pt x="731" y="4741"/>
                      <a:pt x="163" y="3714"/>
                      <a:pt x="163" y="2452"/>
                    </a:cubicBezTo>
                    <a:cubicBezTo>
                      <a:pt x="163" y="1189"/>
                      <a:pt x="731" y="162"/>
                      <a:pt x="1427" y="162"/>
                    </a:cubicBezTo>
                    <a:close/>
                    <a:moveTo>
                      <a:pt x="1427" y="0"/>
                    </a:moveTo>
                    <a:cubicBezTo>
                      <a:pt x="641" y="0"/>
                      <a:pt x="1" y="1100"/>
                      <a:pt x="1" y="2452"/>
                    </a:cubicBezTo>
                    <a:cubicBezTo>
                      <a:pt x="1" y="3803"/>
                      <a:pt x="641" y="4903"/>
                      <a:pt x="1427" y="4903"/>
                    </a:cubicBezTo>
                    <a:cubicBezTo>
                      <a:pt x="2215" y="4903"/>
                      <a:pt x="2853" y="3803"/>
                      <a:pt x="2853" y="2452"/>
                    </a:cubicBezTo>
                    <a:cubicBezTo>
                      <a:pt x="2853" y="1100"/>
                      <a:pt x="2215" y="0"/>
                      <a:pt x="1427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01;p38">
                <a:extLst>
                  <a:ext uri="{FF2B5EF4-FFF2-40B4-BE49-F238E27FC236}">
                    <a16:creationId xmlns:a16="http://schemas.microsoft.com/office/drawing/2014/main" id="{59EC572B-C09F-B695-F385-7E971194187C}"/>
                  </a:ext>
                </a:extLst>
              </p:cNvPr>
              <p:cNvSpPr/>
              <p:nvPr/>
            </p:nvSpPr>
            <p:spPr>
              <a:xfrm>
                <a:off x="2977250" y="1212375"/>
                <a:ext cx="37075" cy="79475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3179" extrusionOk="0">
                    <a:moveTo>
                      <a:pt x="753" y="1"/>
                    </a:moveTo>
                    <a:cubicBezTo>
                      <a:pt x="337" y="1"/>
                      <a:pt x="1" y="712"/>
                      <a:pt x="1" y="1590"/>
                    </a:cubicBezTo>
                    <a:cubicBezTo>
                      <a:pt x="1" y="2467"/>
                      <a:pt x="337" y="3178"/>
                      <a:pt x="753" y="3178"/>
                    </a:cubicBezTo>
                    <a:cubicBezTo>
                      <a:pt x="1085" y="3178"/>
                      <a:pt x="1369" y="2718"/>
                      <a:pt x="1467" y="2083"/>
                    </a:cubicBezTo>
                    <a:lnTo>
                      <a:pt x="753" y="1590"/>
                    </a:lnTo>
                    <a:lnTo>
                      <a:pt x="1483" y="1216"/>
                    </a:lnTo>
                    <a:cubicBezTo>
                      <a:pt x="1402" y="518"/>
                      <a:pt x="1106" y="1"/>
                      <a:pt x="75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2;p38">
                <a:extLst>
                  <a:ext uri="{FF2B5EF4-FFF2-40B4-BE49-F238E27FC236}">
                    <a16:creationId xmlns:a16="http://schemas.microsoft.com/office/drawing/2014/main" id="{AFC134A0-AE4E-25E9-1707-5A98EAB02F46}"/>
                  </a:ext>
                </a:extLst>
              </p:cNvPr>
              <p:cNvSpPr/>
              <p:nvPr/>
            </p:nvSpPr>
            <p:spPr>
              <a:xfrm>
                <a:off x="2921925" y="1343000"/>
                <a:ext cx="88075" cy="27900"/>
              </a:xfrm>
              <a:custGeom>
                <a:avLst/>
                <a:gdLst/>
                <a:ahLst/>
                <a:cxnLst/>
                <a:rect l="l" t="t" r="r" b="b"/>
                <a:pathLst>
                  <a:path w="3523" h="1116" extrusionOk="0">
                    <a:moveTo>
                      <a:pt x="3431" y="1"/>
                    </a:moveTo>
                    <a:cubicBezTo>
                      <a:pt x="3405" y="1"/>
                      <a:pt x="3379" y="14"/>
                      <a:pt x="3363" y="37"/>
                    </a:cubicBezTo>
                    <a:cubicBezTo>
                      <a:pt x="2987" y="600"/>
                      <a:pt x="2375" y="951"/>
                      <a:pt x="1764" y="955"/>
                    </a:cubicBezTo>
                    <a:lnTo>
                      <a:pt x="1757" y="955"/>
                    </a:lnTo>
                    <a:cubicBezTo>
                      <a:pt x="1149" y="955"/>
                      <a:pt x="537" y="609"/>
                      <a:pt x="159" y="52"/>
                    </a:cubicBezTo>
                    <a:cubicBezTo>
                      <a:pt x="143" y="28"/>
                      <a:pt x="117" y="16"/>
                      <a:pt x="92" y="16"/>
                    </a:cubicBezTo>
                    <a:cubicBezTo>
                      <a:pt x="76" y="16"/>
                      <a:pt x="60" y="21"/>
                      <a:pt x="47" y="30"/>
                    </a:cubicBezTo>
                    <a:cubicBezTo>
                      <a:pt x="9" y="56"/>
                      <a:pt x="0" y="105"/>
                      <a:pt x="25" y="142"/>
                    </a:cubicBezTo>
                    <a:cubicBezTo>
                      <a:pt x="433" y="744"/>
                      <a:pt x="1096" y="1116"/>
                      <a:pt x="1757" y="1116"/>
                    </a:cubicBezTo>
                    <a:lnTo>
                      <a:pt x="1765" y="1116"/>
                    </a:lnTo>
                    <a:cubicBezTo>
                      <a:pt x="2428" y="1112"/>
                      <a:pt x="3092" y="734"/>
                      <a:pt x="3498" y="127"/>
                    </a:cubicBezTo>
                    <a:cubicBezTo>
                      <a:pt x="3522" y="90"/>
                      <a:pt x="3513" y="39"/>
                      <a:pt x="3475" y="14"/>
                    </a:cubicBezTo>
                    <a:cubicBezTo>
                      <a:pt x="3462" y="5"/>
                      <a:pt x="3446" y="1"/>
                      <a:pt x="34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03;p38">
                <a:extLst>
                  <a:ext uri="{FF2B5EF4-FFF2-40B4-BE49-F238E27FC236}">
                    <a16:creationId xmlns:a16="http://schemas.microsoft.com/office/drawing/2014/main" id="{AA43385C-5FF7-4F57-CBC9-33AA43B0E024}"/>
                  </a:ext>
                </a:extLst>
              </p:cNvPr>
              <p:cNvSpPr/>
              <p:nvPr/>
            </p:nvSpPr>
            <p:spPr>
              <a:xfrm>
                <a:off x="3000900" y="1326300"/>
                <a:ext cx="278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958" extrusionOk="0">
                    <a:moveTo>
                      <a:pt x="249" y="1"/>
                    </a:moveTo>
                    <a:cubicBezTo>
                      <a:pt x="228" y="1"/>
                      <a:pt x="208" y="9"/>
                      <a:pt x="192" y="24"/>
                    </a:cubicBezTo>
                    <a:cubicBezTo>
                      <a:pt x="48" y="163"/>
                      <a:pt x="0" y="395"/>
                      <a:pt x="75" y="588"/>
                    </a:cubicBezTo>
                    <a:cubicBezTo>
                      <a:pt x="147" y="770"/>
                      <a:pt x="321" y="910"/>
                      <a:pt x="521" y="948"/>
                    </a:cubicBezTo>
                    <a:cubicBezTo>
                      <a:pt x="558" y="955"/>
                      <a:pt x="597" y="958"/>
                      <a:pt x="635" y="958"/>
                    </a:cubicBezTo>
                    <a:cubicBezTo>
                      <a:pt x="789" y="958"/>
                      <a:pt x="944" y="904"/>
                      <a:pt x="1070" y="804"/>
                    </a:cubicBezTo>
                    <a:cubicBezTo>
                      <a:pt x="1105" y="776"/>
                      <a:pt x="1112" y="726"/>
                      <a:pt x="1084" y="691"/>
                    </a:cubicBezTo>
                    <a:cubicBezTo>
                      <a:pt x="1068" y="670"/>
                      <a:pt x="1044" y="660"/>
                      <a:pt x="1020" y="660"/>
                    </a:cubicBezTo>
                    <a:cubicBezTo>
                      <a:pt x="1002" y="660"/>
                      <a:pt x="985" y="666"/>
                      <a:pt x="970" y="677"/>
                    </a:cubicBezTo>
                    <a:cubicBezTo>
                      <a:pt x="872" y="754"/>
                      <a:pt x="752" y="796"/>
                      <a:pt x="635" y="796"/>
                    </a:cubicBezTo>
                    <a:cubicBezTo>
                      <a:pt x="607" y="796"/>
                      <a:pt x="578" y="794"/>
                      <a:pt x="550" y="789"/>
                    </a:cubicBezTo>
                    <a:cubicBezTo>
                      <a:pt x="405" y="762"/>
                      <a:pt x="277" y="660"/>
                      <a:pt x="226" y="530"/>
                    </a:cubicBezTo>
                    <a:cubicBezTo>
                      <a:pt x="174" y="395"/>
                      <a:pt x="206" y="236"/>
                      <a:pt x="305" y="140"/>
                    </a:cubicBezTo>
                    <a:cubicBezTo>
                      <a:pt x="337" y="109"/>
                      <a:pt x="338" y="58"/>
                      <a:pt x="306" y="25"/>
                    </a:cubicBezTo>
                    <a:cubicBezTo>
                      <a:pt x="290" y="9"/>
                      <a:pt x="269" y="1"/>
                      <a:pt x="2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04;p38">
                <a:extLst>
                  <a:ext uri="{FF2B5EF4-FFF2-40B4-BE49-F238E27FC236}">
                    <a16:creationId xmlns:a16="http://schemas.microsoft.com/office/drawing/2014/main" id="{FAE6916B-ED4D-1B50-0A55-E3E778561B0A}"/>
                  </a:ext>
                </a:extLst>
              </p:cNvPr>
              <p:cNvSpPr/>
              <p:nvPr/>
            </p:nvSpPr>
            <p:spPr>
              <a:xfrm>
                <a:off x="2903375" y="1326300"/>
                <a:ext cx="278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958" extrusionOk="0">
                    <a:moveTo>
                      <a:pt x="864" y="0"/>
                    </a:moveTo>
                    <a:cubicBezTo>
                      <a:pt x="842" y="0"/>
                      <a:pt x="821" y="9"/>
                      <a:pt x="805" y="25"/>
                    </a:cubicBezTo>
                    <a:cubicBezTo>
                      <a:pt x="774" y="58"/>
                      <a:pt x="775" y="109"/>
                      <a:pt x="807" y="140"/>
                    </a:cubicBezTo>
                    <a:cubicBezTo>
                      <a:pt x="905" y="235"/>
                      <a:pt x="937" y="395"/>
                      <a:pt x="886" y="530"/>
                    </a:cubicBezTo>
                    <a:cubicBezTo>
                      <a:pt x="834" y="660"/>
                      <a:pt x="707" y="762"/>
                      <a:pt x="561" y="789"/>
                    </a:cubicBezTo>
                    <a:cubicBezTo>
                      <a:pt x="533" y="794"/>
                      <a:pt x="505" y="796"/>
                      <a:pt x="476" y="796"/>
                    </a:cubicBezTo>
                    <a:cubicBezTo>
                      <a:pt x="359" y="796"/>
                      <a:pt x="239" y="754"/>
                      <a:pt x="142" y="677"/>
                    </a:cubicBezTo>
                    <a:cubicBezTo>
                      <a:pt x="127" y="666"/>
                      <a:pt x="109" y="660"/>
                      <a:pt x="91" y="660"/>
                    </a:cubicBezTo>
                    <a:cubicBezTo>
                      <a:pt x="68" y="660"/>
                      <a:pt x="44" y="670"/>
                      <a:pt x="28" y="691"/>
                    </a:cubicBezTo>
                    <a:cubicBezTo>
                      <a:pt x="0" y="726"/>
                      <a:pt x="6" y="776"/>
                      <a:pt x="41" y="804"/>
                    </a:cubicBezTo>
                    <a:cubicBezTo>
                      <a:pt x="167" y="904"/>
                      <a:pt x="323" y="958"/>
                      <a:pt x="477" y="958"/>
                    </a:cubicBezTo>
                    <a:cubicBezTo>
                      <a:pt x="515" y="958"/>
                      <a:pt x="553" y="955"/>
                      <a:pt x="591" y="948"/>
                    </a:cubicBezTo>
                    <a:cubicBezTo>
                      <a:pt x="790" y="910"/>
                      <a:pt x="965" y="769"/>
                      <a:pt x="1036" y="588"/>
                    </a:cubicBezTo>
                    <a:cubicBezTo>
                      <a:pt x="1112" y="394"/>
                      <a:pt x="1064" y="162"/>
                      <a:pt x="920" y="23"/>
                    </a:cubicBezTo>
                    <a:cubicBezTo>
                      <a:pt x="904" y="8"/>
                      <a:pt x="884" y="0"/>
                      <a:pt x="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9"/>
          <p:cNvSpPr/>
          <p:nvPr/>
        </p:nvSpPr>
        <p:spPr>
          <a:xfrm>
            <a:off x="409800" y="411323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39"/>
          <p:cNvSpPr txBox="1">
            <a:spLocks noGrp="1"/>
          </p:cNvSpPr>
          <p:nvPr>
            <p:ph type="title" idx="15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MINI GAME: PASS THE BALL </a:t>
            </a:r>
            <a:endParaRPr sz="3600" dirty="0"/>
          </a:p>
        </p:txBody>
      </p:sp>
      <p:grpSp>
        <p:nvGrpSpPr>
          <p:cNvPr id="530" name="Google Shape;530;p39"/>
          <p:cNvGrpSpPr/>
          <p:nvPr/>
        </p:nvGrpSpPr>
        <p:grpSpPr>
          <a:xfrm>
            <a:off x="7485040" y="718880"/>
            <a:ext cx="796826" cy="1236343"/>
            <a:chOff x="2761750" y="1876750"/>
            <a:chExt cx="264375" cy="410200"/>
          </a:xfrm>
        </p:grpSpPr>
        <p:sp>
          <p:nvSpPr>
            <p:cNvPr id="531" name="Google Shape;531;p39"/>
            <p:cNvSpPr/>
            <p:nvPr/>
          </p:nvSpPr>
          <p:spPr>
            <a:xfrm>
              <a:off x="2787250" y="1899900"/>
              <a:ext cx="214925" cy="363900"/>
            </a:xfrm>
            <a:custGeom>
              <a:avLst/>
              <a:gdLst/>
              <a:ahLst/>
              <a:cxnLst/>
              <a:rect l="l" t="t" r="r" b="b"/>
              <a:pathLst>
                <a:path w="8597" h="14556" extrusionOk="0">
                  <a:moveTo>
                    <a:pt x="3257" y="0"/>
                  </a:moveTo>
                  <a:cubicBezTo>
                    <a:pt x="3248" y="0"/>
                    <a:pt x="3239" y="1"/>
                    <a:pt x="3230" y="3"/>
                  </a:cubicBezTo>
                  <a:cubicBezTo>
                    <a:pt x="3190" y="12"/>
                    <a:pt x="3156" y="39"/>
                    <a:pt x="3138" y="76"/>
                  </a:cubicBezTo>
                  <a:cubicBezTo>
                    <a:pt x="2156" y="2189"/>
                    <a:pt x="1286" y="5313"/>
                    <a:pt x="933" y="7306"/>
                  </a:cubicBezTo>
                  <a:cubicBezTo>
                    <a:pt x="927" y="7344"/>
                    <a:pt x="937" y="7385"/>
                    <a:pt x="963" y="7414"/>
                  </a:cubicBezTo>
                  <a:cubicBezTo>
                    <a:pt x="988" y="7443"/>
                    <a:pt x="1024" y="7461"/>
                    <a:pt x="1063" y="7461"/>
                  </a:cubicBezTo>
                  <a:lnTo>
                    <a:pt x="1065" y="7461"/>
                  </a:lnTo>
                  <a:lnTo>
                    <a:pt x="3914" y="7413"/>
                  </a:lnTo>
                  <a:lnTo>
                    <a:pt x="3914" y="7413"/>
                  </a:lnTo>
                  <a:cubicBezTo>
                    <a:pt x="3279" y="8543"/>
                    <a:pt x="2649" y="9674"/>
                    <a:pt x="2019" y="10805"/>
                  </a:cubicBezTo>
                  <a:cubicBezTo>
                    <a:pt x="1358" y="11989"/>
                    <a:pt x="698" y="13175"/>
                    <a:pt x="31" y="14360"/>
                  </a:cubicBezTo>
                  <a:cubicBezTo>
                    <a:pt x="0" y="14413"/>
                    <a:pt x="12" y="14482"/>
                    <a:pt x="58" y="14523"/>
                  </a:cubicBezTo>
                  <a:cubicBezTo>
                    <a:pt x="83" y="14545"/>
                    <a:pt x="115" y="14556"/>
                    <a:pt x="146" y="14556"/>
                  </a:cubicBezTo>
                  <a:cubicBezTo>
                    <a:pt x="173" y="14556"/>
                    <a:pt x="200" y="14548"/>
                    <a:pt x="224" y="14530"/>
                  </a:cubicBezTo>
                  <a:cubicBezTo>
                    <a:pt x="1432" y="13638"/>
                    <a:pt x="2840" y="12587"/>
                    <a:pt x="4248" y="11533"/>
                  </a:cubicBezTo>
                  <a:cubicBezTo>
                    <a:pt x="5643" y="10490"/>
                    <a:pt x="7039" y="9446"/>
                    <a:pt x="8240" y="8561"/>
                  </a:cubicBezTo>
                  <a:cubicBezTo>
                    <a:pt x="8344" y="8548"/>
                    <a:pt x="8372" y="8487"/>
                    <a:pt x="8376" y="8435"/>
                  </a:cubicBezTo>
                  <a:cubicBezTo>
                    <a:pt x="8387" y="8280"/>
                    <a:pt x="8389" y="8258"/>
                    <a:pt x="5682" y="7857"/>
                  </a:cubicBezTo>
                  <a:cubicBezTo>
                    <a:pt x="6482" y="6414"/>
                    <a:pt x="8542" y="3797"/>
                    <a:pt x="8564" y="3769"/>
                  </a:cubicBezTo>
                  <a:cubicBezTo>
                    <a:pt x="8586" y="3741"/>
                    <a:pt x="8597" y="3702"/>
                    <a:pt x="8589" y="3665"/>
                  </a:cubicBezTo>
                  <a:cubicBezTo>
                    <a:pt x="8583" y="3628"/>
                    <a:pt x="8562" y="3596"/>
                    <a:pt x="8529" y="3576"/>
                  </a:cubicBezTo>
                  <a:cubicBezTo>
                    <a:pt x="7285" y="2811"/>
                    <a:pt x="4697" y="1216"/>
                    <a:pt x="3345" y="33"/>
                  </a:cubicBezTo>
                  <a:cubicBezTo>
                    <a:pt x="3321" y="12"/>
                    <a:pt x="3289" y="0"/>
                    <a:pt x="3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9"/>
            <p:cNvSpPr/>
            <p:nvPr/>
          </p:nvSpPr>
          <p:spPr>
            <a:xfrm>
              <a:off x="2761750" y="1876750"/>
              <a:ext cx="264375" cy="410200"/>
            </a:xfrm>
            <a:custGeom>
              <a:avLst/>
              <a:gdLst/>
              <a:ahLst/>
              <a:cxnLst/>
              <a:rect l="l" t="t" r="r" b="b"/>
              <a:pathLst>
                <a:path w="10575" h="16408" extrusionOk="0">
                  <a:moveTo>
                    <a:pt x="4594" y="2333"/>
                  </a:moveTo>
                  <a:cubicBezTo>
                    <a:pt x="5747" y="3206"/>
                    <a:pt x="7230" y="4153"/>
                    <a:pt x="8313" y="4827"/>
                  </a:cubicBezTo>
                  <a:cubicBezTo>
                    <a:pt x="7815" y="5482"/>
                    <a:pt x="7067" y="6489"/>
                    <a:pt x="6474" y="7388"/>
                  </a:cubicBezTo>
                  <a:lnTo>
                    <a:pt x="3054" y="7445"/>
                  </a:lnTo>
                  <a:cubicBezTo>
                    <a:pt x="3395" y="5884"/>
                    <a:pt x="3954" y="3939"/>
                    <a:pt x="4594" y="2333"/>
                  </a:cubicBezTo>
                  <a:close/>
                  <a:moveTo>
                    <a:pt x="5335" y="9516"/>
                  </a:moveTo>
                  <a:lnTo>
                    <a:pt x="6567" y="9699"/>
                  </a:lnTo>
                  <a:cubicBezTo>
                    <a:pt x="6790" y="9732"/>
                    <a:pt x="7034" y="9768"/>
                    <a:pt x="7277" y="9804"/>
                  </a:cubicBezTo>
                  <a:cubicBezTo>
                    <a:pt x="6470" y="10404"/>
                    <a:pt x="5620" y="11040"/>
                    <a:pt x="4787" y="11664"/>
                  </a:cubicBezTo>
                  <a:lnTo>
                    <a:pt x="4714" y="11718"/>
                  </a:lnTo>
                  <a:cubicBezTo>
                    <a:pt x="4357" y="11984"/>
                    <a:pt x="4010" y="12245"/>
                    <a:pt x="3671" y="12497"/>
                  </a:cubicBezTo>
                  <a:cubicBezTo>
                    <a:pt x="3703" y="12440"/>
                    <a:pt x="3735" y="12383"/>
                    <a:pt x="3766" y="12326"/>
                  </a:cubicBezTo>
                  <a:lnTo>
                    <a:pt x="3848" y="12181"/>
                  </a:lnTo>
                  <a:cubicBezTo>
                    <a:pt x="4335" y="11306"/>
                    <a:pt x="4834" y="10409"/>
                    <a:pt x="5335" y="9516"/>
                  </a:cubicBezTo>
                  <a:close/>
                  <a:moveTo>
                    <a:pt x="4277" y="1"/>
                  </a:moveTo>
                  <a:cubicBezTo>
                    <a:pt x="4205" y="1"/>
                    <a:pt x="4132" y="8"/>
                    <a:pt x="4059" y="24"/>
                  </a:cubicBezTo>
                  <a:cubicBezTo>
                    <a:pt x="3735" y="92"/>
                    <a:pt x="3459" y="312"/>
                    <a:pt x="3319" y="612"/>
                  </a:cubicBezTo>
                  <a:cubicBezTo>
                    <a:pt x="2303" y="2798"/>
                    <a:pt x="1404" y="6018"/>
                    <a:pt x="1043" y="8067"/>
                  </a:cubicBezTo>
                  <a:cubicBezTo>
                    <a:pt x="986" y="8381"/>
                    <a:pt x="1072" y="8699"/>
                    <a:pt x="1281" y="8943"/>
                  </a:cubicBezTo>
                  <a:cubicBezTo>
                    <a:pt x="1483" y="9177"/>
                    <a:pt x="1775" y="9312"/>
                    <a:pt x="2085" y="9312"/>
                  </a:cubicBezTo>
                  <a:lnTo>
                    <a:pt x="3339" y="9291"/>
                  </a:lnTo>
                  <a:lnTo>
                    <a:pt x="3339" y="9291"/>
                  </a:lnTo>
                  <a:cubicBezTo>
                    <a:pt x="2966" y="9960"/>
                    <a:pt x="2594" y="10626"/>
                    <a:pt x="2231" y="11280"/>
                  </a:cubicBezTo>
                  <a:lnTo>
                    <a:pt x="2149" y="11425"/>
                  </a:lnTo>
                  <a:cubicBezTo>
                    <a:pt x="1527" y="12542"/>
                    <a:pt x="883" y="13698"/>
                    <a:pt x="245" y="14830"/>
                  </a:cubicBezTo>
                  <a:cubicBezTo>
                    <a:pt x="1" y="15262"/>
                    <a:pt x="93" y="15814"/>
                    <a:pt x="464" y="16141"/>
                  </a:cubicBezTo>
                  <a:cubicBezTo>
                    <a:pt x="658" y="16314"/>
                    <a:pt x="907" y="16408"/>
                    <a:pt x="1166" y="16408"/>
                  </a:cubicBezTo>
                  <a:cubicBezTo>
                    <a:pt x="1392" y="16408"/>
                    <a:pt x="1608" y="16336"/>
                    <a:pt x="1793" y="16201"/>
                  </a:cubicBezTo>
                  <a:cubicBezTo>
                    <a:pt x="2967" y="15335"/>
                    <a:pt x="4312" y="14330"/>
                    <a:pt x="5822" y="13201"/>
                  </a:cubicBezTo>
                  <a:lnTo>
                    <a:pt x="5895" y="13146"/>
                  </a:lnTo>
                  <a:cubicBezTo>
                    <a:pt x="7198" y="12173"/>
                    <a:pt x="8542" y="11168"/>
                    <a:pt x="9695" y="10316"/>
                  </a:cubicBezTo>
                  <a:cubicBezTo>
                    <a:pt x="10046" y="10159"/>
                    <a:pt x="10289" y="9828"/>
                    <a:pt x="10318" y="9430"/>
                  </a:cubicBezTo>
                  <a:cubicBezTo>
                    <a:pt x="10350" y="9011"/>
                    <a:pt x="10194" y="8467"/>
                    <a:pt x="9270" y="8261"/>
                  </a:cubicBezTo>
                  <a:cubicBezTo>
                    <a:pt x="9053" y="8213"/>
                    <a:pt x="8729" y="8156"/>
                    <a:pt x="8239" y="8079"/>
                  </a:cubicBezTo>
                  <a:cubicBezTo>
                    <a:pt x="9133" y="6767"/>
                    <a:pt x="10294" y="5290"/>
                    <a:pt x="10309" y="5270"/>
                  </a:cubicBezTo>
                  <a:cubicBezTo>
                    <a:pt x="10497" y="5033"/>
                    <a:pt x="10574" y="4727"/>
                    <a:pt x="10521" y="4430"/>
                  </a:cubicBezTo>
                  <a:cubicBezTo>
                    <a:pt x="10469" y="4133"/>
                    <a:pt x="10292" y="3873"/>
                    <a:pt x="10035" y="3714"/>
                  </a:cubicBezTo>
                  <a:cubicBezTo>
                    <a:pt x="8812" y="2962"/>
                    <a:pt x="6268" y="1395"/>
                    <a:pt x="4975" y="263"/>
                  </a:cubicBezTo>
                  <a:cubicBezTo>
                    <a:pt x="4781" y="92"/>
                    <a:pt x="4531" y="1"/>
                    <a:pt x="4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3" name="Google Shape;533;p39"/>
            <p:cNvGrpSpPr/>
            <p:nvPr/>
          </p:nvGrpSpPr>
          <p:grpSpPr>
            <a:xfrm>
              <a:off x="2787161" y="1901988"/>
              <a:ext cx="216850" cy="363925"/>
              <a:chOff x="2573850" y="1891450"/>
              <a:chExt cx="216850" cy="363925"/>
            </a:xfrm>
          </p:grpSpPr>
          <p:sp>
            <p:nvSpPr>
              <p:cNvPr id="534" name="Google Shape;534;p39"/>
              <p:cNvSpPr/>
              <p:nvPr/>
            </p:nvSpPr>
            <p:spPr>
              <a:xfrm>
                <a:off x="2577475" y="1894750"/>
                <a:ext cx="213225" cy="357325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14293" extrusionOk="0">
                    <a:moveTo>
                      <a:pt x="3113" y="0"/>
                    </a:moveTo>
                    <a:cubicBezTo>
                      <a:pt x="2191" y="1983"/>
                      <a:pt x="1298" y="5045"/>
                      <a:pt x="917" y="7197"/>
                    </a:cubicBezTo>
                    <a:lnTo>
                      <a:pt x="3996" y="7146"/>
                    </a:lnTo>
                    <a:lnTo>
                      <a:pt x="3996" y="7146"/>
                    </a:lnTo>
                    <a:cubicBezTo>
                      <a:pt x="2655" y="9528"/>
                      <a:pt x="1341" y="11912"/>
                      <a:pt x="0" y="14292"/>
                    </a:cubicBezTo>
                    <a:cubicBezTo>
                      <a:pt x="2416" y="12510"/>
                      <a:pt x="5632" y="10083"/>
                      <a:pt x="8048" y="8301"/>
                    </a:cubicBezTo>
                    <a:cubicBezTo>
                      <a:pt x="8049" y="8301"/>
                      <a:pt x="8050" y="8301"/>
                      <a:pt x="8051" y="8301"/>
                    </a:cubicBezTo>
                    <a:cubicBezTo>
                      <a:pt x="8529" y="8301"/>
                      <a:pt x="5332" y="7828"/>
                      <a:pt x="5332" y="7828"/>
                    </a:cubicBezTo>
                    <a:cubicBezTo>
                      <a:pt x="6071" y="6404"/>
                      <a:pt x="8315" y="3556"/>
                      <a:pt x="8315" y="3556"/>
                    </a:cubicBezTo>
                    <a:cubicBezTo>
                      <a:pt x="6841" y="2649"/>
                      <a:pt x="4415" y="1140"/>
                      <a:pt x="3113" y="0"/>
                    </a:cubicBezTo>
                    <a:close/>
                  </a:path>
                </a:pathLst>
              </a:custGeom>
              <a:solidFill>
                <a:srgbClr val="FFA0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9"/>
              <p:cNvSpPr/>
              <p:nvPr/>
            </p:nvSpPr>
            <p:spPr>
              <a:xfrm>
                <a:off x="2573850" y="1891450"/>
                <a:ext cx="2149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14557" extrusionOk="0">
                    <a:moveTo>
                      <a:pt x="3305" y="346"/>
                    </a:moveTo>
                    <a:cubicBezTo>
                      <a:pt x="4656" y="1490"/>
                      <a:pt x="7016" y="2954"/>
                      <a:pt x="8266" y="3724"/>
                    </a:cubicBezTo>
                    <a:cubicBezTo>
                      <a:pt x="7832" y="4279"/>
                      <a:pt x="6020" y="6627"/>
                      <a:pt x="5361" y="7899"/>
                    </a:cubicBezTo>
                    <a:cubicBezTo>
                      <a:pt x="5341" y="7937"/>
                      <a:pt x="5341" y="7983"/>
                      <a:pt x="5360" y="8020"/>
                    </a:cubicBezTo>
                    <a:cubicBezTo>
                      <a:pt x="5379" y="8058"/>
                      <a:pt x="5415" y="8084"/>
                      <a:pt x="5458" y="8090"/>
                    </a:cubicBezTo>
                    <a:cubicBezTo>
                      <a:pt x="6225" y="8203"/>
                      <a:pt x="7376" y="8381"/>
                      <a:pt x="7907" y="8480"/>
                    </a:cubicBezTo>
                    <a:cubicBezTo>
                      <a:pt x="6747" y="9337"/>
                      <a:pt x="5419" y="10330"/>
                      <a:pt x="4090" y="11323"/>
                    </a:cubicBezTo>
                    <a:cubicBezTo>
                      <a:pt x="2871" y="12235"/>
                      <a:pt x="1651" y="13147"/>
                      <a:pt x="561" y="13954"/>
                    </a:cubicBezTo>
                    <a:cubicBezTo>
                      <a:pt x="1126" y="12948"/>
                      <a:pt x="1688" y="11940"/>
                      <a:pt x="2248" y="10933"/>
                    </a:cubicBezTo>
                    <a:cubicBezTo>
                      <a:pt x="2916" y="9736"/>
                      <a:pt x="3583" y="8539"/>
                      <a:pt x="4255" y="7343"/>
                    </a:cubicBezTo>
                    <a:cubicBezTo>
                      <a:pt x="4279" y="7302"/>
                      <a:pt x="4278" y="7252"/>
                      <a:pt x="4254" y="7211"/>
                    </a:cubicBezTo>
                    <a:cubicBezTo>
                      <a:pt x="4231" y="7171"/>
                      <a:pt x="4187" y="7147"/>
                      <a:pt x="4141" y="7147"/>
                    </a:cubicBezTo>
                    <a:lnTo>
                      <a:pt x="4139" y="7147"/>
                    </a:lnTo>
                    <a:lnTo>
                      <a:pt x="1221" y="7195"/>
                    </a:lnTo>
                    <a:cubicBezTo>
                      <a:pt x="1577" y="5265"/>
                      <a:pt x="2387" y="2378"/>
                      <a:pt x="3305" y="346"/>
                    </a:cubicBezTo>
                    <a:close/>
                    <a:moveTo>
                      <a:pt x="3257" y="1"/>
                    </a:moveTo>
                    <a:cubicBezTo>
                      <a:pt x="3248" y="1"/>
                      <a:pt x="3240" y="1"/>
                      <a:pt x="3231" y="3"/>
                    </a:cubicBezTo>
                    <a:cubicBezTo>
                      <a:pt x="3189" y="13"/>
                      <a:pt x="3155" y="39"/>
                      <a:pt x="3139" y="76"/>
                    </a:cubicBezTo>
                    <a:cubicBezTo>
                      <a:pt x="2156" y="2190"/>
                      <a:pt x="1285" y="5313"/>
                      <a:pt x="933" y="7307"/>
                    </a:cubicBezTo>
                    <a:cubicBezTo>
                      <a:pt x="926" y="7345"/>
                      <a:pt x="938" y="7385"/>
                      <a:pt x="962" y="7415"/>
                    </a:cubicBezTo>
                    <a:cubicBezTo>
                      <a:pt x="988" y="7444"/>
                      <a:pt x="1024" y="7460"/>
                      <a:pt x="1062" y="7460"/>
                    </a:cubicBezTo>
                    <a:lnTo>
                      <a:pt x="1065" y="7460"/>
                    </a:lnTo>
                    <a:lnTo>
                      <a:pt x="3914" y="7414"/>
                    </a:lnTo>
                    <a:lnTo>
                      <a:pt x="3914" y="7414"/>
                    </a:lnTo>
                    <a:cubicBezTo>
                      <a:pt x="3279" y="8543"/>
                      <a:pt x="2649" y="9674"/>
                      <a:pt x="2019" y="10805"/>
                    </a:cubicBezTo>
                    <a:cubicBezTo>
                      <a:pt x="1358" y="11990"/>
                      <a:pt x="697" y="13176"/>
                      <a:pt x="30" y="14360"/>
                    </a:cubicBezTo>
                    <a:cubicBezTo>
                      <a:pt x="1" y="14414"/>
                      <a:pt x="12" y="14482"/>
                      <a:pt x="58" y="14523"/>
                    </a:cubicBezTo>
                    <a:cubicBezTo>
                      <a:pt x="83" y="14545"/>
                      <a:pt x="114" y="14556"/>
                      <a:pt x="145" y="14556"/>
                    </a:cubicBezTo>
                    <a:cubicBezTo>
                      <a:pt x="173" y="14556"/>
                      <a:pt x="201" y="14548"/>
                      <a:pt x="223" y="14531"/>
                    </a:cubicBezTo>
                    <a:cubicBezTo>
                      <a:pt x="1432" y="13639"/>
                      <a:pt x="2840" y="12586"/>
                      <a:pt x="4248" y="11534"/>
                    </a:cubicBezTo>
                    <a:cubicBezTo>
                      <a:pt x="5644" y="10490"/>
                      <a:pt x="7039" y="9447"/>
                      <a:pt x="8239" y="8562"/>
                    </a:cubicBezTo>
                    <a:cubicBezTo>
                      <a:pt x="8344" y="8548"/>
                      <a:pt x="8372" y="8487"/>
                      <a:pt x="8376" y="8436"/>
                    </a:cubicBezTo>
                    <a:cubicBezTo>
                      <a:pt x="8388" y="8281"/>
                      <a:pt x="8390" y="8258"/>
                      <a:pt x="5682" y="7858"/>
                    </a:cubicBezTo>
                    <a:cubicBezTo>
                      <a:pt x="6483" y="6415"/>
                      <a:pt x="8541" y="3798"/>
                      <a:pt x="8563" y="3770"/>
                    </a:cubicBezTo>
                    <a:cubicBezTo>
                      <a:pt x="8587" y="3741"/>
                      <a:pt x="8596" y="3703"/>
                      <a:pt x="8590" y="3666"/>
                    </a:cubicBezTo>
                    <a:cubicBezTo>
                      <a:pt x="8583" y="3629"/>
                      <a:pt x="8561" y="3597"/>
                      <a:pt x="8529" y="3577"/>
                    </a:cubicBezTo>
                    <a:cubicBezTo>
                      <a:pt x="7285" y="2811"/>
                      <a:pt x="4697" y="1217"/>
                      <a:pt x="3344" y="33"/>
                    </a:cubicBezTo>
                    <a:cubicBezTo>
                      <a:pt x="3320" y="12"/>
                      <a:pt x="3289" y="1"/>
                      <a:pt x="3257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6" name="Google Shape;536;p39"/>
          <p:cNvGrpSpPr/>
          <p:nvPr/>
        </p:nvGrpSpPr>
        <p:grpSpPr>
          <a:xfrm flipH="1">
            <a:off x="493463" y="3973040"/>
            <a:ext cx="930553" cy="797579"/>
            <a:chOff x="8332205" y="2939798"/>
            <a:chExt cx="540234" cy="463036"/>
          </a:xfrm>
        </p:grpSpPr>
        <p:sp>
          <p:nvSpPr>
            <p:cNvPr id="537" name="Google Shape;537;p39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9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9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9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9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9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9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9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9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Children sit in circle and play game Royalty Free Vector">
            <a:extLst>
              <a:ext uri="{FF2B5EF4-FFF2-40B4-BE49-F238E27FC236}">
                <a16:creationId xmlns:a16="http://schemas.microsoft.com/office/drawing/2014/main" id="{0820D712-2E4C-D0DB-8149-99D4836F7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3"/>
          <a:stretch/>
        </p:blipFill>
        <p:spPr bwMode="auto">
          <a:xfrm>
            <a:off x="5461281" y="2145552"/>
            <a:ext cx="3557436" cy="286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82190C8-2191-FC2C-5C3C-5036E1439650}"/>
              </a:ext>
            </a:extLst>
          </p:cNvPr>
          <p:cNvSpPr txBox="1"/>
          <p:nvPr/>
        </p:nvSpPr>
        <p:spPr>
          <a:xfrm>
            <a:off x="1023994" y="1177963"/>
            <a:ext cx="3765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Pass the ball one by one.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5933E3-F5C0-FA6D-ED48-8A0905677D52}"/>
              </a:ext>
            </a:extLst>
          </p:cNvPr>
          <p:cNvSpPr txBox="1"/>
          <p:nvPr/>
        </p:nvSpPr>
        <p:spPr>
          <a:xfrm>
            <a:off x="1020857" y="1719256"/>
            <a:ext cx="5984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Say a health problem when getting the ball.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F48267-1239-99DE-D886-00BBB825EB45}"/>
              </a:ext>
            </a:extLst>
          </p:cNvPr>
          <p:cNvSpPr txBox="1"/>
          <p:nvPr/>
        </p:nvSpPr>
        <p:spPr>
          <a:xfrm>
            <a:off x="1020857" y="2260549"/>
            <a:ext cx="4440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student cannot say after 5 seconds will lose.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8"/>
          <p:cNvSpPr/>
          <p:nvPr/>
        </p:nvSpPr>
        <p:spPr>
          <a:xfrm>
            <a:off x="409800" y="411016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8"/>
          <p:cNvSpPr txBox="1">
            <a:spLocks noGrp="1"/>
          </p:cNvSpPr>
          <p:nvPr>
            <p:ph type="title" idx="15"/>
          </p:nvPr>
        </p:nvSpPr>
        <p:spPr>
          <a:xfrm>
            <a:off x="1448850" y="411325"/>
            <a:ext cx="6246300" cy="5244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SUGGESTED ANSWERS</a:t>
            </a:r>
            <a:endParaRPr dirty="0"/>
          </a:p>
        </p:txBody>
      </p:sp>
      <p:pic>
        <p:nvPicPr>
          <p:cNvPr id="32" name="Picture 4" descr="Treating a Sunburn | San Antonio, TX Emergency Room">
            <a:extLst>
              <a:ext uri="{FF2B5EF4-FFF2-40B4-BE49-F238E27FC236}">
                <a16:creationId xmlns:a16="http://schemas.microsoft.com/office/drawing/2014/main" id="{D3BFFDB9-90B7-BF9F-2E56-54A265E4A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83" y="1111434"/>
            <a:ext cx="2341149" cy="15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what good for dark spots on your face - Online Discount Shop for  Electronics, Apparel, Toys, Books, Games, Computers, Shoes, Jewelry,  Watches, Baby Products, Sports &amp; Outdoors, Office Products, Bed &amp; Bath,">
            <a:extLst>
              <a:ext uri="{FF2B5EF4-FFF2-40B4-BE49-F238E27FC236}">
                <a16:creationId xmlns:a16="http://schemas.microsoft.com/office/drawing/2014/main" id="{75B5667E-C282-8181-BC6E-6DD75F8B5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25" y="3136711"/>
            <a:ext cx="2341149" cy="15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Get headaches? Here's five things to eat or avoid">
            <a:extLst>
              <a:ext uri="{FF2B5EF4-FFF2-40B4-BE49-F238E27FC236}">
                <a16:creationId xmlns:a16="http://schemas.microsoft.com/office/drawing/2014/main" id="{4DA91286-83B5-1AF9-4466-7292F1CDF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25" y="1109827"/>
            <a:ext cx="2341149" cy="156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Tooth Pain: What is Causing My Toothache?">
            <a:extLst>
              <a:ext uri="{FF2B5EF4-FFF2-40B4-BE49-F238E27FC236}">
                <a16:creationId xmlns:a16="http://schemas.microsoft.com/office/drawing/2014/main" id="{7B8B8519-DB0B-47A0-C5CA-FC01F23CF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2" y="3136711"/>
            <a:ext cx="2341630" cy="15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Flu cases are spiking, so how do I know if I have Covid-19 or influenza? |  RNZ News">
            <a:extLst>
              <a:ext uri="{FF2B5EF4-FFF2-40B4-BE49-F238E27FC236}">
                <a16:creationId xmlns:a16="http://schemas.microsoft.com/office/drawing/2014/main" id="{77A64924-58D6-4563-A3F0-5F1C9019C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67" y="3138997"/>
            <a:ext cx="2341149" cy="155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6EDB75D-50D5-803C-1F85-1E534182C5E5}"/>
              </a:ext>
            </a:extLst>
          </p:cNvPr>
          <p:cNvSpPr/>
          <p:nvPr/>
        </p:nvSpPr>
        <p:spPr>
          <a:xfrm>
            <a:off x="1080187" y="2551841"/>
            <a:ext cx="1509098" cy="446840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sunburn 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B215368-8378-DEC9-C16C-F12931CD68A0}"/>
              </a:ext>
            </a:extLst>
          </p:cNvPr>
          <p:cNvSpPr/>
          <p:nvPr/>
        </p:nvSpPr>
        <p:spPr>
          <a:xfrm>
            <a:off x="3786748" y="4552461"/>
            <a:ext cx="1557851" cy="465490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spots 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3366ACC-8F43-EB58-526A-FC98D43D319A}"/>
              </a:ext>
            </a:extLst>
          </p:cNvPr>
          <p:cNvSpPr/>
          <p:nvPr/>
        </p:nvSpPr>
        <p:spPr>
          <a:xfrm>
            <a:off x="3767806" y="2543123"/>
            <a:ext cx="1608387" cy="446840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headache 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149721E-2908-23A7-7E57-1EAAD61AB8B0}"/>
              </a:ext>
            </a:extLst>
          </p:cNvPr>
          <p:cNvSpPr/>
          <p:nvPr/>
        </p:nvSpPr>
        <p:spPr>
          <a:xfrm>
            <a:off x="1031434" y="4552461"/>
            <a:ext cx="1557851" cy="465490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toothache  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FA2E949E-EE4A-CC49-CA12-793DB4F641AB}"/>
              </a:ext>
            </a:extLst>
          </p:cNvPr>
          <p:cNvSpPr/>
          <p:nvPr/>
        </p:nvSpPr>
        <p:spPr>
          <a:xfrm>
            <a:off x="6782968" y="4552461"/>
            <a:ext cx="1055145" cy="465490"/>
          </a:xfrm>
          <a:prstGeom prst="round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  </a:t>
            </a:r>
          </a:p>
        </p:txBody>
      </p:sp>
      <p:sp>
        <p:nvSpPr>
          <p:cNvPr id="42" name="Google Shape;457;p38">
            <a:extLst>
              <a:ext uri="{FF2B5EF4-FFF2-40B4-BE49-F238E27FC236}">
                <a16:creationId xmlns:a16="http://schemas.microsoft.com/office/drawing/2014/main" id="{74DE6CA3-8EA6-BEA4-0C7A-A18B23D0C7CD}"/>
              </a:ext>
            </a:extLst>
          </p:cNvPr>
          <p:cNvSpPr txBox="1">
            <a:spLocks/>
          </p:cNvSpPr>
          <p:nvPr/>
        </p:nvSpPr>
        <p:spPr>
          <a:xfrm>
            <a:off x="6007990" y="1853188"/>
            <a:ext cx="2605099" cy="52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0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/>
              <a:t>Health problems </a:t>
            </a:r>
          </a:p>
        </p:txBody>
      </p:sp>
      <p:grpSp>
        <p:nvGrpSpPr>
          <p:cNvPr id="26" name="Google Shape;530;p39">
            <a:extLst>
              <a:ext uri="{FF2B5EF4-FFF2-40B4-BE49-F238E27FC236}">
                <a16:creationId xmlns:a16="http://schemas.microsoft.com/office/drawing/2014/main" id="{1279BD71-8BF9-AB30-7522-8C488659D237}"/>
              </a:ext>
            </a:extLst>
          </p:cNvPr>
          <p:cNvGrpSpPr/>
          <p:nvPr/>
        </p:nvGrpSpPr>
        <p:grpSpPr>
          <a:xfrm>
            <a:off x="7485040" y="718880"/>
            <a:ext cx="796826" cy="1236343"/>
            <a:chOff x="2761750" y="1876750"/>
            <a:chExt cx="264375" cy="410200"/>
          </a:xfrm>
        </p:grpSpPr>
        <p:sp>
          <p:nvSpPr>
            <p:cNvPr id="27" name="Google Shape;531;p39">
              <a:extLst>
                <a:ext uri="{FF2B5EF4-FFF2-40B4-BE49-F238E27FC236}">
                  <a16:creationId xmlns:a16="http://schemas.microsoft.com/office/drawing/2014/main" id="{970E8E17-868B-5ABA-1573-B3939A3961F5}"/>
                </a:ext>
              </a:extLst>
            </p:cNvPr>
            <p:cNvSpPr/>
            <p:nvPr/>
          </p:nvSpPr>
          <p:spPr>
            <a:xfrm>
              <a:off x="2787250" y="1899900"/>
              <a:ext cx="214925" cy="363900"/>
            </a:xfrm>
            <a:custGeom>
              <a:avLst/>
              <a:gdLst/>
              <a:ahLst/>
              <a:cxnLst/>
              <a:rect l="l" t="t" r="r" b="b"/>
              <a:pathLst>
                <a:path w="8597" h="14556" extrusionOk="0">
                  <a:moveTo>
                    <a:pt x="3257" y="0"/>
                  </a:moveTo>
                  <a:cubicBezTo>
                    <a:pt x="3248" y="0"/>
                    <a:pt x="3239" y="1"/>
                    <a:pt x="3230" y="3"/>
                  </a:cubicBezTo>
                  <a:cubicBezTo>
                    <a:pt x="3190" y="12"/>
                    <a:pt x="3156" y="39"/>
                    <a:pt x="3138" y="76"/>
                  </a:cubicBezTo>
                  <a:cubicBezTo>
                    <a:pt x="2156" y="2189"/>
                    <a:pt x="1286" y="5313"/>
                    <a:pt x="933" y="7306"/>
                  </a:cubicBezTo>
                  <a:cubicBezTo>
                    <a:pt x="927" y="7344"/>
                    <a:pt x="937" y="7385"/>
                    <a:pt x="963" y="7414"/>
                  </a:cubicBezTo>
                  <a:cubicBezTo>
                    <a:pt x="988" y="7443"/>
                    <a:pt x="1024" y="7461"/>
                    <a:pt x="1063" y="7461"/>
                  </a:cubicBezTo>
                  <a:lnTo>
                    <a:pt x="1065" y="7461"/>
                  </a:lnTo>
                  <a:lnTo>
                    <a:pt x="3914" y="7413"/>
                  </a:lnTo>
                  <a:lnTo>
                    <a:pt x="3914" y="7413"/>
                  </a:lnTo>
                  <a:cubicBezTo>
                    <a:pt x="3279" y="8543"/>
                    <a:pt x="2649" y="9674"/>
                    <a:pt x="2019" y="10805"/>
                  </a:cubicBezTo>
                  <a:cubicBezTo>
                    <a:pt x="1358" y="11989"/>
                    <a:pt x="698" y="13175"/>
                    <a:pt x="31" y="14360"/>
                  </a:cubicBezTo>
                  <a:cubicBezTo>
                    <a:pt x="0" y="14413"/>
                    <a:pt x="12" y="14482"/>
                    <a:pt x="58" y="14523"/>
                  </a:cubicBezTo>
                  <a:cubicBezTo>
                    <a:pt x="83" y="14545"/>
                    <a:pt x="115" y="14556"/>
                    <a:pt x="146" y="14556"/>
                  </a:cubicBezTo>
                  <a:cubicBezTo>
                    <a:pt x="173" y="14556"/>
                    <a:pt x="200" y="14548"/>
                    <a:pt x="224" y="14530"/>
                  </a:cubicBezTo>
                  <a:cubicBezTo>
                    <a:pt x="1432" y="13638"/>
                    <a:pt x="2840" y="12587"/>
                    <a:pt x="4248" y="11533"/>
                  </a:cubicBezTo>
                  <a:cubicBezTo>
                    <a:pt x="5643" y="10490"/>
                    <a:pt x="7039" y="9446"/>
                    <a:pt x="8240" y="8561"/>
                  </a:cubicBezTo>
                  <a:cubicBezTo>
                    <a:pt x="8344" y="8548"/>
                    <a:pt x="8372" y="8487"/>
                    <a:pt x="8376" y="8435"/>
                  </a:cubicBezTo>
                  <a:cubicBezTo>
                    <a:pt x="8387" y="8280"/>
                    <a:pt x="8389" y="8258"/>
                    <a:pt x="5682" y="7857"/>
                  </a:cubicBezTo>
                  <a:cubicBezTo>
                    <a:pt x="6482" y="6414"/>
                    <a:pt x="8542" y="3797"/>
                    <a:pt x="8564" y="3769"/>
                  </a:cubicBezTo>
                  <a:cubicBezTo>
                    <a:pt x="8586" y="3741"/>
                    <a:pt x="8597" y="3702"/>
                    <a:pt x="8589" y="3665"/>
                  </a:cubicBezTo>
                  <a:cubicBezTo>
                    <a:pt x="8583" y="3628"/>
                    <a:pt x="8562" y="3596"/>
                    <a:pt x="8529" y="3576"/>
                  </a:cubicBezTo>
                  <a:cubicBezTo>
                    <a:pt x="7285" y="2811"/>
                    <a:pt x="4697" y="1216"/>
                    <a:pt x="3345" y="33"/>
                  </a:cubicBezTo>
                  <a:cubicBezTo>
                    <a:pt x="3321" y="12"/>
                    <a:pt x="3289" y="0"/>
                    <a:pt x="3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2;p39">
              <a:extLst>
                <a:ext uri="{FF2B5EF4-FFF2-40B4-BE49-F238E27FC236}">
                  <a16:creationId xmlns:a16="http://schemas.microsoft.com/office/drawing/2014/main" id="{827638C1-A1B2-58D7-0C73-70906A367D7D}"/>
                </a:ext>
              </a:extLst>
            </p:cNvPr>
            <p:cNvSpPr/>
            <p:nvPr/>
          </p:nvSpPr>
          <p:spPr>
            <a:xfrm>
              <a:off x="2761750" y="1876750"/>
              <a:ext cx="264375" cy="410200"/>
            </a:xfrm>
            <a:custGeom>
              <a:avLst/>
              <a:gdLst/>
              <a:ahLst/>
              <a:cxnLst/>
              <a:rect l="l" t="t" r="r" b="b"/>
              <a:pathLst>
                <a:path w="10575" h="16408" extrusionOk="0">
                  <a:moveTo>
                    <a:pt x="4594" y="2333"/>
                  </a:moveTo>
                  <a:cubicBezTo>
                    <a:pt x="5747" y="3206"/>
                    <a:pt x="7230" y="4153"/>
                    <a:pt x="8313" y="4827"/>
                  </a:cubicBezTo>
                  <a:cubicBezTo>
                    <a:pt x="7815" y="5482"/>
                    <a:pt x="7067" y="6489"/>
                    <a:pt x="6474" y="7388"/>
                  </a:cubicBezTo>
                  <a:lnTo>
                    <a:pt x="3054" y="7445"/>
                  </a:lnTo>
                  <a:cubicBezTo>
                    <a:pt x="3395" y="5884"/>
                    <a:pt x="3954" y="3939"/>
                    <a:pt x="4594" y="2333"/>
                  </a:cubicBezTo>
                  <a:close/>
                  <a:moveTo>
                    <a:pt x="5335" y="9516"/>
                  </a:moveTo>
                  <a:lnTo>
                    <a:pt x="6567" y="9699"/>
                  </a:lnTo>
                  <a:cubicBezTo>
                    <a:pt x="6790" y="9732"/>
                    <a:pt x="7034" y="9768"/>
                    <a:pt x="7277" y="9804"/>
                  </a:cubicBezTo>
                  <a:cubicBezTo>
                    <a:pt x="6470" y="10404"/>
                    <a:pt x="5620" y="11040"/>
                    <a:pt x="4787" y="11664"/>
                  </a:cubicBezTo>
                  <a:lnTo>
                    <a:pt x="4714" y="11718"/>
                  </a:lnTo>
                  <a:cubicBezTo>
                    <a:pt x="4357" y="11984"/>
                    <a:pt x="4010" y="12245"/>
                    <a:pt x="3671" y="12497"/>
                  </a:cubicBezTo>
                  <a:cubicBezTo>
                    <a:pt x="3703" y="12440"/>
                    <a:pt x="3735" y="12383"/>
                    <a:pt x="3766" y="12326"/>
                  </a:cubicBezTo>
                  <a:lnTo>
                    <a:pt x="3848" y="12181"/>
                  </a:lnTo>
                  <a:cubicBezTo>
                    <a:pt x="4335" y="11306"/>
                    <a:pt x="4834" y="10409"/>
                    <a:pt x="5335" y="9516"/>
                  </a:cubicBezTo>
                  <a:close/>
                  <a:moveTo>
                    <a:pt x="4277" y="1"/>
                  </a:moveTo>
                  <a:cubicBezTo>
                    <a:pt x="4205" y="1"/>
                    <a:pt x="4132" y="8"/>
                    <a:pt x="4059" y="24"/>
                  </a:cubicBezTo>
                  <a:cubicBezTo>
                    <a:pt x="3735" y="92"/>
                    <a:pt x="3459" y="312"/>
                    <a:pt x="3319" y="612"/>
                  </a:cubicBezTo>
                  <a:cubicBezTo>
                    <a:pt x="2303" y="2798"/>
                    <a:pt x="1404" y="6018"/>
                    <a:pt x="1043" y="8067"/>
                  </a:cubicBezTo>
                  <a:cubicBezTo>
                    <a:pt x="986" y="8381"/>
                    <a:pt x="1072" y="8699"/>
                    <a:pt x="1281" y="8943"/>
                  </a:cubicBezTo>
                  <a:cubicBezTo>
                    <a:pt x="1483" y="9177"/>
                    <a:pt x="1775" y="9312"/>
                    <a:pt x="2085" y="9312"/>
                  </a:cubicBezTo>
                  <a:lnTo>
                    <a:pt x="3339" y="9291"/>
                  </a:lnTo>
                  <a:lnTo>
                    <a:pt x="3339" y="9291"/>
                  </a:lnTo>
                  <a:cubicBezTo>
                    <a:pt x="2966" y="9960"/>
                    <a:pt x="2594" y="10626"/>
                    <a:pt x="2231" y="11280"/>
                  </a:cubicBezTo>
                  <a:lnTo>
                    <a:pt x="2149" y="11425"/>
                  </a:lnTo>
                  <a:cubicBezTo>
                    <a:pt x="1527" y="12542"/>
                    <a:pt x="883" y="13698"/>
                    <a:pt x="245" y="14830"/>
                  </a:cubicBezTo>
                  <a:cubicBezTo>
                    <a:pt x="1" y="15262"/>
                    <a:pt x="93" y="15814"/>
                    <a:pt x="464" y="16141"/>
                  </a:cubicBezTo>
                  <a:cubicBezTo>
                    <a:pt x="658" y="16314"/>
                    <a:pt x="907" y="16408"/>
                    <a:pt x="1166" y="16408"/>
                  </a:cubicBezTo>
                  <a:cubicBezTo>
                    <a:pt x="1392" y="16408"/>
                    <a:pt x="1608" y="16336"/>
                    <a:pt x="1793" y="16201"/>
                  </a:cubicBezTo>
                  <a:cubicBezTo>
                    <a:pt x="2967" y="15335"/>
                    <a:pt x="4312" y="14330"/>
                    <a:pt x="5822" y="13201"/>
                  </a:cubicBezTo>
                  <a:lnTo>
                    <a:pt x="5895" y="13146"/>
                  </a:lnTo>
                  <a:cubicBezTo>
                    <a:pt x="7198" y="12173"/>
                    <a:pt x="8542" y="11168"/>
                    <a:pt x="9695" y="10316"/>
                  </a:cubicBezTo>
                  <a:cubicBezTo>
                    <a:pt x="10046" y="10159"/>
                    <a:pt x="10289" y="9828"/>
                    <a:pt x="10318" y="9430"/>
                  </a:cubicBezTo>
                  <a:cubicBezTo>
                    <a:pt x="10350" y="9011"/>
                    <a:pt x="10194" y="8467"/>
                    <a:pt x="9270" y="8261"/>
                  </a:cubicBezTo>
                  <a:cubicBezTo>
                    <a:pt x="9053" y="8213"/>
                    <a:pt x="8729" y="8156"/>
                    <a:pt x="8239" y="8079"/>
                  </a:cubicBezTo>
                  <a:cubicBezTo>
                    <a:pt x="9133" y="6767"/>
                    <a:pt x="10294" y="5290"/>
                    <a:pt x="10309" y="5270"/>
                  </a:cubicBezTo>
                  <a:cubicBezTo>
                    <a:pt x="10497" y="5033"/>
                    <a:pt x="10574" y="4727"/>
                    <a:pt x="10521" y="4430"/>
                  </a:cubicBezTo>
                  <a:cubicBezTo>
                    <a:pt x="10469" y="4133"/>
                    <a:pt x="10292" y="3873"/>
                    <a:pt x="10035" y="3714"/>
                  </a:cubicBezTo>
                  <a:cubicBezTo>
                    <a:pt x="8812" y="2962"/>
                    <a:pt x="6268" y="1395"/>
                    <a:pt x="4975" y="263"/>
                  </a:cubicBezTo>
                  <a:cubicBezTo>
                    <a:pt x="4781" y="92"/>
                    <a:pt x="4531" y="1"/>
                    <a:pt x="42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533;p39">
              <a:extLst>
                <a:ext uri="{FF2B5EF4-FFF2-40B4-BE49-F238E27FC236}">
                  <a16:creationId xmlns:a16="http://schemas.microsoft.com/office/drawing/2014/main" id="{E48B34FF-3A34-9904-0819-84406D86634D}"/>
                </a:ext>
              </a:extLst>
            </p:cNvPr>
            <p:cNvGrpSpPr/>
            <p:nvPr/>
          </p:nvGrpSpPr>
          <p:grpSpPr>
            <a:xfrm>
              <a:off x="2787161" y="1901988"/>
              <a:ext cx="216850" cy="363925"/>
              <a:chOff x="2573850" y="1891450"/>
              <a:chExt cx="216850" cy="363925"/>
            </a:xfrm>
          </p:grpSpPr>
          <p:sp>
            <p:nvSpPr>
              <p:cNvPr id="30" name="Google Shape;534;p39">
                <a:extLst>
                  <a:ext uri="{FF2B5EF4-FFF2-40B4-BE49-F238E27FC236}">
                    <a16:creationId xmlns:a16="http://schemas.microsoft.com/office/drawing/2014/main" id="{450E837B-A26F-381F-E2A8-D50B9AD5C38C}"/>
                  </a:ext>
                </a:extLst>
              </p:cNvPr>
              <p:cNvSpPr/>
              <p:nvPr/>
            </p:nvSpPr>
            <p:spPr>
              <a:xfrm>
                <a:off x="2577475" y="1894750"/>
                <a:ext cx="213225" cy="357325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14293" extrusionOk="0">
                    <a:moveTo>
                      <a:pt x="3113" y="0"/>
                    </a:moveTo>
                    <a:cubicBezTo>
                      <a:pt x="2191" y="1983"/>
                      <a:pt x="1298" y="5045"/>
                      <a:pt x="917" y="7197"/>
                    </a:cubicBezTo>
                    <a:lnTo>
                      <a:pt x="3996" y="7146"/>
                    </a:lnTo>
                    <a:lnTo>
                      <a:pt x="3996" y="7146"/>
                    </a:lnTo>
                    <a:cubicBezTo>
                      <a:pt x="2655" y="9528"/>
                      <a:pt x="1341" y="11912"/>
                      <a:pt x="0" y="14292"/>
                    </a:cubicBezTo>
                    <a:cubicBezTo>
                      <a:pt x="2416" y="12510"/>
                      <a:pt x="5632" y="10083"/>
                      <a:pt x="8048" y="8301"/>
                    </a:cubicBezTo>
                    <a:cubicBezTo>
                      <a:pt x="8049" y="8301"/>
                      <a:pt x="8050" y="8301"/>
                      <a:pt x="8051" y="8301"/>
                    </a:cubicBezTo>
                    <a:cubicBezTo>
                      <a:pt x="8529" y="8301"/>
                      <a:pt x="5332" y="7828"/>
                      <a:pt x="5332" y="7828"/>
                    </a:cubicBezTo>
                    <a:cubicBezTo>
                      <a:pt x="6071" y="6404"/>
                      <a:pt x="8315" y="3556"/>
                      <a:pt x="8315" y="3556"/>
                    </a:cubicBezTo>
                    <a:cubicBezTo>
                      <a:pt x="6841" y="2649"/>
                      <a:pt x="4415" y="1140"/>
                      <a:pt x="3113" y="0"/>
                    </a:cubicBezTo>
                    <a:close/>
                  </a:path>
                </a:pathLst>
              </a:custGeom>
              <a:solidFill>
                <a:srgbClr val="FFA0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35;p39">
                <a:extLst>
                  <a:ext uri="{FF2B5EF4-FFF2-40B4-BE49-F238E27FC236}">
                    <a16:creationId xmlns:a16="http://schemas.microsoft.com/office/drawing/2014/main" id="{F4B6CA47-C02A-BFA3-A45C-FBF9079EC320}"/>
                  </a:ext>
                </a:extLst>
              </p:cNvPr>
              <p:cNvSpPr/>
              <p:nvPr/>
            </p:nvSpPr>
            <p:spPr>
              <a:xfrm>
                <a:off x="2573850" y="1891450"/>
                <a:ext cx="2149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8597" h="14557" extrusionOk="0">
                    <a:moveTo>
                      <a:pt x="3305" y="346"/>
                    </a:moveTo>
                    <a:cubicBezTo>
                      <a:pt x="4656" y="1490"/>
                      <a:pt x="7016" y="2954"/>
                      <a:pt x="8266" y="3724"/>
                    </a:cubicBezTo>
                    <a:cubicBezTo>
                      <a:pt x="7832" y="4279"/>
                      <a:pt x="6020" y="6627"/>
                      <a:pt x="5361" y="7899"/>
                    </a:cubicBezTo>
                    <a:cubicBezTo>
                      <a:pt x="5341" y="7937"/>
                      <a:pt x="5341" y="7983"/>
                      <a:pt x="5360" y="8020"/>
                    </a:cubicBezTo>
                    <a:cubicBezTo>
                      <a:pt x="5379" y="8058"/>
                      <a:pt x="5415" y="8084"/>
                      <a:pt x="5458" y="8090"/>
                    </a:cubicBezTo>
                    <a:cubicBezTo>
                      <a:pt x="6225" y="8203"/>
                      <a:pt x="7376" y="8381"/>
                      <a:pt x="7907" y="8480"/>
                    </a:cubicBezTo>
                    <a:cubicBezTo>
                      <a:pt x="6747" y="9337"/>
                      <a:pt x="5419" y="10330"/>
                      <a:pt x="4090" y="11323"/>
                    </a:cubicBezTo>
                    <a:cubicBezTo>
                      <a:pt x="2871" y="12235"/>
                      <a:pt x="1651" y="13147"/>
                      <a:pt x="561" y="13954"/>
                    </a:cubicBezTo>
                    <a:cubicBezTo>
                      <a:pt x="1126" y="12948"/>
                      <a:pt x="1688" y="11940"/>
                      <a:pt x="2248" y="10933"/>
                    </a:cubicBezTo>
                    <a:cubicBezTo>
                      <a:pt x="2916" y="9736"/>
                      <a:pt x="3583" y="8539"/>
                      <a:pt x="4255" y="7343"/>
                    </a:cubicBezTo>
                    <a:cubicBezTo>
                      <a:pt x="4279" y="7302"/>
                      <a:pt x="4278" y="7252"/>
                      <a:pt x="4254" y="7211"/>
                    </a:cubicBezTo>
                    <a:cubicBezTo>
                      <a:pt x="4231" y="7171"/>
                      <a:pt x="4187" y="7147"/>
                      <a:pt x="4141" y="7147"/>
                    </a:cubicBezTo>
                    <a:lnTo>
                      <a:pt x="4139" y="7147"/>
                    </a:lnTo>
                    <a:lnTo>
                      <a:pt x="1221" y="7195"/>
                    </a:lnTo>
                    <a:cubicBezTo>
                      <a:pt x="1577" y="5265"/>
                      <a:pt x="2387" y="2378"/>
                      <a:pt x="3305" y="346"/>
                    </a:cubicBezTo>
                    <a:close/>
                    <a:moveTo>
                      <a:pt x="3257" y="1"/>
                    </a:moveTo>
                    <a:cubicBezTo>
                      <a:pt x="3248" y="1"/>
                      <a:pt x="3240" y="1"/>
                      <a:pt x="3231" y="3"/>
                    </a:cubicBezTo>
                    <a:cubicBezTo>
                      <a:pt x="3189" y="13"/>
                      <a:pt x="3155" y="39"/>
                      <a:pt x="3139" y="76"/>
                    </a:cubicBezTo>
                    <a:cubicBezTo>
                      <a:pt x="2156" y="2190"/>
                      <a:pt x="1285" y="5313"/>
                      <a:pt x="933" y="7307"/>
                    </a:cubicBezTo>
                    <a:cubicBezTo>
                      <a:pt x="926" y="7345"/>
                      <a:pt x="938" y="7385"/>
                      <a:pt x="962" y="7415"/>
                    </a:cubicBezTo>
                    <a:cubicBezTo>
                      <a:pt x="988" y="7444"/>
                      <a:pt x="1024" y="7460"/>
                      <a:pt x="1062" y="7460"/>
                    </a:cubicBezTo>
                    <a:lnTo>
                      <a:pt x="1065" y="7460"/>
                    </a:lnTo>
                    <a:lnTo>
                      <a:pt x="3914" y="7414"/>
                    </a:lnTo>
                    <a:lnTo>
                      <a:pt x="3914" y="7414"/>
                    </a:lnTo>
                    <a:cubicBezTo>
                      <a:pt x="3279" y="8543"/>
                      <a:pt x="2649" y="9674"/>
                      <a:pt x="2019" y="10805"/>
                    </a:cubicBezTo>
                    <a:cubicBezTo>
                      <a:pt x="1358" y="11990"/>
                      <a:pt x="697" y="13176"/>
                      <a:pt x="30" y="14360"/>
                    </a:cubicBezTo>
                    <a:cubicBezTo>
                      <a:pt x="1" y="14414"/>
                      <a:pt x="12" y="14482"/>
                      <a:pt x="58" y="14523"/>
                    </a:cubicBezTo>
                    <a:cubicBezTo>
                      <a:pt x="83" y="14545"/>
                      <a:pt x="114" y="14556"/>
                      <a:pt x="145" y="14556"/>
                    </a:cubicBezTo>
                    <a:cubicBezTo>
                      <a:pt x="173" y="14556"/>
                      <a:pt x="201" y="14548"/>
                      <a:pt x="223" y="14531"/>
                    </a:cubicBezTo>
                    <a:cubicBezTo>
                      <a:pt x="1432" y="13639"/>
                      <a:pt x="2840" y="12586"/>
                      <a:pt x="4248" y="11534"/>
                    </a:cubicBezTo>
                    <a:cubicBezTo>
                      <a:pt x="5644" y="10490"/>
                      <a:pt x="7039" y="9447"/>
                      <a:pt x="8239" y="8562"/>
                    </a:cubicBezTo>
                    <a:cubicBezTo>
                      <a:pt x="8344" y="8548"/>
                      <a:pt x="8372" y="8487"/>
                      <a:pt x="8376" y="8436"/>
                    </a:cubicBezTo>
                    <a:cubicBezTo>
                      <a:pt x="8388" y="8281"/>
                      <a:pt x="8390" y="8258"/>
                      <a:pt x="5682" y="7858"/>
                    </a:cubicBezTo>
                    <a:cubicBezTo>
                      <a:pt x="6483" y="6415"/>
                      <a:pt x="8541" y="3798"/>
                      <a:pt x="8563" y="3770"/>
                    </a:cubicBezTo>
                    <a:cubicBezTo>
                      <a:pt x="8587" y="3741"/>
                      <a:pt x="8596" y="3703"/>
                      <a:pt x="8590" y="3666"/>
                    </a:cubicBezTo>
                    <a:cubicBezTo>
                      <a:pt x="8583" y="3629"/>
                      <a:pt x="8561" y="3597"/>
                      <a:pt x="8529" y="3577"/>
                    </a:cubicBezTo>
                    <a:cubicBezTo>
                      <a:pt x="7285" y="2811"/>
                      <a:pt x="4697" y="1217"/>
                      <a:pt x="3344" y="33"/>
                    </a:cubicBezTo>
                    <a:cubicBezTo>
                      <a:pt x="3320" y="12"/>
                      <a:pt x="3289" y="1"/>
                      <a:pt x="3257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3" name="Google Shape;457;p38">
            <a:extLst>
              <a:ext uri="{FF2B5EF4-FFF2-40B4-BE49-F238E27FC236}">
                <a16:creationId xmlns:a16="http://schemas.microsoft.com/office/drawing/2014/main" id="{974DA361-24D0-3C1B-FB9F-8F341E3C7282}"/>
              </a:ext>
            </a:extLst>
          </p:cNvPr>
          <p:cNvSpPr txBox="1">
            <a:spLocks/>
          </p:cNvSpPr>
          <p:nvPr/>
        </p:nvSpPr>
        <p:spPr>
          <a:xfrm>
            <a:off x="519193" y="411016"/>
            <a:ext cx="7961923" cy="52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0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ondrina Solid"/>
              <a:buNone/>
              <a:defRPr sz="3500" b="1" i="0" u="none" strike="noStrike" cap="none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dirty="0"/>
              <a:t>Can you give some tips for these health problems?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3" grpId="0" animBg="1"/>
      <p:bldP spid="4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41"/>
          <p:cNvSpPr/>
          <p:nvPr/>
        </p:nvSpPr>
        <p:spPr>
          <a:xfrm>
            <a:off x="3917850" y="847775"/>
            <a:ext cx="1308300" cy="11016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598" name="Google Shape;598;p41"/>
          <p:cNvSpPr/>
          <p:nvPr/>
        </p:nvSpPr>
        <p:spPr>
          <a:xfrm>
            <a:off x="2091600" y="3324025"/>
            <a:ext cx="49608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9" name="Google Shape;599;p41"/>
          <p:cNvSpPr txBox="1">
            <a:spLocks noGrp="1"/>
          </p:cNvSpPr>
          <p:nvPr>
            <p:ph type="title"/>
          </p:nvPr>
        </p:nvSpPr>
        <p:spPr>
          <a:xfrm>
            <a:off x="1488000" y="2227050"/>
            <a:ext cx="6168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EVERYDAY ENGLISH</a:t>
            </a:r>
            <a:endParaRPr sz="6000" dirty="0"/>
          </a:p>
        </p:txBody>
      </p:sp>
      <p:sp>
        <p:nvSpPr>
          <p:cNvPr id="600" name="Google Shape;600;p41"/>
          <p:cNvSpPr txBox="1">
            <a:spLocks noGrp="1"/>
          </p:cNvSpPr>
          <p:nvPr>
            <p:ph type="title" idx="2"/>
          </p:nvPr>
        </p:nvSpPr>
        <p:spPr>
          <a:xfrm>
            <a:off x="4042050" y="977675"/>
            <a:ext cx="1059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01" name="Google Shape;601;p41"/>
          <p:cNvSpPr txBox="1">
            <a:spLocks noGrp="1"/>
          </p:cNvSpPr>
          <p:nvPr>
            <p:ph type="subTitle" idx="1"/>
          </p:nvPr>
        </p:nvSpPr>
        <p:spPr>
          <a:xfrm>
            <a:off x="2307600" y="3332827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Giving tips for healthy problems </a:t>
            </a:r>
            <a:endParaRPr sz="2400" b="1" dirty="0"/>
          </a:p>
        </p:txBody>
      </p:sp>
      <p:grpSp>
        <p:nvGrpSpPr>
          <p:cNvPr id="602" name="Google Shape;602;p41"/>
          <p:cNvGrpSpPr/>
          <p:nvPr/>
        </p:nvGrpSpPr>
        <p:grpSpPr>
          <a:xfrm>
            <a:off x="8332205" y="2939798"/>
            <a:ext cx="540234" cy="463036"/>
            <a:chOff x="8332205" y="2939798"/>
            <a:chExt cx="540234" cy="463036"/>
          </a:xfrm>
        </p:grpSpPr>
        <p:sp>
          <p:nvSpPr>
            <p:cNvPr id="603" name="Google Shape;603;p41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1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1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1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1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1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1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1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1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1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" name="Google Shape;613;p41"/>
          <p:cNvGrpSpPr/>
          <p:nvPr/>
        </p:nvGrpSpPr>
        <p:grpSpPr>
          <a:xfrm>
            <a:off x="7276580" y="902129"/>
            <a:ext cx="1304036" cy="795492"/>
            <a:chOff x="7276580" y="1112704"/>
            <a:chExt cx="1304036" cy="795492"/>
          </a:xfrm>
        </p:grpSpPr>
        <p:sp>
          <p:nvSpPr>
            <p:cNvPr id="614" name="Google Shape;614;p41"/>
            <p:cNvSpPr/>
            <p:nvPr/>
          </p:nvSpPr>
          <p:spPr>
            <a:xfrm flipH="1">
              <a:off x="7276580" y="1112704"/>
              <a:ext cx="1304036" cy="795492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1"/>
            <p:cNvSpPr/>
            <p:nvPr/>
          </p:nvSpPr>
          <p:spPr>
            <a:xfrm flipH="1">
              <a:off x="7337036" y="1161800"/>
              <a:ext cx="1183110" cy="697302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41"/>
          <p:cNvGrpSpPr/>
          <p:nvPr/>
        </p:nvGrpSpPr>
        <p:grpSpPr>
          <a:xfrm>
            <a:off x="381601" y="1819478"/>
            <a:ext cx="1011499" cy="617073"/>
            <a:chOff x="474540" y="1317139"/>
            <a:chExt cx="779936" cy="475806"/>
          </a:xfrm>
        </p:grpSpPr>
        <p:sp>
          <p:nvSpPr>
            <p:cNvPr id="617" name="Google Shape;617;p41"/>
            <p:cNvSpPr/>
            <p:nvPr/>
          </p:nvSpPr>
          <p:spPr>
            <a:xfrm>
              <a:off x="474540" y="1317139"/>
              <a:ext cx="779936" cy="475806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71438" dist="28575" dir="22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1"/>
            <p:cNvSpPr/>
            <p:nvPr/>
          </p:nvSpPr>
          <p:spPr>
            <a:xfrm>
              <a:off x="510708" y="1346505"/>
              <a:ext cx="707660" cy="417064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" name="Google Shape;619;p41"/>
          <p:cNvGrpSpPr/>
          <p:nvPr/>
        </p:nvGrpSpPr>
        <p:grpSpPr>
          <a:xfrm flipH="1">
            <a:off x="1488009" y="370964"/>
            <a:ext cx="853922" cy="841806"/>
            <a:chOff x="551825" y="3034675"/>
            <a:chExt cx="456350" cy="449875"/>
          </a:xfrm>
        </p:grpSpPr>
        <p:sp>
          <p:nvSpPr>
            <p:cNvPr id="620" name="Google Shape;620;p41"/>
            <p:cNvSpPr/>
            <p:nvPr/>
          </p:nvSpPr>
          <p:spPr>
            <a:xfrm>
              <a:off x="551825" y="3034675"/>
              <a:ext cx="456350" cy="449875"/>
            </a:xfrm>
            <a:custGeom>
              <a:avLst/>
              <a:gdLst/>
              <a:ahLst/>
              <a:cxnLst/>
              <a:rect l="l" t="t" r="r" b="b"/>
              <a:pathLst>
                <a:path w="18254" h="17995" extrusionOk="0">
                  <a:moveTo>
                    <a:pt x="9217" y="1"/>
                  </a:moveTo>
                  <a:cubicBezTo>
                    <a:pt x="9051" y="1"/>
                    <a:pt x="8885" y="6"/>
                    <a:pt x="8718" y="18"/>
                  </a:cubicBezTo>
                  <a:cubicBezTo>
                    <a:pt x="7789" y="83"/>
                    <a:pt x="6860" y="257"/>
                    <a:pt x="5996" y="613"/>
                  </a:cubicBezTo>
                  <a:cubicBezTo>
                    <a:pt x="5497" y="819"/>
                    <a:pt x="5012" y="1030"/>
                    <a:pt x="4550" y="1309"/>
                  </a:cubicBezTo>
                  <a:cubicBezTo>
                    <a:pt x="4101" y="1588"/>
                    <a:pt x="3671" y="1917"/>
                    <a:pt x="3268" y="2261"/>
                  </a:cubicBezTo>
                  <a:cubicBezTo>
                    <a:pt x="2976" y="2508"/>
                    <a:pt x="2706" y="2778"/>
                    <a:pt x="2459" y="3070"/>
                  </a:cubicBezTo>
                  <a:cubicBezTo>
                    <a:pt x="2110" y="3487"/>
                    <a:pt x="1777" y="3921"/>
                    <a:pt x="1498" y="4388"/>
                  </a:cubicBezTo>
                  <a:cubicBezTo>
                    <a:pt x="1214" y="4855"/>
                    <a:pt x="999" y="5363"/>
                    <a:pt x="797" y="5870"/>
                  </a:cubicBezTo>
                  <a:cubicBezTo>
                    <a:pt x="638" y="6269"/>
                    <a:pt x="514" y="6685"/>
                    <a:pt x="431" y="7106"/>
                  </a:cubicBezTo>
                  <a:cubicBezTo>
                    <a:pt x="294" y="7788"/>
                    <a:pt x="212" y="8497"/>
                    <a:pt x="230" y="9198"/>
                  </a:cubicBezTo>
                  <a:cubicBezTo>
                    <a:pt x="239" y="9627"/>
                    <a:pt x="303" y="10049"/>
                    <a:pt x="363" y="10474"/>
                  </a:cubicBezTo>
                  <a:cubicBezTo>
                    <a:pt x="400" y="10744"/>
                    <a:pt x="450" y="11010"/>
                    <a:pt x="518" y="11270"/>
                  </a:cubicBezTo>
                  <a:cubicBezTo>
                    <a:pt x="550" y="11394"/>
                    <a:pt x="587" y="11522"/>
                    <a:pt x="619" y="11646"/>
                  </a:cubicBezTo>
                  <a:cubicBezTo>
                    <a:pt x="596" y="11714"/>
                    <a:pt x="577" y="11779"/>
                    <a:pt x="550" y="11842"/>
                  </a:cubicBezTo>
                  <a:cubicBezTo>
                    <a:pt x="285" y="12451"/>
                    <a:pt x="1" y="13063"/>
                    <a:pt x="56" y="13745"/>
                  </a:cubicBezTo>
                  <a:cubicBezTo>
                    <a:pt x="98" y="14250"/>
                    <a:pt x="157" y="14514"/>
                    <a:pt x="381" y="14963"/>
                  </a:cubicBezTo>
                  <a:cubicBezTo>
                    <a:pt x="491" y="15183"/>
                    <a:pt x="655" y="15393"/>
                    <a:pt x="830" y="15562"/>
                  </a:cubicBezTo>
                  <a:cubicBezTo>
                    <a:pt x="1267" y="15996"/>
                    <a:pt x="1898" y="16306"/>
                    <a:pt x="2527" y="16306"/>
                  </a:cubicBezTo>
                  <a:cubicBezTo>
                    <a:pt x="2562" y="16306"/>
                    <a:pt x="2597" y="16305"/>
                    <a:pt x="2632" y="16303"/>
                  </a:cubicBezTo>
                  <a:cubicBezTo>
                    <a:pt x="2649" y="16304"/>
                    <a:pt x="2665" y="16304"/>
                    <a:pt x="2681" y="16304"/>
                  </a:cubicBezTo>
                  <a:cubicBezTo>
                    <a:pt x="2833" y="16304"/>
                    <a:pt x="2982" y="16281"/>
                    <a:pt x="3126" y="16239"/>
                  </a:cubicBezTo>
                  <a:cubicBezTo>
                    <a:pt x="3136" y="16235"/>
                    <a:pt x="3145" y="16235"/>
                    <a:pt x="3154" y="16231"/>
                  </a:cubicBezTo>
                  <a:cubicBezTo>
                    <a:pt x="3204" y="16226"/>
                    <a:pt x="3250" y="16212"/>
                    <a:pt x="3295" y="16193"/>
                  </a:cubicBezTo>
                  <a:cubicBezTo>
                    <a:pt x="3415" y="16153"/>
                    <a:pt x="3538" y="16107"/>
                    <a:pt x="3658" y="16052"/>
                  </a:cubicBezTo>
                  <a:cubicBezTo>
                    <a:pt x="3827" y="16185"/>
                    <a:pt x="4000" y="16317"/>
                    <a:pt x="4179" y="16440"/>
                  </a:cubicBezTo>
                  <a:cubicBezTo>
                    <a:pt x="4509" y="16674"/>
                    <a:pt x="4860" y="16880"/>
                    <a:pt x="5231" y="17054"/>
                  </a:cubicBezTo>
                  <a:cubicBezTo>
                    <a:pt x="5753" y="17301"/>
                    <a:pt x="6298" y="17525"/>
                    <a:pt x="6860" y="17676"/>
                  </a:cubicBezTo>
                  <a:cubicBezTo>
                    <a:pt x="7437" y="17836"/>
                    <a:pt x="8041" y="17919"/>
                    <a:pt x="8636" y="17969"/>
                  </a:cubicBezTo>
                  <a:cubicBezTo>
                    <a:pt x="8831" y="17986"/>
                    <a:pt x="9029" y="17994"/>
                    <a:pt x="9227" y="17994"/>
                  </a:cubicBezTo>
                  <a:cubicBezTo>
                    <a:pt x="9450" y="17994"/>
                    <a:pt x="9674" y="17984"/>
                    <a:pt x="9894" y="17965"/>
                  </a:cubicBezTo>
                  <a:cubicBezTo>
                    <a:pt x="10471" y="17910"/>
                    <a:pt x="11052" y="17827"/>
                    <a:pt x="11614" y="17671"/>
                  </a:cubicBezTo>
                  <a:cubicBezTo>
                    <a:pt x="12163" y="17521"/>
                    <a:pt x="12699" y="17297"/>
                    <a:pt x="13212" y="17054"/>
                  </a:cubicBezTo>
                  <a:cubicBezTo>
                    <a:pt x="13555" y="16890"/>
                    <a:pt x="13884" y="16702"/>
                    <a:pt x="14195" y="16487"/>
                  </a:cubicBezTo>
                  <a:cubicBezTo>
                    <a:pt x="14518" y="16615"/>
                    <a:pt x="14855" y="16702"/>
                    <a:pt x="15203" y="16702"/>
                  </a:cubicBezTo>
                  <a:cubicBezTo>
                    <a:pt x="15249" y="16702"/>
                    <a:pt x="15296" y="16701"/>
                    <a:pt x="15344" y="16697"/>
                  </a:cubicBezTo>
                  <a:cubicBezTo>
                    <a:pt x="15852" y="16656"/>
                    <a:pt x="16080" y="16592"/>
                    <a:pt x="16538" y="16372"/>
                  </a:cubicBezTo>
                  <a:cubicBezTo>
                    <a:pt x="16754" y="16267"/>
                    <a:pt x="16959" y="16093"/>
                    <a:pt x="17132" y="15942"/>
                  </a:cubicBezTo>
                  <a:cubicBezTo>
                    <a:pt x="17527" y="15604"/>
                    <a:pt x="17736" y="15160"/>
                    <a:pt x="17920" y="14689"/>
                  </a:cubicBezTo>
                  <a:cubicBezTo>
                    <a:pt x="17962" y="14588"/>
                    <a:pt x="17989" y="14491"/>
                    <a:pt x="18007" y="14391"/>
                  </a:cubicBezTo>
                  <a:cubicBezTo>
                    <a:pt x="18053" y="14121"/>
                    <a:pt x="18103" y="13823"/>
                    <a:pt x="18093" y="13544"/>
                  </a:cubicBezTo>
                  <a:cubicBezTo>
                    <a:pt x="18076" y="13004"/>
                    <a:pt x="17929" y="12501"/>
                    <a:pt x="17833" y="11984"/>
                  </a:cubicBezTo>
                  <a:cubicBezTo>
                    <a:pt x="17829" y="11865"/>
                    <a:pt x="17833" y="11751"/>
                    <a:pt x="17837" y="11636"/>
                  </a:cubicBezTo>
                  <a:cubicBezTo>
                    <a:pt x="17915" y="11202"/>
                    <a:pt x="18025" y="10776"/>
                    <a:pt x="18089" y="10337"/>
                  </a:cubicBezTo>
                  <a:cubicBezTo>
                    <a:pt x="18194" y="9642"/>
                    <a:pt x="18254" y="8964"/>
                    <a:pt x="18181" y="8264"/>
                  </a:cubicBezTo>
                  <a:cubicBezTo>
                    <a:pt x="18108" y="7582"/>
                    <a:pt x="18007" y="6901"/>
                    <a:pt x="17787" y="6246"/>
                  </a:cubicBezTo>
                  <a:cubicBezTo>
                    <a:pt x="17586" y="5656"/>
                    <a:pt x="17335" y="5065"/>
                    <a:pt x="17023" y="4521"/>
                  </a:cubicBezTo>
                  <a:cubicBezTo>
                    <a:pt x="16716" y="3986"/>
                    <a:pt x="16336" y="3482"/>
                    <a:pt x="15934" y="3015"/>
                  </a:cubicBezTo>
                  <a:cubicBezTo>
                    <a:pt x="15628" y="2654"/>
                    <a:pt x="15280" y="2329"/>
                    <a:pt x="14904" y="2037"/>
                  </a:cubicBezTo>
                  <a:cubicBezTo>
                    <a:pt x="14410" y="1652"/>
                    <a:pt x="13916" y="1291"/>
                    <a:pt x="13354" y="1011"/>
                  </a:cubicBezTo>
                  <a:cubicBezTo>
                    <a:pt x="12790" y="728"/>
                    <a:pt x="12201" y="485"/>
                    <a:pt x="11592" y="320"/>
                  </a:cubicBezTo>
                  <a:cubicBezTo>
                    <a:pt x="11033" y="165"/>
                    <a:pt x="10457" y="87"/>
                    <a:pt x="9884" y="32"/>
                  </a:cubicBezTo>
                  <a:cubicBezTo>
                    <a:pt x="9662" y="11"/>
                    <a:pt x="9440" y="1"/>
                    <a:pt x="92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1" name="Google Shape;621;p41"/>
            <p:cNvGrpSpPr/>
            <p:nvPr/>
          </p:nvGrpSpPr>
          <p:grpSpPr>
            <a:xfrm>
              <a:off x="595363" y="3080400"/>
              <a:ext cx="369275" cy="358425"/>
              <a:chOff x="1080800" y="3074050"/>
              <a:chExt cx="369275" cy="358425"/>
            </a:xfrm>
          </p:grpSpPr>
          <p:sp>
            <p:nvSpPr>
              <p:cNvPr id="622" name="Google Shape;622;p41"/>
              <p:cNvSpPr/>
              <p:nvPr/>
            </p:nvSpPr>
            <p:spPr>
              <a:xfrm>
                <a:off x="1399925" y="3301900"/>
                <a:ext cx="12875" cy="7380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952" extrusionOk="0">
                    <a:moveTo>
                      <a:pt x="386" y="0"/>
                    </a:moveTo>
                    <a:lnTo>
                      <a:pt x="138" y="2048"/>
                    </a:lnTo>
                    <a:lnTo>
                      <a:pt x="138" y="2048"/>
                    </a:lnTo>
                    <a:cubicBezTo>
                      <a:pt x="146" y="2019"/>
                      <a:pt x="154" y="1991"/>
                      <a:pt x="162" y="1963"/>
                    </a:cubicBezTo>
                    <a:cubicBezTo>
                      <a:pt x="258" y="1639"/>
                      <a:pt x="382" y="1322"/>
                      <a:pt x="445" y="993"/>
                    </a:cubicBezTo>
                    <a:cubicBezTo>
                      <a:pt x="510" y="664"/>
                      <a:pt x="515" y="311"/>
                      <a:pt x="386" y="0"/>
                    </a:cubicBezTo>
                    <a:close/>
                    <a:moveTo>
                      <a:pt x="138" y="2048"/>
                    </a:moveTo>
                    <a:lnTo>
                      <a:pt x="138" y="2048"/>
                    </a:lnTo>
                    <a:cubicBezTo>
                      <a:pt x="59" y="2342"/>
                      <a:pt x="0" y="2647"/>
                      <a:pt x="29" y="2951"/>
                    </a:cubicBezTo>
                    <a:lnTo>
                      <a:pt x="138" y="2048"/>
                    </a:lnTo>
                    <a:close/>
                  </a:path>
                </a:pathLst>
              </a:custGeom>
              <a:solidFill>
                <a:srgbClr val="D68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41"/>
              <p:cNvSpPr/>
              <p:nvPr/>
            </p:nvSpPr>
            <p:spPr>
              <a:xfrm>
                <a:off x="1395850" y="3298500"/>
                <a:ext cx="27250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3230" extrusionOk="0">
                    <a:moveTo>
                      <a:pt x="543" y="0"/>
                    </a:moveTo>
                    <a:cubicBezTo>
                      <a:pt x="452" y="0"/>
                      <a:pt x="366" y="70"/>
                      <a:pt x="407" y="177"/>
                    </a:cubicBezTo>
                    <a:cubicBezTo>
                      <a:pt x="595" y="653"/>
                      <a:pt x="471" y="1152"/>
                      <a:pt x="325" y="1619"/>
                    </a:cubicBezTo>
                    <a:cubicBezTo>
                      <a:pt x="174" y="2099"/>
                      <a:pt x="0" y="2580"/>
                      <a:pt x="42" y="3087"/>
                    </a:cubicBezTo>
                    <a:cubicBezTo>
                      <a:pt x="51" y="3181"/>
                      <a:pt x="129" y="3230"/>
                      <a:pt x="203" y="3230"/>
                    </a:cubicBezTo>
                    <a:cubicBezTo>
                      <a:pt x="276" y="3230"/>
                      <a:pt x="345" y="3183"/>
                      <a:pt x="338" y="3087"/>
                    </a:cubicBezTo>
                    <a:cubicBezTo>
                      <a:pt x="252" y="2067"/>
                      <a:pt x="1089" y="1125"/>
                      <a:pt x="691" y="100"/>
                    </a:cubicBezTo>
                    <a:cubicBezTo>
                      <a:pt x="664" y="31"/>
                      <a:pt x="602" y="0"/>
                      <a:pt x="543" y="0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4" name="Google Shape;624;p41"/>
              <p:cNvGrpSpPr/>
              <p:nvPr/>
            </p:nvGrpSpPr>
            <p:grpSpPr>
              <a:xfrm>
                <a:off x="1080800" y="3074050"/>
                <a:ext cx="369275" cy="358425"/>
                <a:chOff x="1080800" y="3074050"/>
                <a:chExt cx="369275" cy="358425"/>
              </a:xfrm>
            </p:grpSpPr>
            <p:sp>
              <p:nvSpPr>
                <p:cNvPr id="625" name="Google Shape;625;p41"/>
                <p:cNvSpPr/>
                <p:nvPr/>
              </p:nvSpPr>
              <p:spPr>
                <a:xfrm>
                  <a:off x="1089150" y="3077700"/>
                  <a:ext cx="357275" cy="35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1" h="14046" extrusionOk="0">
                      <a:moveTo>
                        <a:pt x="7232" y="1"/>
                      </a:moveTo>
                      <a:cubicBezTo>
                        <a:pt x="4068" y="1"/>
                        <a:pt x="1196" y="2150"/>
                        <a:pt x="412" y="5357"/>
                      </a:cubicBezTo>
                      <a:cubicBezTo>
                        <a:pt x="224" y="6136"/>
                        <a:pt x="165" y="6945"/>
                        <a:pt x="247" y="7742"/>
                      </a:cubicBezTo>
                      <a:cubicBezTo>
                        <a:pt x="289" y="8122"/>
                        <a:pt x="362" y="8497"/>
                        <a:pt x="458" y="8863"/>
                      </a:cubicBezTo>
                      <a:cubicBezTo>
                        <a:pt x="559" y="9243"/>
                        <a:pt x="669" y="9558"/>
                        <a:pt x="596" y="9957"/>
                      </a:cubicBezTo>
                      <a:cubicBezTo>
                        <a:pt x="513" y="10415"/>
                        <a:pt x="275" y="10803"/>
                        <a:pt x="120" y="11238"/>
                      </a:cubicBezTo>
                      <a:cubicBezTo>
                        <a:pt x="38" y="11471"/>
                        <a:pt x="0" y="11727"/>
                        <a:pt x="83" y="11961"/>
                      </a:cubicBezTo>
                      <a:cubicBezTo>
                        <a:pt x="165" y="12176"/>
                        <a:pt x="374" y="12356"/>
                        <a:pt x="601" y="12356"/>
                      </a:cubicBezTo>
                      <a:cubicBezTo>
                        <a:pt x="615" y="12356"/>
                        <a:pt x="628" y="12355"/>
                        <a:pt x="642" y="12354"/>
                      </a:cubicBezTo>
                      <a:cubicBezTo>
                        <a:pt x="828" y="12336"/>
                        <a:pt x="984" y="12203"/>
                        <a:pt x="1085" y="12048"/>
                      </a:cubicBezTo>
                      <a:cubicBezTo>
                        <a:pt x="1185" y="11892"/>
                        <a:pt x="1240" y="11714"/>
                        <a:pt x="1309" y="11545"/>
                      </a:cubicBezTo>
                      <a:cubicBezTo>
                        <a:pt x="1369" y="11389"/>
                        <a:pt x="1438" y="11238"/>
                        <a:pt x="1515" y="11091"/>
                      </a:cubicBezTo>
                      <a:cubicBezTo>
                        <a:pt x="2458" y="12419"/>
                        <a:pt x="3863" y="13429"/>
                        <a:pt x="5569" y="13846"/>
                      </a:cubicBezTo>
                      <a:cubicBezTo>
                        <a:pt x="6126" y="13981"/>
                        <a:pt x="6684" y="14046"/>
                        <a:pt x="7233" y="14046"/>
                      </a:cubicBezTo>
                      <a:cubicBezTo>
                        <a:pt x="9232" y="14046"/>
                        <a:pt x="11115" y="13190"/>
                        <a:pt x="12428" y="11750"/>
                      </a:cubicBezTo>
                      <a:cubicBezTo>
                        <a:pt x="12437" y="11993"/>
                        <a:pt x="12474" y="12231"/>
                        <a:pt x="12612" y="12423"/>
                      </a:cubicBezTo>
                      <a:cubicBezTo>
                        <a:pt x="12755" y="12632"/>
                        <a:pt x="13009" y="12753"/>
                        <a:pt x="13261" y="12753"/>
                      </a:cubicBezTo>
                      <a:cubicBezTo>
                        <a:pt x="13361" y="12753"/>
                        <a:pt x="13461" y="12734"/>
                        <a:pt x="13554" y="12693"/>
                      </a:cubicBezTo>
                      <a:cubicBezTo>
                        <a:pt x="13837" y="12574"/>
                        <a:pt x="14030" y="12286"/>
                        <a:pt x="14099" y="11984"/>
                      </a:cubicBezTo>
                      <a:cubicBezTo>
                        <a:pt x="14167" y="11682"/>
                        <a:pt x="14126" y="11366"/>
                        <a:pt x="14061" y="11059"/>
                      </a:cubicBezTo>
                      <a:cubicBezTo>
                        <a:pt x="13952" y="10561"/>
                        <a:pt x="13829" y="10153"/>
                        <a:pt x="13875" y="9640"/>
                      </a:cubicBezTo>
                      <a:cubicBezTo>
                        <a:pt x="13947" y="8863"/>
                        <a:pt x="14213" y="8130"/>
                        <a:pt x="14249" y="7353"/>
                      </a:cubicBezTo>
                      <a:cubicBezTo>
                        <a:pt x="14291" y="6489"/>
                        <a:pt x="14171" y="5619"/>
                        <a:pt x="13897" y="4800"/>
                      </a:cubicBezTo>
                      <a:cubicBezTo>
                        <a:pt x="13527" y="3693"/>
                        <a:pt x="12876" y="2686"/>
                        <a:pt x="12025" y="1889"/>
                      </a:cubicBezTo>
                      <a:cubicBezTo>
                        <a:pt x="11147" y="1070"/>
                        <a:pt x="10063" y="485"/>
                        <a:pt x="8900" y="201"/>
                      </a:cubicBezTo>
                      <a:cubicBezTo>
                        <a:pt x="8341" y="66"/>
                        <a:pt x="7782" y="1"/>
                        <a:pt x="72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6" name="Google Shape;626;p41"/>
                <p:cNvSpPr/>
                <p:nvPr/>
              </p:nvSpPr>
              <p:spPr>
                <a:xfrm>
                  <a:off x="1080800" y="3074050"/>
                  <a:ext cx="369275" cy="35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71" h="14337" extrusionOk="0">
                      <a:moveTo>
                        <a:pt x="7592" y="294"/>
                      </a:moveTo>
                      <a:cubicBezTo>
                        <a:pt x="7724" y="294"/>
                        <a:pt x="7857" y="298"/>
                        <a:pt x="7990" y="306"/>
                      </a:cubicBezTo>
                      <a:cubicBezTo>
                        <a:pt x="10145" y="439"/>
                        <a:pt x="12163" y="1615"/>
                        <a:pt x="13335" y="3431"/>
                      </a:cubicBezTo>
                      <a:cubicBezTo>
                        <a:pt x="13975" y="4420"/>
                        <a:pt x="14355" y="5564"/>
                        <a:pt x="14428" y="6734"/>
                      </a:cubicBezTo>
                      <a:cubicBezTo>
                        <a:pt x="14469" y="7376"/>
                        <a:pt x="14395" y="7980"/>
                        <a:pt x="14268" y="8606"/>
                      </a:cubicBezTo>
                      <a:cubicBezTo>
                        <a:pt x="14139" y="9192"/>
                        <a:pt x="13998" y="9792"/>
                        <a:pt x="14080" y="10396"/>
                      </a:cubicBezTo>
                      <a:cubicBezTo>
                        <a:pt x="14116" y="10684"/>
                        <a:pt x="14190" y="10962"/>
                        <a:pt x="14254" y="11247"/>
                      </a:cubicBezTo>
                      <a:cubicBezTo>
                        <a:pt x="14355" y="11731"/>
                        <a:pt x="14387" y="12468"/>
                        <a:pt x="13829" y="12706"/>
                      </a:cubicBezTo>
                      <a:cubicBezTo>
                        <a:pt x="13755" y="12737"/>
                        <a:pt x="13676" y="12752"/>
                        <a:pt x="13597" y="12752"/>
                      </a:cubicBezTo>
                      <a:cubicBezTo>
                        <a:pt x="13455" y="12752"/>
                        <a:pt x="13312" y="12704"/>
                        <a:pt x="13197" y="12620"/>
                      </a:cubicBezTo>
                      <a:cubicBezTo>
                        <a:pt x="12973" y="12455"/>
                        <a:pt x="12923" y="12162"/>
                        <a:pt x="12908" y="11896"/>
                      </a:cubicBezTo>
                      <a:cubicBezTo>
                        <a:pt x="12905" y="11814"/>
                        <a:pt x="12829" y="11749"/>
                        <a:pt x="12753" y="11749"/>
                      </a:cubicBezTo>
                      <a:cubicBezTo>
                        <a:pt x="12719" y="11749"/>
                        <a:pt x="12685" y="11761"/>
                        <a:pt x="12657" y="11790"/>
                      </a:cubicBezTo>
                      <a:cubicBezTo>
                        <a:pt x="11577" y="12971"/>
                        <a:pt x="10112" y="13750"/>
                        <a:pt x="8530" y="13978"/>
                      </a:cubicBezTo>
                      <a:cubicBezTo>
                        <a:pt x="8214" y="14024"/>
                        <a:pt x="7896" y="14046"/>
                        <a:pt x="7577" y="14046"/>
                      </a:cubicBezTo>
                      <a:cubicBezTo>
                        <a:pt x="6265" y="14046"/>
                        <a:pt x="4958" y="13664"/>
                        <a:pt x="3853" y="12953"/>
                      </a:cubicBezTo>
                      <a:cubicBezTo>
                        <a:pt x="3121" y="12482"/>
                        <a:pt x="2480" y="11873"/>
                        <a:pt x="1977" y="11165"/>
                      </a:cubicBezTo>
                      <a:cubicBezTo>
                        <a:pt x="1946" y="11119"/>
                        <a:pt x="1893" y="11092"/>
                        <a:pt x="1841" y="11092"/>
                      </a:cubicBezTo>
                      <a:cubicBezTo>
                        <a:pt x="1794" y="11092"/>
                        <a:pt x="1748" y="11114"/>
                        <a:pt x="1721" y="11165"/>
                      </a:cubicBezTo>
                      <a:cubicBezTo>
                        <a:pt x="1580" y="11429"/>
                        <a:pt x="1497" y="11722"/>
                        <a:pt x="1364" y="11993"/>
                      </a:cubicBezTo>
                      <a:cubicBezTo>
                        <a:pt x="1279" y="12162"/>
                        <a:pt x="1125" y="12353"/>
                        <a:pt x="932" y="12353"/>
                      </a:cubicBezTo>
                      <a:cubicBezTo>
                        <a:pt x="886" y="12353"/>
                        <a:pt x="838" y="12342"/>
                        <a:pt x="788" y="12318"/>
                      </a:cubicBezTo>
                      <a:cubicBezTo>
                        <a:pt x="536" y="12189"/>
                        <a:pt x="490" y="11883"/>
                        <a:pt x="536" y="11636"/>
                      </a:cubicBezTo>
                      <a:cubicBezTo>
                        <a:pt x="591" y="11351"/>
                        <a:pt x="733" y="11091"/>
                        <a:pt x="847" y="10825"/>
                      </a:cubicBezTo>
                      <a:cubicBezTo>
                        <a:pt x="957" y="10565"/>
                        <a:pt x="1058" y="10295"/>
                        <a:pt x="1090" y="10011"/>
                      </a:cubicBezTo>
                      <a:cubicBezTo>
                        <a:pt x="1122" y="9731"/>
                        <a:pt x="1067" y="9452"/>
                        <a:pt x="993" y="9182"/>
                      </a:cubicBezTo>
                      <a:cubicBezTo>
                        <a:pt x="828" y="8561"/>
                        <a:pt x="710" y="7942"/>
                        <a:pt x="696" y="7298"/>
                      </a:cubicBezTo>
                      <a:cubicBezTo>
                        <a:pt x="659" y="5284"/>
                        <a:pt x="1529" y="3326"/>
                        <a:pt x="3039" y="1999"/>
                      </a:cubicBezTo>
                      <a:cubicBezTo>
                        <a:pt x="4293" y="902"/>
                        <a:pt x="5929" y="294"/>
                        <a:pt x="7592" y="294"/>
                      </a:cubicBezTo>
                      <a:close/>
                      <a:moveTo>
                        <a:pt x="7574" y="1"/>
                      </a:moveTo>
                      <a:cubicBezTo>
                        <a:pt x="5958" y="1"/>
                        <a:pt x="4368" y="558"/>
                        <a:pt x="3098" y="1564"/>
                      </a:cubicBezTo>
                      <a:cubicBezTo>
                        <a:pt x="1474" y="2855"/>
                        <a:pt x="486" y="4831"/>
                        <a:pt x="403" y="6899"/>
                      </a:cubicBezTo>
                      <a:cubicBezTo>
                        <a:pt x="380" y="7558"/>
                        <a:pt x="449" y="8221"/>
                        <a:pt x="604" y="8863"/>
                      </a:cubicBezTo>
                      <a:cubicBezTo>
                        <a:pt x="674" y="9155"/>
                        <a:pt x="783" y="9448"/>
                        <a:pt x="801" y="9754"/>
                      </a:cubicBezTo>
                      <a:cubicBezTo>
                        <a:pt x="820" y="10066"/>
                        <a:pt x="719" y="10368"/>
                        <a:pt x="600" y="10656"/>
                      </a:cubicBezTo>
                      <a:cubicBezTo>
                        <a:pt x="389" y="11155"/>
                        <a:pt x="0" y="11814"/>
                        <a:pt x="376" y="12335"/>
                      </a:cubicBezTo>
                      <a:cubicBezTo>
                        <a:pt x="506" y="12519"/>
                        <a:pt x="709" y="12648"/>
                        <a:pt x="932" y="12648"/>
                      </a:cubicBezTo>
                      <a:cubicBezTo>
                        <a:pt x="960" y="12648"/>
                        <a:pt x="988" y="12646"/>
                        <a:pt x="1016" y="12642"/>
                      </a:cubicBezTo>
                      <a:cubicBezTo>
                        <a:pt x="1286" y="12605"/>
                        <a:pt x="1492" y="12390"/>
                        <a:pt x="1611" y="12157"/>
                      </a:cubicBezTo>
                      <a:cubicBezTo>
                        <a:pt x="1714" y="11952"/>
                        <a:pt x="1788" y="11734"/>
                        <a:pt x="1879" y="11523"/>
                      </a:cubicBezTo>
                      <a:lnTo>
                        <a:pt x="1879" y="11523"/>
                      </a:lnTo>
                      <a:cubicBezTo>
                        <a:pt x="2831" y="12760"/>
                        <a:pt x="4163" y="13672"/>
                        <a:pt x="5675" y="14083"/>
                      </a:cubicBezTo>
                      <a:cubicBezTo>
                        <a:pt x="6292" y="14253"/>
                        <a:pt x="6927" y="14337"/>
                        <a:pt x="7560" y="14337"/>
                      </a:cubicBezTo>
                      <a:cubicBezTo>
                        <a:pt x="8618" y="14337"/>
                        <a:pt x="9672" y="14104"/>
                        <a:pt x="10640" y="13649"/>
                      </a:cubicBezTo>
                      <a:cubicBezTo>
                        <a:pt x="11384" y="13295"/>
                        <a:pt x="12067" y="12811"/>
                        <a:pt x="12653" y="12225"/>
                      </a:cubicBezTo>
                      <a:lnTo>
                        <a:pt x="12653" y="12225"/>
                      </a:lnTo>
                      <a:cubicBezTo>
                        <a:pt x="12703" y="12466"/>
                        <a:pt x="12804" y="12690"/>
                        <a:pt x="13009" y="12848"/>
                      </a:cubicBezTo>
                      <a:cubicBezTo>
                        <a:pt x="13175" y="12975"/>
                        <a:pt x="13389" y="13047"/>
                        <a:pt x="13602" y="13047"/>
                      </a:cubicBezTo>
                      <a:cubicBezTo>
                        <a:pt x="13696" y="13047"/>
                        <a:pt x="13790" y="13033"/>
                        <a:pt x="13879" y="13004"/>
                      </a:cubicBezTo>
                      <a:cubicBezTo>
                        <a:pt x="14186" y="12894"/>
                        <a:pt x="14405" y="12637"/>
                        <a:pt x="14519" y="12340"/>
                      </a:cubicBezTo>
                      <a:cubicBezTo>
                        <a:pt x="14665" y="11966"/>
                        <a:pt x="14621" y="11555"/>
                        <a:pt x="14539" y="11172"/>
                      </a:cubicBezTo>
                      <a:lnTo>
                        <a:pt x="14539" y="11172"/>
                      </a:lnTo>
                      <a:cubicBezTo>
                        <a:pt x="14539" y="11171"/>
                        <a:pt x="14538" y="11170"/>
                        <a:pt x="14538" y="11169"/>
                      </a:cubicBezTo>
                      <a:lnTo>
                        <a:pt x="14538" y="11169"/>
                      </a:lnTo>
                      <a:cubicBezTo>
                        <a:pt x="14538" y="11169"/>
                        <a:pt x="14538" y="11169"/>
                        <a:pt x="14538" y="11169"/>
                      </a:cubicBezTo>
                      <a:cubicBezTo>
                        <a:pt x="14473" y="10863"/>
                        <a:pt x="14387" y="10561"/>
                        <a:pt x="14359" y="10249"/>
                      </a:cubicBezTo>
                      <a:cubicBezTo>
                        <a:pt x="14327" y="9919"/>
                        <a:pt x="14373" y="9594"/>
                        <a:pt x="14433" y="9275"/>
                      </a:cubicBezTo>
                      <a:cubicBezTo>
                        <a:pt x="14547" y="8639"/>
                        <a:pt x="14716" y="8012"/>
                        <a:pt x="14735" y="7362"/>
                      </a:cubicBezTo>
                      <a:cubicBezTo>
                        <a:pt x="14771" y="6103"/>
                        <a:pt x="14465" y="4844"/>
                        <a:pt x="13865" y="3742"/>
                      </a:cubicBezTo>
                      <a:cubicBezTo>
                        <a:pt x="12762" y="1720"/>
                        <a:pt x="10716" y="342"/>
                        <a:pt x="8438" y="54"/>
                      </a:cubicBezTo>
                      <a:cubicBezTo>
                        <a:pt x="8150" y="18"/>
                        <a:pt x="7861" y="1"/>
                        <a:pt x="75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7" name="Google Shape;627;p41"/>
                <p:cNvSpPr/>
                <p:nvPr/>
              </p:nvSpPr>
              <p:spPr>
                <a:xfrm>
                  <a:off x="1126200" y="3324650"/>
                  <a:ext cx="26000" cy="3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" h="1278" extrusionOk="0">
                      <a:moveTo>
                        <a:pt x="1040" y="1"/>
                      </a:moveTo>
                      <a:lnTo>
                        <a:pt x="1040" y="1"/>
                      </a:lnTo>
                      <a:cubicBezTo>
                        <a:pt x="596" y="334"/>
                        <a:pt x="235" y="778"/>
                        <a:pt x="1" y="1278"/>
                      </a:cubicBezTo>
                      <a:lnTo>
                        <a:pt x="1040" y="1"/>
                      </a:lnTo>
                      <a:close/>
                    </a:path>
                  </a:pathLst>
                </a:custGeom>
                <a:solidFill>
                  <a:srgbClr val="D6812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8" name="Google Shape;628;p41"/>
                <p:cNvSpPr/>
                <p:nvPr/>
              </p:nvSpPr>
              <p:spPr>
                <a:xfrm>
                  <a:off x="1122200" y="3320975"/>
                  <a:ext cx="34225" cy="3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2" extrusionOk="0">
                      <a:moveTo>
                        <a:pt x="1198" y="1"/>
                      </a:moveTo>
                      <a:cubicBezTo>
                        <a:pt x="1172" y="1"/>
                        <a:pt x="1147" y="8"/>
                        <a:pt x="1126" y="25"/>
                      </a:cubicBezTo>
                      <a:cubicBezTo>
                        <a:pt x="659" y="372"/>
                        <a:pt x="281" y="825"/>
                        <a:pt x="33" y="1351"/>
                      </a:cubicBezTo>
                      <a:cubicBezTo>
                        <a:pt x="1" y="1425"/>
                        <a:pt x="15" y="1512"/>
                        <a:pt x="88" y="1552"/>
                      </a:cubicBezTo>
                      <a:cubicBezTo>
                        <a:pt x="110" y="1565"/>
                        <a:pt x="136" y="1571"/>
                        <a:pt x="162" y="1571"/>
                      </a:cubicBezTo>
                      <a:cubicBezTo>
                        <a:pt x="213" y="1571"/>
                        <a:pt x="265" y="1547"/>
                        <a:pt x="289" y="1502"/>
                      </a:cubicBezTo>
                      <a:cubicBezTo>
                        <a:pt x="513" y="1022"/>
                        <a:pt x="847" y="596"/>
                        <a:pt x="1273" y="276"/>
                      </a:cubicBezTo>
                      <a:cubicBezTo>
                        <a:pt x="1337" y="230"/>
                        <a:pt x="1369" y="148"/>
                        <a:pt x="1328" y="74"/>
                      </a:cubicBezTo>
                      <a:cubicBezTo>
                        <a:pt x="1303" y="31"/>
                        <a:pt x="1250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9" name="Google Shape;629;p41"/>
                <p:cNvSpPr/>
                <p:nvPr/>
              </p:nvSpPr>
              <p:spPr>
                <a:xfrm>
                  <a:off x="1253975" y="3156600"/>
                  <a:ext cx="79550" cy="1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2" h="4469" extrusionOk="0">
                      <a:moveTo>
                        <a:pt x="2121" y="0"/>
                      </a:moveTo>
                      <a:cubicBezTo>
                        <a:pt x="1509" y="0"/>
                        <a:pt x="787" y="756"/>
                        <a:pt x="418" y="1831"/>
                      </a:cubicBezTo>
                      <a:cubicBezTo>
                        <a:pt x="1" y="3044"/>
                        <a:pt x="189" y="4211"/>
                        <a:pt x="839" y="4431"/>
                      </a:cubicBezTo>
                      <a:cubicBezTo>
                        <a:pt x="912" y="4456"/>
                        <a:pt x="988" y="4468"/>
                        <a:pt x="1065" y="4468"/>
                      </a:cubicBezTo>
                      <a:cubicBezTo>
                        <a:pt x="1677" y="4468"/>
                        <a:pt x="2396" y="3712"/>
                        <a:pt x="2765" y="2636"/>
                      </a:cubicBezTo>
                      <a:cubicBezTo>
                        <a:pt x="3181" y="1424"/>
                        <a:pt x="2993" y="262"/>
                        <a:pt x="2349" y="38"/>
                      </a:cubicBezTo>
                      <a:cubicBezTo>
                        <a:pt x="2275" y="13"/>
                        <a:pt x="2199" y="0"/>
                        <a:pt x="212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41"/>
                <p:cNvSpPr/>
                <p:nvPr/>
              </p:nvSpPr>
              <p:spPr>
                <a:xfrm>
                  <a:off x="1253975" y="3152850"/>
                  <a:ext cx="79650" cy="1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6" h="4768" extrusionOk="0">
                      <a:moveTo>
                        <a:pt x="2120" y="298"/>
                      </a:moveTo>
                      <a:cubicBezTo>
                        <a:pt x="2180" y="298"/>
                        <a:pt x="2243" y="307"/>
                        <a:pt x="2298" y="330"/>
                      </a:cubicBezTo>
                      <a:cubicBezTo>
                        <a:pt x="2560" y="416"/>
                        <a:pt x="2737" y="704"/>
                        <a:pt x="2811" y="1139"/>
                      </a:cubicBezTo>
                      <a:cubicBezTo>
                        <a:pt x="2883" y="1606"/>
                        <a:pt x="2820" y="2174"/>
                        <a:pt x="2628" y="2741"/>
                      </a:cubicBezTo>
                      <a:cubicBezTo>
                        <a:pt x="2282" y="3739"/>
                        <a:pt x="1605" y="4472"/>
                        <a:pt x="1067" y="4472"/>
                      </a:cubicBezTo>
                      <a:cubicBezTo>
                        <a:pt x="1005" y="4472"/>
                        <a:pt x="946" y="4463"/>
                        <a:pt x="889" y="4443"/>
                      </a:cubicBezTo>
                      <a:cubicBezTo>
                        <a:pt x="628" y="4351"/>
                        <a:pt x="446" y="4063"/>
                        <a:pt x="376" y="3629"/>
                      </a:cubicBezTo>
                      <a:cubicBezTo>
                        <a:pt x="298" y="3162"/>
                        <a:pt x="368" y="2594"/>
                        <a:pt x="560" y="2032"/>
                      </a:cubicBezTo>
                      <a:cubicBezTo>
                        <a:pt x="902" y="1029"/>
                        <a:pt x="1580" y="298"/>
                        <a:pt x="2120" y="298"/>
                      </a:cubicBezTo>
                      <a:close/>
                      <a:moveTo>
                        <a:pt x="2121" y="0"/>
                      </a:moveTo>
                      <a:cubicBezTo>
                        <a:pt x="1441" y="0"/>
                        <a:pt x="675" y="780"/>
                        <a:pt x="281" y="1935"/>
                      </a:cubicBezTo>
                      <a:cubicBezTo>
                        <a:pt x="70" y="2544"/>
                        <a:pt x="1" y="3162"/>
                        <a:pt x="83" y="3679"/>
                      </a:cubicBezTo>
                      <a:cubicBezTo>
                        <a:pt x="171" y="4224"/>
                        <a:pt x="422" y="4594"/>
                        <a:pt x="788" y="4722"/>
                      </a:cubicBezTo>
                      <a:cubicBezTo>
                        <a:pt x="879" y="4754"/>
                        <a:pt x="972" y="4767"/>
                        <a:pt x="1063" y="4767"/>
                      </a:cubicBezTo>
                      <a:cubicBezTo>
                        <a:pt x="1745" y="4767"/>
                        <a:pt x="2509" y="3985"/>
                        <a:pt x="2907" y="2837"/>
                      </a:cubicBezTo>
                      <a:cubicBezTo>
                        <a:pt x="3117" y="2228"/>
                        <a:pt x="3185" y="1606"/>
                        <a:pt x="3103" y="1094"/>
                      </a:cubicBezTo>
                      <a:cubicBezTo>
                        <a:pt x="3012" y="545"/>
                        <a:pt x="2760" y="174"/>
                        <a:pt x="2395" y="45"/>
                      </a:cubicBezTo>
                      <a:cubicBezTo>
                        <a:pt x="2306" y="15"/>
                        <a:pt x="2214" y="0"/>
                        <a:pt x="212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41"/>
                <p:cNvSpPr/>
                <p:nvPr/>
              </p:nvSpPr>
              <p:spPr>
                <a:xfrm>
                  <a:off x="1263850" y="3176425"/>
                  <a:ext cx="48500" cy="6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" h="2726" extrusionOk="0">
                      <a:moveTo>
                        <a:pt x="1293" y="1"/>
                      </a:moveTo>
                      <a:cubicBezTo>
                        <a:pt x="921" y="1"/>
                        <a:pt x="479" y="461"/>
                        <a:pt x="251" y="1116"/>
                      </a:cubicBezTo>
                      <a:cubicBezTo>
                        <a:pt x="0" y="1858"/>
                        <a:pt x="114" y="2567"/>
                        <a:pt x="507" y="2704"/>
                      </a:cubicBezTo>
                      <a:cubicBezTo>
                        <a:pt x="551" y="2719"/>
                        <a:pt x="596" y="2726"/>
                        <a:pt x="643" y="2726"/>
                      </a:cubicBezTo>
                      <a:cubicBezTo>
                        <a:pt x="1018" y="2726"/>
                        <a:pt x="1460" y="2266"/>
                        <a:pt x="1684" y="1610"/>
                      </a:cubicBezTo>
                      <a:cubicBezTo>
                        <a:pt x="1939" y="869"/>
                        <a:pt x="1825" y="160"/>
                        <a:pt x="1428" y="23"/>
                      </a:cubicBezTo>
                      <a:cubicBezTo>
                        <a:pt x="1384" y="8"/>
                        <a:pt x="1339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41"/>
                <p:cNvSpPr/>
                <p:nvPr/>
              </p:nvSpPr>
              <p:spPr>
                <a:xfrm>
                  <a:off x="1290250" y="3171700"/>
                  <a:ext cx="30475" cy="4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" h="1708" extrusionOk="0">
                      <a:moveTo>
                        <a:pt x="810" y="0"/>
                      </a:moveTo>
                      <a:cubicBezTo>
                        <a:pt x="577" y="0"/>
                        <a:pt x="303" y="287"/>
                        <a:pt x="161" y="697"/>
                      </a:cubicBezTo>
                      <a:cubicBezTo>
                        <a:pt x="0" y="1164"/>
                        <a:pt x="74" y="1607"/>
                        <a:pt x="321" y="1694"/>
                      </a:cubicBezTo>
                      <a:cubicBezTo>
                        <a:pt x="348" y="1703"/>
                        <a:pt x="376" y="1707"/>
                        <a:pt x="405" y="1707"/>
                      </a:cubicBezTo>
                      <a:cubicBezTo>
                        <a:pt x="638" y="1707"/>
                        <a:pt x="915" y="1419"/>
                        <a:pt x="1058" y="1008"/>
                      </a:cubicBezTo>
                      <a:cubicBezTo>
                        <a:pt x="1218" y="541"/>
                        <a:pt x="1145" y="97"/>
                        <a:pt x="898" y="15"/>
                      </a:cubicBezTo>
                      <a:cubicBezTo>
                        <a:pt x="869" y="5"/>
                        <a:pt x="840" y="0"/>
                        <a:pt x="81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41"/>
                <p:cNvSpPr/>
                <p:nvPr/>
              </p:nvSpPr>
              <p:spPr>
                <a:xfrm>
                  <a:off x="1177575" y="3130375"/>
                  <a:ext cx="79525" cy="11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1" h="4469" extrusionOk="0">
                      <a:moveTo>
                        <a:pt x="2118" y="1"/>
                      </a:moveTo>
                      <a:cubicBezTo>
                        <a:pt x="1509" y="1"/>
                        <a:pt x="786" y="757"/>
                        <a:pt x="417" y="1833"/>
                      </a:cubicBezTo>
                      <a:cubicBezTo>
                        <a:pt x="1" y="3045"/>
                        <a:pt x="188" y="4207"/>
                        <a:pt x="838" y="4431"/>
                      </a:cubicBezTo>
                      <a:cubicBezTo>
                        <a:pt x="911" y="4456"/>
                        <a:pt x="987" y="4469"/>
                        <a:pt x="1065" y="4469"/>
                      </a:cubicBezTo>
                      <a:cubicBezTo>
                        <a:pt x="1673" y="4469"/>
                        <a:pt x="2395" y="3713"/>
                        <a:pt x="2765" y="2638"/>
                      </a:cubicBezTo>
                      <a:cubicBezTo>
                        <a:pt x="3181" y="1425"/>
                        <a:pt x="2993" y="258"/>
                        <a:pt x="2343" y="38"/>
                      </a:cubicBezTo>
                      <a:cubicBezTo>
                        <a:pt x="2270" y="13"/>
                        <a:pt x="2195" y="1"/>
                        <a:pt x="211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41"/>
                <p:cNvSpPr/>
                <p:nvPr/>
              </p:nvSpPr>
              <p:spPr>
                <a:xfrm>
                  <a:off x="1177475" y="3126650"/>
                  <a:ext cx="79625" cy="1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5" h="4764" extrusionOk="0">
                      <a:moveTo>
                        <a:pt x="2123" y="297"/>
                      </a:moveTo>
                      <a:cubicBezTo>
                        <a:pt x="2182" y="297"/>
                        <a:pt x="2243" y="307"/>
                        <a:pt x="2302" y="325"/>
                      </a:cubicBezTo>
                      <a:cubicBezTo>
                        <a:pt x="2558" y="417"/>
                        <a:pt x="2741" y="704"/>
                        <a:pt x="2809" y="1139"/>
                      </a:cubicBezTo>
                      <a:cubicBezTo>
                        <a:pt x="2887" y="1606"/>
                        <a:pt x="2824" y="2174"/>
                        <a:pt x="2627" y="2736"/>
                      </a:cubicBezTo>
                      <a:cubicBezTo>
                        <a:pt x="2286" y="3738"/>
                        <a:pt x="1606" y="4467"/>
                        <a:pt x="1066" y="4467"/>
                      </a:cubicBezTo>
                      <a:cubicBezTo>
                        <a:pt x="1005" y="4467"/>
                        <a:pt x="945" y="4458"/>
                        <a:pt x="887" y="4438"/>
                      </a:cubicBezTo>
                      <a:cubicBezTo>
                        <a:pt x="627" y="4352"/>
                        <a:pt x="448" y="4064"/>
                        <a:pt x="380" y="3629"/>
                      </a:cubicBezTo>
                      <a:cubicBezTo>
                        <a:pt x="302" y="3162"/>
                        <a:pt x="366" y="2594"/>
                        <a:pt x="562" y="2027"/>
                      </a:cubicBezTo>
                      <a:cubicBezTo>
                        <a:pt x="906" y="1030"/>
                        <a:pt x="1584" y="297"/>
                        <a:pt x="2123" y="297"/>
                      </a:cubicBezTo>
                      <a:close/>
                      <a:moveTo>
                        <a:pt x="2124" y="1"/>
                      </a:moveTo>
                      <a:cubicBezTo>
                        <a:pt x="1444" y="1"/>
                        <a:pt x="678" y="780"/>
                        <a:pt x="279" y="1931"/>
                      </a:cubicBezTo>
                      <a:cubicBezTo>
                        <a:pt x="74" y="2540"/>
                        <a:pt x="0" y="3162"/>
                        <a:pt x="87" y="3674"/>
                      </a:cubicBezTo>
                      <a:cubicBezTo>
                        <a:pt x="174" y="4223"/>
                        <a:pt x="425" y="4594"/>
                        <a:pt x="792" y="4723"/>
                      </a:cubicBezTo>
                      <a:cubicBezTo>
                        <a:pt x="883" y="4750"/>
                        <a:pt x="974" y="4763"/>
                        <a:pt x="1066" y="4763"/>
                      </a:cubicBezTo>
                      <a:cubicBezTo>
                        <a:pt x="1748" y="4763"/>
                        <a:pt x="2512" y="3986"/>
                        <a:pt x="2910" y="2833"/>
                      </a:cubicBezTo>
                      <a:cubicBezTo>
                        <a:pt x="3116" y="2224"/>
                        <a:pt x="3185" y="1606"/>
                        <a:pt x="3102" y="1089"/>
                      </a:cubicBezTo>
                      <a:cubicBezTo>
                        <a:pt x="3016" y="544"/>
                        <a:pt x="2764" y="174"/>
                        <a:pt x="2397" y="46"/>
                      </a:cubicBezTo>
                      <a:cubicBezTo>
                        <a:pt x="2309" y="15"/>
                        <a:pt x="2217" y="1"/>
                        <a:pt x="212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41"/>
                <p:cNvSpPr/>
                <p:nvPr/>
              </p:nvSpPr>
              <p:spPr>
                <a:xfrm>
                  <a:off x="1187400" y="3150200"/>
                  <a:ext cx="48425" cy="6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2724" extrusionOk="0">
                      <a:moveTo>
                        <a:pt x="1290" y="1"/>
                      </a:moveTo>
                      <a:cubicBezTo>
                        <a:pt x="919" y="1"/>
                        <a:pt x="480" y="460"/>
                        <a:pt x="253" y="1118"/>
                      </a:cubicBezTo>
                      <a:cubicBezTo>
                        <a:pt x="1" y="1859"/>
                        <a:pt x="116" y="2567"/>
                        <a:pt x="509" y="2700"/>
                      </a:cubicBezTo>
                      <a:cubicBezTo>
                        <a:pt x="554" y="2716"/>
                        <a:pt x="600" y="2723"/>
                        <a:pt x="647" y="2723"/>
                      </a:cubicBezTo>
                      <a:cubicBezTo>
                        <a:pt x="1018" y="2723"/>
                        <a:pt x="1457" y="2264"/>
                        <a:pt x="1685" y="1606"/>
                      </a:cubicBezTo>
                      <a:cubicBezTo>
                        <a:pt x="1937" y="871"/>
                        <a:pt x="1823" y="161"/>
                        <a:pt x="1428" y="24"/>
                      </a:cubicBezTo>
                      <a:cubicBezTo>
                        <a:pt x="1384" y="8"/>
                        <a:pt x="1338" y="1"/>
                        <a:pt x="12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41"/>
                <p:cNvSpPr/>
                <p:nvPr/>
              </p:nvSpPr>
              <p:spPr>
                <a:xfrm>
                  <a:off x="1213850" y="3145400"/>
                  <a:ext cx="30325" cy="4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3" h="1709" extrusionOk="0">
                      <a:moveTo>
                        <a:pt x="808" y="0"/>
                      </a:moveTo>
                      <a:cubicBezTo>
                        <a:pt x="575" y="0"/>
                        <a:pt x="298" y="289"/>
                        <a:pt x="161" y="700"/>
                      </a:cubicBezTo>
                      <a:cubicBezTo>
                        <a:pt x="0" y="1162"/>
                        <a:pt x="68" y="1612"/>
                        <a:pt x="321" y="1694"/>
                      </a:cubicBezTo>
                      <a:cubicBezTo>
                        <a:pt x="349" y="1704"/>
                        <a:pt x="378" y="1709"/>
                        <a:pt x="408" y="1709"/>
                      </a:cubicBezTo>
                      <a:cubicBezTo>
                        <a:pt x="641" y="1709"/>
                        <a:pt x="916" y="1421"/>
                        <a:pt x="1057" y="1008"/>
                      </a:cubicBezTo>
                      <a:cubicBezTo>
                        <a:pt x="1213" y="545"/>
                        <a:pt x="1145" y="102"/>
                        <a:pt x="892" y="14"/>
                      </a:cubicBezTo>
                      <a:cubicBezTo>
                        <a:pt x="865" y="5"/>
                        <a:pt x="837" y="0"/>
                        <a:pt x="8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7" name="Google Shape;637;p41"/>
                <p:cNvSpPr/>
                <p:nvPr/>
              </p:nvSpPr>
              <p:spPr>
                <a:xfrm>
                  <a:off x="1161900" y="3261250"/>
                  <a:ext cx="127000" cy="7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" h="3130" extrusionOk="0">
                      <a:moveTo>
                        <a:pt x="990" y="1"/>
                      </a:moveTo>
                      <a:cubicBezTo>
                        <a:pt x="683" y="1"/>
                        <a:pt x="386" y="179"/>
                        <a:pt x="216" y="437"/>
                      </a:cubicBezTo>
                      <a:cubicBezTo>
                        <a:pt x="32" y="725"/>
                        <a:pt x="0" y="1096"/>
                        <a:pt x="97" y="1420"/>
                      </a:cubicBezTo>
                      <a:lnTo>
                        <a:pt x="97" y="1430"/>
                      </a:lnTo>
                      <a:cubicBezTo>
                        <a:pt x="193" y="1755"/>
                        <a:pt x="404" y="2038"/>
                        <a:pt x="659" y="2258"/>
                      </a:cubicBezTo>
                      <a:cubicBezTo>
                        <a:pt x="916" y="2482"/>
                        <a:pt x="1223" y="2646"/>
                        <a:pt x="1538" y="2779"/>
                      </a:cubicBezTo>
                      <a:cubicBezTo>
                        <a:pt x="1991" y="2971"/>
                        <a:pt x="2471" y="3104"/>
                        <a:pt x="2961" y="3127"/>
                      </a:cubicBezTo>
                      <a:cubicBezTo>
                        <a:pt x="2996" y="3129"/>
                        <a:pt x="3031" y="3129"/>
                        <a:pt x="3067" y="3129"/>
                      </a:cubicBezTo>
                      <a:cubicBezTo>
                        <a:pt x="3166" y="3129"/>
                        <a:pt x="3266" y="3125"/>
                        <a:pt x="3364" y="3118"/>
                      </a:cubicBezTo>
                      <a:cubicBezTo>
                        <a:pt x="3721" y="3081"/>
                        <a:pt x="4068" y="2980"/>
                        <a:pt x="4376" y="2798"/>
                      </a:cubicBezTo>
                      <a:cubicBezTo>
                        <a:pt x="4636" y="2638"/>
                        <a:pt x="4870" y="2418"/>
                        <a:pt x="4974" y="2129"/>
                      </a:cubicBezTo>
                      <a:cubicBezTo>
                        <a:pt x="5080" y="1846"/>
                        <a:pt x="5029" y="1493"/>
                        <a:pt x="4805" y="1288"/>
                      </a:cubicBezTo>
                      <a:cubicBezTo>
                        <a:pt x="4503" y="1013"/>
                        <a:pt x="4027" y="1022"/>
                        <a:pt x="3648" y="995"/>
                      </a:cubicBezTo>
                      <a:cubicBezTo>
                        <a:pt x="3090" y="959"/>
                        <a:pt x="2486" y="857"/>
                        <a:pt x="2000" y="551"/>
                      </a:cubicBezTo>
                      <a:cubicBezTo>
                        <a:pt x="1927" y="505"/>
                        <a:pt x="1859" y="454"/>
                        <a:pt x="1789" y="400"/>
                      </a:cubicBezTo>
                      <a:cubicBezTo>
                        <a:pt x="1584" y="222"/>
                        <a:pt x="1369" y="38"/>
                        <a:pt x="1085" y="6"/>
                      </a:cubicBezTo>
                      <a:cubicBezTo>
                        <a:pt x="1054" y="3"/>
                        <a:pt x="1022" y="1"/>
                        <a:pt x="9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8" name="Google Shape;638;p41"/>
                <p:cNvSpPr/>
                <p:nvPr/>
              </p:nvSpPr>
              <p:spPr>
                <a:xfrm>
                  <a:off x="1157900" y="3257550"/>
                  <a:ext cx="135125" cy="8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3426" extrusionOk="0">
                      <a:moveTo>
                        <a:pt x="1152" y="296"/>
                      </a:moveTo>
                      <a:cubicBezTo>
                        <a:pt x="1177" y="296"/>
                        <a:pt x="1202" y="298"/>
                        <a:pt x="1227" y="300"/>
                      </a:cubicBezTo>
                      <a:cubicBezTo>
                        <a:pt x="1465" y="328"/>
                        <a:pt x="1653" y="488"/>
                        <a:pt x="1858" y="662"/>
                      </a:cubicBezTo>
                      <a:cubicBezTo>
                        <a:pt x="1936" y="727"/>
                        <a:pt x="2010" y="781"/>
                        <a:pt x="2082" y="826"/>
                      </a:cubicBezTo>
                      <a:cubicBezTo>
                        <a:pt x="2631" y="1175"/>
                        <a:pt x="3322" y="1257"/>
                        <a:pt x="3799" y="1289"/>
                      </a:cubicBezTo>
                      <a:lnTo>
                        <a:pt x="3940" y="1299"/>
                      </a:lnTo>
                      <a:cubicBezTo>
                        <a:pt x="4265" y="1316"/>
                        <a:pt x="4640" y="1339"/>
                        <a:pt x="4865" y="1546"/>
                      </a:cubicBezTo>
                      <a:cubicBezTo>
                        <a:pt x="5034" y="1696"/>
                        <a:pt x="5089" y="1980"/>
                        <a:pt x="4997" y="2227"/>
                      </a:cubicBezTo>
                      <a:cubicBezTo>
                        <a:pt x="4893" y="2511"/>
                        <a:pt x="4650" y="2703"/>
                        <a:pt x="4462" y="2817"/>
                      </a:cubicBezTo>
                      <a:cubicBezTo>
                        <a:pt x="4187" y="2982"/>
                        <a:pt x="3867" y="3083"/>
                        <a:pt x="3510" y="3115"/>
                      </a:cubicBezTo>
                      <a:cubicBezTo>
                        <a:pt x="3418" y="3125"/>
                        <a:pt x="3322" y="3130"/>
                        <a:pt x="3224" y="3130"/>
                      </a:cubicBezTo>
                      <a:cubicBezTo>
                        <a:pt x="3192" y="3130"/>
                        <a:pt x="3159" y="3129"/>
                        <a:pt x="3126" y="3128"/>
                      </a:cubicBezTo>
                      <a:cubicBezTo>
                        <a:pt x="2701" y="3111"/>
                        <a:pt x="2238" y="2995"/>
                        <a:pt x="1753" y="2790"/>
                      </a:cubicBezTo>
                      <a:cubicBezTo>
                        <a:pt x="1400" y="2638"/>
                        <a:pt x="1131" y="2484"/>
                        <a:pt x="916" y="2296"/>
                      </a:cubicBezTo>
                      <a:cubicBezTo>
                        <a:pt x="665" y="2076"/>
                        <a:pt x="486" y="1815"/>
                        <a:pt x="403" y="1546"/>
                      </a:cubicBezTo>
                      <a:lnTo>
                        <a:pt x="394" y="1518"/>
                      </a:lnTo>
                      <a:cubicBezTo>
                        <a:pt x="312" y="1216"/>
                        <a:pt x="353" y="900"/>
                        <a:pt x="504" y="667"/>
                      </a:cubicBezTo>
                      <a:cubicBezTo>
                        <a:pt x="650" y="438"/>
                        <a:pt x="904" y="296"/>
                        <a:pt x="1152" y="296"/>
                      </a:cubicBezTo>
                      <a:close/>
                      <a:moveTo>
                        <a:pt x="1146" y="1"/>
                      </a:moveTo>
                      <a:cubicBezTo>
                        <a:pt x="802" y="1"/>
                        <a:pt x="454" y="195"/>
                        <a:pt x="253" y="507"/>
                      </a:cubicBezTo>
                      <a:cubicBezTo>
                        <a:pt x="55" y="813"/>
                        <a:pt x="0" y="1225"/>
                        <a:pt x="110" y="1609"/>
                      </a:cubicBezTo>
                      <a:lnTo>
                        <a:pt x="115" y="1623"/>
                      </a:lnTo>
                      <a:cubicBezTo>
                        <a:pt x="215" y="1952"/>
                        <a:pt x="422" y="2260"/>
                        <a:pt x="724" y="2520"/>
                      </a:cubicBezTo>
                      <a:cubicBezTo>
                        <a:pt x="961" y="2726"/>
                        <a:pt x="1254" y="2900"/>
                        <a:pt x="1639" y="3060"/>
                      </a:cubicBezTo>
                      <a:cubicBezTo>
                        <a:pt x="2156" y="3280"/>
                        <a:pt x="2650" y="3403"/>
                        <a:pt x="3112" y="3421"/>
                      </a:cubicBezTo>
                      <a:cubicBezTo>
                        <a:pt x="3157" y="3426"/>
                        <a:pt x="3204" y="3426"/>
                        <a:pt x="3245" y="3426"/>
                      </a:cubicBezTo>
                      <a:cubicBezTo>
                        <a:pt x="3345" y="3426"/>
                        <a:pt x="3442" y="3421"/>
                        <a:pt x="3537" y="3413"/>
                      </a:cubicBezTo>
                      <a:cubicBezTo>
                        <a:pt x="3940" y="3371"/>
                        <a:pt x="4302" y="3257"/>
                        <a:pt x="4612" y="3069"/>
                      </a:cubicBezTo>
                      <a:cubicBezTo>
                        <a:pt x="4942" y="2872"/>
                        <a:pt x="5171" y="2617"/>
                        <a:pt x="5277" y="2328"/>
                      </a:cubicBezTo>
                      <a:cubicBezTo>
                        <a:pt x="5404" y="1971"/>
                        <a:pt x="5322" y="1559"/>
                        <a:pt x="5066" y="1326"/>
                      </a:cubicBezTo>
                      <a:cubicBezTo>
                        <a:pt x="4760" y="1052"/>
                        <a:pt x="4334" y="1024"/>
                        <a:pt x="3954" y="1005"/>
                      </a:cubicBezTo>
                      <a:lnTo>
                        <a:pt x="3816" y="997"/>
                      </a:lnTo>
                      <a:cubicBezTo>
                        <a:pt x="3377" y="964"/>
                        <a:pt x="2737" y="887"/>
                        <a:pt x="2243" y="575"/>
                      </a:cubicBezTo>
                      <a:cubicBezTo>
                        <a:pt x="2179" y="534"/>
                        <a:pt x="2114" y="488"/>
                        <a:pt x="2042" y="429"/>
                      </a:cubicBezTo>
                      <a:cubicBezTo>
                        <a:pt x="1831" y="250"/>
                        <a:pt x="1588" y="49"/>
                        <a:pt x="1263" y="8"/>
                      </a:cubicBezTo>
                      <a:cubicBezTo>
                        <a:pt x="1224" y="3"/>
                        <a:pt x="1185" y="1"/>
                        <a:pt x="114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9" name="Google Shape;639;p41"/>
                <p:cNvSpPr/>
                <p:nvPr/>
              </p:nvSpPr>
              <p:spPr>
                <a:xfrm>
                  <a:off x="1285700" y="3272800"/>
                  <a:ext cx="29750" cy="4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0" h="1916" extrusionOk="0">
                      <a:moveTo>
                        <a:pt x="205" y="1"/>
                      </a:moveTo>
                      <a:cubicBezTo>
                        <a:pt x="53" y="1"/>
                        <a:pt x="1" y="244"/>
                        <a:pt x="169" y="290"/>
                      </a:cubicBezTo>
                      <a:cubicBezTo>
                        <a:pt x="434" y="364"/>
                        <a:pt x="663" y="560"/>
                        <a:pt x="769" y="816"/>
                      </a:cubicBezTo>
                      <a:cubicBezTo>
                        <a:pt x="887" y="1109"/>
                        <a:pt x="833" y="1439"/>
                        <a:pt x="654" y="1695"/>
                      </a:cubicBezTo>
                      <a:cubicBezTo>
                        <a:pt x="609" y="1759"/>
                        <a:pt x="640" y="1859"/>
                        <a:pt x="704" y="1897"/>
                      </a:cubicBezTo>
                      <a:cubicBezTo>
                        <a:pt x="728" y="1910"/>
                        <a:pt x="752" y="1916"/>
                        <a:pt x="776" y="1916"/>
                      </a:cubicBezTo>
                      <a:cubicBezTo>
                        <a:pt x="827" y="1916"/>
                        <a:pt x="875" y="1888"/>
                        <a:pt x="906" y="1842"/>
                      </a:cubicBezTo>
                      <a:cubicBezTo>
                        <a:pt x="1135" y="1521"/>
                        <a:pt x="1189" y="1082"/>
                        <a:pt x="1043" y="716"/>
                      </a:cubicBezTo>
                      <a:cubicBezTo>
                        <a:pt x="901" y="372"/>
                        <a:pt x="609" y="107"/>
                        <a:pt x="247" y="7"/>
                      </a:cubicBezTo>
                      <a:cubicBezTo>
                        <a:pt x="232" y="3"/>
                        <a:pt x="218" y="1"/>
                        <a:pt x="20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0" name="Google Shape;640;p41"/>
                <p:cNvSpPr/>
                <p:nvPr/>
              </p:nvSpPr>
              <p:spPr>
                <a:xfrm>
                  <a:off x="1164325" y="3293025"/>
                  <a:ext cx="81700" cy="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8" h="1859" extrusionOk="0">
                      <a:moveTo>
                        <a:pt x="828" y="0"/>
                      </a:moveTo>
                      <a:cubicBezTo>
                        <a:pt x="709" y="0"/>
                        <a:pt x="589" y="8"/>
                        <a:pt x="471" y="26"/>
                      </a:cubicBezTo>
                      <a:cubicBezTo>
                        <a:pt x="311" y="53"/>
                        <a:pt x="151" y="94"/>
                        <a:pt x="0" y="159"/>
                      </a:cubicBezTo>
                      <a:cubicBezTo>
                        <a:pt x="96" y="484"/>
                        <a:pt x="307" y="767"/>
                        <a:pt x="562" y="987"/>
                      </a:cubicBezTo>
                      <a:cubicBezTo>
                        <a:pt x="819" y="1211"/>
                        <a:pt x="1126" y="1375"/>
                        <a:pt x="1441" y="1508"/>
                      </a:cubicBezTo>
                      <a:cubicBezTo>
                        <a:pt x="1894" y="1700"/>
                        <a:pt x="2374" y="1833"/>
                        <a:pt x="2864" y="1856"/>
                      </a:cubicBezTo>
                      <a:cubicBezTo>
                        <a:pt x="2899" y="1858"/>
                        <a:pt x="2934" y="1858"/>
                        <a:pt x="2970" y="1858"/>
                      </a:cubicBezTo>
                      <a:cubicBezTo>
                        <a:pt x="3069" y="1858"/>
                        <a:pt x="3169" y="1854"/>
                        <a:pt x="3267" y="1847"/>
                      </a:cubicBezTo>
                      <a:cubicBezTo>
                        <a:pt x="3263" y="1430"/>
                        <a:pt x="3065" y="1027"/>
                        <a:pt x="2773" y="735"/>
                      </a:cubicBezTo>
                      <a:cubicBezTo>
                        <a:pt x="2429" y="396"/>
                        <a:pt x="1977" y="190"/>
                        <a:pt x="1506" y="81"/>
                      </a:cubicBezTo>
                      <a:cubicBezTo>
                        <a:pt x="1283" y="30"/>
                        <a:pt x="1055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1" name="Google Shape;641;p41"/>
                <p:cNvSpPr/>
                <p:nvPr/>
              </p:nvSpPr>
              <p:spPr>
                <a:xfrm>
                  <a:off x="1159850" y="3289300"/>
                  <a:ext cx="89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7" h="2156" extrusionOk="0">
                      <a:moveTo>
                        <a:pt x="1000" y="297"/>
                      </a:moveTo>
                      <a:cubicBezTo>
                        <a:pt x="1204" y="297"/>
                        <a:pt x="1422" y="323"/>
                        <a:pt x="1652" y="376"/>
                      </a:cubicBezTo>
                      <a:cubicBezTo>
                        <a:pt x="2146" y="490"/>
                        <a:pt x="2558" y="701"/>
                        <a:pt x="2847" y="990"/>
                      </a:cubicBezTo>
                      <a:cubicBezTo>
                        <a:pt x="3094" y="1231"/>
                        <a:pt x="3250" y="1543"/>
                        <a:pt x="3286" y="1858"/>
                      </a:cubicBezTo>
                      <a:lnTo>
                        <a:pt x="3048" y="1858"/>
                      </a:lnTo>
                      <a:cubicBezTo>
                        <a:pt x="2623" y="1841"/>
                        <a:pt x="2160" y="1725"/>
                        <a:pt x="1675" y="1520"/>
                      </a:cubicBezTo>
                      <a:cubicBezTo>
                        <a:pt x="1322" y="1368"/>
                        <a:pt x="1053" y="1214"/>
                        <a:pt x="838" y="1026"/>
                      </a:cubicBezTo>
                      <a:cubicBezTo>
                        <a:pt x="623" y="838"/>
                        <a:pt x="462" y="623"/>
                        <a:pt x="367" y="394"/>
                      </a:cubicBezTo>
                      <a:cubicBezTo>
                        <a:pt x="462" y="363"/>
                        <a:pt x="568" y="339"/>
                        <a:pt x="673" y="321"/>
                      </a:cubicBezTo>
                      <a:cubicBezTo>
                        <a:pt x="778" y="305"/>
                        <a:pt x="887" y="297"/>
                        <a:pt x="1000" y="297"/>
                      </a:cubicBezTo>
                      <a:close/>
                      <a:moveTo>
                        <a:pt x="1003" y="1"/>
                      </a:moveTo>
                      <a:cubicBezTo>
                        <a:pt x="873" y="1"/>
                        <a:pt x="747" y="10"/>
                        <a:pt x="627" y="29"/>
                      </a:cubicBezTo>
                      <a:cubicBezTo>
                        <a:pt x="449" y="56"/>
                        <a:pt x="279" y="106"/>
                        <a:pt x="120" y="175"/>
                      </a:cubicBezTo>
                      <a:lnTo>
                        <a:pt x="0" y="225"/>
                      </a:lnTo>
                      <a:lnTo>
                        <a:pt x="37" y="353"/>
                      </a:lnTo>
                      <a:cubicBezTo>
                        <a:pt x="133" y="678"/>
                        <a:pt x="344" y="990"/>
                        <a:pt x="646" y="1250"/>
                      </a:cubicBezTo>
                      <a:cubicBezTo>
                        <a:pt x="883" y="1456"/>
                        <a:pt x="1176" y="1630"/>
                        <a:pt x="1561" y="1790"/>
                      </a:cubicBezTo>
                      <a:cubicBezTo>
                        <a:pt x="2078" y="2010"/>
                        <a:pt x="2572" y="2133"/>
                        <a:pt x="3034" y="2151"/>
                      </a:cubicBezTo>
                      <a:cubicBezTo>
                        <a:pt x="3079" y="2156"/>
                        <a:pt x="3126" y="2156"/>
                        <a:pt x="3167" y="2156"/>
                      </a:cubicBezTo>
                      <a:cubicBezTo>
                        <a:pt x="3267" y="2156"/>
                        <a:pt x="3364" y="2151"/>
                        <a:pt x="3459" y="2143"/>
                      </a:cubicBezTo>
                      <a:lnTo>
                        <a:pt x="3597" y="2128"/>
                      </a:lnTo>
                      <a:lnTo>
                        <a:pt x="3592" y="1991"/>
                      </a:lnTo>
                      <a:cubicBezTo>
                        <a:pt x="3588" y="1556"/>
                        <a:pt x="3391" y="1117"/>
                        <a:pt x="3057" y="779"/>
                      </a:cubicBezTo>
                      <a:cubicBezTo>
                        <a:pt x="2728" y="454"/>
                        <a:pt x="2266" y="211"/>
                        <a:pt x="1721" y="88"/>
                      </a:cubicBezTo>
                      <a:cubicBezTo>
                        <a:pt x="1471" y="29"/>
                        <a:pt x="1230" y="1"/>
                        <a:pt x="1003" y="1"/>
                      </a:cubicBezTo>
                      <a:close/>
                    </a:path>
                  </a:pathLst>
                </a:custGeom>
                <a:solidFill>
                  <a:srgbClr val="20263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642" name="Google Shape;642;p41"/>
          <p:cNvGrpSpPr/>
          <p:nvPr/>
        </p:nvGrpSpPr>
        <p:grpSpPr>
          <a:xfrm>
            <a:off x="5816875" y="292823"/>
            <a:ext cx="342533" cy="385111"/>
            <a:chOff x="5435875" y="597623"/>
            <a:chExt cx="342533" cy="385111"/>
          </a:xfrm>
        </p:grpSpPr>
        <p:sp>
          <p:nvSpPr>
            <p:cNvPr id="643" name="Google Shape;643;p41"/>
            <p:cNvSpPr/>
            <p:nvPr/>
          </p:nvSpPr>
          <p:spPr>
            <a:xfrm>
              <a:off x="5435875" y="597623"/>
              <a:ext cx="342533" cy="385111"/>
            </a:xfrm>
            <a:custGeom>
              <a:avLst/>
              <a:gdLst/>
              <a:ahLst/>
              <a:cxnLst/>
              <a:rect l="l" t="t" r="r" b="b"/>
              <a:pathLst>
                <a:path w="7868" h="8846" extrusionOk="0">
                  <a:moveTo>
                    <a:pt x="5481" y="0"/>
                  </a:moveTo>
                  <a:cubicBezTo>
                    <a:pt x="5027" y="0"/>
                    <a:pt x="4624" y="296"/>
                    <a:pt x="4485" y="727"/>
                  </a:cubicBezTo>
                  <a:lnTo>
                    <a:pt x="4326" y="1235"/>
                  </a:lnTo>
                  <a:lnTo>
                    <a:pt x="3818" y="1394"/>
                  </a:lnTo>
                  <a:cubicBezTo>
                    <a:pt x="3403" y="1527"/>
                    <a:pt x="3115" y="1905"/>
                    <a:pt x="3095" y="2337"/>
                  </a:cubicBezTo>
                  <a:cubicBezTo>
                    <a:pt x="2709" y="2400"/>
                    <a:pt x="2388" y="2672"/>
                    <a:pt x="2268" y="3050"/>
                  </a:cubicBezTo>
                  <a:lnTo>
                    <a:pt x="1896" y="4219"/>
                  </a:lnTo>
                  <a:lnTo>
                    <a:pt x="728" y="4590"/>
                  </a:lnTo>
                  <a:cubicBezTo>
                    <a:pt x="293" y="4730"/>
                    <a:pt x="1" y="5131"/>
                    <a:pt x="1" y="5586"/>
                  </a:cubicBezTo>
                  <a:cubicBezTo>
                    <a:pt x="1" y="6041"/>
                    <a:pt x="293" y="6442"/>
                    <a:pt x="728" y="6579"/>
                  </a:cubicBezTo>
                  <a:lnTo>
                    <a:pt x="1896" y="6951"/>
                  </a:lnTo>
                  <a:lnTo>
                    <a:pt x="2268" y="8122"/>
                  </a:lnTo>
                  <a:cubicBezTo>
                    <a:pt x="2404" y="8553"/>
                    <a:pt x="2806" y="8846"/>
                    <a:pt x="3261" y="8846"/>
                  </a:cubicBezTo>
                  <a:cubicBezTo>
                    <a:pt x="3716" y="8846"/>
                    <a:pt x="4117" y="8553"/>
                    <a:pt x="4256" y="8122"/>
                  </a:cubicBezTo>
                  <a:lnTo>
                    <a:pt x="4628" y="6951"/>
                  </a:lnTo>
                  <a:lnTo>
                    <a:pt x="5796" y="6579"/>
                  </a:lnTo>
                  <a:cubicBezTo>
                    <a:pt x="6228" y="6442"/>
                    <a:pt x="6524" y="6041"/>
                    <a:pt x="6524" y="5586"/>
                  </a:cubicBezTo>
                  <a:cubicBezTo>
                    <a:pt x="6524" y="5191"/>
                    <a:pt x="6301" y="4836"/>
                    <a:pt x="5959" y="4660"/>
                  </a:cubicBezTo>
                  <a:cubicBezTo>
                    <a:pt x="6198" y="4534"/>
                    <a:pt x="6387" y="4319"/>
                    <a:pt x="6473" y="4049"/>
                  </a:cubicBezTo>
                  <a:lnTo>
                    <a:pt x="6636" y="3545"/>
                  </a:lnTo>
                  <a:lnTo>
                    <a:pt x="7141" y="3383"/>
                  </a:lnTo>
                  <a:cubicBezTo>
                    <a:pt x="7572" y="3246"/>
                    <a:pt x="7867" y="2845"/>
                    <a:pt x="7867" y="2390"/>
                  </a:cubicBezTo>
                  <a:cubicBezTo>
                    <a:pt x="7867" y="1935"/>
                    <a:pt x="7572" y="1534"/>
                    <a:pt x="7141" y="1394"/>
                  </a:cubicBezTo>
                  <a:lnTo>
                    <a:pt x="6636" y="1235"/>
                  </a:lnTo>
                  <a:lnTo>
                    <a:pt x="6473" y="727"/>
                  </a:lnTo>
                  <a:cubicBezTo>
                    <a:pt x="6334" y="296"/>
                    <a:pt x="5933" y="0"/>
                    <a:pt x="54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9525" dir="2880000" algn="bl" rotWithShape="0">
                <a:srgbClr val="191919">
                  <a:alpha val="1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1"/>
            <p:cNvSpPr/>
            <p:nvPr/>
          </p:nvSpPr>
          <p:spPr>
            <a:xfrm>
              <a:off x="5481281" y="739137"/>
              <a:ext cx="193208" cy="193034"/>
            </a:xfrm>
            <a:custGeom>
              <a:avLst/>
              <a:gdLst/>
              <a:ahLst/>
              <a:cxnLst/>
              <a:rect l="l" t="t" r="r" b="b"/>
              <a:pathLst>
                <a:path w="4438" h="4434" extrusionOk="0">
                  <a:moveTo>
                    <a:pt x="2218" y="0"/>
                  </a:moveTo>
                  <a:lnTo>
                    <a:pt x="1683" y="1682"/>
                  </a:lnTo>
                  <a:lnTo>
                    <a:pt x="1" y="2217"/>
                  </a:lnTo>
                  <a:lnTo>
                    <a:pt x="1683" y="2752"/>
                  </a:lnTo>
                  <a:lnTo>
                    <a:pt x="2218" y="4434"/>
                  </a:lnTo>
                  <a:lnTo>
                    <a:pt x="2755" y="2752"/>
                  </a:lnTo>
                  <a:lnTo>
                    <a:pt x="4438" y="2217"/>
                  </a:lnTo>
                  <a:lnTo>
                    <a:pt x="2755" y="1682"/>
                  </a:lnTo>
                  <a:lnTo>
                    <a:pt x="2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1"/>
            <p:cNvSpPr/>
            <p:nvPr/>
          </p:nvSpPr>
          <p:spPr>
            <a:xfrm>
              <a:off x="5477842" y="735654"/>
              <a:ext cx="200000" cy="200000"/>
            </a:xfrm>
            <a:custGeom>
              <a:avLst/>
              <a:gdLst/>
              <a:ahLst/>
              <a:cxnLst/>
              <a:rect l="l" t="t" r="r" b="b"/>
              <a:pathLst>
                <a:path w="4594" h="4594" extrusionOk="0">
                  <a:moveTo>
                    <a:pt x="2297" y="335"/>
                  </a:moveTo>
                  <a:lnTo>
                    <a:pt x="2758" y="1786"/>
                  </a:lnTo>
                  <a:cubicBezTo>
                    <a:pt x="2768" y="1809"/>
                    <a:pt x="2784" y="1829"/>
                    <a:pt x="2811" y="1836"/>
                  </a:cubicBezTo>
                  <a:lnTo>
                    <a:pt x="4258" y="2297"/>
                  </a:lnTo>
                  <a:lnTo>
                    <a:pt x="2811" y="2758"/>
                  </a:lnTo>
                  <a:cubicBezTo>
                    <a:pt x="2784" y="2765"/>
                    <a:pt x="2768" y="2785"/>
                    <a:pt x="2758" y="2808"/>
                  </a:cubicBezTo>
                  <a:lnTo>
                    <a:pt x="2297" y="4258"/>
                  </a:lnTo>
                  <a:lnTo>
                    <a:pt x="1835" y="2808"/>
                  </a:lnTo>
                  <a:cubicBezTo>
                    <a:pt x="1828" y="2785"/>
                    <a:pt x="1808" y="2765"/>
                    <a:pt x="1785" y="2758"/>
                  </a:cubicBezTo>
                  <a:lnTo>
                    <a:pt x="339" y="2297"/>
                  </a:lnTo>
                  <a:lnTo>
                    <a:pt x="1785" y="1836"/>
                  </a:lnTo>
                  <a:cubicBezTo>
                    <a:pt x="1808" y="1829"/>
                    <a:pt x="1828" y="1809"/>
                    <a:pt x="1835" y="1786"/>
                  </a:cubicBezTo>
                  <a:lnTo>
                    <a:pt x="2297" y="335"/>
                  </a:lnTo>
                  <a:close/>
                  <a:moveTo>
                    <a:pt x="2297" y="0"/>
                  </a:moveTo>
                  <a:cubicBezTo>
                    <a:pt x="2263" y="0"/>
                    <a:pt x="2234" y="23"/>
                    <a:pt x="2223" y="56"/>
                  </a:cubicBezTo>
                  <a:lnTo>
                    <a:pt x="1699" y="1700"/>
                  </a:lnTo>
                  <a:lnTo>
                    <a:pt x="56" y="2224"/>
                  </a:lnTo>
                  <a:cubicBezTo>
                    <a:pt x="23" y="2234"/>
                    <a:pt x="0" y="2264"/>
                    <a:pt x="0" y="2297"/>
                  </a:cubicBezTo>
                  <a:cubicBezTo>
                    <a:pt x="0" y="2330"/>
                    <a:pt x="23" y="2360"/>
                    <a:pt x="56" y="2370"/>
                  </a:cubicBezTo>
                  <a:lnTo>
                    <a:pt x="1699" y="2894"/>
                  </a:lnTo>
                  <a:lnTo>
                    <a:pt x="2223" y="4537"/>
                  </a:lnTo>
                  <a:cubicBezTo>
                    <a:pt x="2234" y="4571"/>
                    <a:pt x="2263" y="4594"/>
                    <a:pt x="2297" y="4594"/>
                  </a:cubicBezTo>
                  <a:cubicBezTo>
                    <a:pt x="2333" y="4594"/>
                    <a:pt x="2363" y="4571"/>
                    <a:pt x="2373" y="4537"/>
                  </a:cubicBezTo>
                  <a:lnTo>
                    <a:pt x="2894" y="2894"/>
                  </a:lnTo>
                  <a:lnTo>
                    <a:pt x="4541" y="2370"/>
                  </a:lnTo>
                  <a:cubicBezTo>
                    <a:pt x="4570" y="2360"/>
                    <a:pt x="4593" y="2330"/>
                    <a:pt x="4593" y="2297"/>
                  </a:cubicBezTo>
                  <a:cubicBezTo>
                    <a:pt x="4593" y="2264"/>
                    <a:pt x="4570" y="2234"/>
                    <a:pt x="4541" y="2224"/>
                  </a:cubicBezTo>
                  <a:lnTo>
                    <a:pt x="2894" y="1700"/>
                  </a:lnTo>
                  <a:lnTo>
                    <a:pt x="2373" y="56"/>
                  </a:lnTo>
                  <a:cubicBezTo>
                    <a:pt x="2363" y="23"/>
                    <a:pt x="2333" y="0"/>
                    <a:pt x="2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1"/>
            <p:cNvSpPr/>
            <p:nvPr/>
          </p:nvSpPr>
          <p:spPr>
            <a:xfrm>
              <a:off x="5615931" y="637964"/>
              <a:ext cx="117109" cy="117066"/>
            </a:xfrm>
            <a:custGeom>
              <a:avLst/>
              <a:gdLst/>
              <a:ahLst/>
              <a:cxnLst/>
              <a:rect l="l" t="t" r="r" b="b"/>
              <a:pathLst>
                <a:path w="2690" h="2689" extrusionOk="0">
                  <a:moveTo>
                    <a:pt x="1345" y="0"/>
                  </a:moveTo>
                  <a:lnTo>
                    <a:pt x="1020" y="1019"/>
                  </a:lnTo>
                  <a:lnTo>
                    <a:pt x="1" y="1344"/>
                  </a:lnTo>
                  <a:lnTo>
                    <a:pt x="1020" y="1670"/>
                  </a:lnTo>
                  <a:lnTo>
                    <a:pt x="1345" y="2689"/>
                  </a:lnTo>
                  <a:lnTo>
                    <a:pt x="1667" y="1670"/>
                  </a:lnTo>
                  <a:lnTo>
                    <a:pt x="2690" y="1344"/>
                  </a:lnTo>
                  <a:lnTo>
                    <a:pt x="1667" y="1019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1"/>
            <p:cNvSpPr/>
            <p:nvPr/>
          </p:nvSpPr>
          <p:spPr>
            <a:xfrm>
              <a:off x="5612492" y="634481"/>
              <a:ext cx="123857" cy="123901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24" y="339"/>
                  </a:moveTo>
                  <a:lnTo>
                    <a:pt x="1673" y="1122"/>
                  </a:lnTo>
                  <a:cubicBezTo>
                    <a:pt x="1680" y="1145"/>
                    <a:pt x="1699" y="1165"/>
                    <a:pt x="1723" y="1172"/>
                  </a:cubicBezTo>
                  <a:lnTo>
                    <a:pt x="2510" y="1424"/>
                  </a:lnTo>
                  <a:lnTo>
                    <a:pt x="1723" y="1674"/>
                  </a:lnTo>
                  <a:cubicBezTo>
                    <a:pt x="1699" y="1683"/>
                    <a:pt x="1680" y="1700"/>
                    <a:pt x="1673" y="1727"/>
                  </a:cubicBezTo>
                  <a:lnTo>
                    <a:pt x="1424" y="2510"/>
                  </a:lnTo>
                  <a:lnTo>
                    <a:pt x="1172" y="1727"/>
                  </a:lnTo>
                  <a:cubicBezTo>
                    <a:pt x="1165" y="1700"/>
                    <a:pt x="1145" y="1683"/>
                    <a:pt x="1122" y="1674"/>
                  </a:cubicBezTo>
                  <a:lnTo>
                    <a:pt x="336" y="1424"/>
                  </a:lnTo>
                  <a:lnTo>
                    <a:pt x="1122" y="1172"/>
                  </a:lnTo>
                  <a:cubicBezTo>
                    <a:pt x="1145" y="1165"/>
                    <a:pt x="1165" y="1145"/>
                    <a:pt x="1172" y="1122"/>
                  </a:cubicBezTo>
                  <a:lnTo>
                    <a:pt x="1424" y="339"/>
                  </a:lnTo>
                  <a:close/>
                  <a:moveTo>
                    <a:pt x="1424" y="1"/>
                  </a:moveTo>
                  <a:cubicBezTo>
                    <a:pt x="1388" y="1"/>
                    <a:pt x="1358" y="24"/>
                    <a:pt x="1348" y="57"/>
                  </a:cubicBezTo>
                  <a:lnTo>
                    <a:pt x="1036" y="1036"/>
                  </a:lnTo>
                  <a:lnTo>
                    <a:pt x="54" y="1349"/>
                  </a:lnTo>
                  <a:cubicBezTo>
                    <a:pt x="23" y="1361"/>
                    <a:pt x="0" y="1392"/>
                    <a:pt x="0" y="1424"/>
                  </a:cubicBezTo>
                  <a:cubicBezTo>
                    <a:pt x="0" y="1458"/>
                    <a:pt x="23" y="1488"/>
                    <a:pt x="54" y="1498"/>
                  </a:cubicBezTo>
                  <a:lnTo>
                    <a:pt x="1036" y="1810"/>
                  </a:lnTo>
                  <a:lnTo>
                    <a:pt x="1348" y="2792"/>
                  </a:lnTo>
                  <a:cubicBezTo>
                    <a:pt x="1358" y="2825"/>
                    <a:pt x="1388" y="2845"/>
                    <a:pt x="1424" y="2845"/>
                  </a:cubicBezTo>
                  <a:cubicBezTo>
                    <a:pt x="1457" y="2845"/>
                    <a:pt x="1488" y="2825"/>
                    <a:pt x="1497" y="2792"/>
                  </a:cubicBezTo>
                  <a:lnTo>
                    <a:pt x="1809" y="1810"/>
                  </a:lnTo>
                  <a:lnTo>
                    <a:pt x="2792" y="1498"/>
                  </a:lnTo>
                  <a:cubicBezTo>
                    <a:pt x="2822" y="1488"/>
                    <a:pt x="2845" y="1458"/>
                    <a:pt x="2845" y="1424"/>
                  </a:cubicBezTo>
                  <a:cubicBezTo>
                    <a:pt x="2845" y="1392"/>
                    <a:pt x="2822" y="1361"/>
                    <a:pt x="2792" y="1349"/>
                  </a:cubicBezTo>
                  <a:lnTo>
                    <a:pt x="1809" y="1036"/>
                  </a:lnTo>
                  <a:lnTo>
                    <a:pt x="1497" y="57"/>
                  </a:lnTo>
                  <a:cubicBezTo>
                    <a:pt x="1488" y="24"/>
                    <a:pt x="1457" y="1"/>
                    <a:pt x="14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44"/>
          <p:cNvSpPr/>
          <p:nvPr/>
        </p:nvSpPr>
        <p:spPr>
          <a:xfrm>
            <a:off x="409800" y="178621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5" name="Google Shape;785;p44"/>
          <p:cNvSpPr txBox="1">
            <a:spLocks noGrp="1"/>
          </p:cNvSpPr>
          <p:nvPr>
            <p:ph type="title" idx="6"/>
          </p:nvPr>
        </p:nvSpPr>
        <p:spPr>
          <a:xfrm>
            <a:off x="409800" y="178621"/>
            <a:ext cx="8571468" cy="5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dirty="0"/>
              <a:t>Ex 1: Listen and read the conversations. Pay attention to the highlighted sentences.</a:t>
            </a:r>
            <a:endParaRPr sz="2000" b="0" dirty="0"/>
          </a:p>
        </p:txBody>
      </p:sp>
      <p:grpSp>
        <p:nvGrpSpPr>
          <p:cNvPr id="859" name="Google Shape;859;p44"/>
          <p:cNvGrpSpPr/>
          <p:nvPr/>
        </p:nvGrpSpPr>
        <p:grpSpPr>
          <a:xfrm rot="1516900">
            <a:off x="8305642" y="4185256"/>
            <a:ext cx="405184" cy="555345"/>
            <a:chOff x="2879700" y="5187000"/>
            <a:chExt cx="144225" cy="197675"/>
          </a:xfrm>
        </p:grpSpPr>
        <p:sp>
          <p:nvSpPr>
            <p:cNvPr id="860" name="Google Shape;860;p44"/>
            <p:cNvSpPr/>
            <p:nvPr/>
          </p:nvSpPr>
          <p:spPr>
            <a:xfrm>
              <a:off x="2903100" y="5209600"/>
              <a:ext cx="97400" cy="152475"/>
            </a:xfrm>
            <a:custGeom>
              <a:avLst/>
              <a:gdLst/>
              <a:ahLst/>
              <a:cxnLst/>
              <a:rect l="l" t="t" r="r" b="b"/>
              <a:pathLst>
                <a:path w="3896" h="6099" extrusionOk="0">
                  <a:moveTo>
                    <a:pt x="3142" y="0"/>
                  </a:moveTo>
                  <a:cubicBezTo>
                    <a:pt x="3137" y="0"/>
                    <a:pt x="3131" y="1"/>
                    <a:pt x="3126" y="2"/>
                  </a:cubicBezTo>
                  <a:cubicBezTo>
                    <a:pt x="3123" y="3"/>
                    <a:pt x="3120" y="3"/>
                    <a:pt x="3116" y="4"/>
                  </a:cubicBezTo>
                  <a:cubicBezTo>
                    <a:pt x="2015" y="378"/>
                    <a:pt x="1109" y="1144"/>
                    <a:pt x="605" y="2120"/>
                  </a:cubicBezTo>
                  <a:cubicBezTo>
                    <a:pt x="604" y="2121"/>
                    <a:pt x="604" y="2122"/>
                    <a:pt x="603" y="2123"/>
                  </a:cubicBezTo>
                  <a:cubicBezTo>
                    <a:pt x="576" y="2177"/>
                    <a:pt x="548" y="2230"/>
                    <a:pt x="523" y="2285"/>
                  </a:cubicBezTo>
                  <a:cubicBezTo>
                    <a:pt x="1" y="3420"/>
                    <a:pt x="198" y="5023"/>
                    <a:pt x="602" y="6032"/>
                  </a:cubicBezTo>
                  <a:cubicBezTo>
                    <a:pt x="618" y="6074"/>
                    <a:pt x="657" y="6098"/>
                    <a:pt x="700" y="6098"/>
                  </a:cubicBezTo>
                  <a:cubicBezTo>
                    <a:pt x="710" y="6098"/>
                    <a:pt x="720" y="6097"/>
                    <a:pt x="729" y="6094"/>
                  </a:cubicBezTo>
                  <a:cubicBezTo>
                    <a:pt x="1930" y="5732"/>
                    <a:pt x="2933" y="4825"/>
                    <a:pt x="3414" y="3668"/>
                  </a:cubicBezTo>
                  <a:cubicBezTo>
                    <a:pt x="3896" y="2511"/>
                    <a:pt x="3832" y="1160"/>
                    <a:pt x="3242" y="55"/>
                  </a:cubicBezTo>
                  <a:cubicBezTo>
                    <a:pt x="3242" y="54"/>
                    <a:pt x="3241" y="53"/>
                    <a:pt x="3241" y="52"/>
                  </a:cubicBezTo>
                  <a:cubicBezTo>
                    <a:pt x="3238" y="48"/>
                    <a:pt x="3234" y="44"/>
                    <a:pt x="3231" y="39"/>
                  </a:cubicBezTo>
                  <a:cubicBezTo>
                    <a:pt x="3226" y="33"/>
                    <a:pt x="3222" y="27"/>
                    <a:pt x="3216" y="23"/>
                  </a:cubicBezTo>
                  <a:cubicBezTo>
                    <a:pt x="3211" y="20"/>
                    <a:pt x="3207" y="18"/>
                    <a:pt x="3203" y="15"/>
                  </a:cubicBezTo>
                  <a:cubicBezTo>
                    <a:pt x="3196" y="11"/>
                    <a:pt x="3189" y="7"/>
                    <a:pt x="3181" y="4"/>
                  </a:cubicBezTo>
                  <a:cubicBezTo>
                    <a:pt x="3179" y="4"/>
                    <a:pt x="3177" y="2"/>
                    <a:pt x="3175" y="1"/>
                  </a:cubicBezTo>
                  <a:lnTo>
                    <a:pt x="3166" y="1"/>
                  </a:lnTo>
                  <a:cubicBezTo>
                    <a:pt x="3158" y="0"/>
                    <a:pt x="3151" y="0"/>
                    <a:pt x="3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4"/>
            <p:cNvSpPr/>
            <p:nvPr/>
          </p:nvSpPr>
          <p:spPr>
            <a:xfrm>
              <a:off x="2879700" y="5187000"/>
              <a:ext cx="144225" cy="197675"/>
            </a:xfrm>
            <a:custGeom>
              <a:avLst/>
              <a:gdLst/>
              <a:ahLst/>
              <a:cxnLst/>
              <a:rect l="l" t="t" r="r" b="b"/>
              <a:pathLst>
                <a:path w="5769" h="7907" extrusionOk="0">
                  <a:moveTo>
                    <a:pt x="3987" y="6"/>
                  </a:moveTo>
                  <a:lnTo>
                    <a:pt x="3985" y="7"/>
                  </a:lnTo>
                  <a:lnTo>
                    <a:pt x="3985" y="7"/>
                  </a:lnTo>
                  <a:cubicBezTo>
                    <a:pt x="3986" y="7"/>
                    <a:pt x="3987" y="6"/>
                    <a:pt x="3987" y="6"/>
                  </a:cubicBezTo>
                  <a:close/>
                  <a:moveTo>
                    <a:pt x="3654" y="2079"/>
                  </a:moveTo>
                  <a:lnTo>
                    <a:pt x="3654" y="2079"/>
                  </a:lnTo>
                  <a:cubicBezTo>
                    <a:pt x="3842" y="2784"/>
                    <a:pt x="3799" y="3547"/>
                    <a:pt x="3516" y="4225"/>
                  </a:cubicBezTo>
                  <a:cubicBezTo>
                    <a:pt x="3242" y="4883"/>
                    <a:pt x="2754" y="5438"/>
                    <a:pt x="2146" y="5803"/>
                  </a:cubicBezTo>
                  <a:cubicBezTo>
                    <a:pt x="1999" y="5049"/>
                    <a:pt x="1999" y="4176"/>
                    <a:pt x="2280" y="3567"/>
                  </a:cubicBezTo>
                  <a:cubicBezTo>
                    <a:pt x="2299" y="3524"/>
                    <a:pt x="2321" y="3483"/>
                    <a:pt x="2341" y="3442"/>
                  </a:cubicBezTo>
                  <a:lnTo>
                    <a:pt x="2346" y="3435"/>
                  </a:lnTo>
                  <a:lnTo>
                    <a:pt x="2358" y="3410"/>
                  </a:lnTo>
                  <a:cubicBezTo>
                    <a:pt x="2647" y="2866"/>
                    <a:pt x="3102" y="2404"/>
                    <a:pt x="3654" y="2079"/>
                  </a:cubicBezTo>
                  <a:close/>
                  <a:moveTo>
                    <a:pt x="4090" y="1"/>
                  </a:moveTo>
                  <a:cubicBezTo>
                    <a:pt x="4066" y="1"/>
                    <a:pt x="4042" y="2"/>
                    <a:pt x="4017" y="3"/>
                  </a:cubicBezTo>
                  <a:lnTo>
                    <a:pt x="3996" y="4"/>
                  </a:lnTo>
                  <a:cubicBezTo>
                    <a:pt x="3981" y="6"/>
                    <a:pt x="3967" y="7"/>
                    <a:pt x="3952" y="10"/>
                  </a:cubicBezTo>
                  <a:lnTo>
                    <a:pt x="3869" y="17"/>
                  </a:lnTo>
                  <a:lnTo>
                    <a:pt x="3762" y="53"/>
                  </a:lnTo>
                  <a:cubicBezTo>
                    <a:pt x="2451" y="498"/>
                    <a:pt x="1349" y="1430"/>
                    <a:pt x="738" y="2609"/>
                  </a:cubicBezTo>
                  <a:lnTo>
                    <a:pt x="717" y="2649"/>
                  </a:lnTo>
                  <a:cubicBezTo>
                    <a:pt x="690" y="2703"/>
                    <a:pt x="663" y="2757"/>
                    <a:pt x="639" y="2811"/>
                  </a:cubicBezTo>
                  <a:cubicBezTo>
                    <a:pt x="1" y="4196"/>
                    <a:pt x="209" y="6050"/>
                    <a:pt x="700" y="7274"/>
                  </a:cubicBezTo>
                  <a:cubicBezTo>
                    <a:pt x="854" y="7658"/>
                    <a:pt x="1222" y="7906"/>
                    <a:pt x="1636" y="7906"/>
                  </a:cubicBezTo>
                  <a:cubicBezTo>
                    <a:pt x="1736" y="7906"/>
                    <a:pt x="1836" y="7891"/>
                    <a:pt x="1927" y="7863"/>
                  </a:cubicBezTo>
                  <a:cubicBezTo>
                    <a:pt x="3383" y="7423"/>
                    <a:pt x="4600" y="6323"/>
                    <a:pt x="5185" y="4920"/>
                  </a:cubicBezTo>
                  <a:cubicBezTo>
                    <a:pt x="5769" y="3516"/>
                    <a:pt x="5690" y="1876"/>
                    <a:pt x="4976" y="534"/>
                  </a:cubicBezTo>
                  <a:lnTo>
                    <a:pt x="4914" y="422"/>
                  </a:lnTo>
                  <a:lnTo>
                    <a:pt x="4862" y="366"/>
                  </a:lnTo>
                  <a:cubicBezTo>
                    <a:pt x="4830" y="326"/>
                    <a:pt x="4783" y="275"/>
                    <a:pt x="4716" y="221"/>
                  </a:cubicBezTo>
                  <a:cubicBezTo>
                    <a:pt x="4678" y="191"/>
                    <a:pt x="4638" y="163"/>
                    <a:pt x="4593" y="137"/>
                  </a:cubicBezTo>
                  <a:cubicBezTo>
                    <a:pt x="4572" y="125"/>
                    <a:pt x="4550" y="114"/>
                    <a:pt x="4528" y="103"/>
                  </a:cubicBezTo>
                  <a:lnTo>
                    <a:pt x="4450" y="57"/>
                  </a:lnTo>
                  <a:lnTo>
                    <a:pt x="4320" y="27"/>
                  </a:lnTo>
                  <a:cubicBezTo>
                    <a:pt x="4268" y="15"/>
                    <a:pt x="4216" y="6"/>
                    <a:pt x="4162" y="3"/>
                  </a:cubicBezTo>
                  <a:cubicBezTo>
                    <a:pt x="4138" y="2"/>
                    <a:pt x="4114" y="1"/>
                    <a:pt x="40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2" name="Google Shape;862;p44"/>
            <p:cNvGrpSpPr/>
            <p:nvPr/>
          </p:nvGrpSpPr>
          <p:grpSpPr>
            <a:xfrm>
              <a:off x="2903113" y="5208625"/>
              <a:ext cx="97400" cy="152525"/>
              <a:chOff x="2683700" y="5216300"/>
              <a:chExt cx="97400" cy="152525"/>
            </a:xfrm>
          </p:grpSpPr>
          <p:sp>
            <p:nvSpPr>
              <p:cNvPr id="863" name="Google Shape;863;p44"/>
              <p:cNvSpPr/>
              <p:nvPr/>
            </p:nvSpPr>
            <p:spPr>
              <a:xfrm>
                <a:off x="2687000" y="5218925"/>
                <a:ext cx="91325" cy="147275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5891" extrusionOk="0">
                    <a:moveTo>
                      <a:pt x="3018" y="1"/>
                    </a:moveTo>
                    <a:cubicBezTo>
                      <a:pt x="1919" y="373"/>
                      <a:pt x="972" y="1172"/>
                      <a:pt x="487" y="2226"/>
                    </a:cubicBezTo>
                    <a:cubicBezTo>
                      <a:pt x="1" y="3279"/>
                      <a:pt x="136" y="4813"/>
                      <a:pt x="567" y="5890"/>
                    </a:cubicBezTo>
                    <a:cubicBezTo>
                      <a:pt x="1731" y="5539"/>
                      <a:pt x="2718" y="4647"/>
                      <a:pt x="3185" y="3524"/>
                    </a:cubicBezTo>
                    <a:cubicBezTo>
                      <a:pt x="3652" y="2402"/>
                      <a:pt x="3589" y="1073"/>
                      <a:pt x="3018" y="1"/>
                    </a:cubicBezTo>
                    <a:close/>
                  </a:path>
                </a:pathLst>
              </a:custGeom>
              <a:solidFill>
                <a:srgbClr val="80A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44"/>
              <p:cNvSpPr/>
              <p:nvPr/>
            </p:nvSpPr>
            <p:spPr>
              <a:xfrm>
                <a:off x="2683700" y="5216300"/>
                <a:ext cx="9740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6101" extrusionOk="0">
                    <a:moveTo>
                      <a:pt x="3099" y="235"/>
                    </a:moveTo>
                    <a:cubicBezTo>
                      <a:pt x="3619" y="1271"/>
                      <a:pt x="3665" y="2518"/>
                      <a:pt x="3221" y="3589"/>
                    </a:cubicBezTo>
                    <a:cubicBezTo>
                      <a:pt x="2775" y="4659"/>
                      <a:pt x="1860" y="5503"/>
                      <a:pt x="762" y="5865"/>
                    </a:cubicBezTo>
                    <a:cubicBezTo>
                      <a:pt x="398" y="4893"/>
                      <a:pt x="233" y="3420"/>
                      <a:pt x="714" y="2374"/>
                    </a:cubicBezTo>
                    <a:cubicBezTo>
                      <a:pt x="1164" y="1397"/>
                      <a:pt x="2030" y="622"/>
                      <a:pt x="3099" y="235"/>
                    </a:cubicBezTo>
                    <a:close/>
                    <a:moveTo>
                      <a:pt x="3150" y="0"/>
                    </a:moveTo>
                    <a:cubicBezTo>
                      <a:pt x="3139" y="0"/>
                      <a:pt x="3127" y="2"/>
                      <a:pt x="3116" y="6"/>
                    </a:cubicBezTo>
                    <a:cubicBezTo>
                      <a:pt x="1954" y="400"/>
                      <a:pt x="1009" y="1232"/>
                      <a:pt x="523" y="2286"/>
                    </a:cubicBezTo>
                    <a:cubicBezTo>
                      <a:pt x="1" y="3422"/>
                      <a:pt x="198" y="5025"/>
                      <a:pt x="601" y="6035"/>
                    </a:cubicBezTo>
                    <a:cubicBezTo>
                      <a:pt x="618" y="6075"/>
                      <a:pt x="657" y="6101"/>
                      <a:pt x="699" y="6101"/>
                    </a:cubicBezTo>
                    <a:cubicBezTo>
                      <a:pt x="710" y="6101"/>
                      <a:pt x="720" y="6099"/>
                      <a:pt x="730" y="6096"/>
                    </a:cubicBezTo>
                    <a:cubicBezTo>
                      <a:pt x="1930" y="5733"/>
                      <a:pt x="2933" y="4827"/>
                      <a:pt x="3414" y="3670"/>
                    </a:cubicBezTo>
                    <a:cubicBezTo>
                      <a:pt x="3896" y="2513"/>
                      <a:pt x="3832" y="1163"/>
                      <a:pt x="3242" y="56"/>
                    </a:cubicBezTo>
                    <a:cubicBezTo>
                      <a:pt x="3224" y="21"/>
                      <a:pt x="3188" y="0"/>
                      <a:pt x="3150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44"/>
              <p:cNvSpPr/>
              <p:nvPr/>
            </p:nvSpPr>
            <p:spPr>
              <a:xfrm>
                <a:off x="2698900" y="5216300"/>
                <a:ext cx="66475" cy="151025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6041" extrusionOk="0">
                    <a:moveTo>
                      <a:pt x="2541" y="0"/>
                    </a:moveTo>
                    <a:cubicBezTo>
                      <a:pt x="2494" y="0"/>
                      <a:pt x="2452" y="33"/>
                      <a:pt x="2440" y="80"/>
                    </a:cubicBezTo>
                    <a:cubicBezTo>
                      <a:pt x="1936" y="2137"/>
                      <a:pt x="1126" y="4088"/>
                      <a:pt x="31" y="5881"/>
                    </a:cubicBezTo>
                    <a:cubicBezTo>
                      <a:pt x="1" y="5931"/>
                      <a:pt x="16" y="5995"/>
                      <a:pt x="66" y="6026"/>
                    </a:cubicBezTo>
                    <a:cubicBezTo>
                      <a:pt x="83" y="6037"/>
                      <a:pt x="102" y="6041"/>
                      <a:pt x="120" y="6041"/>
                    </a:cubicBezTo>
                    <a:cubicBezTo>
                      <a:pt x="155" y="6041"/>
                      <a:pt x="191" y="6023"/>
                      <a:pt x="210" y="5991"/>
                    </a:cubicBezTo>
                    <a:cubicBezTo>
                      <a:pt x="1316" y="4179"/>
                      <a:pt x="2135" y="2208"/>
                      <a:pt x="2645" y="131"/>
                    </a:cubicBezTo>
                    <a:cubicBezTo>
                      <a:pt x="2658" y="74"/>
                      <a:pt x="2624" y="17"/>
                      <a:pt x="2567" y="4"/>
                    </a:cubicBezTo>
                    <a:cubicBezTo>
                      <a:pt x="2559" y="1"/>
                      <a:pt x="2550" y="0"/>
                      <a:pt x="2541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44"/>
              <p:cNvSpPr/>
              <p:nvPr/>
            </p:nvSpPr>
            <p:spPr>
              <a:xfrm>
                <a:off x="2698200" y="5267750"/>
                <a:ext cx="309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2092" extrusionOk="0">
                    <a:moveTo>
                      <a:pt x="120" y="1"/>
                    </a:moveTo>
                    <a:cubicBezTo>
                      <a:pt x="107" y="1"/>
                      <a:pt x="93" y="3"/>
                      <a:pt x="80" y="9"/>
                    </a:cubicBezTo>
                    <a:cubicBezTo>
                      <a:pt x="27" y="31"/>
                      <a:pt x="1" y="93"/>
                      <a:pt x="23" y="146"/>
                    </a:cubicBezTo>
                    <a:cubicBezTo>
                      <a:pt x="299" y="806"/>
                      <a:pt x="638" y="1445"/>
                      <a:pt x="1030" y="2044"/>
                    </a:cubicBezTo>
                    <a:cubicBezTo>
                      <a:pt x="1049" y="2075"/>
                      <a:pt x="1083" y="2091"/>
                      <a:pt x="1117" y="2091"/>
                    </a:cubicBezTo>
                    <a:cubicBezTo>
                      <a:pt x="1137" y="2091"/>
                      <a:pt x="1157" y="2086"/>
                      <a:pt x="1175" y="2075"/>
                    </a:cubicBezTo>
                    <a:cubicBezTo>
                      <a:pt x="1224" y="2043"/>
                      <a:pt x="1237" y="1978"/>
                      <a:pt x="1205" y="1929"/>
                    </a:cubicBezTo>
                    <a:cubicBezTo>
                      <a:pt x="821" y="1341"/>
                      <a:pt x="489" y="713"/>
                      <a:pt x="217" y="65"/>
                    </a:cubicBezTo>
                    <a:cubicBezTo>
                      <a:pt x="200" y="25"/>
                      <a:pt x="161" y="1"/>
                      <a:pt x="120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44"/>
              <p:cNvSpPr/>
              <p:nvPr/>
            </p:nvSpPr>
            <p:spPr>
              <a:xfrm>
                <a:off x="2736450" y="5269650"/>
                <a:ext cx="4082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975" extrusionOk="0">
                    <a:moveTo>
                      <a:pt x="1513" y="1"/>
                    </a:moveTo>
                    <a:cubicBezTo>
                      <a:pt x="1493" y="1"/>
                      <a:pt x="1472" y="7"/>
                      <a:pt x="1454" y="19"/>
                    </a:cubicBezTo>
                    <a:cubicBezTo>
                      <a:pt x="1038" y="303"/>
                      <a:pt x="584" y="590"/>
                      <a:pt x="84" y="771"/>
                    </a:cubicBezTo>
                    <a:cubicBezTo>
                      <a:pt x="29" y="790"/>
                      <a:pt x="0" y="850"/>
                      <a:pt x="20" y="905"/>
                    </a:cubicBezTo>
                    <a:cubicBezTo>
                      <a:pt x="35" y="948"/>
                      <a:pt x="76" y="975"/>
                      <a:pt x="119" y="975"/>
                    </a:cubicBezTo>
                    <a:cubicBezTo>
                      <a:pt x="130" y="975"/>
                      <a:pt x="143" y="973"/>
                      <a:pt x="154" y="968"/>
                    </a:cubicBezTo>
                    <a:cubicBezTo>
                      <a:pt x="678" y="780"/>
                      <a:pt x="1146" y="484"/>
                      <a:pt x="1573" y="193"/>
                    </a:cubicBezTo>
                    <a:cubicBezTo>
                      <a:pt x="1620" y="160"/>
                      <a:pt x="1633" y="95"/>
                      <a:pt x="1600" y="46"/>
                    </a:cubicBezTo>
                    <a:cubicBezTo>
                      <a:pt x="1579" y="17"/>
                      <a:pt x="1547" y="1"/>
                      <a:pt x="1513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EBD92D-C864-EF22-2F83-A51F4E249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3" y="934903"/>
            <a:ext cx="4943180" cy="364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1">
            <a:hlinkClick r:id="" action="ppaction://media"/>
            <a:extLst>
              <a:ext uri="{FF2B5EF4-FFF2-40B4-BE49-F238E27FC236}">
                <a16:creationId xmlns:a16="http://schemas.microsoft.com/office/drawing/2014/main" id="{E627E0DE-E4FA-9A5C-D785-7C65280A3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790" y="4385199"/>
            <a:ext cx="609600" cy="609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CED81E-C22A-19C4-CBD4-113D80CA2464}"/>
              </a:ext>
            </a:extLst>
          </p:cNvPr>
          <p:cNvSpPr txBox="1"/>
          <p:nvPr/>
        </p:nvSpPr>
        <p:spPr>
          <a:xfrm>
            <a:off x="1854530" y="1201118"/>
            <a:ext cx="2127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My eyes are tired.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75508A-94A2-9749-F6BA-0C80107BE0F8}"/>
              </a:ext>
            </a:extLst>
          </p:cNvPr>
          <p:cNvSpPr txBox="1"/>
          <p:nvPr/>
        </p:nvSpPr>
        <p:spPr>
          <a:xfrm>
            <a:off x="1208868" y="2185974"/>
            <a:ext cx="645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Yes.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44755E-EF6E-0411-9D4D-B35D40B89756}"/>
              </a:ext>
            </a:extLst>
          </p:cNvPr>
          <p:cNvSpPr txBox="1"/>
          <p:nvPr/>
        </p:nvSpPr>
        <p:spPr>
          <a:xfrm>
            <a:off x="736169" y="3569121"/>
            <a:ext cx="1510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Thank you.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0DE62A3-447E-3118-2ECF-D4252A17A5B6}"/>
              </a:ext>
            </a:extLst>
          </p:cNvPr>
          <p:cNvSpPr/>
          <p:nvPr/>
        </p:nvSpPr>
        <p:spPr>
          <a:xfrm>
            <a:off x="5452821" y="1201118"/>
            <a:ext cx="3419959" cy="984856"/>
          </a:xfrm>
          <a:prstGeom prst="roundRect">
            <a:avLst/>
          </a:prstGeom>
          <a:solidFill>
            <a:srgbClr val="FFE3AE"/>
          </a:solidFill>
          <a:ln w="28575">
            <a:solidFill>
              <a:schemeClr val="accent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does the boy give tips?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ADA78F-7BCF-F390-2DCA-1EEA4A7ABE48}"/>
              </a:ext>
            </a:extLst>
          </p:cNvPr>
          <p:cNvSpPr/>
          <p:nvPr/>
        </p:nvSpPr>
        <p:spPr>
          <a:xfrm>
            <a:off x="2480406" y="1866619"/>
            <a:ext cx="1287286" cy="3404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C4F965-7E60-91EE-82F7-F965D0BFB999}"/>
              </a:ext>
            </a:extLst>
          </p:cNvPr>
          <p:cNvSpPr txBox="1"/>
          <p:nvPr/>
        </p:nvSpPr>
        <p:spPr>
          <a:xfrm>
            <a:off x="2247154" y="1830219"/>
            <a:ext cx="2813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You can use eyedrops.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CDFCFA-FC0B-516D-1213-F4EA288FC275}"/>
              </a:ext>
            </a:extLst>
          </p:cNvPr>
          <p:cNvSpPr/>
          <p:nvPr/>
        </p:nvSpPr>
        <p:spPr>
          <a:xfrm>
            <a:off x="1798017" y="2758207"/>
            <a:ext cx="1433380" cy="3404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678222-971A-A265-11A5-097363792624}"/>
              </a:ext>
            </a:extLst>
          </p:cNvPr>
          <p:cNvSpPr txBox="1"/>
          <p:nvPr/>
        </p:nvSpPr>
        <p:spPr>
          <a:xfrm>
            <a:off x="5735311" y="2359321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 +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+ V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B3F9E8-4D0E-5767-F4A0-3A882932A0A5}"/>
              </a:ext>
            </a:extLst>
          </p:cNvPr>
          <p:cNvSpPr txBox="1"/>
          <p:nvPr/>
        </p:nvSpPr>
        <p:spPr>
          <a:xfrm>
            <a:off x="5735311" y="2933180"/>
            <a:ext cx="3300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 +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should/shouldn’t + V</a:t>
            </a:r>
          </a:p>
        </p:txBody>
      </p:sp>
      <p:grpSp>
        <p:nvGrpSpPr>
          <p:cNvPr id="26" name="Google Shape;1030;p47">
            <a:extLst>
              <a:ext uri="{FF2B5EF4-FFF2-40B4-BE49-F238E27FC236}">
                <a16:creationId xmlns:a16="http://schemas.microsoft.com/office/drawing/2014/main" id="{90D705C3-3435-ED9E-5BC2-57737A7224C6}"/>
              </a:ext>
            </a:extLst>
          </p:cNvPr>
          <p:cNvGrpSpPr/>
          <p:nvPr/>
        </p:nvGrpSpPr>
        <p:grpSpPr>
          <a:xfrm>
            <a:off x="5452821" y="2457308"/>
            <a:ext cx="275650" cy="280750"/>
            <a:chOff x="586438" y="2464935"/>
            <a:chExt cx="308002" cy="267099"/>
          </a:xfrm>
        </p:grpSpPr>
        <p:sp>
          <p:nvSpPr>
            <p:cNvPr id="27" name="Google Shape;1031;p47">
              <a:extLst>
                <a:ext uri="{FF2B5EF4-FFF2-40B4-BE49-F238E27FC236}">
                  <a16:creationId xmlns:a16="http://schemas.microsoft.com/office/drawing/2014/main" id="{022385FC-F419-E873-788C-917A8BBBAA18}"/>
                </a:ext>
              </a:extLst>
            </p:cNvPr>
            <p:cNvSpPr/>
            <p:nvPr/>
          </p:nvSpPr>
          <p:spPr>
            <a:xfrm>
              <a:off x="586438" y="24649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32;p47">
              <a:extLst>
                <a:ext uri="{FF2B5EF4-FFF2-40B4-BE49-F238E27FC236}">
                  <a16:creationId xmlns:a16="http://schemas.microsoft.com/office/drawing/2014/main" id="{B1FBB429-803D-A6E7-49D5-A219650F878A}"/>
                </a:ext>
              </a:extLst>
            </p:cNvPr>
            <p:cNvSpPr/>
            <p:nvPr/>
          </p:nvSpPr>
          <p:spPr>
            <a:xfrm>
              <a:off x="615252" y="25008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33;p47">
              <a:extLst>
                <a:ext uri="{FF2B5EF4-FFF2-40B4-BE49-F238E27FC236}">
                  <a16:creationId xmlns:a16="http://schemas.microsoft.com/office/drawing/2014/main" id="{26A1EEC8-6832-206A-38B6-287528DC1078}"/>
                </a:ext>
              </a:extLst>
            </p:cNvPr>
            <p:cNvSpPr/>
            <p:nvPr/>
          </p:nvSpPr>
          <p:spPr>
            <a:xfrm>
              <a:off x="610882" y="24959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34;p47">
              <a:extLst>
                <a:ext uri="{FF2B5EF4-FFF2-40B4-BE49-F238E27FC236}">
                  <a16:creationId xmlns:a16="http://schemas.microsoft.com/office/drawing/2014/main" id="{2ECB3DCF-4CDE-35F5-749F-D033E57CA296}"/>
                </a:ext>
              </a:extLst>
            </p:cNvPr>
            <p:cNvSpPr/>
            <p:nvPr/>
          </p:nvSpPr>
          <p:spPr>
            <a:xfrm>
              <a:off x="750555" y="25369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35;p47">
              <a:extLst>
                <a:ext uri="{FF2B5EF4-FFF2-40B4-BE49-F238E27FC236}">
                  <a16:creationId xmlns:a16="http://schemas.microsoft.com/office/drawing/2014/main" id="{ACE1A2CD-5D09-274E-D132-4130AFBCFB67}"/>
                </a:ext>
              </a:extLst>
            </p:cNvPr>
            <p:cNvSpPr/>
            <p:nvPr/>
          </p:nvSpPr>
          <p:spPr>
            <a:xfrm>
              <a:off x="745186" y="25321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1030;p47">
            <a:extLst>
              <a:ext uri="{FF2B5EF4-FFF2-40B4-BE49-F238E27FC236}">
                <a16:creationId xmlns:a16="http://schemas.microsoft.com/office/drawing/2014/main" id="{8BB570BB-397C-5F1D-3A01-0C94C498E7C4}"/>
              </a:ext>
            </a:extLst>
          </p:cNvPr>
          <p:cNvGrpSpPr/>
          <p:nvPr/>
        </p:nvGrpSpPr>
        <p:grpSpPr>
          <a:xfrm>
            <a:off x="5452821" y="3023637"/>
            <a:ext cx="275650" cy="280750"/>
            <a:chOff x="586438" y="2464935"/>
            <a:chExt cx="308002" cy="267099"/>
          </a:xfrm>
        </p:grpSpPr>
        <p:sp>
          <p:nvSpPr>
            <p:cNvPr id="42" name="Google Shape;1031;p47">
              <a:extLst>
                <a:ext uri="{FF2B5EF4-FFF2-40B4-BE49-F238E27FC236}">
                  <a16:creationId xmlns:a16="http://schemas.microsoft.com/office/drawing/2014/main" id="{C5AEF82E-2B1E-F965-5ADE-F77EF53D11CE}"/>
                </a:ext>
              </a:extLst>
            </p:cNvPr>
            <p:cNvSpPr/>
            <p:nvPr/>
          </p:nvSpPr>
          <p:spPr>
            <a:xfrm>
              <a:off x="586438" y="24649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32;p47">
              <a:extLst>
                <a:ext uri="{FF2B5EF4-FFF2-40B4-BE49-F238E27FC236}">
                  <a16:creationId xmlns:a16="http://schemas.microsoft.com/office/drawing/2014/main" id="{D122A178-FFED-B36D-E177-D8314400B58A}"/>
                </a:ext>
              </a:extLst>
            </p:cNvPr>
            <p:cNvSpPr/>
            <p:nvPr/>
          </p:nvSpPr>
          <p:spPr>
            <a:xfrm>
              <a:off x="615252" y="25008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33;p47">
              <a:extLst>
                <a:ext uri="{FF2B5EF4-FFF2-40B4-BE49-F238E27FC236}">
                  <a16:creationId xmlns:a16="http://schemas.microsoft.com/office/drawing/2014/main" id="{538993E0-D98B-FD83-AE08-690C219857E1}"/>
                </a:ext>
              </a:extLst>
            </p:cNvPr>
            <p:cNvSpPr/>
            <p:nvPr/>
          </p:nvSpPr>
          <p:spPr>
            <a:xfrm>
              <a:off x="610882" y="24959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34;p47">
              <a:extLst>
                <a:ext uri="{FF2B5EF4-FFF2-40B4-BE49-F238E27FC236}">
                  <a16:creationId xmlns:a16="http://schemas.microsoft.com/office/drawing/2014/main" id="{A413A882-D671-62C9-7021-391FAEE41E44}"/>
                </a:ext>
              </a:extLst>
            </p:cNvPr>
            <p:cNvSpPr/>
            <p:nvPr/>
          </p:nvSpPr>
          <p:spPr>
            <a:xfrm>
              <a:off x="750555" y="25369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5;p47">
              <a:extLst>
                <a:ext uri="{FF2B5EF4-FFF2-40B4-BE49-F238E27FC236}">
                  <a16:creationId xmlns:a16="http://schemas.microsoft.com/office/drawing/2014/main" id="{EC29EDF6-5017-D680-FA67-EC9F85F2E795}"/>
                </a:ext>
              </a:extLst>
            </p:cNvPr>
            <p:cNvSpPr/>
            <p:nvPr/>
          </p:nvSpPr>
          <p:spPr>
            <a:xfrm>
              <a:off x="745186" y="25321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56A32B32-BA2B-2551-84E1-0BFAF9F89579}"/>
              </a:ext>
            </a:extLst>
          </p:cNvPr>
          <p:cNvSpPr/>
          <p:nvPr/>
        </p:nvSpPr>
        <p:spPr>
          <a:xfrm>
            <a:off x="1348957" y="3058965"/>
            <a:ext cx="565084" cy="340463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12C565-EB16-47C3-338D-45B7720A89AB}"/>
              </a:ext>
            </a:extLst>
          </p:cNvPr>
          <p:cNvSpPr txBox="1"/>
          <p:nvPr/>
        </p:nvSpPr>
        <p:spPr>
          <a:xfrm>
            <a:off x="1075740" y="2716611"/>
            <a:ext cx="2389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And you shouldn’t read in dim light.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36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0" grpId="0" animBg="1"/>
      <p:bldP spid="20" grpId="3" animBg="1"/>
      <p:bldP spid="21" grpId="0" animBg="1"/>
      <p:bldP spid="22" grpId="0" animBg="1"/>
      <p:bldP spid="23" grpId="0"/>
      <p:bldP spid="23" grpId="1"/>
      <p:bldP spid="25" grpId="0"/>
      <p:bldP spid="25" grpId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3"/>
          <p:cNvSpPr/>
          <p:nvPr/>
        </p:nvSpPr>
        <p:spPr>
          <a:xfrm>
            <a:off x="409800" y="155604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6" name="Google Shape;716;p43"/>
          <p:cNvGrpSpPr/>
          <p:nvPr/>
        </p:nvGrpSpPr>
        <p:grpSpPr>
          <a:xfrm>
            <a:off x="571805" y="597854"/>
            <a:ext cx="540234" cy="463036"/>
            <a:chOff x="8332205" y="2939798"/>
            <a:chExt cx="540234" cy="463036"/>
          </a:xfrm>
        </p:grpSpPr>
        <p:sp>
          <p:nvSpPr>
            <p:cNvPr id="717" name="Google Shape;717;p43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3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3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3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3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3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3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3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3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3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43"/>
          <p:cNvGrpSpPr/>
          <p:nvPr/>
        </p:nvGrpSpPr>
        <p:grpSpPr>
          <a:xfrm rot="1516942">
            <a:off x="8302068" y="4064589"/>
            <a:ext cx="540253" cy="740472"/>
            <a:chOff x="2879700" y="5187000"/>
            <a:chExt cx="144225" cy="197675"/>
          </a:xfrm>
        </p:grpSpPr>
        <p:sp>
          <p:nvSpPr>
            <p:cNvPr id="731" name="Google Shape;731;p43"/>
            <p:cNvSpPr/>
            <p:nvPr/>
          </p:nvSpPr>
          <p:spPr>
            <a:xfrm>
              <a:off x="2903100" y="5209600"/>
              <a:ext cx="97400" cy="152475"/>
            </a:xfrm>
            <a:custGeom>
              <a:avLst/>
              <a:gdLst/>
              <a:ahLst/>
              <a:cxnLst/>
              <a:rect l="l" t="t" r="r" b="b"/>
              <a:pathLst>
                <a:path w="3896" h="6099" extrusionOk="0">
                  <a:moveTo>
                    <a:pt x="3142" y="0"/>
                  </a:moveTo>
                  <a:cubicBezTo>
                    <a:pt x="3137" y="0"/>
                    <a:pt x="3131" y="1"/>
                    <a:pt x="3126" y="2"/>
                  </a:cubicBezTo>
                  <a:cubicBezTo>
                    <a:pt x="3123" y="3"/>
                    <a:pt x="3120" y="3"/>
                    <a:pt x="3116" y="4"/>
                  </a:cubicBezTo>
                  <a:cubicBezTo>
                    <a:pt x="2015" y="378"/>
                    <a:pt x="1109" y="1144"/>
                    <a:pt x="605" y="2120"/>
                  </a:cubicBezTo>
                  <a:cubicBezTo>
                    <a:pt x="604" y="2121"/>
                    <a:pt x="604" y="2122"/>
                    <a:pt x="603" y="2123"/>
                  </a:cubicBezTo>
                  <a:cubicBezTo>
                    <a:pt x="576" y="2177"/>
                    <a:pt x="548" y="2230"/>
                    <a:pt x="523" y="2285"/>
                  </a:cubicBezTo>
                  <a:cubicBezTo>
                    <a:pt x="1" y="3420"/>
                    <a:pt x="198" y="5023"/>
                    <a:pt x="602" y="6032"/>
                  </a:cubicBezTo>
                  <a:cubicBezTo>
                    <a:pt x="618" y="6074"/>
                    <a:pt x="657" y="6098"/>
                    <a:pt x="700" y="6098"/>
                  </a:cubicBezTo>
                  <a:cubicBezTo>
                    <a:pt x="710" y="6098"/>
                    <a:pt x="720" y="6097"/>
                    <a:pt x="729" y="6094"/>
                  </a:cubicBezTo>
                  <a:cubicBezTo>
                    <a:pt x="1930" y="5732"/>
                    <a:pt x="2933" y="4825"/>
                    <a:pt x="3414" y="3668"/>
                  </a:cubicBezTo>
                  <a:cubicBezTo>
                    <a:pt x="3896" y="2511"/>
                    <a:pt x="3832" y="1160"/>
                    <a:pt x="3242" y="55"/>
                  </a:cubicBezTo>
                  <a:cubicBezTo>
                    <a:pt x="3242" y="54"/>
                    <a:pt x="3241" y="53"/>
                    <a:pt x="3241" y="52"/>
                  </a:cubicBezTo>
                  <a:cubicBezTo>
                    <a:pt x="3238" y="48"/>
                    <a:pt x="3234" y="44"/>
                    <a:pt x="3231" y="39"/>
                  </a:cubicBezTo>
                  <a:cubicBezTo>
                    <a:pt x="3226" y="33"/>
                    <a:pt x="3222" y="27"/>
                    <a:pt x="3216" y="23"/>
                  </a:cubicBezTo>
                  <a:cubicBezTo>
                    <a:pt x="3211" y="20"/>
                    <a:pt x="3207" y="18"/>
                    <a:pt x="3203" y="15"/>
                  </a:cubicBezTo>
                  <a:cubicBezTo>
                    <a:pt x="3196" y="11"/>
                    <a:pt x="3189" y="7"/>
                    <a:pt x="3181" y="4"/>
                  </a:cubicBezTo>
                  <a:cubicBezTo>
                    <a:pt x="3179" y="4"/>
                    <a:pt x="3177" y="2"/>
                    <a:pt x="3175" y="1"/>
                  </a:cubicBezTo>
                  <a:lnTo>
                    <a:pt x="3166" y="1"/>
                  </a:lnTo>
                  <a:cubicBezTo>
                    <a:pt x="3158" y="0"/>
                    <a:pt x="3151" y="0"/>
                    <a:pt x="3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3"/>
            <p:cNvSpPr/>
            <p:nvPr/>
          </p:nvSpPr>
          <p:spPr>
            <a:xfrm>
              <a:off x="2879700" y="5187000"/>
              <a:ext cx="144225" cy="197675"/>
            </a:xfrm>
            <a:custGeom>
              <a:avLst/>
              <a:gdLst/>
              <a:ahLst/>
              <a:cxnLst/>
              <a:rect l="l" t="t" r="r" b="b"/>
              <a:pathLst>
                <a:path w="5769" h="7907" extrusionOk="0">
                  <a:moveTo>
                    <a:pt x="3987" y="6"/>
                  </a:moveTo>
                  <a:lnTo>
                    <a:pt x="3985" y="7"/>
                  </a:lnTo>
                  <a:lnTo>
                    <a:pt x="3985" y="7"/>
                  </a:lnTo>
                  <a:cubicBezTo>
                    <a:pt x="3986" y="7"/>
                    <a:pt x="3987" y="6"/>
                    <a:pt x="3987" y="6"/>
                  </a:cubicBezTo>
                  <a:close/>
                  <a:moveTo>
                    <a:pt x="3654" y="2079"/>
                  </a:moveTo>
                  <a:lnTo>
                    <a:pt x="3654" y="2079"/>
                  </a:lnTo>
                  <a:cubicBezTo>
                    <a:pt x="3842" y="2784"/>
                    <a:pt x="3799" y="3547"/>
                    <a:pt x="3516" y="4225"/>
                  </a:cubicBezTo>
                  <a:cubicBezTo>
                    <a:pt x="3242" y="4883"/>
                    <a:pt x="2754" y="5438"/>
                    <a:pt x="2146" y="5803"/>
                  </a:cubicBezTo>
                  <a:cubicBezTo>
                    <a:pt x="1999" y="5049"/>
                    <a:pt x="1999" y="4176"/>
                    <a:pt x="2280" y="3567"/>
                  </a:cubicBezTo>
                  <a:cubicBezTo>
                    <a:pt x="2299" y="3524"/>
                    <a:pt x="2321" y="3483"/>
                    <a:pt x="2341" y="3442"/>
                  </a:cubicBezTo>
                  <a:lnTo>
                    <a:pt x="2346" y="3435"/>
                  </a:lnTo>
                  <a:lnTo>
                    <a:pt x="2358" y="3410"/>
                  </a:lnTo>
                  <a:cubicBezTo>
                    <a:pt x="2647" y="2866"/>
                    <a:pt x="3102" y="2404"/>
                    <a:pt x="3654" y="2079"/>
                  </a:cubicBezTo>
                  <a:close/>
                  <a:moveTo>
                    <a:pt x="4090" y="1"/>
                  </a:moveTo>
                  <a:cubicBezTo>
                    <a:pt x="4066" y="1"/>
                    <a:pt x="4042" y="2"/>
                    <a:pt x="4017" y="3"/>
                  </a:cubicBezTo>
                  <a:lnTo>
                    <a:pt x="3996" y="4"/>
                  </a:lnTo>
                  <a:cubicBezTo>
                    <a:pt x="3981" y="6"/>
                    <a:pt x="3967" y="7"/>
                    <a:pt x="3952" y="10"/>
                  </a:cubicBezTo>
                  <a:lnTo>
                    <a:pt x="3869" y="17"/>
                  </a:lnTo>
                  <a:lnTo>
                    <a:pt x="3762" y="53"/>
                  </a:lnTo>
                  <a:cubicBezTo>
                    <a:pt x="2451" y="498"/>
                    <a:pt x="1349" y="1430"/>
                    <a:pt x="738" y="2609"/>
                  </a:cubicBezTo>
                  <a:lnTo>
                    <a:pt x="717" y="2649"/>
                  </a:lnTo>
                  <a:cubicBezTo>
                    <a:pt x="690" y="2703"/>
                    <a:pt x="663" y="2757"/>
                    <a:pt x="639" y="2811"/>
                  </a:cubicBezTo>
                  <a:cubicBezTo>
                    <a:pt x="1" y="4196"/>
                    <a:pt x="209" y="6050"/>
                    <a:pt x="700" y="7274"/>
                  </a:cubicBezTo>
                  <a:cubicBezTo>
                    <a:pt x="854" y="7658"/>
                    <a:pt x="1222" y="7906"/>
                    <a:pt x="1636" y="7906"/>
                  </a:cubicBezTo>
                  <a:cubicBezTo>
                    <a:pt x="1736" y="7906"/>
                    <a:pt x="1836" y="7891"/>
                    <a:pt x="1927" y="7863"/>
                  </a:cubicBezTo>
                  <a:cubicBezTo>
                    <a:pt x="3383" y="7423"/>
                    <a:pt x="4600" y="6323"/>
                    <a:pt x="5185" y="4920"/>
                  </a:cubicBezTo>
                  <a:cubicBezTo>
                    <a:pt x="5769" y="3516"/>
                    <a:pt x="5690" y="1876"/>
                    <a:pt x="4976" y="534"/>
                  </a:cubicBezTo>
                  <a:lnTo>
                    <a:pt x="4914" y="422"/>
                  </a:lnTo>
                  <a:lnTo>
                    <a:pt x="4862" y="366"/>
                  </a:lnTo>
                  <a:cubicBezTo>
                    <a:pt x="4830" y="326"/>
                    <a:pt x="4783" y="275"/>
                    <a:pt x="4716" y="221"/>
                  </a:cubicBezTo>
                  <a:cubicBezTo>
                    <a:pt x="4678" y="191"/>
                    <a:pt x="4638" y="163"/>
                    <a:pt x="4593" y="137"/>
                  </a:cubicBezTo>
                  <a:cubicBezTo>
                    <a:pt x="4572" y="125"/>
                    <a:pt x="4550" y="114"/>
                    <a:pt x="4528" y="103"/>
                  </a:cubicBezTo>
                  <a:lnTo>
                    <a:pt x="4450" y="57"/>
                  </a:lnTo>
                  <a:lnTo>
                    <a:pt x="4320" y="27"/>
                  </a:lnTo>
                  <a:cubicBezTo>
                    <a:pt x="4268" y="15"/>
                    <a:pt x="4216" y="6"/>
                    <a:pt x="4162" y="3"/>
                  </a:cubicBezTo>
                  <a:cubicBezTo>
                    <a:pt x="4138" y="2"/>
                    <a:pt x="4114" y="1"/>
                    <a:pt x="40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3" name="Google Shape;733;p43"/>
            <p:cNvGrpSpPr/>
            <p:nvPr/>
          </p:nvGrpSpPr>
          <p:grpSpPr>
            <a:xfrm>
              <a:off x="2903113" y="5208625"/>
              <a:ext cx="97400" cy="152525"/>
              <a:chOff x="2683700" y="5216300"/>
              <a:chExt cx="97400" cy="152525"/>
            </a:xfrm>
          </p:grpSpPr>
          <p:sp>
            <p:nvSpPr>
              <p:cNvPr id="734" name="Google Shape;734;p43"/>
              <p:cNvSpPr/>
              <p:nvPr/>
            </p:nvSpPr>
            <p:spPr>
              <a:xfrm>
                <a:off x="2687000" y="5218925"/>
                <a:ext cx="91325" cy="147275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5891" extrusionOk="0">
                    <a:moveTo>
                      <a:pt x="3018" y="1"/>
                    </a:moveTo>
                    <a:cubicBezTo>
                      <a:pt x="1919" y="373"/>
                      <a:pt x="972" y="1172"/>
                      <a:pt x="487" y="2226"/>
                    </a:cubicBezTo>
                    <a:cubicBezTo>
                      <a:pt x="1" y="3279"/>
                      <a:pt x="136" y="4813"/>
                      <a:pt x="567" y="5890"/>
                    </a:cubicBezTo>
                    <a:cubicBezTo>
                      <a:pt x="1731" y="5539"/>
                      <a:pt x="2718" y="4647"/>
                      <a:pt x="3185" y="3524"/>
                    </a:cubicBezTo>
                    <a:cubicBezTo>
                      <a:pt x="3652" y="2402"/>
                      <a:pt x="3589" y="1073"/>
                      <a:pt x="3018" y="1"/>
                    </a:cubicBezTo>
                    <a:close/>
                  </a:path>
                </a:pathLst>
              </a:custGeom>
              <a:solidFill>
                <a:srgbClr val="80A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43"/>
              <p:cNvSpPr/>
              <p:nvPr/>
            </p:nvSpPr>
            <p:spPr>
              <a:xfrm>
                <a:off x="2683700" y="5216300"/>
                <a:ext cx="97400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3896" h="6101" extrusionOk="0">
                    <a:moveTo>
                      <a:pt x="3099" y="235"/>
                    </a:moveTo>
                    <a:cubicBezTo>
                      <a:pt x="3619" y="1271"/>
                      <a:pt x="3665" y="2518"/>
                      <a:pt x="3221" y="3589"/>
                    </a:cubicBezTo>
                    <a:cubicBezTo>
                      <a:pt x="2775" y="4659"/>
                      <a:pt x="1860" y="5503"/>
                      <a:pt x="762" y="5865"/>
                    </a:cubicBezTo>
                    <a:cubicBezTo>
                      <a:pt x="398" y="4893"/>
                      <a:pt x="233" y="3420"/>
                      <a:pt x="714" y="2374"/>
                    </a:cubicBezTo>
                    <a:cubicBezTo>
                      <a:pt x="1164" y="1397"/>
                      <a:pt x="2030" y="622"/>
                      <a:pt x="3099" y="235"/>
                    </a:cubicBezTo>
                    <a:close/>
                    <a:moveTo>
                      <a:pt x="3150" y="0"/>
                    </a:moveTo>
                    <a:cubicBezTo>
                      <a:pt x="3139" y="0"/>
                      <a:pt x="3127" y="2"/>
                      <a:pt x="3116" y="6"/>
                    </a:cubicBezTo>
                    <a:cubicBezTo>
                      <a:pt x="1954" y="400"/>
                      <a:pt x="1009" y="1232"/>
                      <a:pt x="523" y="2286"/>
                    </a:cubicBezTo>
                    <a:cubicBezTo>
                      <a:pt x="1" y="3422"/>
                      <a:pt x="198" y="5025"/>
                      <a:pt x="601" y="6035"/>
                    </a:cubicBezTo>
                    <a:cubicBezTo>
                      <a:pt x="618" y="6075"/>
                      <a:pt x="657" y="6101"/>
                      <a:pt x="699" y="6101"/>
                    </a:cubicBezTo>
                    <a:cubicBezTo>
                      <a:pt x="710" y="6101"/>
                      <a:pt x="720" y="6099"/>
                      <a:pt x="730" y="6096"/>
                    </a:cubicBezTo>
                    <a:cubicBezTo>
                      <a:pt x="1930" y="5733"/>
                      <a:pt x="2933" y="4827"/>
                      <a:pt x="3414" y="3670"/>
                    </a:cubicBezTo>
                    <a:cubicBezTo>
                      <a:pt x="3896" y="2513"/>
                      <a:pt x="3832" y="1163"/>
                      <a:pt x="3242" y="56"/>
                    </a:cubicBezTo>
                    <a:cubicBezTo>
                      <a:pt x="3224" y="21"/>
                      <a:pt x="3188" y="0"/>
                      <a:pt x="3150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43"/>
              <p:cNvSpPr/>
              <p:nvPr/>
            </p:nvSpPr>
            <p:spPr>
              <a:xfrm>
                <a:off x="2698900" y="5216300"/>
                <a:ext cx="66475" cy="151025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6041" extrusionOk="0">
                    <a:moveTo>
                      <a:pt x="2541" y="0"/>
                    </a:moveTo>
                    <a:cubicBezTo>
                      <a:pt x="2494" y="0"/>
                      <a:pt x="2452" y="33"/>
                      <a:pt x="2440" y="80"/>
                    </a:cubicBezTo>
                    <a:cubicBezTo>
                      <a:pt x="1936" y="2137"/>
                      <a:pt x="1126" y="4088"/>
                      <a:pt x="31" y="5881"/>
                    </a:cubicBezTo>
                    <a:cubicBezTo>
                      <a:pt x="1" y="5931"/>
                      <a:pt x="16" y="5995"/>
                      <a:pt x="66" y="6026"/>
                    </a:cubicBezTo>
                    <a:cubicBezTo>
                      <a:pt x="83" y="6037"/>
                      <a:pt x="102" y="6041"/>
                      <a:pt x="120" y="6041"/>
                    </a:cubicBezTo>
                    <a:cubicBezTo>
                      <a:pt x="155" y="6041"/>
                      <a:pt x="191" y="6023"/>
                      <a:pt x="210" y="5991"/>
                    </a:cubicBezTo>
                    <a:cubicBezTo>
                      <a:pt x="1316" y="4179"/>
                      <a:pt x="2135" y="2208"/>
                      <a:pt x="2645" y="131"/>
                    </a:cubicBezTo>
                    <a:cubicBezTo>
                      <a:pt x="2658" y="74"/>
                      <a:pt x="2624" y="17"/>
                      <a:pt x="2567" y="4"/>
                    </a:cubicBezTo>
                    <a:cubicBezTo>
                      <a:pt x="2559" y="1"/>
                      <a:pt x="2550" y="0"/>
                      <a:pt x="2541" y="0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43"/>
              <p:cNvSpPr/>
              <p:nvPr/>
            </p:nvSpPr>
            <p:spPr>
              <a:xfrm>
                <a:off x="2698200" y="5267750"/>
                <a:ext cx="3095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1238" h="2092" extrusionOk="0">
                    <a:moveTo>
                      <a:pt x="120" y="1"/>
                    </a:moveTo>
                    <a:cubicBezTo>
                      <a:pt x="107" y="1"/>
                      <a:pt x="93" y="3"/>
                      <a:pt x="80" y="9"/>
                    </a:cubicBezTo>
                    <a:cubicBezTo>
                      <a:pt x="27" y="31"/>
                      <a:pt x="1" y="93"/>
                      <a:pt x="23" y="146"/>
                    </a:cubicBezTo>
                    <a:cubicBezTo>
                      <a:pt x="299" y="806"/>
                      <a:pt x="638" y="1445"/>
                      <a:pt x="1030" y="2044"/>
                    </a:cubicBezTo>
                    <a:cubicBezTo>
                      <a:pt x="1049" y="2075"/>
                      <a:pt x="1083" y="2091"/>
                      <a:pt x="1117" y="2091"/>
                    </a:cubicBezTo>
                    <a:cubicBezTo>
                      <a:pt x="1137" y="2091"/>
                      <a:pt x="1157" y="2086"/>
                      <a:pt x="1175" y="2075"/>
                    </a:cubicBezTo>
                    <a:cubicBezTo>
                      <a:pt x="1224" y="2043"/>
                      <a:pt x="1237" y="1978"/>
                      <a:pt x="1205" y="1929"/>
                    </a:cubicBezTo>
                    <a:cubicBezTo>
                      <a:pt x="821" y="1341"/>
                      <a:pt x="489" y="713"/>
                      <a:pt x="217" y="65"/>
                    </a:cubicBezTo>
                    <a:cubicBezTo>
                      <a:pt x="200" y="25"/>
                      <a:pt x="161" y="1"/>
                      <a:pt x="120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43"/>
              <p:cNvSpPr/>
              <p:nvPr/>
            </p:nvSpPr>
            <p:spPr>
              <a:xfrm>
                <a:off x="2736450" y="5269650"/>
                <a:ext cx="40825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975" extrusionOk="0">
                    <a:moveTo>
                      <a:pt x="1513" y="1"/>
                    </a:moveTo>
                    <a:cubicBezTo>
                      <a:pt x="1493" y="1"/>
                      <a:pt x="1472" y="7"/>
                      <a:pt x="1454" y="19"/>
                    </a:cubicBezTo>
                    <a:cubicBezTo>
                      <a:pt x="1038" y="303"/>
                      <a:pt x="584" y="590"/>
                      <a:pt x="84" y="771"/>
                    </a:cubicBezTo>
                    <a:cubicBezTo>
                      <a:pt x="29" y="790"/>
                      <a:pt x="0" y="850"/>
                      <a:pt x="20" y="905"/>
                    </a:cubicBezTo>
                    <a:cubicBezTo>
                      <a:pt x="35" y="948"/>
                      <a:pt x="76" y="975"/>
                      <a:pt x="119" y="975"/>
                    </a:cubicBezTo>
                    <a:cubicBezTo>
                      <a:pt x="130" y="975"/>
                      <a:pt x="143" y="973"/>
                      <a:pt x="154" y="968"/>
                    </a:cubicBezTo>
                    <a:cubicBezTo>
                      <a:pt x="678" y="780"/>
                      <a:pt x="1146" y="484"/>
                      <a:pt x="1573" y="193"/>
                    </a:cubicBezTo>
                    <a:cubicBezTo>
                      <a:pt x="1620" y="160"/>
                      <a:pt x="1633" y="95"/>
                      <a:pt x="1600" y="46"/>
                    </a:cubicBezTo>
                    <a:cubicBezTo>
                      <a:pt x="1579" y="17"/>
                      <a:pt x="1547" y="1"/>
                      <a:pt x="1513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" name="Google Shape;785;p44">
            <a:extLst>
              <a:ext uri="{FF2B5EF4-FFF2-40B4-BE49-F238E27FC236}">
                <a16:creationId xmlns:a16="http://schemas.microsoft.com/office/drawing/2014/main" id="{E259416A-1119-E398-C572-E834DCB7135D}"/>
              </a:ext>
            </a:extLst>
          </p:cNvPr>
          <p:cNvSpPr txBox="1">
            <a:spLocks/>
          </p:cNvSpPr>
          <p:nvPr/>
        </p:nvSpPr>
        <p:spPr>
          <a:xfrm>
            <a:off x="490181" y="157264"/>
            <a:ext cx="8571468" cy="524400"/>
          </a:xfrm>
          <a:prstGeom prst="rect">
            <a:avLst/>
          </a:prstGeom>
          <a:noFill/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Londrina Solid" panose="020B0604020202020204" charset="0"/>
              </a:rPr>
              <a:t>Ex 2: Work in pairs. Make similar conversations for the health problems below.</a:t>
            </a:r>
          </a:p>
        </p:txBody>
      </p:sp>
      <p:pic>
        <p:nvPicPr>
          <p:cNvPr id="2050" name="Picture 2" descr="Zoom Fatigue Is Worse For Women — Here's Why">
            <a:extLst>
              <a:ext uri="{FF2B5EF4-FFF2-40B4-BE49-F238E27FC236}">
                <a16:creationId xmlns:a16="http://schemas.microsoft.com/office/drawing/2014/main" id="{378E10AA-9FAC-D633-7193-2635E2525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40" y="1109784"/>
            <a:ext cx="2669139" cy="177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4C7B49-BF57-03CC-D45E-40B3A1514117}"/>
              </a:ext>
            </a:extLst>
          </p:cNvPr>
          <p:cNvSpPr txBox="1"/>
          <p:nvPr/>
        </p:nvSpPr>
        <p:spPr>
          <a:xfrm>
            <a:off x="3162851" y="769800"/>
            <a:ext cx="1654566" cy="865769"/>
          </a:xfrm>
          <a:prstGeom prst="cloudCallout">
            <a:avLst>
              <a:gd name="adj1" fmla="val -39874"/>
              <a:gd name="adj2" fmla="val 58406"/>
            </a:avLst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I’m tired.</a:t>
            </a:r>
          </a:p>
        </p:txBody>
      </p:sp>
      <p:pic>
        <p:nvPicPr>
          <p:cNvPr id="2052" name="Picture 4" descr="Acne | Laser &amp; Skin Surgery Center CA | Sacramento CA">
            <a:extLst>
              <a:ext uri="{FF2B5EF4-FFF2-40B4-BE49-F238E27FC236}">
                <a16:creationId xmlns:a16="http://schemas.microsoft.com/office/drawing/2014/main" id="{34B77D11-BE5C-B8C8-E444-921E8F3F7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67" y="1155966"/>
            <a:ext cx="1896444" cy="166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40095C-E439-0E83-2BBA-A1A8B1978ECA}"/>
              </a:ext>
            </a:extLst>
          </p:cNvPr>
          <p:cNvSpPr txBox="1"/>
          <p:nvPr/>
        </p:nvSpPr>
        <p:spPr>
          <a:xfrm>
            <a:off x="6591188" y="793791"/>
            <a:ext cx="1981007" cy="865769"/>
          </a:xfrm>
          <a:prstGeom prst="cloudCallout">
            <a:avLst>
              <a:gd name="adj1" fmla="val -39874"/>
              <a:gd name="adj2" fmla="val 58406"/>
            </a:avLst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have acne.</a:t>
            </a:r>
          </a:p>
        </p:txBody>
      </p:sp>
      <p:pic>
        <p:nvPicPr>
          <p:cNvPr id="17" name="Picture 2" descr="54,538 Dry Hands Stock Photos, Pictures &amp;amp; Royalty-Free Images - iStock">
            <a:extLst>
              <a:ext uri="{FF2B5EF4-FFF2-40B4-BE49-F238E27FC236}">
                <a16:creationId xmlns:a16="http://schemas.microsoft.com/office/drawing/2014/main" id="{4C1F10F8-BB47-932F-A8FA-2351A60F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90" y="3228471"/>
            <a:ext cx="2181219" cy="166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F258A56-B489-C709-4C36-EC0490332705}"/>
              </a:ext>
            </a:extLst>
          </p:cNvPr>
          <p:cNvSpPr txBox="1"/>
          <p:nvPr/>
        </p:nvSpPr>
        <p:spPr>
          <a:xfrm>
            <a:off x="5301101" y="3014971"/>
            <a:ext cx="2181219" cy="983873"/>
          </a:xfrm>
          <a:prstGeom prst="cloudCallout">
            <a:avLst>
              <a:gd name="adj1" fmla="val -47023"/>
              <a:gd name="adj2" fmla="val 44945"/>
            </a:avLst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My hands are chapped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2054" name="Picture 6" descr="Expressions to use in a speaking test (presentation/interaction)- B2-C2 –  natalialzam">
            <a:extLst>
              <a:ext uri="{FF2B5EF4-FFF2-40B4-BE49-F238E27FC236}">
                <a16:creationId xmlns:a16="http://schemas.microsoft.com/office/drawing/2014/main" id="{84530E57-E5C6-6D7C-F931-BC453477E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0" b="89978" l="5751" r="96326">
                        <a14:foregroundMark x1="17252" y1="24053" x2="17252" y2="24053"/>
                        <a14:foregroundMark x1="12620" y1="25835" x2="12620" y2="25835"/>
                        <a14:foregroundMark x1="12620" y1="25835" x2="12620" y2="25835"/>
                        <a14:foregroundMark x1="5751" y1="31849" x2="5751" y2="31849"/>
                        <a14:foregroundMark x1="21086" y1="46102" x2="21086" y2="46102"/>
                        <a14:foregroundMark x1="13419" y1="55902" x2="20927" y2="64811"/>
                        <a14:foregroundMark x1="20927" y1="64811" x2="31470" y2="69488"/>
                        <a14:foregroundMark x1="31470" y1="69488" x2="22045" y2="77506"/>
                        <a14:foregroundMark x1="22045" y1="77506" x2="27157" y2="87082"/>
                        <a14:foregroundMark x1="27157" y1="87082" x2="33546" y2="87528"/>
                        <a14:foregroundMark x1="22364" y1="50557" x2="23003" y2="54120"/>
                        <a14:foregroundMark x1="23802" y1="53898" x2="23802" y2="53898"/>
                        <a14:foregroundMark x1="24601" y1="54788" x2="24601" y2="54788"/>
                        <a14:foregroundMark x1="24601" y1="54788" x2="24601" y2="54788"/>
                        <a14:foregroundMark x1="24601" y1="54788" x2="24601" y2="54788"/>
                        <a14:foregroundMark x1="34505" y1="52561" x2="34505" y2="52561"/>
                        <a14:foregroundMark x1="34505" y1="52561" x2="34505" y2="52561"/>
                        <a14:foregroundMark x1="34505" y1="52561" x2="34505" y2="52561"/>
                        <a14:foregroundMark x1="19649" y1="15813" x2="19649" y2="15813"/>
                        <a14:foregroundMark x1="20128" y1="19599" x2="20128" y2="19599"/>
                        <a14:foregroundMark x1="20128" y1="19822" x2="20128" y2="19822"/>
                        <a14:foregroundMark x1="20128" y1="22940" x2="20128" y2="24944"/>
                        <a14:foregroundMark x1="19329" y1="16258" x2="18051" y2="36303"/>
                        <a14:foregroundMark x1="89776" y1="26726" x2="92492" y2="47884"/>
                        <a14:foregroundMark x1="92492" y1="47884" x2="90256" y2="66815"/>
                        <a14:foregroundMark x1="96166" y1="38530" x2="96166" y2="38530"/>
                        <a14:foregroundMark x1="69010" y1="58797" x2="69010" y2="58797"/>
                        <a14:foregroundMark x1="65335" y1="50334" x2="65335" y2="50334"/>
                        <a14:foregroundMark x1="65335" y1="50334" x2="65335" y2="50334"/>
                        <a14:foregroundMark x1="76518" y1="53452" x2="76518" y2="53452"/>
                        <a14:foregroundMark x1="76518" y1="53675" x2="76518" y2="53675"/>
                        <a14:foregroundMark x1="24281" y1="34521" x2="24281" y2="34521"/>
                        <a14:foregroundMark x1="24281" y1="34521" x2="24281" y2="34521"/>
                        <a14:foregroundMark x1="34026" y1="29621" x2="34026" y2="29621"/>
                        <a14:foregroundMark x1="85783" y1="18263" x2="85783" y2="18263"/>
                        <a14:foregroundMark x1="76358" y1="16036" x2="85144" y2="18486"/>
                        <a14:foregroundMark x1="85144" y1="18486" x2="91853" y2="28508"/>
                        <a14:foregroundMark x1="91853" y1="28508" x2="96326" y2="40757"/>
                        <a14:foregroundMark x1="96326" y1="40757" x2="96166" y2="44989"/>
                        <a14:foregroundMark x1="59105" y1="32071" x2="58307" y2="38753"/>
                        <a14:foregroundMark x1="61981" y1="55902" x2="61981" y2="55902"/>
                        <a14:foregroundMark x1="15815" y1="13363" x2="15815" y2="13363"/>
                        <a14:foregroundMark x1="10703" y1="22717" x2="7827" y2="38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0" y="2955078"/>
            <a:ext cx="2870977" cy="205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52"/>
          <p:cNvSpPr/>
          <p:nvPr/>
        </p:nvSpPr>
        <p:spPr>
          <a:xfrm>
            <a:off x="773400" y="855850"/>
            <a:ext cx="1308300" cy="11016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</p:txBody>
      </p:sp>
      <p:sp>
        <p:nvSpPr>
          <p:cNvPr id="1237" name="Google Shape;1237;p52"/>
          <p:cNvSpPr txBox="1">
            <a:spLocks noGrp="1"/>
          </p:cNvSpPr>
          <p:nvPr>
            <p:ph type="title"/>
          </p:nvPr>
        </p:nvSpPr>
        <p:spPr>
          <a:xfrm>
            <a:off x="773111" y="2159491"/>
            <a:ext cx="563185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Tips for healthy life</a:t>
            </a:r>
            <a:endParaRPr sz="5400" dirty="0"/>
          </a:p>
        </p:txBody>
      </p:sp>
      <p:sp>
        <p:nvSpPr>
          <p:cNvPr id="1238" name="Google Shape;1238;p52"/>
          <p:cNvSpPr txBox="1">
            <a:spLocks noGrp="1"/>
          </p:cNvSpPr>
          <p:nvPr>
            <p:ph type="title" idx="2"/>
          </p:nvPr>
        </p:nvSpPr>
        <p:spPr>
          <a:xfrm>
            <a:off x="855150" y="969600"/>
            <a:ext cx="114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1240" name="Google Shape;1240;p52"/>
          <p:cNvGrpSpPr/>
          <p:nvPr/>
        </p:nvGrpSpPr>
        <p:grpSpPr>
          <a:xfrm rot="-306738">
            <a:off x="6186248" y="2283753"/>
            <a:ext cx="1991580" cy="2369272"/>
            <a:chOff x="3898975" y="1772125"/>
            <a:chExt cx="880725" cy="1047750"/>
          </a:xfrm>
        </p:grpSpPr>
        <p:sp>
          <p:nvSpPr>
            <p:cNvPr id="1241" name="Google Shape;1241;p52"/>
            <p:cNvSpPr/>
            <p:nvPr/>
          </p:nvSpPr>
          <p:spPr>
            <a:xfrm>
              <a:off x="3898975" y="1772125"/>
              <a:ext cx="880725" cy="1047750"/>
            </a:xfrm>
            <a:custGeom>
              <a:avLst/>
              <a:gdLst/>
              <a:ahLst/>
              <a:cxnLst/>
              <a:rect l="l" t="t" r="r" b="b"/>
              <a:pathLst>
                <a:path w="35229" h="41910" extrusionOk="0">
                  <a:moveTo>
                    <a:pt x="31046" y="0"/>
                  </a:moveTo>
                  <a:cubicBezTo>
                    <a:pt x="30956" y="0"/>
                    <a:pt x="30865" y="7"/>
                    <a:pt x="30772" y="19"/>
                  </a:cubicBezTo>
                  <a:cubicBezTo>
                    <a:pt x="30644" y="37"/>
                    <a:pt x="30534" y="47"/>
                    <a:pt x="30415" y="74"/>
                  </a:cubicBezTo>
                  <a:cubicBezTo>
                    <a:pt x="30113" y="134"/>
                    <a:pt x="29816" y="193"/>
                    <a:pt x="29514" y="252"/>
                  </a:cubicBezTo>
                  <a:cubicBezTo>
                    <a:pt x="28018" y="550"/>
                    <a:pt x="26517" y="843"/>
                    <a:pt x="25020" y="1145"/>
                  </a:cubicBezTo>
                  <a:cubicBezTo>
                    <a:pt x="24462" y="1255"/>
                    <a:pt x="23949" y="1662"/>
                    <a:pt x="23712" y="2178"/>
                  </a:cubicBezTo>
                  <a:cubicBezTo>
                    <a:pt x="23630" y="2349"/>
                    <a:pt x="23552" y="2518"/>
                    <a:pt x="23474" y="2691"/>
                  </a:cubicBezTo>
                  <a:cubicBezTo>
                    <a:pt x="23254" y="3158"/>
                    <a:pt x="23039" y="3625"/>
                    <a:pt x="22824" y="4087"/>
                  </a:cubicBezTo>
                  <a:cubicBezTo>
                    <a:pt x="22536" y="4710"/>
                    <a:pt x="22253" y="5327"/>
                    <a:pt x="21964" y="5945"/>
                  </a:cubicBezTo>
                  <a:cubicBezTo>
                    <a:pt x="21478" y="6997"/>
                    <a:pt x="20990" y="8049"/>
                    <a:pt x="20500" y="9107"/>
                  </a:cubicBezTo>
                  <a:cubicBezTo>
                    <a:pt x="19662" y="8997"/>
                    <a:pt x="18825" y="8919"/>
                    <a:pt x="17983" y="8915"/>
                  </a:cubicBezTo>
                  <a:cubicBezTo>
                    <a:pt x="17957" y="8914"/>
                    <a:pt x="17930" y="8914"/>
                    <a:pt x="17904" y="8914"/>
                  </a:cubicBezTo>
                  <a:cubicBezTo>
                    <a:pt x="17385" y="8914"/>
                    <a:pt x="16863" y="8956"/>
                    <a:pt x="16354" y="9061"/>
                  </a:cubicBezTo>
                  <a:cubicBezTo>
                    <a:pt x="16084" y="9120"/>
                    <a:pt x="15801" y="9234"/>
                    <a:pt x="15563" y="9363"/>
                  </a:cubicBezTo>
                  <a:cubicBezTo>
                    <a:pt x="15320" y="9500"/>
                    <a:pt x="15073" y="9701"/>
                    <a:pt x="14881" y="9935"/>
                  </a:cubicBezTo>
                  <a:cubicBezTo>
                    <a:pt x="14519" y="9935"/>
                    <a:pt x="14154" y="9948"/>
                    <a:pt x="13791" y="9990"/>
                  </a:cubicBezTo>
                  <a:cubicBezTo>
                    <a:pt x="12794" y="10104"/>
                    <a:pt x="11801" y="10292"/>
                    <a:pt x="11151" y="11138"/>
                  </a:cubicBezTo>
                  <a:cubicBezTo>
                    <a:pt x="10946" y="11403"/>
                    <a:pt x="10790" y="11683"/>
                    <a:pt x="10716" y="12017"/>
                  </a:cubicBezTo>
                  <a:cubicBezTo>
                    <a:pt x="10680" y="12190"/>
                    <a:pt x="10648" y="12360"/>
                    <a:pt x="10612" y="12529"/>
                  </a:cubicBezTo>
                  <a:cubicBezTo>
                    <a:pt x="10511" y="12990"/>
                    <a:pt x="10414" y="13452"/>
                    <a:pt x="10319" y="13910"/>
                  </a:cubicBezTo>
                  <a:cubicBezTo>
                    <a:pt x="10277" y="14111"/>
                    <a:pt x="10241" y="14303"/>
                    <a:pt x="10213" y="14510"/>
                  </a:cubicBezTo>
                  <a:cubicBezTo>
                    <a:pt x="10140" y="15053"/>
                    <a:pt x="10245" y="15626"/>
                    <a:pt x="10570" y="16079"/>
                  </a:cubicBezTo>
                  <a:cubicBezTo>
                    <a:pt x="10606" y="16130"/>
                    <a:pt x="10639" y="16175"/>
                    <a:pt x="10676" y="16221"/>
                  </a:cubicBezTo>
                  <a:cubicBezTo>
                    <a:pt x="10589" y="16975"/>
                    <a:pt x="10507" y="17726"/>
                    <a:pt x="10424" y="18481"/>
                  </a:cubicBezTo>
                  <a:cubicBezTo>
                    <a:pt x="10268" y="19845"/>
                    <a:pt x="10118" y="21209"/>
                    <a:pt x="9962" y="22572"/>
                  </a:cubicBezTo>
                  <a:cubicBezTo>
                    <a:pt x="9833" y="22489"/>
                    <a:pt x="9706" y="22407"/>
                    <a:pt x="9563" y="22343"/>
                  </a:cubicBezTo>
                  <a:cubicBezTo>
                    <a:pt x="9047" y="22096"/>
                    <a:pt x="8470" y="21931"/>
                    <a:pt x="7898" y="21917"/>
                  </a:cubicBezTo>
                  <a:lnTo>
                    <a:pt x="7894" y="21917"/>
                  </a:lnTo>
                  <a:cubicBezTo>
                    <a:pt x="7582" y="21703"/>
                    <a:pt x="7235" y="21566"/>
                    <a:pt x="6887" y="21423"/>
                  </a:cubicBezTo>
                  <a:cubicBezTo>
                    <a:pt x="6433" y="21243"/>
                    <a:pt x="5914" y="21137"/>
                    <a:pt x="5416" y="21137"/>
                  </a:cubicBezTo>
                  <a:cubicBezTo>
                    <a:pt x="5321" y="21137"/>
                    <a:pt x="5227" y="21140"/>
                    <a:pt x="5134" y="21148"/>
                  </a:cubicBezTo>
                  <a:cubicBezTo>
                    <a:pt x="4439" y="21213"/>
                    <a:pt x="3748" y="21368"/>
                    <a:pt x="3158" y="21771"/>
                  </a:cubicBezTo>
                  <a:cubicBezTo>
                    <a:pt x="2760" y="22041"/>
                    <a:pt x="2376" y="22371"/>
                    <a:pt x="2087" y="22768"/>
                  </a:cubicBezTo>
                  <a:cubicBezTo>
                    <a:pt x="1172" y="23285"/>
                    <a:pt x="444" y="24073"/>
                    <a:pt x="138" y="25107"/>
                  </a:cubicBezTo>
                  <a:cubicBezTo>
                    <a:pt x="87" y="25272"/>
                    <a:pt x="74" y="25446"/>
                    <a:pt x="51" y="25610"/>
                  </a:cubicBezTo>
                  <a:cubicBezTo>
                    <a:pt x="28" y="25788"/>
                    <a:pt x="0" y="25944"/>
                    <a:pt x="9" y="26118"/>
                  </a:cubicBezTo>
                  <a:cubicBezTo>
                    <a:pt x="42" y="26635"/>
                    <a:pt x="156" y="27024"/>
                    <a:pt x="376" y="27486"/>
                  </a:cubicBezTo>
                  <a:cubicBezTo>
                    <a:pt x="416" y="27568"/>
                    <a:pt x="463" y="27646"/>
                    <a:pt x="513" y="27720"/>
                  </a:cubicBezTo>
                  <a:cubicBezTo>
                    <a:pt x="526" y="27737"/>
                    <a:pt x="545" y="27760"/>
                    <a:pt x="558" y="27779"/>
                  </a:cubicBezTo>
                  <a:cubicBezTo>
                    <a:pt x="554" y="27807"/>
                    <a:pt x="554" y="27834"/>
                    <a:pt x="554" y="27862"/>
                  </a:cubicBezTo>
                  <a:cubicBezTo>
                    <a:pt x="526" y="28489"/>
                    <a:pt x="701" y="29074"/>
                    <a:pt x="966" y="29632"/>
                  </a:cubicBezTo>
                  <a:cubicBezTo>
                    <a:pt x="1204" y="30140"/>
                    <a:pt x="1579" y="30556"/>
                    <a:pt x="2019" y="30881"/>
                  </a:cubicBezTo>
                  <a:cubicBezTo>
                    <a:pt x="2311" y="31536"/>
                    <a:pt x="2828" y="32098"/>
                    <a:pt x="3428" y="32465"/>
                  </a:cubicBezTo>
                  <a:cubicBezTo>
                    <a:pt x="4002" y="32815"/>
                    <a:pt x="4672" y="32968"/>
                    <a:pt x="5342" y="32968"/>
                  </a:cubicBezTo>
                  <a:cubicBezTo>
                    <a:pt x="5756" y="32968"/>
                    <a:pt x="6170" y="32910"/>
                    <a:pt x="6562" y="32803"/>
                  </a:cubicBezTo>
                  <a:cubicBezTo>
                    <a:pt x="7472" y="32556"/>
                    <a:pt x="8319" y="32043"/>
                    <a:pt x="8978" y="31353"/>
                  </a:cubicBezTo>
                  <a:lnTo>
                    <a:pt x="8978" y="31353"/>
                  </a:lnTo>
                  <a:lnTo>
                    <a:pt x="8553" y="35128"/>
                  </a:lnTo>
                  <a:cubicBezTo>
                    <a:pt x="8520" y="35435"/>
                    <a:pt x="8484" y="35741"/>
                    <a:pt x="8452" y="36043"/>
                  </a:cubicBezTo>
                  <a:cubicBezTo>
                    <a:pt x="8433" y="36153"/>
                    <a:pt x="8420" y="36258"/>
                    <a:pt x="8416" y="36358"/>
                  </a:cubicBezTo>
                  <a:cubicBezTo>
                    <a:pt x="8406" y="36556"/>
                    <a:pt x="8420" y="36752"/>
                    <a:pt x="8488" y="36968"/>
                  </a:cubicBezTo>
                  <a:cubicBezTo>
                    <a:pt x="8547" y="37169"/>
                    <a:pt x="8635" y="37374"/>
                    <a:pt x="8740" y="37553"/>
                  </a:cubicBezTo>
                  <a:cubicBezTo>
                    <a:pt x="8982" y="37965"/>
                    <a:pt x="9307" y="38212"/>
                    <a:pt x="9687" y="38486"/>
                  </a:cubicBezTo>
                  <a:cubicBezTo>
                    <a:pt x="10163" y="38829"/>
                    <a:pt x="10735" y="39040"/>
                    <a:pt x="11271" y="39264"/>
                  </a:cubicBezTo>
                  <a:cubicBezTo>
                    <a:pt x="12625" y="39832"/>
                    <a:pt x="14048" y="40229"/>
                    <a:pt x="15471" y="40582"/>
                  </a:cubicBezTo>
                  <a:cubicBezTo>
                    <a:pt x="17379" y="41053"/>
                    <a:pt x="19309" y="41405"/>
                    <a:pt x="21254" y="41667"/>
                  </a:cubicBezTo>
                  <a:cubicBezTo>
                    <a:pt x="22141" y="41786"/>
                    <a:pt x="23062" y="41909"/>
                    <a:pt x="23969" y="41909"/>
                  </a:cubicBezTo>
                  <a:cubicBezTo>
                    <a:pt x="24285" y="41909"/>
                    <a:pt x="24600" y="41894"/>
                    <a:pt x="24910" y="41859"/>
                  </a:cubicBezTo>
                  <a:cubicBezTo>
                    <a:pt x="25235" y="41822"/>
                    <a:pt x="25602" y="41794"/>
                    <a:pt x="25913" y="41680"/>
                  </a:cubicBezTo>
                  <a:cubicBezTo>
                    <a:pt x="26439" y="41492"/>
                    <a:pt x="26942" y="41204"/>
                    <a:pt x="27244" y="40719"/>
                  </a:cubicBezTo>
                  <a:cubicBezTo>
                    <a:pt x="27670" y="40641"/>
                    <a:pt x="28054" y="40509"/>
                    <a:pt x="28470" y="40307"/>
                  </a:cubicBezTo>
                  <a:cubicBezTo>
                    <a:pt x="28869" y="40115"/>
                    <a:pt x="29221" y="39832"/>
                    <a:pt x="29560" y="39553"/>
                  </a:cubicBezTo>
                  <a:cubicBezTo>
                    <a:pt x="29770" y="39374"/>
                    <a:pt x="29962" y="39177"/>
                    <a:pt x="30136" y="38962"/>
                  </a:cubicBezTo>
                  <a:cubicBezTo>
                    <a:pt x="30690" y="38280"/>
                    <a:pt x="31087" y="37594"/>
                    <a:pt x="31376" y="36757"/>
                  </a:cubicBezTo>
                  <a:cubicBezTo>
                    <a:pt x="31463" y="36495"/>
                    <a:pt x="31522" y="36231"/>
                    <a:pt x="31564" y="35956"/>
                  </a:cubicBezTo>
                  <a:cubicBezTo>
                    <a:pt x="31596" y="35760"/>
                    <a:pt x="31623" y="35562"/>
                    <a:pt x="31642" y="35365"/>
                  </a:cubicBezTo>
                  <a:cubicBezTo>
                    <a:pt x="31660" y="35342"/>
                    <a:pt x="31674" y="35320"/>
                    <a:pt x="31691" y="35297"/>
                  </a:cubicBezTo>
                  <a:cubicBezTo>
                    <a:pt x="31875" y="35036"/>
                    <a:pt x="31999" y="34730"/>
                    <a:pt x="32094" y="34428"/>
                  </a:cubicBezTo>
                  <a:cubicBezTo>
                    <a:pt x="32122" y="34341"/>
                    <a:pt x="32136" y="34254"/>
                    <a:pt x="32149" y="34167"/>
                  </a:cubicBezTo>
                  <a:cubicBezTo>
                    <a:pt x="32186" y="33925"/>
                    <a:pt x="32236" y="33677"/>
                    <a:pt x="32227" y="33435"/>
                  </a:cubicBezTo>
                  <a:cubicBezTo>
                    <a:pt x="32219" y="33110"/>
                    <a:pt x="32181" y="32767"/>
                    <a:pt x="32067" y="32460"/>
                  </a:cubicBezTo>
                  <a:cubicBezTo>
                    <a:pt x="31856" y="31897"/>
                    <a:pt x="31568" y="31394"/>
                    <a:pt x="31148" y="30968"/>
                  </a:cubicBezTo>
                  <a:cubicBezTo>
                    <a:pt x="31252" y="30634"/>
                    <a:pt x="31358" y="30301"/>
                    <a:pt x="31459" y="29967"/>
                  </a:cubicBezTo>
                  <a:cubicBezTo>
                    <a:pt x="31706" y="29143"/>
                    <a:pt x="31779" y="28286"/>
                    <a:pt x="31577" y="27473"/>
                  </a:cubicBezTo>
                  <a:cubicBezTo>
                    <a:pt x="31807" y="26759"/>
                    <a:pt x="32035" y="26050"/>
                    <a:pt x="32268" y="25336"/>
                  </a:cubicBezTo>
                  <a:cubicBezTo>
                    <a:pt x="32726" y="23899"/>
                    <a:pt x="33188" y="22462"/>
                    <a:pt x="33651" y="21021"/>
                  </a:cubicBezTo>
                  <a:cubicBezTo>
                    <a:pt x="33659" y="20993"/>
                    <a:pt x="33668" y="20966"/>
                    <a:pt x="33678" y="20939"/>
                  </a:cubicBezTo>
                  <a:cubicBezTo>
                    <a:pt x="34126" y="20632"/>
                    <a:pt x="34483" y="20206"/>
                    <a:pt x="34639" y="19657"/>
                  </a:cubicBezTo>
                  <a:cubicBezTo>
                    <a:pt x="34666" y="19566"/>
                    <a:pt x="34684" y="19474"/>
                    <a:pt x="34703" y="19382"/>
                  </a:cubicBezTo>
                  <a:cubicBezTo>
                    <a:pt x="34799" y="18934"/>
                    <a:pt x="34890" y="18491"/>
                    <a:pt x="34986" y="18042"/>
                  </a:cubicBezTo>
                  <a:cubicBezTo>
                    <a:pt x="35074" y="17640"/>
                    <a:pt x="35229" y="17140"/>
                    <a:pt x="35215" y="16734"/>
                  </a:cubicBezTo>
                  <a:cubicBezTo>
                    <a:pt x="35169" y="15621"/>
                    <a:pt x="34451" y="14867"/>
                    <a:pt x="33564" y="14295"/>
                  </a:cubicBezTo>
                  <a:cubicBezTo>
                    <a:pt x="33234" y="14084"/>
                    <a:pt x="32877" y="13910"/>
                    <a:pt x="32521" y="13746"/>
                  </a:cubicBezTo>
                  <a:cubicBezTo>
                    <a:pt x="32415" y="13699"/>
                    <a:pt x="32310" y="13659"/>
                    <a:pt x="32204" y="13613"/>
                  </a:cubicBezTo>
                  <a:cubicBezTo>
                    <a:pt x="32158" y="13406"/>
                    <a:pt x="32081" y="13210"/>
                    <a:pt x="31962" y="13017"/>
                  </a:cubicBezTo>
                  <a:cubicBezTo>
                    <a:pt x="31824" y="12799"/>
                    <a:pt x="31660" y="12579"/>
                    <a:pt x="31463" y="12415"/>
                  </a:cubicBezTo>
                  <a:cubicBezTo>
                    <a:pt x="30557" y="11646"/>
                    <a:pt x="29427" y="11230"/>
                    <a:pt x="28320" y="10850"/>
                  </a:cubicBezTo>
                  <a:cubicBezTo>
                    <a:pt x="28283" y="10836"/>
                    <a:pt x="28246" y="10827"/>
                    <a:pt x="28205" y="10813"/>
                  </a:cubicBezTo>
                  <a:cubicBezTo>
                    <a:pt x="28265" y="10667"/>
                    <a:pt x="28320" y="10525"/>
                    <a:pt x="28379" y="10379"/>
                  </a:cubicBezTo>
                  <a:cubicBezTo>
                    <a:pt x="28704" y="9536"/>
                    <a:pt x="29034" y="8699"/>
                    <a:pt x="29363" y="7861"/>
                  </a:cubicBezTo>
                  <a:cubicBezTo>
                    <a:pt x="29372" y="7840"/>
                    <a:pt x="29376" y="7821"/>
                    <a:pt x="29385" y="7798"/>
                  </a:cubicBezTo>
                  <a:cubicBezTo>
                    <a:pt x="29761" y="7702"/>
                    <a:pt x="30132" y="7601"/>
                    <a:pt x="30507" y="7505"/>
                  </a:cubicBezTo>
                  <a:cubicBezTo>
                    <a:pt x="30914" y="7395"/>
                    <a:pt x="31317" y="7290"/>
                    <a:pt x="31724" y="7185"/>
                  </a:cubicBezTo>
                  <a:cubicBezTo>
                    <a:pt x="32177" y="7065"/>
                    <a:pt x="32694" y="6983"/>
                    <a:pt x="33102" y="6746"/>
                  </a:cubicBezTo>
                  <a:cubicBezTo>
                    <a:pt x="33989" y="6224"/>
                    <a:pt x="34113" y="5304"/>
                    <a:pt x="34185" y="4393"/>
                  </a:cubicBezTo>
                  <a:cubicBezTo>
                    <a:pt x="34259" y="3542"/>
                    <a:pt x="34067" y="2714"/>
                    <a:pt x="33710" y="1946"/>
                  </a:cubicBezTo>
                  <a:cubicBezTo>
                    <a:pt x="33526" y="1543"/>
                    <a:pt x="33234" y="1154"/>
                    <a:pt x="32899" y="866"/>
                  </a:cubicBezTo>
                  <a:cubicBezTo>
                    <a:pt x="32671" y="668"/>
                    <a:pt x="32424" y="467"/>
                    <a:pt x="32158" y="321"/>
                  </a:cubicBezTo>
                  <a:cubicBezTo>
                    <a:pt x="31797" y="120"/>
                    <a:pt x="31438" y="0"/>
                    <a:pt x="310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2" name="Google Shape;1242;p52"/>
            <p:cNvGrpSpPr/>
            <p:nvPr/>
          </p:nvGrpSpPr>
          <p:grpSpPr>
            <a:xfrm>
              <a:off x="3939080" y="1819803"/>
              <a:ext cx="798050" cy="956600"/>
              <a:chOff x="4820275" y="1897625"/>
              <a:chExt cx="798050" cy="956600"/>
            </a:xfrm>
          </p:grpSpPr>
          <p:sp>
            <p:nvSpPr>
              <p:cNvPr id="1243" name="Google Shape;1243;p52"/>
              <p:cNvSpPr/>
              <p:nvPr/>
            </p:nvSpPr>
            <p:spPr>
              <a:xfrm>
                <a:off x="4861725" y="2456025"/>
                <a:ext cx="75850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2915" extrusionOk="0">
                    <a:moveTo>
                      <a:pt x="146" y="0"/>
                    </a:moveTo>
                    <a:cubicBezTo>
                      <a:pt x="73" y="0"/>
                      <a:pt x="0" y="48"/>
                      <a:pt x="0" y="144"/>
                    </a:cubicBezTo>
                    <a:cubicBezTo>
                      <a:pt x="13" y="1013"/>
                      <a:pt x="370" y="1914"/>
                      <a:pt x="1020" y="2510"/>
                    </a:cubicBezTo>
                    <a:cubicBezTo>
                      <a:pt x="1266" y="2737"/>
                      <a:pt x="1593" y="2914"/>
                      <a:pt x="1930" y="2914"/>
                    </a:cubicBezTo>
                    <a:cubicBezTo>
                      <a:pt x="2018" y="2914"/>
                      <a:pt x="2108" y="2902"/>
                      <a:pt x="2196" y="2875"/>
                    </a:cubicBezTo>
                    <a:cubicBezTo>
                      <a:pt x="2594" y="2752"/>
                      <a:pt x="2878" y="2386"/>
                      <a:pt x="2946" y="1984"/>
                    </a:cubicBezTo>
                    <a:cubicBezTo>
                      <a:pt x="3033" y="1452"/>
                      <a:pt x="2818" y="949"/>
                      <a:pt x="2507" y="524"/>
                    </a:cubicBezTo>
                    <a:cubicBezTo>
                      <a:pt x="2475" y="479"/>
                      <a:pt x="2429" y="460"/>
                      <a:pt x="2385" y="460"/>
                    </a:cubicBezTo>
                    <a:cubicBezTo>
                      <a:pt x="2280" y="460"/>
                      <a:pt x="2179" y="565"/>
                      <a:pt x="2256" y="675"/>
                    </a:cubicBezTo>
                    <a:cubicBezTo>
                      <a:pt x="2484" y="991"/>
                      <a:pt x="2676" y="1352"/>
                      <a:pt x="2672" y="1750"/>
                    </a:cubicBezTo>
                    <a:cubicBezTo>
                      <a:pt x="2667" y="2093"/>
                      <a:pt x="2494" y="2459"/>
                      <a:pt x="2155" y="2578"/>
                    </a:cubicBezTo>
                    <a:cubicBezTo>
                      <a:pt x="2077" y="2607"/>
                      <a:pt x="1999" y="2620"/>
                      <a:pt x="1922" y="2620"/>
                    </a:cubicBezTo>
                    <a:cubicBezTo>
                      <a:pt x="1644" y="2620"/>
                      <a:pt x="1377" y="2452"/>
                      <a:pt x="1181" y="2258"/>
                    </a:cubicBezTo>
                    <a:cubicBezTo>
                      <a:pt x="915" y="2001"/>
                      <a:pt x="709" y="1690"/>
                      <a:pt x="558" y="1352"/>
                    </a:cubicBezTo>
                    <a:cubicBezTo>
                      <a:pt x="389" y="972"/>
                      <a:pt x="302" y="560"/>
                      <a:pt x="292" y="144"/>
                    </a:cubicBezTo>
                    <a:cubicBezTo>
                      <a:pt x="292" y="48"/>
                      <a:pt x="219" y="0"/>
                      <a:pt x="146" y="0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52"/>
              <p:cNvSpPr/>
              <p:nvPr/>
            </p:nvSpPr>
            <p:spPr>
              <a:xfrm>
                <a:off x="4838900" y="2519550"/>
                <a:ext cx="6302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662" extrusionOk="0">
                    <a:moveTo>
                      <a:pt x="2315" y="0"/>
                    </a:moveTo>
                    <a:cubicBezTo>
                      <a:pt x="2291" y="0"/>
                      <a:pt x="2266" y="7"/>
                      <a:pt x="2240" y="24"/>
                    </a:cubicBezTo>
                    <a:cubicBezTo>
                      <a:pt x="1870" y="256"/>
                      <a:pt x="1455" y="368"/>
                      <a:pt x="1035" y="368"/>
                    </a:cubicBezTo>
                    <a:cubicBezTo>
                      <a:pt x="768" y="368"/>
                      <a:pt x="500" y="323"/>
                      <a:pt x="240" y="234"/>
                    </a:cubicBezTo>
                    <a:cubicBezTo>
                      <a:pt x="223" y="229"/>
                      <a:pt x="207" y="226"/>
                      <a:pt x="192" y="226"/>
                    </a:cubicBezTo>
                    <a:cubicBezTo>
                      <a:pt x="49" y="226"/>
                      <a:pt x="1" y="464"/>
                      <a:pt x="162" y="518"/>
                    </a:cubicBezTo>
                    <a:cubicBezTo>
                      <a:pt x="442" y="613"/>
                      <a:pt x="734" y="661"/>
                      <a:pt x="1025" y="661"/>
                    </a:cubicBezTo>
                    <a:cubicBezTo>
                      <a:pt x="1501" y="661"/>
                      <a:pt x="1974" y="533"/>
                      <a:pt x="2386" y="275"/>
                    </a:cubicBezTo>
                    <a:cubicBezTo>
                      <a:pt x="2520" y="190"/>
                      <a:pt x="2439" y="0"/>
                      <a:pt x="2315" y="0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52"/>
              <p:cNvSpPr/>
              <p:nvPr/>
            </p:nvSpPr>
            <p:spPr>
              <a:xfrm>
                <a:off x="4868575" y="2522000"/>
                <a:ext cx="69000" cy="7412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2965" extrusionOk="0">
                    <a:moveTo>
                      <a:pt x="1938" y="1"/>
                    </a:moveTo>
                    <a:cubicBezTo>
                      <a:pt x="1801" y="1"/>
                      <a:pt x="1707" y="202"/>
                      <a:pt x="1853" y="274"/>
                    </a:cubicBezTo>
                    <a:cubicBezTo>
                      <a:pt x="2151" y="415"/>
                      <a:pt x="2366" y="690"/>
                      <a:pt x="2407" y="1024"/>
                    </a:cubicBezTo>
                    <a:cubicBezTo>
                      <a:pt x="2448" y="1366"/>
                      <a:pt x="2292" y="1674"/>
                      <a:pt x="2050" y="1911"/>
                    </a:cubicBezTo>
                    <a:cubicBezTo>
                      <a:pt x="1561" y="2388"/>
                      <a:pt x="865" y="2644"/>
                      <a:pt x="193" y="2671"/>
                    </a:cubicBezTo>
                    <a:cubicBezTo>
                      <a:pt x="3" y="2680"/>
                      <a:pt x="1" y="2964"/>
                      <a:pt x="184" y="2964"/>
                    </a:cubicBezTo>
                    <a:cubicBezTo>
                      <a:pt x="187" y="2964"/>
                      <a:pt x="190" y="2964"/>
                      <a:pt x="193" y="2964"/>
                    </a:cubicBezTo>
                    <a:cubicBezTo>
                      <a:pt x="979" y="2931"/>
                      <a:pt x="1840" y="2616"/>
                      <a:pt x="2366" y="2003"/>
                    </a:cubicBezTo>
                    <a:cubicBezTo>
                      <a:pt x="2632" y="1691"/>
                      <a:pt x="2759" y="1303"/>
                      <a:pt x="2681" y="900"/>
                    </a:cubicBezTo>
                    <a:cubicBezTo>
                      <a:pt x="2613" y="515"/>
                      <a:pt x="2347" y="186"/>
                      <a:pt x="2005" y="17"/>
                    </a:cubicBezTo>
                    <a:cubicBezTo>
                      <a:pt x="1982" y="6"/>
                      <a:pt x="1959" y="1"/>
                      <a:pt x="1938" y="1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52"/>
              <p:cNvSpPr/>
              <p:nvPr/>
            </p:nvSpPr>
            <p:spPr>
              <a:xfrm>
                <a:off x="4920875" y="2567275"/>
                <a:ext cx="3122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2036" extrusionOk="0">
                    <a:moveTo>
                      <a:pt x="369" y="1"/>
                    </a:moveTo>
                    <a:cubicBezTo>
                      <a:pt x="303" y="1"/>
                      <a:pt x="235" y="9"/>
                      <a:pt x="169" y="28"/>
                    </a:cubicBezTo>
                    <a:cubicBezTo>
                      <a:pt x="0" y="69"/>
                      <a:pt x="52" y="313"/>
                      <a:pt x="204" y="313"/>
                    </a:cubicBezTo>
                    <a:cubicBezTo>
                      <a:pt x="218" y="313"/>
                      <a:pt x="232" y="311"/>
                      <a:pt x="247" y="307"/>
                    </a:cubicBezTo>
                    <a:cubicBezTo>
                      <a:pt x="290" y="295"/>
                      <a:pt x="332" y="290"/>
                      <a:pt x="372" y="290"/>
                    </a:cubicBezTo>
                    <a:cubicBezTo>
                      <a:pt x="677" y="290"/>
                      <a:pt x="906" y="590"/>
                      <a:pt x="910" y="892"/>
                    </a:cubicBezTo>
                    <a:cubicBezTo>
                      <a:pt x="910" y="1295"/>
                      <a:pt x="608" y="1597"/>
                      <a:pt x="270" y="1766"/>
                    </a:cubicBezTo>
                    <a:cubicBezTo>
                      <a:pt x="125" y="1837"/>
                      <a:pt x="212" y="2035"/>
                      <a:pt x="346" y="2035"/>
                    </a:cubicBezTo>
                    <a:cubicBezTo>
                      <a:pt x="368" y="2035"/>
                      <a:pt x="392" y="2030"/>
                      <a:pt x="416" y="2018"/>
                    </a:cubicBezTo>
                    <a:cubicBezTo>
                      <a:pt x="869" y="1793"/>
                      <a:pt x="1248" y="1340"/>
                      <a:pt x="1199" y="810"/>
                    </a:cubicBezTo>
                    <a:cubicBezTo>
                      <a:pt x="1171" y="549"/>
                      <a:pt x="1056" y="320"/>
                      <a:pt x="851" y="165"/>
                    </a:cubicBezTo>
                    <a:cubicBezTo>
                      <a:pt x="709" y="59"/>
                      <a:pt x="541" y="1"/>
                      <a:pt x="369" y="1"/>
                    </a:cubicBezTo>
                    <a:close/>
                  </a:path>
                </a:pathLst>
              </a:custGeom>
              <a:solidFill>
                <a:srgbClr val="2026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52"/>
              <p:cNvSpPr/>
              <p:nvPr/>
            </p:nvSpPr>
            <p:spPr>
              <a:xfrm>
                <a:off x="4969975" y="2460375"/>
                <a:ext cx="160575" cy="69275"/>
              </a:xfrm>
              <a:custGeom>
                <a:avLst/>
                <a:gdLst/>
                <a:ahLst/>
                <a:cxnLst/>
                <a:rect l="l" t="t" r="r" b="b"/>
                <a:pathLst>
                  <a:path w="6423" h="2771" extrusionOk="0">
                    <a:moveTo>
                      <a:pt x="4696" y="1"/>
                    </a:moveTo>
                    <a:cubicBezTo>
                      <a:pt x="3388" y="1"/>
                      <a:pt x="2153" y="312"/>
                      <a:pt x="969" y="954"/>
                    </a:cubicBezTo>
                    <a:cubicBezTo>
                      <a:pt x="0" y="1479"/>
                      <a:pt x="651" y="2770"/>
                      <a:pt x="1562" y="2770"/>
                    </a:cubicBezTo>
                    <a:cubicBezTo>
                      <a:pt x="1723" y="2770"/>
                      <a:pt x="1893" y="2730"/>
                      <a:pt x="2063" y="2638"/>
                    </a:cubicBezTo>
                    <a:cubicBezTo>
                      <a:pt x="2842" y="2211"/>
                      <a:pt x="3729" y="1981"/>
                      <a:pt x="4619" y="1981"/>
                    </a:cubicBezTo>
                    <a:cubicBezTo>
                      <a:pt x="4789" y="1981"/>
                      <a:pt x="4959" y="1989"/>
                      <a:pt x="5128" y="2006"/>
                    </a:cubicBezTo>
                    <a:cubicBezTo>
                      <a:pt x="5172" y="2010"/>
                      <a:pt x="5216" y="2012"/>
                      <a:pt x="5260" y="2012"/>
                    </a:cubicBezTo>
                    <a:cubicBezTo>
                      <a:pt x="5751" y="2012"/>
                      <a:pt x="6200" y="1753"/>
                      <a:pt x="6312" y="1233"/>
                    </a:cubicBezTo>
                    <a:cubicBezTo>
                      <a:pt x="6422" y="748"/>
                      <a:pt x="6080" y="98"/>
                      <a:pt x="5539" y="43"/>
                    </a:cubicBezTo>
                    <a:cubicBezTo>
                      <a:pt x="5255" y="15"/>
                      <a:pt x="4974" y="1"/>
                      <a:pt x="46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52"/>
              <p:cNvSpPr/>
              <p:nvPr/>
            </p:nvSpPr>
            <p:spPr>
              <a:xfrm>
                <a:off x="4946700" y="2449675"/>
                <a:ext cx="84800" cy="126050"/>
              </a:xfrm>
              <a:custGeom>
                <a:avLst/>
                <a:gdLst/>
                <a:ahLst/>
                <a:cxnLst/>
                <a:rect l="l" t="t" r="r" b="b"/>
                <a:pathLst>
                  <a:path w="3392" h="5042" extrusionOk="0">
                    <a:moveTo>
                      <a:pt x="1144" y="1"/>
                    </a:moveTo>
                    <a:cubicBezTo>
                      <a:pt x="832" y="1"/>
                      <a:pt x="520" y="98"/>
                      <a:pt x="280" y="297"/>
                    </a:cubicBezTo>
                    <a:cubicBezTo>
                      <a:pt x="1" y="1866"/>
                      <a:pt x="252" y="3583"/>
                      <a:pt x="1112" y="4924"/>
                    </a:cubicBezTo>
                    <a:cubicBezTo>
                      <a:pt x="1283" y="5004"/>
                      <a:pt x="1468" y="5041"/>
                      <a:pt x="1656" y="5041"/>
                    </a:cubicBezTo>
                    <a:cubicBezTo>
                      <a:pt x="1991" y="5041"/>
                      <a:pt x="2332" y="4922"/>
                      <a:pt x="2599" y="4713"/>
                    </a:cubicBezTo>
                    <a:cubicBezTo>
                      <a:pt x="3011" y="4388"/>
                      <a:pt x="3258" y="3881"/>
                      <a:pt x="3323" y="3359"/>
                    </a:cubicBezTo>
                    <a:cubicBezTo>
                      <a:pt x="3391" y="2837"/>
                      <a:pt x="3296" y="2301"/>
                      <a:pt x="3125" y="1803"/>
                    </a:cubicBezTo>
                    <a:cubicBezTo>
                      <a:pt x="2984" y="1404"/>
                      <a:pt x="2796" y="1020"/>
                      <a:pt x="2527" y="700"/>
                    </a:cubicBezTo>
                    <a:cubicBezTo>
                      <a:pt x="2252" y="380"/>
                      <a:pt x="1885" y="128"/>
                      <a:pt x="1474" y="37"/>
                    </a:cubicBezTo>
                    <a:cubicBezTo>
                      <a:pt x="1366" y="13"/>
                      <a:pt x="1255" y="1"/>
                      <a:pt x="1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52"/>
              <p:cNvSpPr/>
              <p:nvPr/>
            </p:nvSpPr>
            <p:spPr>
              <a:xfrm>
                <a:off x="4942600" y="2445925"/>
                <a:ext cx="92425" cy="133475"/>
              </a:xfrm>
              <a:custGeom>
                <a:avLst/>
                <a:gdLst/>
                <a:ahLst/>
                <a:cxnLst/>
                <a:rect l="l" t="t" r="r" b="b"/>
                <a:pathLst>
                  <a:path w="3697" h="5339" extrusionOk="0">
                    <a:moveTo>
                      <a:pt x="1316" y="298"/>
                    </a:moveTo>
                    <a:cubicBezTo>
                      <a:pt x="1413" y="298"/>
                      <a:pt x="1510" y="308"/>
                      <a:pt x="1606" y="329"/>
                    </a:cubicBezTo>
                    <a:cubicBezTo>
                      <a:pt x="1958" y="407"/>
                      <a:pt x="2301" y="626"/>
                      <a:pt x="2575" y="946"/>
                    </a:cubicBezTo>
                    <a:cubicBezTo>
                      <a:pt x="2809" y="1220"/>
                      <a:pt x="2997" y="1564"/>
                      <a:pt x="3148" y="2003"/>
                    </a:cubicBezTo>
                    <a:cubicBezTo>
                      <a:pt x="3335" y="2542"/>
                      <a:pt x="3399" y="3042"/>
                      <a:pt x="3340" y="3486"/>
                    </a:cubicBezTo>
                    <a:cubicBezTo>
                      <a:pt x="3276" y="4007"/>
                      <a:pt x="3029" y="4464"/>
                      <a:pt x="2672" y="4749"/>
                    </a:cubicBezTo>
                    <a:cubicBezTo>
                      <a:pt x="2424" y="4940"/>
                      <a:pt x="2118" y="5041"/>
                      <a:pt x="1825" y="5041"/>
                    </a:cubicBezTo>
                    <a:cubicBezTo>
                      <a:pt x="1669" y="5041"/>
                      <a:pt x="1517" y="5013"/>
                      <a:pt x="1377" y="4954"/>
                    </a:cubicBezTo>
                    <a:cubicBezTo>
                      <a:pt x="599" y="3719"/>
                      <a:pt x="311" y="2113"/>
                      <a:pt x="581" y="530"/>
                    </a:cubicBezTo>
                    <a:cubicBezTo>
                      <a:pt x="781" y="378"/>
                      <a:pt x="1045" y="298"/>
                      <a:pt x="1316" y="298"/>
                    </a:cubicBezTo>
                    <a:close/>
                    <a:moveTo>
                      <a:pt x="1310" y="1"/>
                    </a:moveTo>
                    <a:cubicBezTo>
                      <a:pt x="952" y="1"/>
                      <a:pt x="609" y="117"/>
                      <a:pt x="347" y="337"/>
                    </a:cubicBezTo>
                    <a:lnTo>
                      <a:pt x="307" y="369"/>
                    </a:lnTo>
                    <a:lnTo>
                      <a:pt x="297" y="424"/>
                    </a:lnTo>
                    <a:cubicBezTo>
                      <a:pt x="0" y="2113"/>
                      <a:pt x="311" y="3838"/>
                      <a:pt x="1153" y="5151"/>
                    </a:cubicBezTo>
                    <a:lnTo>
                      <a:pt x="1175" y="5188"/>
                    </a:lnTo>
                    <a:lnTo>
                      <a:pt x="1217" y="5206"/>
                    </a:lnTo>
                    <a:cubicBezTo>
                      <a:pt x="1400" y="5293"/>
                      <a:pt x="1610" y="5338"/>
                      <a:pt x="1821" y="5338"/>
                    </a:cubicBezTo>
                    <a:cubicBezTo>
                      <a:pt x="2182" y="5338"/>
                      <a:pt x="2554" y="5215"/>
                      <a:pt x="2856" y="4982"/>
                    </a:cubicBezTo>
                    <a:cubicBezTo>
                      <a:pt x="3276" y="4652"/>
                      <a:pt x="3559" y="4122"/>
                      <a:pt x="3637" y="3526"/>
                    </a:cubicBezTo>
                    <a:cubicBezTo>
                      <a:pt x="3697" y="3032"/>
                      <a:pt x="3629" y="2488"/>
                      <a:pt x="3427" y="1907"/>
                    </a:cubicBezTo>
                    <a:cubicBezTo>
                      <a:pt x="3262" y="1436"/>
                      <a:pt x="3061" y="1056"/>
                      <a:pt x="2801" y="754"/>
                    </a:cubicBezTo>
                    <a:cubicBezTo>
                      <a:pt x="2484" y="388"/>
                      <a:pt x="2087" y="132"/>
                      <a:pt x="1669" y="40"/>
                    </a:cubicBezTo>
                    <a:cubicBezTo>
                      <a:pt x="1550" y="13"/>
                      <a:pt x="1429" y="1"/>
                      <a:pt x="13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52"/>
              <p:cNvSpPr/>
              <p:nvPr/>
            </p:nvSpPr>
            <p:spPr>
              <a:xfrm>
                <a:off x="4826600" y="2430125"/>
                <a:ext cx="185100" cy="19705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7882" extrusionOk="0">
                    <a:moveTo>
                      <a:pt x="3395" y="0"/>
                    </a:moveTo>
                    <a:cubicBezTo>
                      <a:pt x="3229" y="0"/>
                      <a:pt x="3063" y="18"/>
                      <a:pt x="2901" y="55"/>
                    </a:cubicBezTo>
                    <a:cubicBezTo>
                      <a:pt x="2315" y="187"/>
                      <a:pt x="1785" y="589"/>
                      <a:pt x="1551" y="1143"/>
                    </a:cubicBezTo>
                    <a:cubicBezTo>
                      <a:pt x="1154" y="1322"/>
                      <a:pt x="787" y="1510"/>
                      <a:pt x="495" y="1829"/>
                    </a:cubicBezTo>
                    <a:cubicBezTo>
                      <a:pt x="197" y="2146"/>
                      <a:pt x="0" y="2576"/>
                      <a:pt x="32" y="3005"/>
                    </a:cubicBezTo>
                    <a:cubicBezTo>
                      <a:pt x="69" y="3440"/>
                      <a:pt x="366" y="3861"/>
                      <a:pt x="787" y="3962"/>
                    </a:cubicBezTo>
                    <a:cubicBezTo>
                      <a:pt x="540" y="4415"/>
                      <a:pt x="503" y="4992"/>
                      <a:pt x="696" y="5472"/>
                    </a:cubicBezTo>
                    <a:cubicBezTo>
                      <a:pt x="888" y="5953"/>
                      <a:pt x="1304" y="6337"/>
                      <a:pt x="1794" y="6492"/>
                    </a:cubicBezTo>
                    <a:cubicBezTo>
                      <a:pt x="1748" y="7024"/>
                      <a:pt x="2178" y="7545"/>
                      <a:pt x="2672" y="7746"/>
                    </a:cubicBezTo>
                    <a:cubicBezTo>
                      <a:pt x="2900" y="7841"/>
                      <a:pt x="3144" y="7881"/>
                      <a:pt x="3390" y="7881"/>
                    </a:cubicBezTo>
                    <a:cubicBezTo>
                      <a:pt x="3677" y="7881"/>
                      <a:pt x="3968" y="7826"/>
                      <a:pt x="4242" y="7737"/>
                    </a:cubicBezTo>
                    <a:cubicBezTo>
                      <a:pt x="7325" y="6735"/>
                      <a:pt x="7403" y="1797"/>
                      <a:pt x="4645" y="325"/>
                    </a:cubicBezTo>
                    <a:cubicBezTo>
                      <a:pt x="4261" y="119"/>
                      <a:pt x="3827" y="0"/>
                      <a:pt x="3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52"/>
              <p:cNvSpPr/>
              <p:nvPr/>
            </p:nvSpPr>
            <p:spPr>
              <a:xfrm>
                <a:off x="4820275" y="2426525"/>
                <a:ext cx="178150" cy="204350"/>
              </a:xfrm>
              <a:custGeom>
                <a:avLst/>
                <a:gdLst/>
                <a:ahLst/>
                <a:cxnLst/>
                <a:rect l="l" t="t" r="r" b="b"/>
                <a:pathLst>
                  <a:path w="7126" h="8174" extrusionOk="0">
                    <a:moveTo>
                      <a:pt x="3658" y="294"/>
                    </a:moveTo>
                    <a:cubicBezTo>
                      <a:pt x="3702" y="294"/>
                      <a:pt x="3746" y="296"/>
                      <a:pt x="3790" y="299"/>
                    </a:cubicBezTo>
                    <a:cubicBezTo>
                      <a:pt x="4372" y="331"/>
                      <a:pt x="4929" y="596"/>
                      <a:pt x="5373" y="967"/>
                    </a:cubicBezTo>
                    <a:cubicBezTo>
                      <a:pt x="6046" y="1534"/>
                      <a:pt x="6463" y="2340"/>
                      <a:pt x="6645" y="3191"/>
                    </a:cubicBezTo>
                    <a:cubicBezTo>
                      <a:pt x="6824" y="4047"/>
                      <a:pt x="6765" y="4961"/>
                      <a:pt x="6448" y="5776"/>
                    </a:cubicBezTo>
                    <a:cubicBezTo>
                      <a:pt x="6142" y="6577"/>
                      <a:pt x="5557" y="7259"/>
                      <a:pt x="4774" y="7616"/>
                    </a:cubicBezTo>
                    <a:cubicBezTo>
                      <a:pt x="4668" y="7666"/>
                      <a:pt x="4564" y="7702"/>
                      <a:pt x="4454" y="7739"/>
                    </a:cubicBezTo>
                    <a:cubicBezTo>
                      <a:pt x="4454" y="7739"/>
                      <a:pt x="4454" y="7739"/>
                      <a:pt x="4454" y="7739"/>
                    </a:cubicBezTo>
                    <a:lnTo>
                      <a:pt x="4454" y="7739"/>
                    </a:lnTo>
                    <a:cubicBezTo>
                      <a:pt x="4193" y="7822"/>
                      <a:pt x="3909" y="7880"/>
                      <a:pt x="3628" y="7880"/>
                    </a:cubicBezTo>
                    <a:cubicBezTo>
                      <a:pt x="3372" y="7880"/>
                      <a:pt x="3118" y="7832"/>
                      <a:pt x="2889" y="7711"/>
                    </a:cubicBezTo>
                    <a:cubicBezTo>
                      <a:pt x="2495" y="7506"/>
                      <a:pt x="2165" y="7098"/>
                      <a:pt x="2197" y="6636"/>
                    </a:cubicBezTo>
                    <a:cubicBezTo>
                      <a:pt x="2203" y="6568"/>
                      <a:pt x="2148" y="6513"/>
                      <a:pt x="2087" y="6490"/>
                    </a:cubicBezTo>
                    <a:cubicBezTo>
                      <a:pt x="1654" y="6348"/>
                      <a:pt x="1291" y="6023"/>
                      <a:pt x="1105" y="5607"/>
                    </a:cubicBezTo>
                    <a:cubicBezTo>
                      <a:pt x="902" y="5158"/>
                      <a:pt x="940" y="4614"/>
                      <a:pt x="1168" y="4179"/>
                    </a:cubicBezTo>
                    <a:cubicBezTo>
                      <a:pt x="1214" y="4097"/>
                      <a:pt x="1177" y="3987"/>
                      <a:pt x="1081" y="3964"/>
                    </a:cubicBezTo>
                    <a:cubicBezTo>
                      <a:pt x="793" y="3886"/>
                      <a:pt x="573" y="3653"/>
                      <a:pt x="482" y="3369"/>
                    </a:cubicBezTo>
                    <a:cubicBezTo>
                      <a:pt x="376" y="3049"/>
                      <a:pt x="450" y="2701"/>
                      <a:pt x="610" y="2408"/>
                    </a:cubicBezTo>
                    <a:cubicBezTo>
                      <a:pt x="784" y="2102"/>
                      <a:pt x="1044" y="1863"/>
                      <a:pt x="1346" y="1686"/>
                    </a:cubicBezTo>
                    <a:cubicBezTo>
                      <a:pt x="1498" y="1594"/>
                      <a:pt x="1658" y="1516"/>
                      <a:pt x="1818" y="1438"/>
                    </a:cubicBezTo>
                    <a:cubicBezTo>
                      <a:pt x="1964" y="1375"/>
                      <a:pt x="2001" y="1200"/>
                      <a:pt x="2087" y="1073"/>
                    </a:cubicBezTo>
                    <a:cubicBezTo>
                      <a:pt x="2438" y="556"/>
                      <a:pt x="3050" y="294"/>
                      <a:pt x="3658" y="294"/>
                    </a:cubicBezTo>
                    <a:close/>
                    <a:moveTo>
                      <a:pt x="3651" y="0"/>
                    </a:moveTo>
                    <a:cubicBezTo>
                      <a:pt x="3032" y="0"/>
                      <a:pt x="2421" y="235"/>
                      <a:pt x="2001" y="706"/>
                    </a:cubicBezTo>
                    <a:cubicBezTo>
                      <a:pt x="1891" y="830"/>
                      <a:pt x="1795" y="963"/>
                      <a:pt x="1722" y="1113"/>
                    </a:cubicBezTo>
                    <a:cubicBezTo>
                      <a:pt x="1676" y="1196"/>
                      <a:pt x="1631" y="1200"/>
                      <a:pt x="1538" y="1246"/>
                    </a:cubicBezTo>
                    <a:cubicBezTo>
                      <a:pt x="1452" y="1287"/>
                      <a:pt x="1369" y="1333"/>
                      <a:pt x="1282" y="1379"/>
                    </a:cubicBezTo>
                    <a:cubicBezTo>
                      <a:pt x="953" y="1561"/>
                      <a:pt x="655" y="1804"/>
                      <a:pt x="440" y="2120"/>
                    </a:cubicBezTo>
                    <a:cubicBezTo>
                      <a:pt x="47" y="2697"/>
                      <a:pt x="1" y="3538"/>
                      <a:pt x="569" y="4019"/>
                    </a:cubicBezTo>
                    <a:cubicBezTo>
                      <a:pt x="652" y="4090"/>
                      <a:pt x="740" y="4148"/>
                      <a:pt x="837" y="4191"/>
                    </a:cubicBezTo>
                    <a:lnTo>
                      <a:pt x="837" y="4191"/>
                    </a:lnTo>
                    <a:cubicBezTo>
                      <a:pt x="633" y="4675"/>
                      <a:pt x="624" y="5235"/>
                      <a:pt x="834" y="5726"/>
                    </a:cubicBezTo>
                    <a:cubicBezTo>
                      <a:pt x="1038" y="6188"/>
                      <a:pt x="1430" y="6552"/>
                      <a:pt x="1899" y="6737"/>
                    </a:cubicBezTo>
                    <a:lnTo>
                      <a:pt x="1899" y="6737"/>
                    </a:lnTo>
                    <a:cubicBezTo>
                      <a:pt x="1911" y="7247"/>
                      <a:pt x="2272" y="7705"/>
                      <a:pt x="2706" y="7950"/>
                    </a:cubicBezTo>
                    <a:cubicBezTo>
                      <a:pt x="2991" y="8109"/>
                      <a:pt x="3310" y="8173"/>
                      <a:pt x="3632" y="8173"/>
                    </a:cubicBezTo>
                    <a:cubicBezTo>
                      <a:pt x="3938" y="8173"/>
                      <a:pt x="4247" y="8115"/>
                      <a:pt x="4534" y="8024"/>
                    </a:cubicBezTo>
                    <a:lnTo>
                      <a:pt x="4534" y="8024"/>
                    </a:lnTo>
                    <a:cubicBezTo>
                      <a:pt x="4535" y="8023"/>
                      <a:pt x="4536" y="8023"/>
                      <a:pt x="4536" y="8023"/>
                    </a:cubicBezTo>
                    <a:lnTo>
                      <a:pt x="4536" y="8023"/>
                    </a:lnTo>
                    <a:cubicBezTo>
                      <a:pt x="4536" y="8023"/>
                      <a:pt x="4536" y="8023"/>
                      <a:pt x="4536" y="8023"/>
                    </a:cubicBezTo>
                    <a:cubicBezTo>
                      <a:pt x="4539" y="8022"/>
                      <a:pt x="4541" y="8022"/>
                      <a:pt x="4543" y="8021"/>
                    </a:cubicBezTo>
                    <a:lnTo>
                      <a:pt x="4543" y="8021"/>
                    </a:lnTo>
                    <a:cubicBezTo>
                      <a:pt x="5468" y="7713"/>
                      <a:pt x="6202" y="7033"/>
                      <a:pt x="6613" y="6152"/>
                    </a:cubicBezTo>
                    <a:cubicBezTo>
                      <a:pt x="7020" y="5268"/>
                      <a:pt x="7126" y="4262"/>
                      <a:pt x="6966" y="3305"/>
                    </a:cubicBezTo>
                    <a:cubicBezTo>
                      <a:pt x="6805" y="2358"/>
                      <a:pt x="6362" y="1438"/>
                      <a:pt x="5629" y="803"/>
                    </a:cubicBezTo>
                    <a:cubicBezTo>
                      <a:pt x="5158" y="386"/>
                      <a:pt x="4586" y="98"/>
                      <a:pt x="3960" y="20"/>
                    </a:cubicBezTo>
                    <a:cubicBezTo>
                      <a:pt x="3857" y="7"/>
                      <a:pt x="3754" y="0"/>
                      <a:pt x="365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52"/>
              <p:cNvSpPr/>
              <p:nvPr/>
            </p:nvSpPr>
            <p:spPr>
              <a:xfrm>
                <a:off x="5034325" y="2234500"/>
                <a:ext cx="549475" cy="615900"/>
              </a:xfrm>
              <a:custGeom>
                <a:avLst/>
                <a:gdLst/>
                <a:ahLst/>
                <a:cxnLst/>
                <a:rect l="l" t="t" r="r" b="b"/>
                <a:pathLst>
                  <a:path w="21979" h="24636" extrusionOk="0">
                    <a:moveTo>
                      <a:pt x="2494" y="0"/>
                    </a:moveTo>
                    <a:lnTo>
                      <a:pt x="129" y="21071"/>
                    </a:lnTo>
                    <a:cubicBezTo>
                      <a:pt x="0" y="21689"/>
                      <a:pt x="3305" y="22906"/>
                      <a:pt x="7510" y="23793"/>
                    </a:cubicBezTo>
                    <a:cubicBezTo>
                      <a:pt x="10105" y="24342"/>
                      <a:pt x="12438" y="24635"/>
                      <a:pt x="13873" y="24635"/>
                    </a:cubicBezTo>
                    <a:cubicBezTo>
                      <a:pt x="14763" y="24635"/>
                      <a:pt x="15308" y="24522"/>
                      <a:pt x="15357" y="24287"/>
                    </a:cubicBezTo>
                    <a:lnTo>
                      <a:pt x="21978" y="3688"/>
                    </a:lnTo>
                    <a:lnTo>
                      <a:pt x="24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52"/>
              <p:cNvSpPr/>
              <p:nvPr/>
            </p:nvSpPr>
            <p:spPr>
              <a:xfrm>
                <a:off x="5033750" y="2230875"/>
                <a:ext cx="554150" cy="623350"/>
              </a:xfrm>
              <a:custGeom>
                <a:avLst/>
                <a:gdLst/>
                <a:ahLst/>
                <a:cxnLst/>
                <a:rect l="l" t="t" r="r" b="b"/>
                <a:pathLst>
                  <a:path w="22166" h="24934" extrusionOk="0">
                    <a:moveTo>
                      <a:pt x="294" y="21251"/>
                    </a:moveTo>
                    <a:lnTo>
                      <a:pt x="294" y="21251"/>
                    </a:lnTo>
                    <a:cubicBezTo>
                      <a:pt x="294" y="21253"/>
                      <a:pt x="294" y="21255"/>
                      <a:pt x="294" y="21256"/>
                    </a:cubicBezTo>
                    <a:lnTo>
                      <a:pt x="294" y="21256"/>
                    </a:lnTo>
                    <a:cubicBezTo>
                      <a:pt x="293" y="21259"/>
                      <a:pt x="293" y="21260"/>
                      <a:pt x="292" y="21260"/>
                    </a:cubicBezTo>
                    <a:cubicBezTo>
                      <a:pt x="292" y="21260"/>
                      <a:pt x="292" y="21256"/>
                      <a:pt x="294" y="21251"/>
                    </a:cubicBezTo>
                    <a:close/>
                    <a:moveTo>
                      <a:pt x="294" y="21258"/>
                    </a:moveTo>
                    <a:lnTo>
                      <a:pt x="294" y="21258"/>
                    </a:lnTo>
                    <a:cubicBezTo>
                      <a:pt x="295" y="21267"/>
                      <a:pt x="295" y="21270"/>
                      <a:pt x="294" y="21270"/>
                    </a:cubicBezTo>
                    <a:cubicBezTo>
                      <a:pt x="294" y="21270"/>
                      <a:pt x="293" y="21264"/>
                      <a:pt x="294" y="21258"/>
                    </a:cubicBezTo>
                    <a:close/>
                    <a:moveTo>
                      <a:pt x="15232" y="24411"/>
                    </a:moveTo>
                    <a:lnTo>
                      <a:pt x="15232" y="24411"/>
                    </a:lnTo>
                    <a:cubicBezTo>
                      <a:pt x="15231" y="24413"/>
                      <a:pt x="15231" y="24415"/>
                      <a:pt x="15230" y="24417"/>
                    </a:cubicBezTo>
                    <a:lnTo>
                      <a:pt x="15230" y="24417"/>
                    </a:lnTo>
                    <a:cubicBezTo>
                      <a:pt x="15232" y="24415"/>
                      <a:pt x="15233" y="24414"/>
                      <a:pt x="15233" y="24414"/>
                    </a:cubicBezTo>
                    <a:lnTo>
                      <a:pt x="15233" y="24414"/>
                    </a:lnTo>
                    <a:cubicBezTo>
                      <a:pt x="15234" y="24414"/>
                      <a:pt x="15232" y="24416"/>
                      <a:pt x="15229" y="24418"/>
                    </a:cubicBezTo>
                    <a:lnTo>
                      <a:pt x="15229" y="24418"/>
                    </a:lnTo>
                    <a:cubicBezTo>
                      <a:pt x="15230" y="24417"/>
                      <a:pt x="15230" y="24417"/>
                      <a:pt x="15230" y="24417"/>
                    </a:cubicBezTo>
                    <a:lnTo>
                      <a:pt x="15230" y="24417"/>
                    </a:lnTo>
                    <a:cubicBezTo>
                      <a:pt x="15230" y="24417"/>
                      <a:pt x="15230" y="24417"/>
                      <a:pt x="15230" y="24417"/>
                    </a:cubicBezTo>
                    <a:lnTo>
                      <a:pt x="15230" y="24417"/>
                    </a:lnTo>
                    <a:cubicBezTo>
                      <a:pt x="15230" y="24415"/>
                      <a:pt x="15231" y="24413"/>
                      <a:pt x="15232" y="24411"/>
                    </a:cubicBezTo>
                    <a:close/>
                    <a:moveTo>
                      <a:pt x="15221" y="24423"/>
                    </a:moveTo>
                    <a:cubicBezTo>
                      <a:pt x="15221" y="24423"/>
                      <a:pt x="15220" y="24423"/>
                      <a:pt x="15220" y="24424"/>
                    </a:cubicBezTo>
                    <a:cubicBezTo>
                      <a:pt x="15220" y="24423"/>
                      <a:pt x="15221" y="24423"/>
                      <a:pt x="15221" y="24423"/>
                    </a:cubicBezTo>
                    <a:close/>
                    <a:moveTo>
                      <a:pt x="2645" y="320"/>
                    </a:moveTo>
                    <a:lnTo>
                      <a:pt x="2645" y="320"/>
                    </a:lnTo>
                    <a:cubicBezTo>
                      <a:pt x="2765" y="343"/>
                      <a:pt x="2883" y="365"/>
                      <a:pt x="3003" y="388"/>
                    </a:cubicBezTo>
                    <a:cubicBezTo>
                      <a:pt x="3474" y="479"/>
                      <a:pt x="3945" y="566"/>
                      <a:pt x="4420" y="657"/>
                    </a:cubicBezTo>
                    <a:cubicBezTo>
                      <a:pt x="5117" y="790"/>
                      <a:pt x="5816" y="923"/>
                      <a:pt x="6512" y="1051"/>
                    </a:cubicBezTo>
                    <a:cubicBezTo>
                      <a:pt x="7368" y="1216"/>
                      <a:pt x="8219" y="1376"/>
                      <a:pt x="9070" y="1535"/>
                    </a:cubicBezTo>
                    <a:cubicBezTo>
                      <a:pt x="10004" y="1714"/>
                      <a:pt x="10933" y="1888"/>
                      <a:pt x="11866" y="2067"/>
                    </a:cubicBezTo>
                    <a:cubicBezTo>
                      <a:pt x="12813" y="2245"/>
                      <a:pt x="13760" y="2424"/>
                      <a:pt x="14703" y="2602"/>
                    </a:cubicBezTo>
                    <a:cubicBezTo>
                      <a:pt x="15581" y="2771"/>
                      <a:pt x="16460" y="2936"/>
                      <a:pt x="17338" y="3100"/>
                    </a:cubicBezTo>
                    <a:cubicBezTo>
                      <a:pt x="18079" y="3243"/>
                      <a:pt x="18821" y="3385"/>
                      <a:pt x="19562" y="3522"/>
                    </a:cubicBezTo>
                    <a:cubicBezTo>
                      <a:pt x="20097" y="3622"/>
                      <a:pt x="20633" y="3727"/>
                      <a:pt x="21168" y="3828"/>
                    </a:cubicBezTo>
                    <a:cubicBezTo>
                      <a:pt x="21375" y="3867"/>
                      <a:pt x="21588" y="3924"/>
                      <a:pt x="21803" y="3955"/>
                    </a:cubicBezTo>
                    <a:lnTo>
                      <a:pt x="21803" y="3955"/>
                    </a:lnTo>
                    <a:cubicBezTo>
                      <a:pt x="21738" y="4158"/>
                      <a:pt x="21672" y="4361"/>
                      <a:pt x="21607" y="4565"/>
                    </a:cubicBezTo>
                    <a:cubicBezTo>
                      <a:pt x="21387" y="5247"/>
                      <a:pt x="21173" y="5924"/>
                      <a:pt x="20953" y="6606"/>
                    </a:cubicBezTo>
                    <a:cubicBezTo>
                      <a:pt x="20637" y="7585"/>
                      <a:pt x="20326" y="8559"/>
                      <a:pt x="20010" y="9539"/>
                    </a:cubicBezTo>
                    <a:cubicBezTo>
                      <a:pt x="19640" y="10688"/>
                      <a:pt x="19273" y="11831"/>
                      <a:pt x="18903" y="12980"/>
                    </a:cubicBezTo>
                    <a:cubicBezTo>
                      <a:pt x="18523" y="14164"/>
                      <a:pt x="18143" y="15345"/>
                      <a:pt x="17763" y="16531"/>
                    </a:cubicBezTo>
                    <a:cubicBezTo>
                      <a:pt x="17412" y="17629"/>
                      <a:pt x="17055" y="18732"/>
                      <a:pt x="16702" y="19834"/>
                    </a:cubicBezTo>
                    <a:cubicBezTo>
                      <a:pt x="16418" y="20713"/>
                      <a:pt x="16135" y="21591"/>
                      <a:pt x="15856" y="22470"/>
                    </a:cubicBezTo>
                    <a:cubicBezTo>
                      <a:pt x="15682" y="23010"/>
                      <a:pt x="15508" y="23545"/>
                      <a:pt x="15334" y="24081"/>
                    </a:cubicBezTo>
                    <a:cubicBezTo>
                      <a:pt x="15302" y="24181"/>
                      <a:pt x="15270" y="24282"/>
                      <a:pt x="15243" y="24378"/>
                    </a:cubicBezTo>
                    <a:cubicBezTo>
                      <a:pt x="15237" y="24383"/>
                      <a:pt x="15237" y="24387"/>
                      <a:pt x="15237" y="24392"/>
                    </a:cubicBezTo>
                    <a:cubicBezTo>
                      <a:pt x="15236" y="24395"/>
                      <a:pt x="15235" y="24399"/>
                      <a:pt x="15234" y="24402"/>
                    </a:cubicBezTo>
                    <a:lnTo>
                      <a:pt x="15234" y="24402"/>
                    </a:lnTo>
                    <a:cubicBezTo>
                      <a:pt x="15231" y="24409"/>
                      <a:pt x="15225" y="24419"/>
                      <a:pt x="15221" y="24423"/>
                    </a:cubicBezTo>
                    <a:lnTo>
                      <a:pt x="15221" y="24423"/>
                    </a:lnTo>
                    <a:cubicBezTo>
                      <a:pt x="15225" y="24420"/>
                      <a:pt x="15228" y="24418"/>
                      <a:pt x="15230" y="24417"/>
                    </a:cubicBezTo>
                    <a:lnTo>
                      <a:pt x="15230" y="24417"/>
                    </a:lnTo>
                    <a:cubicBezTo>
                      <a:pt x="15229" y="24417"/>
                      <a:pt x="15229" y="24418"/>
                      <a:pt x="15229" y="24418"/>
                    </a:cubicBezTo>
                    <a:lnTo>
                      <a:pt x="15229" y="24418"/>
                    </a:lnTo>
                    <a:cubicBezTo>
                      <a:pt x="15229" y="24418"/>
                      <a:pt x="15229" y="24418"/>
                      <a:pt x="15229" y="24418"/>
                    </a:cubicBezTo>
                    <a:lnTo>
                      <a:pt x="15229" y="24418"/>
                    </a:lnTo>
                    <a:cubicBezTo>
                      <a:pt x="15229" y="24418"/>
                      <a:pt x="15229" y="24419"/>
                      <a:pt x="15229" y="24419"/>
                    </a:cubicBezTo>
                    <a:cubicBezTo>
                      <a:pt x="15229" y="24419"/>
                      <a:pt x="15229" y="24418"/>
                      <a:pt x="15229" y="24418"/>
                    </a:cubicBezTo>
                    <a:lnTo>
                      <a:pt x="15229" y="24418"/>
                    </a:lnTo>
                    <a:cubicBezTo>
                      <a:pt x="15218" y="24427"/>
                      <a:pt x="15190" y="24448"/>
                      <a:pt x="15192" y="24448"/>
                    </a:cubicBezTo>
                    <a:cubicBezTo>
                      <a:pt x="15192" y="24448"/>
                      <a:pt x="15192" y="24448"/>
                      <a:pt x="15192" y="24448"/>
                    </a:cubicBezTo>
                    <a:lnTo>
                      <a:pt x="15192" y="24448"/>
                    </a:lnTo>
                    <a:cubicBezTo>
                      <a:pt x="15169" y="24463"/>
                      <a:pt x="15147" y="24476"/>
                      <a:pt x="15119" y="24487"/>
                    </a:cubicBezTo>
                    <a:cubicBezTo>
                      <a:pt x="15112" y="24491"/>
                      <a:pt x="15108" y="24493"/>
                      <a:pt x="15106" y="24494"/>
                    </a:cubicBezTo>
                    <a:lnTo>
                      <a:pt x="15106" y="24494"/>
                    </a:lnTo>
                    <a:cubicBezTo>
                      <a:pt x="15104" y="24495"/>
                      <a:pt x="15101" y="24496"/>
                      <a:pt x="15096" y="24497"/>
                    </a:cubicBezTo>
                    <a:cubicBezTo>
                      <a:pt x="15073" y="24506"/>
                      <a:pt x="15051" y="24515"/>
                      <a:pt x="15028" y="24520"/>
                    </a:cubicBezTo>
                    <a:cubicBezTo>
                      <a:pt x="14931" y="24552"/>
                      <a:pt x="14831" y="24570"/>
                      <a:pt x="14734" y="24584"/>
                    </a:cubicBezTo>
                    <a:cubicBezTo>
                      <a:pt x="14461" y="24625"/>
                      <a:pt x="14177" y="24640"/>
                      <a:pt x="13892" y="24640"/>
                    </a:cubicBezTo>
                    <a:cubicBezTo>
                      <a:pt x="13511" y="24640"/>
                      <a:pt x="13125" y="24613"/>
                      <a:pt x="12753" y="24584"/>
                    </a:cubicBezTo>
                    <a:cubicBezTo>
                      <a:pt x="11746" y="24510"/>
                      <a:pt x="10745" y="24373"/>
                      <a:pt x="9752" y="24208"/>
                    </a:cubicBezTo>
                    <a:cubicBezTo>
                      <a:pt x="7523" y="23838"/>
                      <a:pt x="5299" y="23340"/>
                      <a:pt x="3149" y="22639"/>
                    </a:cubicBezTo>
                    <a:cubicBezTo>
                      <a:pt x="2435" y="22411"/>
                      <a:pt x="1717" y="22159"/>
                      <a:pt x="1043" y="21820"/>
                    </a:cubicBezTo>
                    <a:cubicBezTo>
                      <a:pt x="851" y="21720"/>
                      <a:pt x="618" y="21596"/>
                      <a:pt x="472" y="21473"/>
                    </a:cubicBezTo>
                    <a:cubicBezTo>
                      <a:pt x="439" y="21445"/>
                      <a:pt x="412" y="21422"/>
                      <a:pt x="385" y="21395"/>
                    </a:cubicBezTo>
                    <a:cubicBezTo>
                      <a:pt x="371" y="21381"/>
                      <a:pt x="357" y="21363"/>
                      <a:pt x="348" y="21349"/>
                    </a:cubicBezTo>
                    <a:cubicBezTo>
                      <a:pt x="341" y="21341"/>
                      <a:pt x="338" y="21339"/>
                      <a:pt x="337" y="21339"/>
                    </a:cubicBezTo>
                    <a:lnTo>
                      <a:pt x="337" y="21339"/>
                    </a:lnTo>
                    <a:cubicBezTo>
                      <a:pt x="336" y="21339"/>
                      <a:pt x="336" y="21340"/>
                      <a:pt x="337" y="21341"/>
                    </a:cubicBezTo>
                    <a:lnTo>
                      <a:pt x="337" y="21341"/>
                    </a:lnTo>
                    <a:cubicBezTo>
                      <a:pt x="336" y="21339"/>
                      <a:pt x="333" y="21335"/>
                      <a:pt x="330" y="21330"/>
                    </a:cubicBezTo>
                    <a:cubicBezTo>
                      <a:pt x="325" y="21317"/>
                      <a:pt x="316" y="21303"/>
                      <a:pt x="308" y="21289"/>
                    </a:cubicBezTo>
                    <a:cubicBezTo>
                      <a:pt x="303" y="21277"/>
                      <a:pt x="299" y="21266"/>
                      <a:pt x="295" y="21254"/>
                    </a:cubicBezTo>
                    <a:lnTo>
                      <a:pt x="295" y="21254"/>
                    </a:lnTo>
                    <a:cubicBezTo>
                      <a:pt x="295" y="21254"/>
                      <a:pt x="295" y="21254"/>
                      <a:pt x="295" y="21255"/>
                    </a:cubicBezTo>
                    <a:lnTo>
                      <a:pt x="295" y="21255"/>
                    </a:lnTo>
                    <a:cubicBezTo>
                      <a:pt x="295" y="21254"/>
                      <a:pt x="295" y="21254"/>
                      <a:pt x="295" y="21254"/>
                    </a:cubicBezTo>
                    <a:lnTo>
                      <a:pt x="295" y="21254"/>
                    </a:lnTo>
                    <a:cubicBezTo>
                      <a:pt x="295" y="21254"/>
                      <a:pt x="295" y="21254"/>
                      <a:pt x="295" y="21254"/>
                    </a:cubicBezTo>
                    <a:lnTo>
                      <a:pt x="295" y="21254"/>
                    </a:lnTo>
                    <a:cubicBezTo>
                      <a:pt x="296" y="21252"/>
                      <a:pt x="297" y="21250"/>
                      <a:pt x="298" y="21248"/>
                    </a:cubicBezTo>
                    <a:lnTo>
                      <a:pt x="298" y="21248"/>
                    </a:lnTo>
                    <a:cubicBezTo>
                      <a:pt x="297" y="21250"/>
                      <a:pt x="296" y="21252"/>
                      <a:pt x="295" y="21254"/>
                    </a:cubicBezTo>
                    <a:lnTo>
                      <a:pt x="295" y="21254"/>
                    </a:lnTo>
                    <a:cubicBezTo>
                      <a:pt x="295" y="21252"/>
                      <a:pt x="294" y="21251"/>
                      <a:pt x="294" y="21250"/>
                    </a:cubicBezTo>
                    <a:lnTo>
                      <a:pt x="294" y="21250"/>
                    </a:lnTo>
                    <a:cubicBezTo>
                      <a:pt x="296" y="21240"/>
                      <a:pt x="300" y="21224"/>
                      <a:pt x="302" y="21211"/>
                    </a:cubicBezTo>
                    <a:cubicBezTo>
                      <a:pt x="302" y="21198"/>
                      <a:pt x="302" y="21184"/>
                      <a:pt x="308" y="21175"/>
                    </a:cubicBezTo>
                    <a:cubicBezTo>
                      <a:pt x="312" y="21125"/>
                      <a:pt x="316" y="21079"/>
                      <a:pt x="321" y="21028"/>
                    </a:cubicBezTo>
                    <a:cubicBezTo>
                      <a:pt x="344" y="20832"/>
                      <a:pt x="367" y="20639"/>
                      <a:pt x="385" y="20443"/>
                    </a:cubicBezTo>
                    <a:cubicBezTo>
                      <a:pt x="467" y="19733"/>
                      <a:pt x="545" y="19020"/>
                      <a:pt x="627" y="18306"/>
                    </a:cubicBezTo>
                    <a:cubicBezTo>
                      <a:pt x="741" y="17286"/>
                      <a:pt x="857" y="16261"/>
                      <a:pt x="971" y="15241"/>
                    </a:cubicBezTo>
                    <a:cubicBezTo>
                      <a:pt x="1108" y="14037"/>
                      <a:pt x="1241" y="12829"/>
                      <a:pt x="1378" y="11625"/>
                    </a:cubicBezTo>
                    <a:cubicBezTo>
                      <a:pt x="1516" y="10394"/>
                      <a:pt x="1653" y="9159"/>
                      <a:pt x="1790" y="7928"/>
                    </a:cubicBezTo>
                    <a:cubicBezTo>
                      <a:pt x="1918" y="6794"/>
                      <a:pt x="2046" y="5663"/>
                      <a:pt x="2175" y="4528"/>
                    </a:cubicBezTo>
                    <a:cubicBezTo>
                      <a:pt x="2275" y="3641"/>
                      <a:pt x="2371" y="2753"/>
                      <a:pt x="2471" y="1860"/>
                    </a:cubicBezTo>
                    <a:cubicBezTo>
                      <a:pt x="2532" y="1358"/>
                      <a:pt x="2586" y="849"/>
                      <a:pt x="2641" y="346"/>
                    </a:cubicBezTo>
                    <a:cubicBezTo>
                      <a:pt x="2642" y="337"/>
                      <a:pt x="2644" y="329"/>
                      <a:pt x="2645" y="320"/>
                    </a:cubicBezTo>
                    <a:close/>
                    <a:moveTo>
                      <a:pt x="2526" y="0"/>
                    </a:moveTo>
                    <a:cubicBezTo>
                      <a:pt x="2480" y="0"/>
                      <a:pt x="2441" y="21"/>
                      <a:pt x="2414" y="51"/>
                    </a:cubicBezTo>
                    <a:lnTo>
                      <a:pt x="2414" y="51"/>
                    </a:lnTo>
                    <a:cubicBezTo>
                      <a:pt x="2391" y="74"/>
                      <a:pt x="2375" y="105"/>
                      <a:pt x="2371" y="145"/>
                    </a:cubicBezTo>
                    <a:cubicBezTo>
                      <a:pt x="2339" y="424"/>
                      <a:pt x="2306" y="699"/>
                      <a:pt x="2275" y="978"/>
                    </a:cubicBezTo>
                    <a:cubicBezTo>
                      <a:pt x="2192" y="1706"/>
                      <a:pt x="2110" y="2433"/>
                      <a:pt x="2032" y="3161"/>
                    </a:cubicBezTo>
                    <a:cubicBezTo>
                      <a:pt x="1913" y="4208"/>
                      <a:pt x="1795" y="5256"/>
                      <a:pt x="1680" y="6304"/>
                    </a:cubicBezTo>
                    <a:cubicBezTo>
                      <a:pt x="1543" y="7516"/>
                      <a:pt x="1406" y="8724"/>
                      <a:pt x="1269" y="9932"/>
                    </a:cubicBezTo>
                    <a:cubicBezTo>
                      <a:pt x="1131" y="11182"/>
                      <a:pt x="989" y="12426"/>
                      <a:pt x="851" y="13676"/>
                    </a:cubicBezTo>
                    <a:cubicBezTo>
                      <a:pt x="724" y="14796"/>
                      <a:pt x="600" y="15922"/>
                      <a:pt x="472" y="17047"/>
                    </a:cubicBezTo>
                    <a:cubicBezTo>
                      <a:pt x="376" y="17917"/>
                      <a:pt x="275" y="18791"/>
                      <a:pt x="179" y="19661"/>
                    </a:cubicBezTo>
                    <a:cubicBezTo>
                      <a:pt x="124" y="20136"/>
                      <a:pt x="74" y="20607"/>
                      <a:pt x="19" y="21079"/>
                    </a:cubicBezTo>
                    <a:cubicBezTo>
                      <a:pt x="14" y="21120"/>
                      <a:pt x="10" y="21161"/>
                      <a:pt x="6" y="21198"/>
                    </a:cubicBezTo>
                    <a:lnTo>
                      <a:pt x="6" y="21203"/>
                    </a:lnTo>
                    <a:lnTo>
                      <a:pt x="6" y="21203"/>
                    </a:lnTo>
                    <a:cubicBezTo>
                      <a:pt x="3" y="21222"/>
                      <a:pt x="0" y="21249"/>
                      <a:pt x="0" y="21262"/>
                    </a:cubicBezTo>
                    <a:cubicBezTo>
                      <a:pt x="0" y="21294"/>
                      <a:pt x="10" y="21330"/>
                      <a:pt x="19" y="21367"/>
                    </a:cubicBezTo>
                    <a:cubicBezTo>
                      <a:pt x="74" y="21528"/>
                      <a:pt x="215" y="21651"/>
                      <a:pt x="348" y="21747"/>
                    </a:cubicBezTo>
                    <a:cubicBezTo>
                      <a:pt x="545" y="21898"/>
                      <a:pt x="765" y="22012"/>
                      <a:pt x="989" y="22122"/>
                    </a:cubicBezTo>
                    <a:cubicBezTo>
                      <a:pt x="1689" y="22466"/>
                      <a:pt x="2430" y="22721"/>
                      <a:pt x="3172" y="22960"/>
                    </a:cubicBezTo>
                    <a:cubicBezTo>
                      <a:pt x="4201" y="23289"/>
                      <a:pt x="5240" y="23568"/>
                      <a:pt x="6293" y="23815"/>
                    </a:cubicBezTo>
                    <a:cubicBezTo>
                      <a:pt x="8439" y="24318"/>
                      <a:pt x="10631" y="24730"/>
                      <a:pt x="12836" y="24886"/>
                    </a:cubicBezTo>
                    <a:cubicBezTo>
                      <a:pt x="13188" y="24911"/>
                      <a:pt x="13546" y="24934"/>
                      <a:pt x="13904" y="24934"/>
                    </a:cubicBezTo>
                    <a:cubicBezTo>
                      <a:pt x="14214" y="24934"/>
                      <a:pt x="14525" y="24916"/>
                      <a:pt x="14831" y="24867"/>
                    </a:cubicBezTo>
                    <a:cubicBezTo>
                      <a:pt x="15096" y="24827"/>
                      <a:pt x="15425" y="24753"/>
                      <a:pt x="15522" y="24465"/>
                    </a:cubicBezTo>
                    <a:cubicBezTo>
                      <a:pt x="15622" y="24168"/>
                      <a:pt x="15718" y="23866"/>
                      <a:pt x="15814" y="23564"/>
                    </a:cubicBezTo>
                    <a:cubicBezTo>
                      <a:pt x="16043" y="22846"/>
                      <a:pt x="16276" y="22126"/>
                      <a:pt x="16506" y="21404"/>
                    </a:cubicBezTo>
                    <a:cubicBezTo>
                      <a:pt x="16830" y="20397"/>
                      <a:pt x="17155" y="19391"/>
                      <a:pt x="17480" y="18384"/>
                    </a:cubicBezTo>
                    <a:cubicBezTo>
                      <a:pt x="17855" y="17217"/>
                      <a:pt x="18226" y="16054"/>
                      <a:pt x="18601" y="14888"/>
                    </a:cubicBezTo>
                    <a:cubicBezTo>
                      <a:pt x="18985" y="13698"/>
                      <a:pt x="19365" y="12508"/>
                      <a:pt x="19750" y="11315"/>
                    </a:cubicBezTo>
                    <a:cubicBezTo>
                      <a:pt x="20097" y="10230"/>
                      <a:pt x="20449" y="9146"/>
                      <a:pt x="20797" y="8061"/>
                    </a:cubicBezTo>
                    <a:cubicBezTo>
                      <a:pt x="21068" y="7210"/>
                      <a:pt x="21342" y="6363"/>
                      <a:pt x="21612" y="5516"/>
                    </a:cubicBezTo>
                    <a:cubicBezTo>
                      <a:pt x="21767" y="5032"/>
                      <a:pt x="21928" y="4547"/>
                      <a:pt x="22083" y="4061"/>
                    </a:cubicBezTo>
                    <a:cubicBezTo>
                      <a:pt x="22101" y="3998"/>
                      <a:pt x="22120" y="3938"/>
                      <a:pt x="22143" y="3875"/>
                    </a:cubicBezTo>
                    <a:cubicBezTo>
                      <a:pt x="22166" y="3801"/>
                      <a:pt x="22115" y="3704"/>
                      <a:pt x="22037" y="3691"/>
                    </a:cubicBezTo>
                    <a:cubicBezTo>
                      <a:pt x="21864" y="3659"/>
                      <a:pt x="21689" y="3627"/>
                      <a:pt x="21516" y="3590"/>
                    </a:cubicBezTo>
                    <a:cubicBezTo>
                      <a:pt x="21040" y="3503"/>
                      <a:pt x="20569" y="3412"/>
                      <a:pt x="20097" y="3325"/>
                    </a:cubicBezTo>
                    <a:cubicBezTo>
                      <a:pt x="19397" y="3193"/>
                      <a:pt x="18702" y="3060"/>
                      <a:pt x="18002" y="2927"/>
                    </a:cubicBezTo>
                    <a:cubicBezTo>
                      <a:pt x="17150" y="2766"/>
                      <a:pt x="16299" y="2606"/>
                      <a:pt x="15448" y="2441"/>
                    </a:cubicBezTo>
                    <a:cubicBezTo>
                      <a:pt x="14515" y="2268"/>
                      <a:pt x="13581" y="2090"/>
                      <a:pt x="12648" y="1915"/>
                    </a:cubicBezTo>
                    <a:cubicBezTo>
                      <a:pt x="11706" y="1733"/>
                      <a:pt x="10758" y="1554"/>
                      <a:pt x="9811" y="1376"/>
                    </a:cubicBezTo>
                    <a:cubicBezTo>
                      <a:pt x="8933" y="1211"/>
                      <a:pt x="8059" y="1047"/>
                      <a:pt x="7180" y="877"/>
                    </a:cubicBezTo>
                    <a:cubicBezTo>
                      <a:pt x="6434" y="739"/>
                      <a:pt x="5693" y="598"/>
                      <a:pt x="4952" y="456"/>
                    </a:cubicBezTo>
                    <a:cubicBezTo>
                      <a:pt x="4416" y="355"/>
                      <a:pt x="3886" y="255"/>
                      <a:pt x="3350" y="154"/>
                    </a:cubicBezTo>
                    <a:cubicBezTo>
                      <a:pt x="3098" y="103"/>
                      <a:pt x="2842" y="53"/>
                      <a:pt x="2591" y="8"/>
                    </a:cubicBezTo>
                    <a:cubicBezTo>
                      <a:pt x="2577" y="8"/>
                      <a:pt x="2568" y="3"/>
                      <a:pt x="2559" y="3"/>
                    </a:cubicBezTo>
                    <a:cubicBezTo>
                      <a:pt x="2548" y="1"/>
                      <a:pt x="2537" y="0"/>
                      <a:pt x="25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52"/>
              <p:cNvSpPr/>
              <p:nvPr/>
            </p:nvSpPr>
            <p:spPr>
              <a:xfrm>
                <a:off x="5076975" y="2163675"/>
                <a:ext cx="531625" cy="179425"/>
              </a:xfrm>
              <a:custGeom>
                <a:avLst/>
                <a:gdLst/>
                <a:ahLst/>
                <a:cxnLst/>
                <a:rect l="l" t="t" r="r" b="b"/>
                <a:pathLst>
                  <a:path w="21265" h="7177" extrusionOk="0">
                    <a:moveTo>
                      <a:pt x="674" y="1"/>
                    </a:moveTo>
                    <a:lnTo>
                      <a:pt x="193" y="2284"/>
                    </a:lnTo>
                    <a:cubicBezTo>
                      <a:pt x="1" y="3186"/>
                      <a:pt x="4458" y="4892"/>
                      <a:pt x="10146" y="6090"/>
                    </a:cubicBezTo>
                    <a:cubicBezTo>
                      <a:pt x="13509" y="6803"/>
                      <a:pt x="16550" y="7177"/>
                      <a:pt x="18512" y="7177"/>
                    </a:cubicBezTo>
                    <a:cubicBezTo>
                      <a:pt x="19865" y="7177"/>
                      <a:pt x="20705" y="6999"/>
                      <a:pt x="20784" y="6631"/>
                    </a:cubicBezTo>
                    <a:lnTo>
                      <a:pt x="21265" y="4348"/>
                    </a:lnTo>
                    <a:lnTo>
                      <a:pt x="67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52"/>
              <p:cNvSpPr/>
              <p:nvPr/>
            </p:nvSpPr>
            <p:spPr>
              <a:xfrm>
                <a:off x="5075275" y="2159325"/>
                <a:ext cx="537775" cy="187500"/>
              </a:xfrm>
              <a:custGeom>
                <a:avLst/>
                <a:gdLst/>
                <a:ahLst/>
                <a:cxnLst/>
                <a:rect l="l" t="t" r="r" b="b"/>
                <a:pathLst>
                  <a:path w="21511" h="7500" extrusionOk="0">
                    <a:moveTo>
                      <a:pt x="856" y="348"/>
                    </a:moveTo>
                    <a:lnTo>
                      <a:pt x="21159" y="4636"/>
                    </a:lnTo>
                    <a:lnTo>
                      <a:pt x="20706" y="6773"/>
                    </a:lnTo>
                    <a:cubicBezTo>
                      <a:pt x="20664" y="6986"/>
                      <a:pt x="20068" y="7203"/>
                      <a:pt x="18589" y="7203"/>
                    </a:cubicBezTo>
                    <a:cubicBezTo>
                      <a:pt x="18295" y="7203"/>
                      <a:pt x="17966" y="7195"/>
                      <a:pt x="17599" y="7176"/>
                    </a:cubicBezTo>
                    <a:cubicBezTo>
                      <a:pt x="15599" y="7075"/>
                      <a:pt x="12987" y="6699"/>
                      <a:pt x="10241" y="6123"/>
                    </a:cubicBezTo>
                    <a:cubicBezTo>
                      <a:pt x="7500" y="5542"/>
                      <a:pt x="4956" y="4828"/>
                      <a:pt x="3084" y="4114"/>
                    </a:cubicBezTo>
                    <a:cubicBezTo>
                      <a:pt x="1021" y="3322"/>
                      <a:pt x="353" y="2746"/>
                      <a:pt x="404" y="2490"/>
                    </a:cubicBezTo>
                    <a:lnTo>
                      <a:pt x="856" y="348"/>
                    </a:lnTo>
                    <a:close/>
                    <a:moveTo>
                      <a:pt x="628" y="0"/>
                    </a:moveTo>
                    <a:lnTo>
                      <a:pt x="115" y="2426"/>
                    </a:lnTo>
                    <a:cubicBezTo>
                      <a:pt x="1" y="2961"/>
                      <a:pt x="966" y="3620"/>
                      <a:pt x="2979" y="4389"/>
                    </a:cubicBezTo>
                    <a:cubicBezTo>
                      <a:pt x="4865" y="5111"/>
                      <a:pt x="7422" y="5831"/>
                      <a:pt x="10182" y="6411"/>
                    </a:cubicBezTo>
                    <a:cubicBezTo>
                      <a:pt x="12936" y="6992"/>
                      <a:pt x="15567" y="7368"/>
                      <a:pt x="17585" y="7472"/>
                    </a:cubicBezTo>
                    <a:cubicBezTo>
                      <a:pt x="17952" y="7491"/>
                      <a:pt x="18285" y="7500"/>
                      <a:pt x="18592" y="7500"/>
                    </a:cubicBezTo>
                    <a:cubicBezTo>
                      <a:pt x="20097" y="7500"/>
                      <a:pt x="20902" y="7276"/>
                      <a:pt x="20999" y="6836"/>
                    </a:cubicBezTo>
                    <a:lnTo>
                      <a:pt x="21511" y="4407"/>
                    </a:lnTo>
                    <a:lnTo>
                      <a:pt x="62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52"/>
              <p:cNvSpPr/>
              <p:nvPr/>
            </p:nvSpPr>
            <p:spPr>
              <a:xfrm>
                <a:off x="5089000" y="2150025"/>
                <a:ext cx="524425" cy="135975"/>
              </a:xfrm>
              <a:custGeom>
                <a:avLst/>
                <a:gdLst/>
                <a:ahLst/>
                <a:cxnLst/>
                <a:rect l="l" t="t" r="r" b="b"/>
                <a:pathLst>
                  <a:path w="20977" h="5439" extrusionOk="0">
                    <a:moveTo>
                      <a:pt x="2468" y="0"/>
                    </a:moveTo>
                    <a:cubicBezTo>
                      <a:pt x="1113" y="0"/>
                      <a:pt x="272" y="179"/>
                      <a:pt x="193" y="547"/>
                    </a:cubicBezTo>
                    <a:cubicBezTo>
                      <a:pt x="1" y="1447"/>
                      <a:pt x="4457" y="3155"/>
                      <a:pt x="10145" y="4353"/>
                    </a:cubicBezTo>
                    <a:cubicBezTo>
                      <a:pt x="13515" y="5064"/>
                      <a:pt x="16560" y="5438"/>
                      <a:pt x="18521" y="5438"/>
                    </a:cubicBezTo>
                    <a:cubicBezTo>
                      <a:pt x="19871" y="5438"/>
                      <a:pt x="20707" y="5261"/>
                      <a:pt x="20784" y="4894"/>
                    </a:cubicBezTo>
                    <a:cubicBezTo>
                      <a:pt x="20976" y="3992"/>
                      <a:pt x="16520" y="2285"/>
                      <a:pt x="10837" y="1086"/>
                    </a:cubicBezTo>
                    <a:cubicBezTo>
                      <a:pt x="7472" y="374"/>
                      <a:pt x="4431" y="0"/>
                      <a:pt x="24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52"/>
              <p:cNvSpPr/>
              <p:nvPr/>
            </p:nvSpPr>
            <p:spPr>
              <a:xfrm>
                <a:off x="5084100" y="2146275"/>
                <a:ext cx="534225" cy="143250"/>
              </a:xfrm>
              <a:custGeom>
                <a:avLst/>
                <a:gdLst/>
                <a:ahLst/>
                <a:cxnLst/>
                <a:rect l="l" t="t" r="r" b="b"/>
                <a:pathLst>
                  <a:path w="21369" h="5730" extrusionOk="0">
                    <a:moveTo>
                      <a:pt x="2659" y="298"/>
                    </a:moveTo>
                    <a:cubicBezTo>
                      <a:pt x="2951" y="298"/>
                      <a:pt x="3276" y="307"/>
                      <a:pt x="3642" y="326"/>
                    </a:cubicBezTo>
                    <a:cubicBezTo>
                      <a:pt x="5642" y="427"/>
                      <a:pt x="8260" y="801"/>
                      <a:pt x="11000" y="1378"/>
                    </a:cubicBezTo>
                    <a:cubicBezTo>
                      <a:pt x="17287" y="2710"/>
                      <a:pt x="20966" y="4389"/>
                      <a:pt x="20838" y="5012"/>
                    </a:cubicBezTo>
                    <a:cubicBezTo>
                      <a:pt x="20782" y="5273"/>
                      <a:pt x="20033" y="5435"/>
                      <a:pt x="18715" y="5435"/>
                    </a:cubicBezTo>
                    <a:cubicBezTo>
                      <a:pt x="16902" y="5435"/>
                      <a:pt x="14014" y="5130"/>
                      <a:pt x="10374" y="4362"/>
                    </a:cubicBezTo>
                    <a:cubicBezTo>
                      <a:pt x="4081" y="3031"/>
                      <a:pt x="402" y="1350"/>
                      <a:pt x="535" y="729"/>
                    </a:cubicBezTo>
                    <a:cubicBezTo>
                      <a:pt x="581" y="514"/>
                      <a:pt x="1176" y="298"/>
                      <a:pt x="2659" y="298"/>
                    </a:cubicBezTo>
                    <a:close/>
                    <a:moveTo>
                      <a:pt x="2650" y="0"/>
                    </a:moveTo>
                    <a:cubicBezTo>
                      <a:pt x="1146" y="0"/>
                      <a:pt x="338" y="223"/>
                      <a:pt x="243" y="664"/>
                    </a:cubicBezTo>
                    <a:cubicBezTo>
                      <a:pt x="0" y="1823"/>
                      <a:pt x="5248" y="3580"/>
                      <a:pt x="10309" y="4650"/>
                    </a:cubicBezTo>
                    <a:cubicBezTo>
                      <a:pt x="13348" y="5291"/>
                      <a:pt x="16551" y="5730"/>
                      <a:pt x="18674" y="5730"/>
                    </a:cubicBezTo>
                    <a:cubicBezTo>
                      <a:pt x="20093" y="5730"/>
                      <a:pt x="21030" y="5538"/>
                      <a:pt x="21126" y="5075"/>
                    </a:cubicBezTo>
                    <a:cubicBezTo>
                      <a:pt x="21369" y="3918"/>
                      <a:pt x="16125" y="2161"/>
                      <a:pt x="11060" y="1090"/>
                    </a:cubicBezTo>
                    <a:cubicBezTo>
                      <a:pt x="8305" y="509"/>
                      <a:pt x="5673" y="134"/>
                      <a:pt x="3656" y="28"/>
                    </a:cubicBezTo>
                    <a:cubicBezTo>
                      <a:pt x="3292" y="10"/>
                      <a:pt x="2957" y="0"/>
                      <a:pt x="26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52"/>
              <p:cNvSpPr/>
              <p:nvPr/>
            </p:nvSpPr>
            <p:spPr>
              <a:xfrm>
                <a:off x="5175950" y="2133700"/>
                <a:ext cx="359325" cy="121200"/>
              </a:xfrm>
              <a:custGeom>
                <a:avLst/>
                <a:gdLst/>
                <a:ahLst/>
                <a:cxnLst/>
                <a:rect l="l" t="t" r="r" b="b"/>
                <a:pathLst>
                  <a:path w="14373" h="4848" extrusionOk="0">
                    <a:moveTo>
                      <a:pt x="458" y="1"/>
                    </a:moveTo>
                    <a:lnTo>
                      <a:pt x="133" y="1543"/>
                    </a:lnTo>
                    <a:cubicBezTo>
                      <a:pt x="1" y="2151"/>
                      <a:pt x="3011" y="3304"/>
                      <a:pt x="6854" y="4115"/>
                    </a:cubicBezTo>
                    <a:cubicBezTo>
                      <a:pt x="9133" y="4594"/>
                      <a:pt x="11191" y="4848"/>
                      <a:pt x="12516" y="4848"/>
                    </a:cubicBezTo>
                    <a:cubicBezTo>
                      <a:pt x="13426" y="4848"/>
                      <a:pt x="13991" y="4728"/>
                      <a:pt x="14043" y="4480"/>
                    </a:cubicBezTo>
                    <a:lnTo>
                      <a:pt x="14373" y="2934"/>
                    </a:lnTo>
                    <a:lnTo>
                      <a:pt x="45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52"/>
              <p:cNvSpPr/>
              <p:nvPr/>
            </p:nvSpPr>
            <p:spPr>
              <a:xfrm>
                <a:off x="5172525" y="2129225"/>
                <a:ext cx="367100" cy="129425"/>
              </a:xfrm>
              <a:custGeom>
                <a:avLst/>
                <a:gdLst/>
                <a:ahLst/>
                <a:cxnLst/>
                <a:rect l="l" t="t" r="r" b="b"/>
                <a:pathLst>
                  <a:path w="14684" h="5177" extrusionOk="0">
                    <a:moveTo>
                      <a:pt x="709" y="353"/>
                    </a:moveTo>
                    <a:lnTo>
                      <a:pt x="14332" y="3227"/>
                    </a:lnTo>
                    <a:lnTo>
                      <a:pt x="14038" y="4627"/>
                    </a:lnTo>
                    <a:cubicBezTo>
                      <a:pt x="14019" y="4705"/>
                      <a:pt x="13725" y="4878"/>
                      <a:pt x="12642" y="4878"/>
                    </a:cubicBezTo>
                    <a:cubicBezTo>
                      <a:pt x="12450" y="4878"/>
                      <a:pt x="12233" y="4873"/>
                      <a:pt x="11988" y="4860"/>
                    </a:cubicBezTo>
                    <a:cubicBezTo>
                      <a:pt x="10639" y="4792"/>
                      <a:pt x="8873" y="4541"/>
                      <a:pt x="7023" y="4146"/>
                    </a:cubicBezTo>
                    <a:cubicBezTo>
                      <a:pt x="5171" y="3758"/>
                      <a:pt x="3454" y="3278"/>
                      <a:pt x="2191" y="2792"/>
                    </a:cubicBezTo>
                    <a:cubicBezTo>
                      <a:pt x="677" y="2211"/>
                      <a:pt x="394" y="1846"/>
                      <a:pt x="412" y="1749"/>
                    </a:cubicBezTo>
                    <a:lnTo>
                      <a:pt x="709" y="353"/>
                    </a:lnTo>
                    <a:close/>
                    <a:moveTo>
                      <a:pt x="480" y="1"/>
                    </a:moveTo>
                    <a:lnTo>
                      <a:pt x="123" y="1690"/>
                    </a:lnTo>
                    <a:cubicBezTo>
                      <a:pt x="92" y="1831"/>
                      <a:pt x="0" y="2271"/>
                      <a:pt x="2087" y="3071"/>
                    </a:cubicBezTo>
                    <a:cubicBezTo>
                      <a:pt x="3363" y="3557"/>
                      <a:pt x="5097" y="4046"/>
                      <a:pt x="6960" y="4440"/>
                    </a:cubicBezTo>
                    <a:cubicBezTo>
                      <a:pt x="8827" y="4833"/>
                      <a:pt x="10607" y="5085"/>
                      <a:pt x="11971" y="5158"/>
                    </a:cubicBezTo>
                    <a:cubicBezTo>
                      <a:pt x="12222" y="5168"/>
                      <a:pt x="12446" y="5176"/>
                      <a:pt x="12647" y="5176"/>
                    </a:cubicBezTo>
                    <a:cubicBezTo>
                      <a:pt x="14226" y="5176"/>
                      <a:pt x="14299" y="4815"/>
                      <a:pt x="14326" y="4687"/>
                    </a:cubicBezTo>
                    <a:lnTo>
                      <a:pt x="14683" y="2999"/>
                    </a:lnTo>
                    <a:lnTo>
                      <a:pt x="48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52"/>
              <p:cNvSpPr/>
              <p:nvPr/>
            </p:nvSpPr>
            <p:spPr>
              <a:xfrm>
                <a:off x="5184200" y="2124425"/>
                <a:ext cx="354300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14172" h="3676" extrusionOk="0">
                    <a:moveTo>
                      <a:pt x="1662" y="1"/>
                    </a:moveTo>
                    <a:cubicBezTo>
                      <a:pt x="747" y="1"/>
                      <a:pt x="180" y="122"/>
                      <a:pt x="128" y="372"/>
                    </a:cubicBezTo>
                    <a:cubicBezTo>
                      <a:pt x="0" y="980"/>
                      <a:pt x="3010" y="2133"/>
                      <a:pt x="6850" y="2944"/>
                    </a:cubicBezTo>
                    <a:cubicBezTo>
                      <a:pt x="9124" y="3423"/>
                      <a:pt x="11178" y="3676"/>
                      <a:pt x="12505" y="3676"/>
                    </a:cubicBezTo>
                    <a:cubicBezTo>
                      <a:pt x="13420" y="3676"/>
                      <a:pt x="13988" y="3555"/>
                      <a:pt x="14043" y="3305"/>
                    </a:cubicBezTo>
                    <a:cubicBezTo>
                      <a:pt x="14171" y="2697"/>
                      <a:pt x="11160" y="1543"/>
                      <a:pt x="7316" y="733"/>
                    </a:cubicBezTo>
                    <a:cubicBezTo>
                      <a:pt x="5042" y="254"/>
                      <a:pt x="2987" y="1"/>
                      <a:pt x="16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52"/>
              <p:cNvSpPr/>
              <p:nvPr/>
            </p:nvSpPr>
            <p:spPr>
              <a:xfrm>
                <a:off x="5180625" y="2120775"/>
                <a:ext cx="361300" cy="99225"/>
              </a:xfrm>
              <a:custGeom>
                <a:avLst/>
                <a:gdLst/>
                <a:ahLst/>
                <a:cxnLst/>
                <a:rect l="l" t="t" r="r" b="b"/>
                <a:pathLst>
                  <a:path w="14452" h="3969" extrusionOk="0">
                    <a:moveTo>
                      <a:pt x="1808" y="294"/>
                    </a:moveTo>
                    <a:cubicBezTo>
                      <a:pt x="2000" y="294"/>
                      <a:pt x="2220" y="298"/>
                      <a:pt x="2463" y="311"/>
                    </a:cubicBezTo>
                    <a:cubicBezTo>
                      <a:pt x="3817" y="380"/>
                      <a:pt x="5579" y="632"/>
                      <a:pt x="7427" y="1025"/>
                    </a:cubicBezTo>
                    <a:cubicBezTo>
                      <a:pt x="9280" y="1415"/>
                      <a:pt x="10997" y="1895"/>
                      <a:pt x="12259" y="2380"/>
                    </a:cubicBezTo>
                    <a:cubicBezTo>
                      <a:pt x="13778" y="2961"/>
                      <a:pt x="14057" y="3327"/>
                      <a:pt x="14040" y="3424"/>
                    </a:cubicBezTo>
                    <a:cubicBezTo>
                      <a:pt x="14024" y="3501"/>
                      <a:pt x="13727" y="3674"/>
                      <a:pt x="12643" y="3674"/>
                    </a:cubicBezTo>
                    <a:cubicBezTo>
                      <a:pt x="12451" y="3674"/>
                      <a:pt x="12234" y="3669"/>
                      <a:pt x="11989" y="3656"/>
                    </a:cubicBezTo>
                    <a:cubicBezTo>
                      <a:pt x="10640" y="3588"/>
                      <a:pt x="8874" y="3331"/>
                      <a:pt x="7024" y="2943"/>
                    </a:cubicBezTo>
                    <a:cubicBezTo>
                      <a:pt x="5172" y="2554"/>
                      <a:pt x="3460" y="2074"/>
                      <a:pt x="2197" y="1588"/>
                    </a:cubicBezTo>
                    <a:cubicBezTo>
                      <a:pt x="678" y="1008"/>
                      <a:pt x="395" y="636"/>
                      <a:pt x="412" y="545"/>
                    </a:cubicBezTo>
                    <a:cubicBezTo>
                      <a:pt x="431" y="467"/>
                      <a:pt x="729" y="294"/>
                      <a:pt x="1808" y="294"/>
                    </a:cubicBezTo>
                    <a:close/>
                    <a:moveTo>
                      <a:pt x="1797" y="0"/>
                    </a:moveTo>
                    <a:cubicBezTo>
                      <a:pt x="228" y="0"/>
                      <a:pt x="153" y="356"/>
                      <a:pt x="125" y="486"/>
                    </a:cubicBezTo>
                    <a:cubicBezTo>
                      <a:pt x="93" y="628"/>
                      <a:pt x="0" y="1067"/>
                      <a:pt x="2092" y="1863"/>
                    </a:cubicBezTo>
                    <a:cubicBezTo>
                      <a:pt x="3369" y="2353"/>
                      <a:pt x="5098" y="2837"/>
                      <a:pt x="6965" y="3231"/>
                    </a:cubicBezTo>
                    <a:cubicBezTo>
                      <a:pt x="8828" y="3629"/>
                      <a:pt x="10608" y="3880"/>
                      <a:pt x="11976" y="3950"/>
                    </a:cubicBezTo>
                    <a:cubicBezTo>
                      <a:pt x="12223" y="3963"/>
                      <a:pt x="12447" y="3968"/>
                      <a:pt x="12648" y="3968"/>
                    </a:cubicBezTo>
                    <a:cubicBezTo>
                      <a:pt x="14227" y="3968"/>
                      <a:pt x="14300" y="3611"/>
                      <a:pt x="14327" y="3483"/>
                    </a:cubicBezTo>
                    <a:cubicBezTo>
                      <a:pt x="14359" y="3341"/>
                      <a:pt x="14451" y="2902"/>
                      <a:pt x="12365" y="2106"/>
                    </a:cubicBezTo>
                    <a:cubicBezTo>
                      <a:pt x="11088" y="1616"/>
                      <a:pt x="9358" y="1131"/>
                      <a:pt x="7491" y="733"/>
                    </a:cubicBezTo>
                    <a:cubicBezTo>
                      <a:pt x="5624" y="339"/>
                      <a:pt x="3844" y="87"/>
                      <a:pt x="2481" y="19"/>
                    </a:cubicBezTo>
                    <a:cubicBezTo>
                      <a:pt x="2226" y="6"/>
                      <a:pt x="1999" y="0"/>
                      <a:pt x="17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52"/>
              <p:cNvSpPr/>
              <p:nvPr/>
            </p:nvSpPr>
            <p:spPr>
              <a:xfrm>
                <a:off x="5312975" y="1901175"/>
                <a:ext cx="283750" cy="270875"/>
              </a:xfrm>
              <a:custGeom>
                <a:avLst/>
                <a:gdLst/>
                <a:ahLst/>
                <a:cxnLst/>
                <a:rect l="l" t="t" r="r" b="b"/>
                <a:pathLst>
                  <a:path w="11350" h="10835" extrusionOk="0">
                    <a:moveTo>
                      <a:pt x="9624" y="0"/>
                    </a:moveTo>
                    <a:lnTo>
                      <a:pt x="9075" y="110"/>
                    </a:lnTo>
                    <a:lnTo>
                      <a:pt x="6883" y="549"/>
                    </a:lnTo>
                    <a:lnTo>
                      <a:pt x="4476" y="1025"/>
                    </a:lnTo>
                    <a:lnTo>
                      <a:pt x="4060" y="1107"/>
                    </a:lnTo>
                    <a:lnTo>
                      <a:pt x="2961" y="3474"/>
                    </a:lnTo>
                    <a:lnTo>
                      <a:pt x="1859" y="5857"/>
                    </a:lnTo>
                    <a:lnTo>
                      <a:pt x="875" y="7980"/>
                    </a:lnTo>
                    <a:lnTo>
                      <a:pt x="1" y="9874"/>
                    </a:lnTo>
                    <a:cubicBezTo>
                      <a:pt x="734" y="10387"/>
                      <a:pt x="1892" y="10835"/>
                      <a:pt x="3008" y="10835"/>
                    </a:cubicBezTo>
                    <a:cubicBezTo>
                      <a:pt x="3334" y="10835"/>
                      <a:pt x="3657" y="10797"/>
                      <a:pt x="3964" y="10711"/>
                    </a:cubicBezTo>
                    <a:lnTo>
                      <a:pt x="4243" y="9997"/>
                    </a:lnTo>
                    <a:lnTo>
                      <a:pt x="5057" y="7915"/>
                    </a:lnTo>
                    <a:lnTo>
                      <a:pt x="5447" y="6927"/>
                    </a:lnTo>
                    <a:lnTo>
                      <a:pt x="6338" y="4654"/>
                    </a:lnTo>
                    <a:lnTo>
                      <a:pt x="6522" y="4188"/>
                    </a:lnTo>
                    <a:lnTo>
                      <a:pt x="7643" y="3890"/>
                    </a:lnTo>
                    <a:lnTo>
                      <a:pt x="9829" y="3313"/>
                    </a:lnTo>
                    <a:lnTo>
                      <a:pt x="10699" y="3084"/>
                    </a:lnTo>
                    <a:cubicBezTo>
                      <a:pt x="10699" y="3084"/>
                      <a:pt x="11349" y="824"/>
                      <a:pt x="9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52"/>
              <p:cNvSpPr/>
              <p:nvPr/>
            </p:nvSpPr>
            <p:spPr>
              <a:xfrm>
                <a:off x="5308875" y="1897625"/>
                <a:ext cx="279600" cy="278100"/>
              </a:xfrm>
              <a:custGeom>
                <a:avLst/>
                <a:gdLst/>
                <a:ahLst/>
                <a:cxnLst/>
                <a:rect l="l" t="t" r="r" b="b"/>
                <a:pathLst>
                  <a:path w="11184" h="11124" extrusionOk="0">
                    <a:moveTo>
                      <a:pt x="9766" y="297"/>
                    </a:moveTo>
                    <a:lnTo>
                      <a:pt x="9766" y="297"/>
                    </a:lnTo>
                    <a:cubicBezTo>
                      <a:pt x="10290" y="570"/>
                      <a:pt x="10634" y="1031"/>
                      <a:pt x="10767" y="1606"/>
                    </a:cubicBezTo>
                    <a:cubicBezTo>
                      <a:pt x="10863" y="2032"/>
                      <a:pt x="10854" y="2503"/>
                      <a:pt x="10781" y="2915"/>
                    </a:cubicBezTo>
                    <a:cubicBezTo>
                      <a:pt x="10768" y="2978"/>
                      <a:pt x="10756" y="3042"/>
                      <a:pt x="10741" y="3105"/>
                    </a:cubicBezTo>
                    <a:lnTo>
                      <a:pt x="10741" y="3105"/>
                    </a:lnTo>
                    <a:cubicBezTo>
                      <a:pt x="10022" y="3295"/>
                      <a:pt x="9299" y="3485"/>
                      <a:pt x="8580" y="3675"/>
                    </a:cubicBezTo>
                    <a:cubicBezTo>
                      <a:pt x="8282" y="3753"/>
                      <a:pt x="7989" y="3830"/>
                      <a:pt x="7697" y="3908"/>
                    </a:cubicBezTo>
                    <a:cubicBezTo>
                      <a:pt x="7459" y="3973"/>
                      <a:pt x="7221" y="4032"/>
                      <a:pt x="6988" y="4096"/>
                    </a:cubicBezTo>
                    <a:cubicBezTo>
                      <a:pt x="6887" y="4119"/>
                      <a:pt x="6791" y="4146"/>
                      <a:pt x="6695" y="4174"/>
                    </a:cubicBezTo>
                    <a:cubicBezTo>
                      <a:pt x="6612" y="4192"/>
                      <a:pt x="6566" y="4228"/>
                      <a:pt x="6534" y="4311"/>
                    </a:cubicBezTo>
                    <a:cubicBezTo>
                      <a:pt x="6223" y="5075"/>
                      <a:pt x="5930" y="5848"/>
                      <a:pt x="5628" y="6617"/>
                    </a:cubicBezTo>
                    <a:cubicBezTo>
                      <a:pt x="5409" y="7175"/>
                      <a:pt x="5193" y="7728"/>
                      <a:pt x="4974" y="8286"/>
                    </a:cubicBezTo>
                    <a:cubicBezTo>
                      <a:pt x="4672" y="9055"/>
                      <a:pt x="4370" y="9828"/>
                      <a:pt x="4068" y="10601"/>
                    </a:cubicBezTo>
                    <a:cubicBezTo>
                      <a:pt x="4051" y="10643"/>
                      <a:pt x="4034" y="10687"/>
                      <a:pt x="4018" y="10730"/>
                    </a:cubicBezTo>
                    <a:lnTo>
                      <a:pt x="4018" y="10730"/>
                    </a:lnTo>
                    <a:cubicBezTo>
                      <a:pt x="3737" y="10798"/>
                      <a:pt x="3451" y="10829"/>
                      <a:pt x="3164" y="10829"/>
                    </a:cubicBezTo>
                    <a:cubicBezTo>
                      <a:pt x="2777" y="10829"/>
                      <a:pt x="2389" y="10773"/>
                      <a:pt x="2014" y="10679"/>
                    </a:cubicBezTo>
                    <a:cubicBezTo>
                      <a:pt x="1426" y="10530"/>
                      <a:pt x="856" y="10293"/>
                      <a:pt x="348" y="9962"/>
                    </a:cubicBezTo>
                    <a:lnTo>
                      <a:pt x="348" y="9962"/>
                    </a:lnTo>
                    <a:cubicBezTo>
                      <a:pt x="616" y="9391"/>
                      <a:pt x="881" y="8820"/>
                      <a:pt x="1144" y="8245"/>
                    </a:cubicBezTo>
                    <a:cubicBezTo>
                      <a:pt x="1419" y="7656"/>
                      <a:pt x="1689" y="7069"/>
                      <a:pt x="1964" y="6480"/>
                    </a:cubicBezTo>
                    <a:cubicBezTo>
                      <a:pt x="2192" y="5986"/>
                      <a:pt x="2420" y="5491"/>
                      <a:pt x="2650" y="4993"/>
                    </a:cubicBezTo>
                    <a:cubicBezTo>
                      <a:pt x="2887" y="4484"/>
                      <a:pt x="3121" y="3977"/>
                      <a:pt x="3359" y="3469"/>
                    </a:cubicBezTo>
                    <a:cubicBezTo>
                      <a:pt x="3679" y="2773"/>
                      <a:pt x="4004" y="2078"/>
                      <a:pt x="4325" y="1382"/>
                    </a:cubicBezTo>
                    <a:cubicBezTo>
                      <a:pt x="4325" y="1381"/>
                      <a:pt x="4326" y="1380"/>
                      <a:pt x="4326" y="1379"/>
                    </a:cubicBezTo>
                    <a:lnTo>
                      <a:pt x="4326" y="1379"/>
                    </a:lnTo>
                    <a:cubicBezTo>
                      <a:pt x="5110" y="1223"/>
                      <a:pt x="5888" y="1071"/>
                      <a:pt x="6667" y="915"/>
                    </a:cubicBezTo>
                    <a:cubicBezTo>
                      <a:pt x="7381" y="774"/>
                      <a:pt x="8095" y="632"/>
                      <a:pt x="8809" y="490"/>
                    </a:cubicBezTo>
                    <a:cubicBezTo>
                      <a:pt x="9126" y="425"/>
                      <a:pt x="9448" y="361"/>
                      <a:pt x="9766" y="297"/>
                    </a:cubicBezTo>
                    <a:close/>
                    <a:moveTo>
                      <a:pt x="9777" y="0"/>
                    </a:moveTo>
                    <a:cubicBezTo>
                      <a:pt x="9729" y="0"/>
                      <a:pt x="9683" y="13"/>
                      <a:pt x="9632" y="24"/>
                    </a:cubicBezTo>
                    <a:cubicBezTo>
                      <a:pt x="9486" y="55"/>
                      <a:pt x="9344" y="83"/>
                      <a:pt x="9197" y="110"/>
                    </a:cubicBezTo>
                    <a:cubicBezTo>
                      <a:pt x="8534" y="243"/>
                      <a:pt x="7866" y="376"/>
                      <a:pt x="7197" y="508"/>
                    </a:cubicBezTo>
                    <a:cubicBezTo>
                      <a:pt x="6654" y="618"/>
                      <a:pt x="6109" y="723"/>
                      <a:pt x="5565" y="833"/>
                    </a:cubicBezTo>
                    <a:cubicBezTo>
                      <a:pt x="5254" y="892"/>
                      <a:pt x="4942" y="957"/>
                      <a:pt x="4635" y="1016"/>
                    </a:cubicBezTo>
                    <a:cubicBezTo>
                      <a:pt x="4521" y="1039"/>
                      <a:pt x="4403" y="1062"/>
                      <a:pt x="4287" y="1084"/>
                    </a:cubicBezTo>
                    <a:cubicBezTo>
                      <a:pt x="4178" y="1107"/>
                      <a:pt x="4114" y="1135"/>
                      <a:pt x="4068" y="1240"/>
                    </a:cubicBezTo>
                    <a:cubicBezTo>
                      <a:pt x="3753" y="1914"/>
                      <a:pt x="3442" y="2590"/>
                      <a:pt x="3130" y="3263"/>
                    </a:cubicBezTo>
                    <a:cubicBezTo>
                      <a:pt x="2915" y="3720"/>
                      <a:pt x="2705" y="4178"/>
                      <a:pt x="2494" y="4632"/>
                    </a:cubicBezTo>
                    <a:cubicBezTo>
                      <a:pt x="2270" y="5120"/>
                      <a:pt x="2046" y="5606"/>
                      <a:pt x="1816" y="6091"/>
                    </a:cubicBezTo>
                    <a:cubicBezTo>
                      <a:pt x="1520" y="6736"/>
                      <a:pt x="1222" y="7381"/>
                      <a:pt x="920" y="8025"/>
                    </a:cubicBezTo>
                    <a:cubicBezTo>
                      <a:pt x="659" y="8588"/>
                      <a:pt x="399" y="9155"/>
                      <a:pt x="137" y="9718"/>
                    </a:cubicBezTo>
                    <a:cubicBezTo>
                      <a:pt x="101" y="9792"/>
                      <a:pt x="69" y="9869"/>
                      <a:pt x="37" y="9942"/>
                    </a:cubicBezTo>
                    <a:cubicBezTo>
                      <a:pt x="0" y="10016"/>
                      <a:pt x="19" y="10094"/>
                      <a:pt x="87" y="10143"/>
                    </a:cubicBezTo>
                    <a:cubicBezTo>
                      <a:pt x="623" y="10514"/>
                      <a:pt x="1231" y="10780"/>
                      <a:pt x="1858" y="10945"/>
                    </a:cubicBezTo>
                    <a:cubicBezTo>
                      <a:pt x="2281" y="11057"/>
                      <a:pt x="2724" y="11123"/>
                      <a:pt x="3165" y="11123"/>
                    </a:cubicBezTo>
                    <a:cubicBezTo>
                      <a:pt x="3425" y="11123"/>
                      <a:pt x="3685" y="11100"/>
                      <a:pt x="3940" y="11049"/>
                    </a:cubicBezTo>
                    <a:cubicBezTo>
                      <a:pt x="4068" y="11022"/>
                      <a:pt x="4224" y="11013"/>
                      <a:pt x="4279" y="10880"/>
                    </a:cubicBezTo>
                    <a:cubicBezTo>
                      <a:pt x="4302" y="10816"/>
                      <a:pt x="4325" y="10753"/>
                      <a:pt x="4352" y="10688"/>
                    </a:cubicBezTo>
                    <a:cubicBezTo>
                      <a:pt x="4416" y="10523"/>
                      <a:pt x="4480" y="10359"/>
                      <a:pt x="4544" y="10194"/>
                    </a:cubicBezTo>
                    <a:cubicBezTo>
                      <a:pt x="4627" y="9979"/>
                      <a:pt x="4713" y="9764"/>
                      <a:pt x="4796" y="9554"/>
                    </a:cubicBezTo>
                    <a:cubicBezTo>
                      <a:pt x="5015" y="8996"/>
                      <a:pt x="5231" y="8437"/>
                      <a:pt x="5450" y="7883"/>
                    </a:cubicBezTo>
                    <a:cubicBezTo>
                      <a:pt x="5656" y="7354"/>
                      <a:pt x="5867" y="6818"/>
                      <a:pt x="6072" y="6288"/>
                    </a:cubicBezTo>
                    <a:cubicBezTo>
                      <a:pt x="6301" y="5707"/>
                      <a:pt x="6530" y="5126"/>
                      <a:pt x="6758" y="4544"/>
                    </a:cubicBezTo>
                    <a:cubicBezTo>
                      <a:pt x="6770" y="4513"/>
                      <a:pt x="6782" y="4483"/>
                      <a:pt x="6794" y="4452"/>
                    </a:cubicBezTo>
                    <a:lnTo>
                      <a:pt x="6794" y="4452"/>
                    </a:lnTo>
                    <a:cubicBezTo>
                      <a:pt x="7245" y="4334"/>
                      <a:pt x="7694" y="4213"/>
                      <a:pt x="8145" y="4096"/>
                    </a:cubicBezTo>
                    <a:cubicBezTo>
                      <a:pt x="8772" y="3931"/>
                      <a:pt x="9404" y="3766"/>
                      <a:pt x="10031" y="3597"/>
                    </a:cubicBezTo>
                    <a:cubicBezTo>
                      <a:pt x="10321" y="3524"/>
                      <a:pt x="10608" y="3447"/>
                      <a:pt x="10894" y="3370"/>
                    </a:cubicBezTo>
                    <a:lnTo>
                      <a:pt x="10894" y="3370"/>
                    </a:lnTo>
                    <a:cubicBezTo>
                      <a:pt x="10943" y="3362"/>
                      <a:pt x="10988" y="3330"/>
                      <a:pt x="11005" y="3268"/>
                    </a:cubicBezTo>
                    <a:cubicBezTo>
                      <a:pt x="11170" y="2695"/>
                      <a:pt x="11184" y="2032"/>
                      <a:pt x="11032" y="1456"/>
                    </a:cubicBezTo>
                    <a:cubicBezTo>
                      <a:pt x="10909" y="970"/>
                      <a:pt x="10639" y="545"/>
                      <a:pt x="10236" y="243"/>
                    </a:cubicBezTo>
                    <a:cubicBezTo>
                      <a:pt x="10126" y="156"/>
                      <a:pt x="10008" y="83"/>
                      <a:pt x="9879" y="24"/>
                    </a:cubicBezTo>
                    <a:cubicBezTo>
                      <a:pt x="9843" y="6"/>
                      <a:pt x="9810" y="0"/>
                      <a:pt x="97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52"/>
              <p:cNvSpPr/>
              <p:nvPr/>
            </p:nvSpPr>
            <p:spPr>
              <a:xfrm>
                <a:off x="5334825" y="2047575"/>
                <a:ext cx="104575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4183" h="4141" extrusionOk="0">
                    <a:moveTo>
                      <a:pt x="985" y="1"/>
                    </a:moveTo>
                    <a:lnTo>
                      <a:pt x="1" y="2124"/>
                    </a:lnTo>
                    <a:cubicBezTo>
                      <a:pt x="989" y="3006"/>
                      <a:pt x="2119" y="3688"/>
                      <a:pt x="3369" y="4141"/>
                    </a:cubicBezTo>
                    <a:lnTo>
                      <a:pt x="4183" y="2059"/>
                    </a:lnTo>
                    <a:cubicBezTo>
                      <a:pt x="2970" y="1635"/>
                      <a:pt x="1872" y="944"/>
                      <a:pt x="9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52"/>
              <p:cNvSpPr/>
              <p:nvPr/>
            </p:nvSpPr>
            <p:spPr>
              <a:xfrm>
                <a:off x="5330400" y="2041075"/>
                <a:ext cx="113950" cy="114725"/>
              </a:xfrm>
              <a:custGeom>
                <a:avLst/>
                <a:gdLst/>
                <a:ahLst/>
                <a:cxnLst/>
                <a:rect l="l" t="t" r="r" b="b"/>
                <a:pathLst>
                  <a:path w="4558" h="4589" extrusionOk="0">
                    <a:moveTo>
                      <a:pt x="1208" y="518"/>
                    </a:moveTo>
                    <a:cubicBezTo>
                      <a:pt x="2026" y="1346"/>
                      <a:pt x="3047" y="1990"/>
                      <a:pt x="4168" y="2407"/>
                    </a:cubicBezTo>
                    <a:lnTo>
                      <a:pt x="3464" y="4213"/>
                    </a:lnTo>
                    <a:cubicBezTo>
                      <a:pt x="2328" y="3784"/>
                      <a:pt x="1285" y="3157"/>
                      <a:pt x="357" y="2346"/>
                    </a:cubicBezTo>
                    <a:lnTo>
                      <a:pt x="1208" y="518"/>
                    </a:lnTo>
                    <a:close/>
                    <a:moveTo>
                      <a:pt x="1120" y="0"/>
                    </a:moveTo>
                    <a:lnTo>
                      <a:pt x="0" y="2424"/>
                    </a:lnTo>
                    <a:lnTo>
                      <a:pt x="77" y="2498"/>
                    </a:lnTo>
                    <a:cubicBezTo>
                      <a:pt x="1088" y="3399"/>
                      <a:pt x="2241" y="4086"/>
                      <a:pt x="3496" y="4538"/>
                    </a:cubicBezTo>
                    <a:lnTo>
                      <a:pt x="3633" y="4589"/>
                    </a:lnTo>
                    <a:lnTo>
                      <a:pt x="4557" y="2228"/>
                    </a:lnTo>
                    <a:lnTo>
                      <a:pt x="4410" y="2177"/>
                    </a:lnTo>
                    <a:cubicBezTo>
                      <a:pt x="3207" y="1758"/>
                      <a:pt x="2118" y="1062"/>
                      <a:pt x="1272" y="161"/>
                    </a:cubicBezTo>
                    <a:lnTo>
                      <a:pt x="11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52"/>
              <p:cNvSpPr/>
              <p:nvPr/>
            </p:nvSpPr>
            <p:spPr>
              <a:xfrm>
                <a:off x="5387000" y="1926775"/>
                <a:ext cx="84450" cy="147600"/>
              </a:xfrm>
              <a:custGeom>
                <a:avLst/>
                <a:gdLst/>
                <a:ahLst/>
                <a:cxnLst/>
                <a:rect l="l" t="t" r="r" b="b"/>
                <a:pathLst>
                  <a:path w="3378" h="5904" extrusionOk="0">
                    <a:moveTo>
                      <a:pt x="1515" y="1"/>
                    </a:moveTo>
                    <a:lnTo>
                      <a:pt x="1099" y="83"/>
                    </a:lnTo>
                    <a:lnTo>
                      <a:pt x="0" y="2450"/>
                    </a:lnTo>
                    <a:cubicBezTo>
                      <a:pt x="577" y="3753"/>
                      <a:pt x="1409" y="4925"/>
                      <a:pt x="2486" y="5903"/>
                    </a:cubicBezTo>
                    <a:lnTo>
                      <a:pt x="3377" y="3630"/>
                    </a:lnTo>
                    <a:cubicBezTo>
                      <a:pt x="2463" y="2605"/>
                      <a:pt x="1808" y="1365"/>
                      <a:pt x="15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52"/>
              <p:cNvSpPr/>
              <p:nvPr/>
            </p:nvSpPr>
            <p:spPr>
              <a:xfrm>
                <a:off x="5383000" y="1922450"/>
                <a:ext cx="92675" cy="158250"/>
              </a:xfrm>
              <a:custGeom>
                <a:avLst/>
                <a:gdLst/>
                <a:ahLst/>
                <a:cxnLst/>
                <a:rect l="l" t="t" r="r" b="b"/>
                <a:pathLst>
                  <a:path w="3707" h="6330" extrusionOk="0">
                    <a:moveTo>
                      <a:pt x="1565" y="348"/>
                    </a:moveTo>
                    <a:cubicBezTo>
                      <a:pt x="1863" y="1620"/>
                      <a:pt x="2481" y="2824"/>
                      <a:pt x="3364" y="3831"/>
                    </a:cubicBezTo>
                    <a:lnTo>
                      <a:pt x="2585" y="5821"/>
                    </a:lnTo>
                    <a:cubicBezTo>
                      <a:pt x="1630" y="4910"/>
                      <a:pt x="870" y="3839"/>
                      <a:pt x="325" y="2623"/>
                    </a:cubicBezTo>
                    <a:lnTo>
                      <a:pt x="1360" y="389"/>
                    </a:lnTo>
                    <a:lnTo>
                      <a:pt x="1565" y="348"/>
                    </a:lnTo>
                    <a:close/>
                    <a:moveTo>
                      <a:pt x="1789" y="0"/>
                    </a:moveTo>
                    <a:lnTo>
                      <a:pt x="1153" y="129"/>
                    </a:lnTo>
                    <a:lnTo>
                      <a:pt x="0" y="2623"/>
                    </a:lnTo>
                    <a:lnTo>
                      <a:pt x="28" y="2682"/>
                    </a:lnTo>
                    <a:cubicBezTo>
                      <a:pt x="623" y="4027"/>
                      <a:pt x="1469" y="5203"/>
                      <a:pt x="2545" y="6186"/>
                    </a:cubicBezTo>
                    <a:lnTo>
                      <a:pt x="2705" y="6329"/>
                    </a:lnTo>
                    <a:lnTo>
                      <a:pt x="3706" y="3770"/>
                    </a:lnTo>
                    <a:lnTo>
                      <a:pt x="3647" y="3702"/>
                    </a:lnTo>
                    <a:cubicBezTo>
                      <a:pt x="2732" y="2682"/>
                      <a:pt x="2101" y="1447"/>
                      <a:pt x="1822" y="142"/>
                    </a:cubicBezTo>
                    <a:lnTo>
                      <a:pt x="178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52"/>
              <p:cNvSpPr/>
              <p:nvPr/>
            </p:nvSpPr>
            <p:spPr>
              <a:xfrm>
                <a:off x="5485050" y="1903900"/>
                <a:ext cx="73675" cy="94525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3781" extrusionOk="0">
                    <a:moveTo>
                      <a:pt x="2192" y="1"/>
                    </a:moveTo>
                    <a:lnTo>
                      <a:pt x="0" y="440"/>
                    </a:lnTo>
                    <a:cubicBezTo>
                      <a:pt x="64" y="1585"/>
                      <a:pt x="315" y="2710"/>
                      <a:pt x="760" y="3781"/>
                    </a:cubicBezTo>
                    <a:lnTo>
                      <a:pt x="2946" y="3204"/>
                    </a:lnTo>
                    <a:cubicBezTo>
                      <a:pt x="2480" y="2197"/>
                      <a:pt x="2219" y="1108"/>
                      <a:pt x="21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52"/>
              <p:cNvSpPr/>
              <p:nvPr/>
            </p:nvSpPr>
            <p:spPr>
              <a:xfrm>
                <a:off x="5481150" y="1899475"/>
                <a:ext cx="8285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4136" extrusionOk="0">
                    <a:moveTo>
                      <a:pt x="2206" y="357"/>
                    </a:moveTo>
                    <a:cubicBezTo>
                      <a:pt x="2251" y="1359"/>
                      <a:pt x="2485" y="2338"/>
                      <a:pt x="2897" y="3280"/>
                    </a:cubicBezTo>
                    <a:lnTo>
                      <a:pt x="1003" y="3779"/>
                    </a:lnTo>
                    <a:cubicBezTo>
                      <a:pt x="618" y="2814"/>
                      <a:pt x="384" y="1789"/>
                      <a:pt x="312" y="736"/>
                    </a:cubicBezTo>
                    <a:lnTo>
                      <a:pt x="2206" y="357"/>
                    </a:lnTo>
                    <a:close/>
                    <a:moveTo>
                      <a:pt x="2494" y="0"/>
                    </a:moveTo>
                    <a:lnTo>
                      <a:pt x="0" y="494"/>
                    </a:lnTo>
                    <a:lnTo>
                      <a:pt x="4" y="622"/>
                    </a:lnTo>
                    <a:cubicBezTo>
                      <a:pt x="74" y="1798"/>
                      <a:pt x="334" y="2938"/>
                      <a:pt x="779" y="4013"/>
                    </a:cubicBezTo>
                    <a:lnTo>
                      <a:pt x="828" y="4136"/>
                    </a:lnTo>
                    <a:lnTo>
                      <a:pt x="3313" y="3477"/>
                    </a:lnTo>
                    <a:lnTo>
                      <a:pt x="3235" y="3317"/>
                    </a:lnTo>
                    <a:cubicBezTo>
                      <a:pt x="2773" y="2311"/>
                      <a:pt x="2522" y="1253"/>
                      <a:pt x="2498" y="174"/>
                    </a:cubicBezTo>
                    <a:lnTo>
                      <a:pt x="249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52"/>
              <p:cNvSpPr/>
              <p:nvPr/>
            </p:nvSpPr>
            <p:spPr>
              <a:xfrm>
                <a:off x="5233725" y="2381475"/>
                <a:ext cx="121250" cy="185450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7418" extrusionOk="0">
                    <a:moveTo>
                      <a:pt x="3013" y="1"/>
                    </a:moveTo>
                    <a:cubicBezTo>
                      <a:pt x="1991" y="1"/>
                      <a:pt x="885" y="1383"/>
                      <a:pt x="457" y="3263"/>
                    </a:cubicBezTo>
                    <a:cubicBezTo>
                      <a:pt x="0" y="5299"/>
                      <a:pt x="508" y="7143"/>
                      <a:pt x="1593" y="7390"/>
                    </a:cubicBezTo>
                    <a:cubicBezTo>
                      <a:pt x="1674" y="7409"/>
                      <a:pt x="1755" y="7418"/>
                      <a:pt x="1838" y="7418"/>
                    </a:cubicBezTo>
                    <a:cubicBezTo>
                      <a:pt x="2859" y="7418"/>
                      <a:pt x="3965" y="6035"/>
                      <a:pt x="4393" y="4155"/>
                    </a:cubicBezTo>
                    <a:cubicBezTo>
                      <a:pt x="4850" y="2119"/>
                      <a:pt x="4347" y="275"/>
                      <a:pt x="3258" y="28"/>
                    </a:cubicBezTo>
                    <a:cubicBezTo>
                      <a:pt x="3177" y="10"/>
                      <a:pt x="3095" y="1"/>
                      <a:pt x="30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52"/>
              <p:cNvSpPr/>
              <p:nvPr/>
            </p:nvSpPr>
            <p:spPr>
              <a:xfrm>
                <a:off x="5229500" y="2377775"/>
                <a:ext cx="129850" cy="192800"/>
              </a:xfrm>
              <a:custGeom>
                <a:avLst/>
                <a:gdLst/>
                <a:ahLst/>
                <a:cxnLst/>
                <a:rect l="l" t="t" r="r" b="b"/>
                <a:pathLst>
                  <a:path w="5194" h="7712" extrusionOk="0">
                    <a:moveTo>
                      <a:pt x="3185" y="295"/>
                    </a:moveTo>
                    <a:cubicBezTo>
                      <a:pt x="3253" y="295"/>
                      <a:pt x="3327" y="305"/>
                      <a:pt x="3395" y="322"/>
                    </a:cubicBezTo>
                    <a:cubicBezTo>
                      <a:pt x="4402" y="546"/>
                      <a:pt x="4860" y="2318"/>
                      <a:pt x="4415" y="4271"/>
                    </a:cubicBezTo>
                    <a:cubicBezTo>
                      <a:pt x="4201" y="5228"/>
                      <a:pt x="3798" y="6083"/>
                      <a:pt x="3285" y="6679"/>
                    </a:cubicBezTo>
                    <a:cubicBezTo>
                      <a:pt x="2863" y="7162"/>
                      <a:pt x="2419" y="7420"/>
                      <a:pt x="2005" y="7420"/>
                    </a:cubicBezTo>
                    <a:cubicBezTo>
                      <a:pt x="1933" y="7420"/>
                      <a:pt x="1863" y="7412"/>
                      <a:pt x="1794" y="7397"/>
                    </a:cubicBezTo>
                    <a:cubicBezTo>
                      <a:pt x="791" y="7168"/>
                      <a:pt x="330" y="5397"/>
                      <a:pt x="773" y="3443"/>
                    </a:cubicBezTo>
                    <a:cubicBezTo>
                      <a:pt x="989" y="2487"/>
                      <a:pt x="1391" y="1631"/>
                      <a:pt x="1903" y="1036"/>
                    </a:cubicBezTo>
                    <a:cubicBezTo>
                      <a:pt x="2324" y="552"/>
                      <a:pt x="2768" y="295"/>
                      <a:pt x="3185" y="295"/>
                    </a:cubicBezTo>
                    <a:close/>
                    <a:moveTo>
                      <a:pt x="3184" y="0"/>
                    </a:moveTo>
                    <a:cubicBezTo>
                      <a:pt x="2682" y="0"/>
                      <a:pt x="2158" y="291"/>
                      <a:pt x="1684" y="844"/>
                    </a:cubicBezTo>
                    <a:cubicBezTo>
                      <a:pt x="1139" y="1471"/>
                      <a:pt x="714" y="2373"/>
                      <a:pt x="485" y="3380"/>
                    </a:cubicBezTo>
                    <a:cubicBezTo>
                      <a:pt x="0" y="5525"/>
                      <a:pt x="544" y="7415"/>
                      <a:pt x="1730" y="7684"/>
                    </a:cubicBezTo>
                    <a:cubicBezTo>
                      <a:pt x="1821" y="7703"/>
                      <a:pt x="1912" y="7712"/>
                      <a:pt x="2009" y="7712"/>
                    </a:cubicBezTo>
                    <a:cubicBezTo>
                      <a:pt x="2507" y="7712"/>
                      <a:pt x="3033" y="7424"/>
                      <a:pt x="3509" y="6871"/>
                    </a:cubicBezTo>
                    <a:cubicBezTo>
                      <a:pt x="4054" y="6244"/>
                      <a:pt x="4480" y="5342"/>
                      <a:pt x="4704" y="4335"/>
                    </a:cubicBezTo>
                    <a:cubicBezTo>
                      <a:pt x="5193" y="2189"/>
                      <a:pt x="4644" y="299"/>
                      <a:pt x="3459" y="30"/>
                    </a:cubicBezTo>
                    <a:cubicBezTo>
                      <a:pt x="3369" y="10"/>
                      <a:pt x="3277" y="0"/>
                      <a:pt x="318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52"/>
              <p:cNvSpPr/>
              <p:nvPr/>
            </p:nvSpPr>
            <p:spPr>
              <a:xfrm>
                <a:off x="5247775" y="2415500"/>
                <a:ext cx="74050" cy="113075"/>
              </a:xfrm>
              <a:custGeom>
                <a:avLst/>
                <a:gdLst/>
                <a:ahLst/>
                <a:cxnLst/>
                <a:rect l="l" t="t" r="r" b="b"/>
                <a:pathLst>
                  <a:path w="2962" h="4523" extrusionOk="0">
                    <a:moveTo>
                      <a:pt x="1838" y="0"/>
                    </a:moveTo>
                    <a:cubicBezTo>
                      <a:pt x="1217" y="0"/>
                      <a:pt x="543" y="842"/>
                      <a:pt x="280" y="1989"/>
                    </a:cubicBezTo>
                    <a:cubicBezTo>
                      <a:pt x="1" y="3229"/>
                      <a:pt x="312" y="4355"/>
                      <a:pt x="971" y="4506"/>
                    </a:cubicBezTo>
                    <a:cubicBezTo>
                      <a:pt x="1021" y="4517"/>
                      <a:pt x="1071" y="4523"/>
                      <a:pt x="1121" y="4523"/>
                    </a:cubicBezTo>
                    <a:cubicBezTo>
                      <a:pt x="1746" y="4523"/>
                      <a:pt x="2420" y="3681"/>
                      <a:pt x="2678" y="2534"/>
                    </a:cubicBezTo>
                    <a:cubicBezTo>
                      <a:pt x="2961" y="1294"/>
                      <a:pt x="2650" y="168"/>
                      <a:pt x="1987" y="17"/>
                    </a:cubicBezTo>
                    <a:cubicBezTo>
                      <a:pt x="1938" y="6"/>
                      <a:pt x="1888" y="0"/>
                      <a:pt x="1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52"/>
              <p:cNvSpPr/>
              <p:nvPr/>
            </p:nvSpPr>
            <p:spPr>
              <a:xfrm>
                <a:off x="5286675" y="2405350"/>
                <a:ext cx="46350" cy="70800"/>
              </a:xfrm>
              <a:custGeom>
                <a:avLst/>
                <a:gdLst/>
                <a:ahLst/>
                <a:cxnLst/>
                <a:rect l="l" t="t" r="r" b="b"/>
                <a:pathLst>
                  <a:path w="1854" h="2832" extrusionOk="0">
                    <a:moveTo>
                      <a:pt x="1150" y="0"/>
                    </a:moveTo>
                    <a:cubicBezTo>
                      <a:pt x="758" y="0"/>
                      <a:pt x="336" y="528"/>
                      <a:pt x="174" y="1247"/>
                    </a:cubicBezTo>
                    <a:cubicBezTo>
                      <a:pt x="1" y="2024"/>
                      <a:pt x="193" y="2729"/>
                      <a:pt x="609" y="2820"/>
                    </a:cubicBezTo>
                    <a:cubicBezTo>
                      <a:pt x="640" y="2828"/>
                      <a:pt x="672" y="2831"/>
                      <a:pt x="704" y="2831"/>
                    </a:cubicBezTo>
                    <a:cubicBezTo>
                      <a:pt x="1092" y="2831"/>
                      <a:pt x="1515" y="2304"/>
                      <a:pt x="1675" y="1585"/>
                    </a:cubicBezTo>
                    <a:cubicBezTo>
                      <a:pt x="1853" y="807"/>
                      <a:pt x="1661" y="102"/>
                      <a:pt x="1245" y="11"/>
                    </a:cubicBezTo>
                    <a:cubicBezTo>
                      <a:pt x="1214" y="4"/>
                      <a:pt x="1182" y="0"/>
                      <a:pt x="1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52"/>
              <p:cNvSpPr/>
              <p:nvPr/>
            </p:nvSpPr>
            <p:spPr>
              <a:xfrm>
                <a:off x="5105600" y="2352550"/>
                <a:ext cx="121400" cy="185425"/>
              </a:xfrm>
              <a:custGeom>
                <a:avLst/>
                <a:gdLst/>
                <a:ahLst/>
                <a:cxnLst/>
                <a:rect l="l" t="t" r="r" b="b"/>
                <a:pathLst>
                  <a:path w="4856" h="7417" extrusionOk="0">
                    <a:moveTo>
                      <a:pt x="3012" y="0"/>
                    </a:moveTo>
                    <a:cubicBezTo>
                      <a:pt x="1990" y="0"/>
                      <a:pt x="886" y="1378"/>
                      <a:pt x="458" y="3263"/>
                    </a:cubicBezTo>
                    <a:cubicBezTo>
                      <a:pt x="0" y="5295"/>
                      <a:pt x="509" y="7143"/>
                      <a:pt x="1592" y="7390"/>
                    </a:cubicBezTo>
                    <a:cubicBezTo>
                      <a:pt x="1672" y="7408"/>
                      <a:pt x="1753" y="7417"/>
                      <a:pt x="1834" y="7417"/>
                    </a:cubicBezTo>
                    <a:cubicBezTo>
                      <a:pt x="2858" y="7417"/>
                      <a:pt x="3965" y="6036"/>
                      <a:pt x="4393" y="4150"/>
                    </a:cubicBezTo>
                    <a:cubicBezTo>
                      <a:pt x="4855" y="2119"/>
                      <a:pt x="4347" y="270"/>
                      <a:pt x="3258" y="28"/>
                    </a:cubicBezTo>
                    <a:cubicBezTo>
                      <a:pt x="3177" y="9"/>
                      <a:pt x="3095" y="0"/>
                      <a:pt x="30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52"/>
              <p:cNvSpPr/>
              <p:nvPr/>
            </p:nvSpPr>
            <p:spPr>
              <a:xfrm>
                <a:off x="5101375" y="2348750"/>
                <a:ext cx="129850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5194" h="7716" extrusionOk="0">
                    <a:moveTo>
                      <a:pt x="3180" y="298"/>
                    </a:moveTo>
                    <a:cubicBezTo>
                      <a:pt x="3253" y="298"/>
                      <a:pt x="3322" y="307"/>
                      <a:pt x="3396" y="321"/>
                    </a:cubicBezTo>
                    <a:cubicBezTo>
                      <a:pt x="4402" y="550"/>
                      <a:pt x="4859" y="2321"/>
                      <a:pt x="4416" y="4270"/>
                    </a:cubicBezTo>
                    <a:cubicBezTo>
                      <a:pt x="4008" y="6082"/>
                      <a:pt x="2959" y="7419"/>
                      <a:pt x="2008" y="7419"/>
                    </a:cubicBezTo>
                    <a:cubicBezTo>
                      <a:pt x="1936" y="7419"/>
                      <a:pt x="1864" y="7412"/>
                      <a:pt x="1793" y="7396"/>
                    </a:cubicBezTo>
                    <a:cubicBezTo>
                      <a:pt x="792" y="7166"/>
                      <a:pt x="334" y="5396"/>
                      <a:pt x="773" y="3447"/>
                    </a:cubicBezTo>
                    <a:cubicBezTo>
                      <a:pt x="1185" y="1635"/>
                      <a:pt x="2228" y="298"/>
                      <a:pt x="3180" y="298"/>
                    </a:cubicBezTo>
                    <a:close/>
                    <a:moveTo>
                      <a:pt x="3176" y="1"/>
                    </a:moveTo>
                    <a:cubicBezTo>
                      <a:pt x="2073" y="1"/>
                      <a:pt x="931" y="1406"/>
                      <a:pt x="485" y="3382"/>
                    </a:cubicBezTo>
                    <a:cubicBezTo>
                      <a:pt x="0" y="5523"/>
                      <a:pt x="545" y="7418"/>
                      <a:pt x="1730" y="7684"/>
                    </a:cubicBezTo>
                    <a:cubicBezTo>
                      <a:pt x="1821" y="7707"/>
                      <a:pt x="1917" y="7715"/>
                      <a:pt x="2013" y="7715"/>
                    </a:cubicBezTo>
                    <a:cubicBezTo>
                      <a:pt x="3116" y="7715"/>
                      <a:pt x="4260" y="6311"/>
                      <a:pt x="4708" y="4334"/>
                    </a:cubicBezTo>
                    <a:cubicBezTo>
                      <a:pt x="5193" y="2193"/>
                      <a:pt x="4644" y="298"/>
                      <a:pt x="3459" y="33"/>
                    </a:cubicBezTo>
                    <a:cubicBezTo>
                      <a:pt x="3365" y="11"/>
                      <a:pt x="3271" y="1"/>
                      <a:pt x="317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52"/>
              <p:cNvSpPr/>
              <p:nvPr/>
            </p:nvSpPr>
            <p:spPr>
              <a:xfrm>
                <a:off x="5119675" y="2386550"/>
                <a:ext cx="74025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4522" extrusionOk="0">
                    <a:moveTo>
                      <a:pt x="1836" y="1"/>
                    </a:moveTo>
                    <a:cubicBezTo>
                      <a:pt x="1215" y="1"/>
                      <a:pt x="542" y="843"/>
                      <a:pt x="279" y="1990"/>
                    </a:cubicBezTo>
                    <a:cubicBezTo>
                      <a:pt x="0" y="3230"/>
                      <a:pt x="311" y="4355"/>
                      <a:pt x="970" y="4506"/>
                    </a:cubicBezTo>
                    <a:cubicBezTo>
                      <a:pt x="1019" y="4516"/>
                      <a:pt x="1068" y="4522"/>
                      <a:pt x="1117" y="4522"/>
                    </a:cubicBezTo>
                    <a:cubicBezTo>
                      <a:pt x="1743" y="4522"/>
                      <a:pt x="2418" y="3679"/>
                      <a:pt x="2677" y="2529"/>
                    </a:cubicBezTo>
                    <a:cubicBezTo>
                      <a:pt x="2960" y="1289"/>
                      <a:pt x="2649" y="163"/>
                      <a:pt x="1986" y="17"/>
                    </a:cubicBezTo>
                    <a:cubicBezTo>
                      <a:pt x="1937" y="6"/>
                      <a:pt x="1887" y="1"/>
                      <a:pt x="18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52"/>
              <p:cNvSpPr/>
              <p:nvPr/>
            </p:nvSpPr>
            <p:spPr>
              <a:xfrm>
                <a:off x="5158550" y="2376300"/>
                <a:ext cx="46375" cy="7087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835" extrusionOk="0">
                    <a:moveTo>
                      <a:pt x="1150" y="0"/>
                    </a:moveTo>
                    <a:cubicBezTo>
                      <a:pt x="758" y="0"/>
                      <a:pt x="339" y="527"/>
                      <a:pt x="175" y="1247"/>
                    </a:cubicBezTo>
                    <a:cubicBezTo>
                      <a:pt x="1" y="2024"/>
                      <a:pt x="193" y="2729"/>
                      <a:pt x="609" y="2825"/>
                    </a:cubicBezTo>
                    <a:cubicBezTo>
                      <a:pt x="639" y="2831"/>
                      <a:pt x="669" y="2835"/>
                      <a:pt x="700" y="2835"/>
                    </a:cubicBezTo>
                    <a:cubicBezTo>
                      <a:pt x="1089" y="2835"/>
                      <a:pt x="1515" y="2306"/>
                      <a:pt x="1680" y="1589"/>
                    </a:cubicBezTo>
                    <a:cubicBezTo>
                      <a:pt x="1854" y="812"/>
                      <a:pt x="1662" y="107"/>
                      <a:pt x="1246" y="11"/>
                    </a:cubicBezTo>
                    <a:cubicBezTo>
                      <a:pt x="1214" y="4"/>
                      <a:pt x="1182" y="0"/>
                      <a:pt x="11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52"/>
              <p:cNvSpPr/>
              <p:nvPr/>
            </p:nvSpPr>
            <p:spPr>
              <a:xfrm>
                <a:off x="5094400" y="2571600"/>
                <a:ext cx="208775" cy="118125"/>
              </a:xfrm>
              <a:custGeom>
                <a:avLst/>
                <a:gdLst/>
                <a:ahLst/>
                <a:cxnLst/>
                <a:rect l="l" t="t" r="r" b="b"/>
                <a:pathLst>
                  <a:path w="8351" h="4725" extrusionOk="0">
                    <a:moveTo>
                      <a:pt x="1554" y="1"/>
                    </a:moveTo>
                    <a:cubicBezTo>
                      <a:pt x="1008" y="1"/>
                      <a:pt x="491" y="359"/>
                      <a:pt x="247" y="852"/>
                    </a:cubicBezTo>
                    <a:cubicBezTo>
                      <a:pt x="0" y="1346"/>
                      <a:pt x="13" y="1950"/>
                      <a:pt x="220" y="2463"/>
                    </a:cubicBezTo>
                    <a:cubicBezTo>
                      <a:pt x="224" y="2467"/>
                      <a:pt x="224" y="2472"/>
                      <a:pt x="228" y="2476"/>
                    </a:cubicBezTo>
                    <a:cubicBezTo>
                      <a:pt x="439" y="2984"/>
                      <a:pt x="828" y="3405"/>
                      <a:pt x="1281" y="3716"/>
                    </a:cubicBezTo>
                    <a:cubicBezTo>
                      <a:pt x="1734" y="4032"/>
                      <a:pt x="2256" y="4237"/>
                      <a:pt x="2786" y="4398"/>
                    </a:cubicBezTo>
                    <a:cubicBezTo>
                      <a:pt x="3443" y="4599"/>
                      <a:pt x="4127" y="4724"/>
                      <a:pt x="4811" y="4724"/>
                    </a:cubicBezTo>
                    <a:cubicBezTo>
                      <a:pt x="4923" y="4724"/>
                      <a:pt x="5035" y="4721"/>
                      <a:pt x="5147" y="4714"/>
                    </a:cubicBezTo>
                    <a:cubicBezTo>
                      <a:pt x="5362" y="4700"/>
                      <a:pt x="5582" y="4672"/>
                      <a:pt x="5797" y="4626"/>
                    </a:cubicBezTo>
                    <a:cubicBezTo>
                      <a:pt x="6370" y="4508"/>
                      <a:pt x="6914" y="4279"/>
                      <a:pt x="7375" y="3931"/>
                    </a:cubicBezTo>
                    <a:cubicBezTo>
                      <a:pt x="7770" y="3633"/>
                      <a:pt x="8108" y="3232"/>
                      <a:pt x="8232" y="2751"/>
                    </a:cubicBezTo>
                    <a:cubicBezTo>
                      <a:pt x="8351" y="2271"/>
                      <a:pt x="8209" y="1712"/>
                      <a:pt x="7806" y="1420"/>
                    </a:cubicBezTo>
                    <a:cubicBezTo>
                      <a:pt x="7471" y="1175"/>
                      <a:pt x="7045" y="1122"/>
                      <a:pt x="6621" y="1122"/>
                    </a:cubicBezTo>
                    <a:cubicBezTo>
                      <a:pt x="6368" y="1122"/>
                      <a:pt x="6116" y="1141"/>
                      <a:pt x="5884" y="1149"/>
                    </a:cubicBezTo>
                    <a:cubicBezTo>
                      <a:pt x="5737" y="1155"/>
                      <a:pt x="5588" y="1159"/>
                      <a:pt x="5438" y="1159"/>
                    </a:cubicBezTo>
                    <a:cubicBezTo>
                      <a:pt x="4657" y="1159"/>
                      <a:pt x="3846" y="1065"/>
                      <a:pt x="3147" y="723"/>
                    </a:cubicBezTo>
                    <a:cubicBezTo>
                      <a:pt x="3020" y="660"/>
                      <a:pt x="2900" y="590"/>
                      <a:pt x="2782" y="508"/>
                    </a:cubicBezTo>
                    <a:cubicBezTo>
                      <a:pt x="2412" y="261"/>
                      <a:pt x="2036" y="5"/>
                      <a:pt x="1574" y="1"/>
                    </a:cubicBezTo>
                    <a:cubicBezTo>
                      <a:pt x="1567" y="1"/>
                      <a:pt x="1561" y="1"/>
                      <a:pt x="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52"/>
              <p:cNvSpPr/>
              <p:nvPr/>
            </p:nvSpPr>
            <p:spPr>
              <a:xfrm>
                <a:off x="5090600" y="2567825"/>
                <a:ext cx="216700" cy="125625"/>
              </a:xfrm>
              <a:custGeom>
                <a:avLst/>
                <a:gdLst/>
                <a:ahLst/>
                <a:cxnLst/>
                <a:rect l="l" t="t" r="r" b="b"/>
                <a:pathLst>
                  <a:path w="8668" h="5025" extrusionOk="0">
                    <a:moveTo>
                      <a:pt x="1726" y="298"/>
                    </a:moveTo>
                    <a:cubicBezTo>
                      <a:pt x="2138" y="308"/>
                      <a:pt x="2481" y="536"/>
                      <a:pt x="2851" y="788"/>
                    </a:cubicBezTo>
                    <a:cubicBezTo>
                      <a:pt x="2984" y="874"/>
                      <a:pt x="3113" y="948"/>
                      <a:pt x="3236" y="1007"/>
                    </a:cubicBezTo>
                    <a:cubicBezTo>
                      <a:pt x="3999" y="1383"/>
                      <a:pt x="4888" y="1459"/>
                      <a:pt x="5602" y="1459"/>
                    </a:cubicBezTo>
                    <a:cubicBezTo>
                      <a:pt x="5758" y="1459"/>
                      <a:pt x="5905" y="1456"/>
                      <a:pt x="6041" y="1451"/>
                    </a:cubicBezTo>
                    <a:cubicBezTo>
                      <a:pt x="6118" y="1446"/>
                      <a:pt x="6192" y="1442"/>
                      <a:pt x="6270" y="1438"/>
                    </a:cubicBezTo>
                    <a:cubicBezTo>
                      <a:pt x="6432" y="1430"/>
                      <a:pt x="6599" y="1421"/>
                      <a:pt x="6767" y="1421"/>
                    </a:cubicBezTo>
                    <a:cubicBezTo>
                      <a:pt x="7168" y="1421"/>
                      <a:pt x="7567" y="1470"/>
                      <a:pt x="7871" y="1689"/>
                    </a:cubicBezTo>
                    <a:cubicBezTo>
                      <a:pt x="8201" y="1927"/>
                      <a:pt x="8351" y="2412"/>
                      <a:pt x="8237" y="2865"/>
                    </a:cubicBezTo>
                    <a:cubicBezTo>
                      <a:pt x="8114" y="3368"/>
                      <a:pt x="7734" y="3739"/>
                      <a:pt x="7441" y="3963"/>
                    </a:cubicBezTo>
                    <a:cubicBezTo>
                      <a:pt x="7016" y="4283"/>
                      <a:pt x="6503" y="4508"/>
                      <a:pt x="5918" y="4631"/>
                    </a:cubicBezTo>
                    <a:cubicBezTo>
                      <a:pt x="5715" y="4673"/>
                      <a:pt x="5506" y="4705"/>
                      <a:pt x="5290" y="4718"/>
                    </a:cubicBezTo>
                    <a:cubicBezTo>
                      <a:pt x="5183" y="4725"/>
                      <a:pt x="5074" y="4728"/>
                      <a:pt x="4963" y="4728"/>
                    </a:cubicBezTo>
                    <a:cubicBezTo>
                      <a:pt x="4347" y="4728"/>
                      <a:pt x="3682" y="4620"/>
                      <a:pt x="2980" y="4407"/>
                    </a:cubicBezTo>
                    <a:cubicBezTo>
                      <a:pt x="2371" y="4224"/>
                      <a:pt x="1905" y="4014"/>
                      <a:pt x="1515" y="3744"/>
                    </a:cubicBezTo>
                    <a:cubicBezTo>
                      <a:pt x="1048" y="3423"/>
                      <a:pt x="706" y="3016"/>
                      <a:pt x="518" y="2576"/>
                    </a:cubicBezTo>
                    <a:lnTo>
                      <a:pt x="505" y="2545"/>
                    </a:lnTo>
                    <a:cubicBezTo>
                      <a:pt x="307" y="2050"/>
                      <a:pt x="317" y="1497"/>
                      <a:pt x="532" y="1066"/>
                    </a:cubicBezTo>
                    <a:cubicBezTo>
                      <a:pt x="760" y="604"/>
                      <a:pt x="1232" y="298"/>
                      <a:pt x="1707" y="298"/>
                    </a:cubicBezTo>
                    <a:close/>
                    <a:moveTo>
                      <a:pt x="1713" y="0"/>
                    </a:moveTo>
                    <a:cubicBezTo>
                      <a:pt x="1122" y="0"/>
                      <a:pt x="545" y="376"/>
                      <a:pt x="266" y="934"/>
                    </a:cubicBezTo>
                    <a:cubicBezTo>
                      <a:pt x="10" y="1442"/>
                      <a:pt x="1" y="2092"/>
                      <a:pt x="234" y="2669"/>
                    </a:cubicBezTo>
                    <a:lnTo>
                      <a:pt x="243" y="2686"/>
                    </a:lnTo>
                    <a:cubicBezTo>
                      <a:pt x="450" y="3180"/>
                      <a:pt x="834" y="3634"/>
                      <a:pt x="1346" y="3991"/>
                    </a:cubicBezTo>
                    <a:cubicBezTo>
                      <a:pt x="1762" y="4274"/>
                      <a:pt x="2256" y="4498"/>
                      <a:pt x="2898" y="4690"/>
                    </a:cubicBezTo>
                    <a:cubicBezTo>
                      <a:pt x="3620" y="4910"/>
                      <a:pt x="4311" y="5024"/>
                      <a:pt x="4957" y="5024"/>
                    </a:cubicBezTo>
                    <a:cubicBezTo>
                      <a:pt x="5075" y="5024"/>
                      <a:pt x="5194" y="5020"/>
                      <a:pt x="5309" y="5011"/>
                    </a:cubicBezTo>
                    <a:cubicBezTo>
                      <a:pt x="5538" y="4997"/>
                      <a:pt x="5766" y="4965"/>
                      <a:pt x="5977" y="4924"/>
                    </a:cubicBezTo>
                    <a:cubicBezTo>
                      <a:pt x="6608" y="4791"/>
                      <a:pt x="7157" y="4549"/>
                      <a:pt x="7620" y="4201"/>
                    </a:cubicBezTo>
                    <a:cubicBezTo>
                      <a:pt x="7954" y="3945"/>
                      <a:pt x="8379" y="3524"/>
                      <a:pt x="8526" y="2938"/>
                    </a:cubicBezTo>
                    <a:cubicBezTo>
                      <a:pt x="8667" y="2371"/>
                      <a:pt x="8471" y="1757"/>
                      <a:pt x="8045" y="1451"/>
                    </a:cubicBezTo>
                    <a:cubicBezTo>
                      <a:pt x="7680" y="1184"/>
                      <a:pt x="7232" y="1126"/>
                      <a:pt x="6787" y="1126"/>
                    </a:cubicBezTo>
                    <a:cubicBezTo>
                      <a:pt x="6607" y="1126"/>
                      <a:pt x="6428" y="1135"/>
                      <a:pt x="6256" y="1144"/>
                    </a:cubicBezTo>
                    <a:cubicBezTo>
                      <a:pt x="6178" y="1144"/>
                      <a:pt x="6105" y="1149"/>
                      <a:pt x="6032" y="1153"/>
                    </a:cubicBezTo>
                    <a:cubicBezTo>
                      <a:pt x="5898" y="1158"/>
                      <a:pt x="5753" y="1162"/>
                      <a:pt x="5600" y="1162"/>
                    </a:cubicBezTo>
                    <a:cubicBezTo>
                      <a:pt x="4919" y="1162"/>
                      <a:pt x="4078" y="1089"/>
                      <a:pt x="3364" y="741"/>
                    </a:cubicBezTo>
                    <a:cubicBezTo>
                      <a:pt x="3250" y="686"/>
                      <a:pt x="3135" y="618"/>
                      <a:pt x="3012" y="536"/>
                    </a:cubicBezTo>
                    <a:cubicBezTo>
                      <a:pt x="2627" y="275"/>
                      <a:pt x="2234" y="10"/>
                      <a:pt x="17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52"/>
              <p:cNvSpPr/>
              <p:nvPr/>
            </p:nvSpPr>
            <p:spPr>
              <a:xfrm>
                <a:off x="5295625" y="2574625"/>
                <a:ext cx="4677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2808" extrusionOk="0">
                    <a:moveTo>
                      <a:pt x="223" y="0"/>
                    </a:moveTo>
                    <a:cubicBezTo>
                      <a:pt x="60" y="0"/>
                      <a:pt x="0" y="257"/>
                      <a:pt x="173" y="283"/>
                    </a:cubicBezTo>
                    <a:cubicBezTo>
                      <a:pt x="650" y="365"/>
                      <a:pt x="1075" y="653"/>
                      <a:pt x="1309" y="1079"/>
                    </a:cubicBezTo>
                    <a:cubicBezTo>
                      <a:pt x="1565" y="1540"/>
                      <a:pt x="1550" y="2127"/>
                      <a:pt x="1290" y="2589"/>
                    </a:cubicBezTo>
                    <a:cubicBezTo>
                      <a:pt x="1227" y="2702"/>
                      <a:pt x="1329" y="2807"/>
                      <a:pt x="1429" y="2807"/>
                    </a:cubicBezTo>
                    <a:cubicBezTo>
                      <a:pt x="1473" y="2807"/>
                      <a:pt x="1518" y="2786"/>
                      <a:pt x="1546" y="2735"/>
                    </a:cubicBezTo>
                    <a:cubicBezTo>
                      <a:pt x="1848" y="2190"/>
                      <a:pt x="1871" y="1513"/>
                      <a:pt x="1583" y="959"/>
                    </a:cubicBezTo>
                    <a:cubicBezTo>
                      <a:pt x="1317" y="461"/>
                      <a:pt x="809" y="95"/>
                      <a:pt x="251" y="3"/>
                    </a:cubicBezTo>
                    <a:cubicBezTo>
                      <a:pt x="241" y="1"/>
                      <a:pt x="232" y="0"/>
                      <a:pt x="2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52"/>
              <p:cNvSpPr/>
              <p:nvPr/>
            </p:nvSpPr>
            <p:spPr>
              <a:xfrm>
                <a:off x="5100100" y="2622825"/>
                <a:ext cx="139250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2676" extrusionOk="0">
                    <a:moveTo>
                      <a:pt x="1778" y="1"/>
                    </a:moveTo>
                    <a:cubicBezTo>
                      <a:pt x="1425" y="1"/>
                      <a:pt x="1073" y="38"/>
                      <a:pt x="733" y="129"/>
                    </a:cubicBezTo>
                    <a:cubicBezTo>
                      <a:pt x="476" y="199"/>
                      <a:pt x="229" y="294"/>
                      <a:pt x="0" y="427"/>
                    </a:cubicBezTo>
                    <a:cubicBezTo>
                      <a:pt x="211" y="935"/>
                      <a:pt x="600" y="1356"/>
                      <a:pt x="1053" y="1667"/>
                    </a:cubicBezTo>
                    <a:cubicBezTo>
                      <a:pt x="1506" y="1983"/>
                      <a:pt x="2028" y="2188"/>
                      <a:pt x="2558" y="2349"/>
                    </a:cubicBezTo>
                    <a:cubicBezTo>
                      <a:pt x="3215" y="2550"/>
                      <a:pt x="3899" y="2675"/>
                      <a:pt x="4583" y="2675"/>
                    </a:cubicBezTo>
                    <a:cubicBezTo>
                      <a:pt x="4695" y="2675"/>
                      <a:pt x="4807" y="2672"/>
                      <a:pt x="4919" y="2665"/>
                    </a:cubicBezTo>
                    <a:cubicBezTo>
                      <a:pt x="5134" y="2651"/>
                      <a:pt x="5354" y="2623"/>
                      <a:pt x="5569" y="2577"/>
                    </a:cubicBezTo>
                    <a:cubicBezTo>
                      <a:pt x="5487" y="1910"/>
                      <a:pt x="5103" y="1292"/>
                      <a:pt x="4577" y="871"/>
                    </a:cubicBezTo>
                    <a:cubicBezTo>
                      <a:pt x="3968" y="381"/>
                      <a:pt x="3194" y="129"/>
                      <a:pt x="2416" y="38"/>
                    </a:cubicBezTo>
                    <a:cubicBezTo>
                      <a:pt x="2205" y="14"/>
                      <a:pt x="1991" y="1"/>
                      <a:pt x="17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52"/>
              <p:cNvSpPr/>
              <p:nvPr/>
            </p:nvSpPr>
            <p:spPr>
              <a:xfrm>
                <a:off x="5095400" y="2619075"/>
                <a:ext cx="148075" cy="74375"/>
              </a:xfrm>
              <a:custGeom>
                <a:avLst/>
                <a:gdLst/>
                <a:ahLst/>
                <a:cxnLst/>
                <a:rect l="l" t="t" r="r" b="b"/>
                <a:pathLst>
                  <a:path w="5923" h="2975" extrusionOk="0">
                    <a:moveTo>
                      <a:pt x="1971" y="298"/>
                    </a:moveTo>
                    <a:cubicBezTo>
                      <a:pt x="2169" y="298"/>
                      <a:pt x="2374" y="310"/>
                      <a:pt x="2586" y="334"/>
                    </a:cubicBezTo>
                    <a:cubicBezTo>
                      <a:pt x="3424" y="435"/>
                      <a:pt x="4142" y="710"/>
                      <a:pt x="4668" y="1135"/>
                    </a:cubicBezTo>
                    <a:cubicBezTo>
                      <a:pt x="5153" y="1525"/>
                      <a:pt x="5483" y="2055"/>
                      <a:pt x="5588" y="2609"/>
                    </a:cubicBezTo>
                    <a:cubicBezTo>
                      <a:pt x="5428" y="2636"/>
                      <a:pt x="5263" y="2655"/>
                      <a:pt x="5098" y="2668"/>
                    </a:cubicBezTo>
                    <a:cubicBezTo>
                      <a:pt x="4991" y="2675"/>
                      <a:pt x="4882" y="2678"/>
                      <a:pt x="4771" y="2678"/>
                    </a:cubicBezTo>
                    <a:cubicBezTo>
                      <a:pt x="4155" y="2678"/>
                      <a:pt x="3490" y="2570"/>
                      <a:pt x="2788" y="2357"/>
                    </a:cubicBezTo>
                    <a:cubicBezTo>
                      <a:pt x="2179" y="2174"/>
                      <a:pt x="1713" y="1964"/>
                      <a:pt x="1323" y="1694"/>
                    </a:cubicBezTo>
                    <a:cubicBezTo>
                      <a:pt x="898" y="1401"/>
                      <a:pt x="573" y="1039"/>
                      <a:pt x="381" y="641"/>
                    </a:cubicBezTo>
                    <a:cubicBezTo>
                      <a:pt x="560" y="550"/>
                      <a:pt x="756" y="476"/>
                      <a:pt x="957" y="421"/>
                    </a:cubicBezTo>
                    <a:cubicBezTo>
                      <a:pt x="1268" y="339"/>
                      <a:pt x="1608" y="298"/>
                      <a:pt x="1971" y="298"/>
                    </a:cubicBezTo>
                    <a:close/>
                    <a:moveTo>
                      <a:pt x="1962" y="1"/>
                    </a:moveTo>
                    <a:cubicBezTo>
                      <a:pt x="1575" y="1"/>
                      <a:pt x="1214" y="46"/>
                      <a:pt x="884" y="138"/>
                    </a:cubicBezTo>
                    <a:cubicBezTo>
                      <a:pt x="609" y="211"/>
                      <a:pt x="349" y="317"/>
                      <a:pt x="115" y="448"/>
                    </a:cubicBezTo>
                    <a:lnTo>
                      <a:pt x="1" y="513"/>
                    </a:lnTo>
                    <a:lnTo>
                      <a:pt x="51" y="636"/>
                    </a:lnTo>
                    <a:cubicBezTo>
                      <a:pt x="258" y="1130"/>
                      <a:pt x="642" y="1584"/>
                      <a:pt x="1154" y="1941"/>
                    </a:cubicBezTo>
                    <a:cubicBezTo>
                      <a:pt x="1570" y="2224"/>
                      <a:pt x="2064" y="2448"/>
                      <a:pt x="2706" y="2640"/>
                    </a:cubicBezTo>
                    <a:cubicBezTo>
                      <a:pt x="3428" y="2860"/>
                      <a:pt x="4119" y="2974"/>
                      <a:pt x="4765" y="2974"/>
                    </a:cubicBezTo>
                    <a:cubicBezTo>
                      <a:pt x="4883" y="2974"/>
                      <a:pt x="5002" y="2970"/>
                      <a:pt x="5117" y="2961"/>
                    </a:cubicBezTo>
                    <a:cubicBezTo>
                      <a:pt x="5346" y="2947"/>
                      <a:pt x="5574" y="2915"/>
                      <a:pt x="5785" y="2874"/>
                    </a:cubicBezTo>
                    <a:lnTo>
                      <a:pt x="5922" y="2843"/>
                    </a:lnTo>
                    <a:lnTo>
                      <a:pt x="5903" y="2710"/>
                    </a:lnTo>
                    <a:cubicBezTo>
                      <a:pt x="5821" y="2032"/>
                      <a:pt x="5441" y="1373"/>
                      <a:pt x="4856" y="902"/>
                    </a:cubicBezTo>
                    <a:cubicBezTo>
                      <a:pt x="4284" y="444"/>
                      <a:pt x="3515" y="146"/>
                      <a:pt x="2623" y="42"/>
                    </a:cubicBezTo>
                    <a:cubicBezTo>
                      <a:pt x="2395" y="14"/>
                      <a:pt x="2175" y="1"/>
                      <a:pt x="196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52"/>
              <p:cNvSpPr/>
              <p:nvPr/>
            </p:nvSpPr>
            <p:spPr>
              <a:xfrm>
                <a:off x="5406875" y="2494400"/>
                <a:ext cx="115475" cy="185600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7424" extrusionOk="0">
                    <a:moveTo>
                      <a:pt x="1407" y="1"/>
                    </a:moveTo>
                    <a:cubicBezTo>
                      <a:pt x="528" y="1"/>
                      <a:pt x="1" y="1378"/>
                      <a:pt x="958" y="1917"/>
                    </a:cubicBezTo>
                    <a:cubicBezTo>
                      <a:pt x="1343" y="2128"/>
                      <a:pt x="1727" y="2329"/>
                      <a:pt x="2111" y="2535"/>
                    </a:cubicBezTo>
                    <a:cubicBezTo>
                      <a:pt x="2253" y="2608"/>
                      <a:pt x="2390" y="2717"/>
                      <a:pt x="2449" y="2869"/>
                    </a:cubicBezTo>
                    <a:cubicBezTo>
                      <a:pt x="2509" y="3029"/>
                      <a:pt x="2464" y="3194"/>
                      <a:pt x="2418" y="3354"/>
                    </a:cubicBezTo>
                    <a:cubicBezTo>
                      <a:pt x="2120" y="4329"/>
                      <a:pt x="1814" y="5298"/>
                      <a:pt x="1512" y="6269"/>
                    </a:cubicBezTo>
                    <a:cubicBezTo>
                      <a:pt x="1291" y="6987"/>
                      <a:pt x="1861" y="7423"/>
                      <a:pt x="2453" y="7423"/>
                    </a:cubicBezTo>
                    <a:cubicBezTo>
                      <a:pt x="2879" y="7423"/>
                      <a:pt x="3316" y="7197"/>
                      <a:pt x="3475" y="6685"/>
                    </a:cubicBezTo>
                    <a:cubicBezTo>
                      <a:pt x="3699" y="5967"/>
                      <a:pt x="3919" y="5253"/>
                      <a:pt x="4138" y="4535"/>
                    </a:cubicBezTo>
                    <a:cubicBezTo>
                      <a:pt x="4339" y="3894"/>
                      <a:pt x="4618" y="3235"/>
                      <a:pt x="4563" y="2553"/>
                    </a:cubicBezTo>
                    <a:cubicBezTo>
                      <a:pt x="4464" y="1217"/>
                      <a:pt x="2876" y="686"/>
                      <a:pt x="1883" y="132"/>
                    </a:cubicBezTo>
                    <a:cubicBezTo>
                      <a:pt x="1718" y="41"/>
                      <a:pt x="1557" y="1"/>
                      <a:pt x="14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52"/>
              <p:cNvSpPr/>
              <p:nvPr/>
            </p:nvSpPr>
            <p:spPr>
              <a:xfrm>
                <a:off x="5384150" y="2622150"/>
                <a:ext cx="151125" cy="1008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4032" extrusionOk="0">
                    <a:moveTo>
                      <a:pt x="1415" y="0"/>
                    </a:moveTo>
                    <a:cubicBezTo>
                      <a:pt x="1141" y="0"/>
                      <a:pt x="870" y="38"/>
                      <a:pt x="627" y="161"/>
                    </a:cubicBezTo>
                    <a:cubicBezTo>
                      <a:pt x="275" y="335"/>
                      <a:pt x="0" y="729"/>
                      <a:pt x="83" y="1117"/>
                    </a:cubicBezTo>
                    <a:lnTo>
                      <a:pt x="4896" y="4032"/>
                    </a:lnTo>
                    <a:cubicBezTo>
                      <a:pt x="5248" y="3964"/>
                      <a:pt x="5569" y="3753"/>
                      <a:pt x="5770" y="3455"/>
                    </a:cubicBezTo>
                    <a:cubicBezTo>
                      <a:pt x="5967" y="3159"/>
                      <a:pt x="6045" y="2783"/>
                      <a:pt x="5981" y="2431"/>
                    </a:cubicBezTo>
                    <a:cubicBezTo>
                      <a:pt x="5857" y="1814"/>
                      <a:pt x="5340" y="1360"/>
                      <a:pt x="4805" y="1031"/>
                    </a:cubicBezTo>
                    <a:cubicBezTo>
                      <a:pt x="3894" y="463"/>
                      <a:pt x="2851" y="116"/>
                      <a:pt x="1785" y="19"/>
                    </a:cubicBezTo>
                    <a:cubicBezTo>
                      <a:pt x="1663" y="8"/>
                      <a:pt x="1538" y="0"/>
                      <a:pt x="14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52"/>
              <p:cNvSpPr/>
              <p:nvPr/>
            </p:nvSpPr>
            <p:spPr>
              <a:xfrm>
                <a:off x="5382075" y="2618550"/>
                <a:ext cx="1560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4319" extrusionOk="0">
                    <a:moveTo>
                      <a:pt x="1543" y="286"/>
                    </a:moveTo>
                    <a:cubicBezTo>
                      <a:pt x="1850" y="286"/>
                      <a:pt x="2164" y="337"/>
                      <a:pt x="2453" y="393"/>
                    </a:cubicBezTo>
                    <a:cubicBezTo>
                      <a:pt x="3391" y="566"/>
                      <a:pt x="4324" y="927"/>
                      <a:pt x="5099" y="1491"/>
                    </a:cubicBezTo>
                    <a:cubicBezTo>
                      <a:pt x="5483" y="1770"/>
                      <a:pt x="5821" y="2140"/>
                      <a:pt x="5917" y="2616"/>
                    </a:cubicBezTo>
                    <a:cubicBezTo>
                      <a:pt x="6032" y="3257"/>
                      <a:pt x="5622" y="3855"/>
                      <a:pt x="5003" y="4019"/>
                    </a:cubicBezTo>
                    <a:lnTo>
                      <a:pt x="5003" y="4019"/>
                    </a:lnTo>
                    <a:cubicBezTo>
                      <a:pt x="4475" y="3699"/>
                      <a:pt x="3951" y="3380"/>
                      <a:pt x="3424" y="3060"/>
                    </a:cubicBezTo>
                    <a:cubicBezTo>
                      <a:pt x="2559" y="2538"/>
                      <a:pt x="1699" y="2017"/>
                      <a:pt x="838" y="1495"/>
                    </a:cubicBezTo>
                    <a:cubicBezTo>
                      <a:pt x="657" y="1384"/>
                      <a:pt x="480" y="1277"/>
                      <a:pt x="300" y="1170"/>
                    </a:cubicBezTo>
                    <a:lnTo>
                      <a:pt x="300" y="1170"/>
                    </a:lnTo>
                    <a:cubicBezTo>
                      <a:pt x="261" y="755"/>
                      <a:pt x="656" y="438"/>
                      <a:pt x="1021" y="346"/>
                    </a:cubicBezTo>
                    <a:cubicBezTo>
                      <a:pt x="1189" y="303"/>
                      <a:pt x="1365" y="286"/>
                      <a:pt x="1543" y="286"/>
                    </a:cubicBezTo>
                    <a:close/>
                    <a:moveTo>
                      <a:pt x="1521" y="0"/>
                    </a:moveTo>
                    <a:cubicBezTo>
                      <a:pt x="979" y="0"/>
                      <a:pt x="446" y="133"/>
                      <a:pt x="147" y="630"/>
                    </a:cubicBezTo>
                    <a:cubicBezTo>
                      <a:pt x="56" y="777"/>
                      <a:pt x="1" y="946"/>
                      <a:pt x="1" y="1120"/>
                    </a:cubicBezTo>
                    <a:cubicBezTo>
                      <a:pt x="1" y="1221"/>
                      <a:pt x="10" y="1326"/>
                      <a:pt x="96" y="1390"/>
                    </a:cubicBezTo>
                    <a:cubicBezTo>
                      <a:pt x="143" y="1426"/>
                      <a:pt x="193" y="1449"/>
                      <a:pt x="244" y="1481"/>
                    </a:cubicBezTo>
                    <a:cubicBezTo>
                      <a:pt x="879" y="1865"/>
                      <a:pt x="1515" y="2250"/>
                      <a:pt x="2151" y="2634"/>
                    </a:cubicBezTo>
                    <a:cubicBezTo>
                      <a:pt x="2892" y="3088"/>
                      <a:pt x="3638" y="3540"/>
                      <a:pt x="4385" y="3989"/>
                    </a:cubicBezTo>
                    <a:cubicBezTo>
                      <a:pt x="4554" y="4089"/>
                      <a:pt x="4719" y="4203"/>
                      <a:pt x="4888" y="4296"/>
                    </a:cubicBezTo>
                    <a:cubicBezTo>
                      <a:pt x="4920" y="4311"/>
                      <a:pt x="4950" y="4318"/>
                      <a:pt x="4982" y="4318"/>
                    </a:cubicBezTo>
                    <a:cubicBezTo>
                      <a:pt x="5006" y="4318"/>
                      <a:pt x="5030" y="4315"/>
                      <a:pt x="5057" y="4309"/>
                    </a:cubicBezTo>
                    <a:cubicBezTo>
                      <a:pt x="5240" y="4272"/>
                      <a:pt x="5423" y="4190"/>
                      <a:pt x="5579" y="4080"/>
                    </a:cubicBezTo>
                    <a:cubicBezTo>
                      <a:pt x="5899" y="3856"/>
                      <a:pt x="6132" y="3517"/>
                      <a:pt x="6206" y="3128"/>
                    </a:cubicBezTo>
                    <a:cubicBezTo>
                      <a:pt x="6241" y="2932"/>
                      <a:pt x="6238" y="2744"/>
                      <a:pt x="6208" y="2547"/>
                    </a:cubicBezTo>
                    <a:lnTo>
                      <a:pt x="6208" y="2547"/>
                    </a:lnTo>
                    <a:cubicBezTo>
                      <a:pt x="6207" y="2543"/>
                      <a:pt x="6206" y="2539"/>
                      <a:pt x="6206" y="2534"/>
                    </a:cubicBezTo>
                    <a:lnTo>
                      <a:pt x="6206" y="2534"/>
                    </a:lnTo>
                    <a:cubicBezTo>
                      <a:pt x="6206" y="2534"/>
                      <a:pt x="6206" y="2534"/>
                      <a:pt x="6206" y="2534"/>
                    </a:cubicBezTo>
                    <a:cubicBezTo>
                      <a:pt x="6205" y="2532"/>
                      <a:pt x="6205" y="2529"/>
                      <a:pt x="6204" y="2527"/>
                    </a:cubicBezTo>
                    <a:lnTo>
                      <a:pt x="6204" y="2527"/>
                    </a:lnTo>
                    <a:cubicBezTo>
                      <a:pt x="6041" y="1775"/>
                      <a:pt x="5375" y="1274"/>
                      <a:pt x="4742" y="914"/>
                    </a:cubicBezTo>
                    <a:cubicBezTo>
                      <a:pt x="3991" y="488"/>
                      <a:pt x="3167" y="200"/>
                      <a:pt x="2316" y="72"/>
                    </a:cubicBezTo>
                    <a:cubicBezTo>
                      <a:pt x="2068" y="34"/>
                      <a:pt x="1794" y="0"/>
                      <a:pt x="15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52"/>
              <p:cNvSpPr/>
              <p:nvPr/>
            </p:nvSpPr>
            <p:spPr>
              <a:xfrm>
                <a:off x="5330725" y="2646925"/>
                <a:ext cx="189800" cy="175500"/>
              </a:xfrm>
              <a:custGeom>
                <a:avLst/>
                <a:gdLst/>
                <a:ahLst/>
                <a:cxnLst/>
                <a:rect l="l" t="t" r="r" b="b"/>
                <a:pathLst>
                  <a:path w="7592" h="7020" extrusionOk="0">
                    <a:moveTo>
                      <a:pt x="2845" y="0"/>
                    </a:moveTo>
                    <a:cubicBezTo>
                      <a:pt x="2501" y="0"/>
                      <a:pt x="2163" y="51"/>
                      <a:pt x="1858" y="186"/>
                    </a:cubicBezTo>
                    <a:cubicBezTo>
                      <a:pt x="1428" y="373"/>
                      <a:pt x="1071" y="703"/>
                      <a:pt x="778" y="1064"/>
                    </a:cubicBezTo>
                    <a:cubicBezTo>
                      <a:pt x="490" y="1417"/>
                      <a:pt x="229" y="1815"/>
                      <a:pt x="192" y="2268"/>
                    </a:cubicBezTo>
                    <a:cubicBezTo>
                      <a:pt x="152" y="2721"/>
                      <a:pt x="467" y="3188"/>
                      <a:pt x="906" y="3302"/>
                    </a:cubicBezTo>
                    <a:cubicBezTo>
                      <a:pt x="486" y="3494"/>
                      <a:pt x="169" y="3897"/>
                      <a:pt x="87" y="4350"/>
                    </a:cubicBezTo>
                    <a:cubicBezTo>
                      <a:pt x="0" y="4803"/>
                      <a:pt x="146" y="5292"/>
                      <a:pt x="467" y="5622"/>
                    </a:cubicBezTo>
                    <a:cubicBezTo>
                      <a:pt x="744" y="5906"/>
                      <a:pt x="1144" y="6089"/>
                      <a:pt x="1543" y="6089"/>
                    </a:cubicBezTo>
                    <a:cubicBezTo>
                      <a:pt x="1606" y="6089"/>
                      <a:pt x="1668" y="6084"/>
                      <a:pt x="1730" y="6075"/>
                    </a:cubicBezTo>
                    <a:cubicBezTo>
                      <a:pt x="1899" y="6390"/>
                      <a:pt x="2188" y="6643"/>
                      <a:pt x="2526" y="6770"/>
                    </a:cubicBezTo>
                    <a:cubicBezTo>
                      <a:pt x="2687" y="6829"/>
                      <a:pt x="2864" y="6858"/>
                      <a:pt x="3042" y="6858"/>
                    </a:cubicBezTo>
                    <a:cubicBezTo>
                      <a:pt x="3238" y="6858"/>
                      <a:pt x="3434" y="6824"/>
                      <a:pt x="3611" y="6757"/>
                    </a:cubicBezTo>
                    <a:cubicBezTo>
                      <a:pt x="3865" y="6937"/>
                      <a:pt x="4176" y="7020"/>
                      <a:pt x="4489" y="7020"/>
                    </a:cubicBezTo>
                    <a:cubicBezTo>
                      <a:pt x="4621" y="7020"/>
                      <a:pt x="4754" y="7005"/>
                      <a:pt x="4883" y="6977"/>
                    </a:cubicBezTo>
                    <a:cubicBezTo>
                      <a:pt x="5313" y="6884"/>
                      <a:pt x="5706" y="6652"/>
                      <a:pt x="6049" y="6368"/>
                    </a:cubicBezTo>
                    <a:cubicBezTo>
                      <a:pt x="7010" y="5562"/>
                      <a:pt x="7592" y="4318"/>
                      <a:pt x="7582" y="3060"/>
                    </a:cubicBezTo>
                    <a:cubicBezTo>
                      <a:pt x="7578" y="2671"/>
                      <a:pt x="7504" y="2295"/>
                      <a:pt x="7299" y="1966"/>
                    </a:cubicBezTo>
                    <a:cubicBezTo>
                      <a:pt x="7280" y="1938"/>
                      <a:pt x="7262" y="1911"/>
                      <a:pt x="7244" y="1883"/>
                    </a:cubicBezTo>
                    <a:cubicBezTo>
                      <a:pt x="7015" y="1564"/>
                      <a:pt x="6718" y="1298"/>
                      <a:pt x="6388" y="1087"/>
                    </a:cubicBezTo>
                    <a:cubicBezTo>
                      <a:pt x="5679" y="630"/>
                      <a:pt x="4841" y="328"/>
                      <a:pt x="4017" y="149"/>
                    </a:cubicBezTo>
                    <a:cubicBezTo>
                      <a:pt x="3651" y="68"/>
                      <a:pt x="3245" y="0"/>
                      <a:pt x="28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52"/>
              <p:cNvSpPr/>
              <p:nvPr/>
            </p:nvSpPr>
            <p:spPr>
              <a:xfrm>
                <a:off x="5325450" y="2643300"/>
                <a:ext cx="199525" cy="182925"/>
              </a:xfrm>
              <a:custGeom>
                <a:avLst/>
                <a:gdLst/>
                <a:ahLst/>
                <a:cxnLst/>
                <a:rect l="l" t="t" r="r" b="b"/>
                <a:pathLst>
                  <a:path w="7981" h="7317" extrusionOk="0">
                    <a:moveTo>
                      <a:pt x="3071" y="292"/>
                    </a:moveTo>
                    <a:cubicBezTo>
                      <a:pt x="3312" y="292"/>
                      <a:pt x="3554" y="319"/>
                      <a:pt x="3789" y="358"/>
                    </a:cubicBezTo>
                    <a:cubicBezTo>
                      <a:pt x="4426" y="463"/>
                      <a:pt x="5057" y="638"/>
                      <a:pt x="5643" y="894"/>
                    </a:cubicBezTo>
                    <a:cubicBezTo>
                      <a:pt x="6302" y="1177"/>
                      <a:pt x="6988" y="1566"/>
                      <a:pt x="7381" y="2184"/>
                    </a:cubicBezTo>
                    <a:cubicBezTo>
                      <a:pt x="7706" y="2725"/>
                      <a:pt x="7688" y="3397"/>
                      <a:pt x="7573" y="3996"/>
                    </a:cubicBezTo>
                    <a:cubicBezTo>
                      <a:pt x="7459" y="4573"/>
                      <a:pt x="7221" y="5126"/>
                      <a:pt x="6887" y="5612"/>
                    </a:cubicBezTo>
                    <a:cubicBezTo>
                      <a:pt x="6549" y="6096"/>
                      <a:pt x="6095" y="6531"/>
                      <a:pt x="5560" y="6801"/>
                    </a:cubicBezTo>
                    <a:cubicBezTo>
                      <a:pt x="5297" y="6931"/>
                      <a:pt x="5007" y="7016"/>
                      <a:pt x="4713" y="7016"/>
                    </a:cubicBezTo>
                    <a:cubicBezTo>
                      <a:pt x="4705" y="7016"/>
                      <a:pt x="4698" y="7016"/>
                      <a:pt x="4691" y="7016"/>
                    </a:cubicBezTo>
                    <a:cubicBezTo>
                      <a:pt x="4545" y="7016"/>
                      <a:pt x="4399" y="6993"/>
                      <a:pt x="4256" y="6953"/>
                    </a:cubicBezTo>
                    <a:cubicBezTo>
                      <a:pt x="4179" y="6930"/>
                      <a:pt x="4101" y="6898"/>
                      <a:pt x="4032" y="6856"/>
                    </a:cubicBezTo>
                    <a:cubicBezTo>
                      <a:pt x="3964" y="6824"/>
                      <a:pt x="3899" y="6755"/>
                      <a:pt x="3822" y="6755"/>
                    </a:cubicBezTo>
                    <a:cubicBezTo>
                      <a:pt x="3819" y="6755"/>
                      <a:pt x="3816" y="6755"/>
                      <a:pt x="3812" y="6755"/>
                    </a:cubicBezTo>
                    <a:cubicBezTo>
                      <a:pt x="3737" y="6755"/>
                      <a:pt x="3654" y="6802"/>
                      <a:pt x="3579" y="6820"/>
                    </a:cubicBezTo>
                    <a:cubicBezTo>
                      <a:pt x="3483" y="6843"/>
                      <a:pt x="3383" y="6852"/>
                      <a:pt x="3282" y="6856"/>
                    </a:cubicBezTo>
                    <a:cubicBezTo>
                      <a:pt x="3108" y="6856"/>
                      <a:pt x="2938" y="6833"/>
                      <a:pt x="2779" y="6769"/>
                    </a:cubicBezTo>
                    <a:cubicBezTo>
                      <a:pt x="2471" y="6655"/>
                      <a:pt x="2224" y="6425"/>
                      <a:pt x="2069" y="6142"/>
                    </a:cubicBezTo>
                    <a:cubicBezTo>
                      <a:pt x="2039" y="6094"/>
                      <a:pt x="1989" y="6076"/>
                      <a:pt x="1937" y="6076"/>
                    </a:cubicBezTo>
                    <a:cubicBezTo>
                      <a:pt x="1924" y="6076"/>
                      <a:pt x="1912" y="6077"/>
                      <a:pt x="1900" y="6078"/>
                    </a:cubicBezTo>
                    <a:cubicBezTo>
                      <a:pt x="1848" y="6085"/>
                      <a:pt x="1796" y="6089"/>
                      <a:pt x="1744" y="6089"/>
                    </a:cubicBezTo>
                    <a:cubicBezTo>
                      <a:pt x="1156" y="6089"/>
                      <a:pt x="610" y="5649"/>
                      <a:pt x="463" y="5080"/>
                    </a:cubicBezTo>
                    <a:cubicBezTo>
                      <a:pt x="302" y="4467"/>
                      <a:pt x="627" y="3845"/>
                      <a:pt x="1191" y="3576"/>
                    </a:cubicBezTo>
                    <a:cubicBezTo>
                      <a:pt x="1309" y="3521"/>
                      <a:pt x="1273" y="3337"/>
                      <a:pt x="1153" y="3306"/>
                    </a:cubicBezTo>
                    <a:cubicBezTo>
                      <a:pt x="898" y="3232"/>
                      <a:pt x="697" y="3035"/>
                      <a:pt x="600" y="2788"/>
                    </a:cubicBezTo>
                    <a:cubicBezTo>
                      <a:pt x="495" y="2505"/>
                      <a:pt x="559" y="2203"/>
                      <a:pt x="682" y="1942"/>
                    </a:cubicBezTo>
                    <a:cubicBezTo>
                      <a:pt x="815" y="1654"/>
                      <a:pt x="1012" y="1397"/>
                      <a:pt x="1223" y="1160"/>
                    </a:cubicBezTo>
                    <a:cubicBezTo>
                      <a:pt x="1428" y="930"/>
                      <a:pt x="1662" y="725"/>
                      <a:pt x="1928" y="569"/>
                    </a:cubicBezTo>
                    <a:cubicBezTo>
                      <a:pt x="2280" y="364"/>
                      <a:pt x="2674" y="292"/>
                      <a:pt x="3071" y="292"/>
                    </a:cubicBezTo>
                    <a:close/>
                    <a:moveTo>
                      <a:pt x="3064" y="0"/>
                    </a:moveTo>
                    <a:cubicBezTo>
                      <a:pt x="2617" y="0"/>
                      <a:pt x="2176" y="82"/>
                      <a:pt x="1780" y="313"/>
                    </a:cubicBezTo>
                    <a:cubicBezTo>
                      <a:pt x="1478" y="487"/>
                      <a:pt x="1214" y="720"/>
                      <a:pt x="984" y="981"/>
                    </a:cubicBezTo>
                    <a:cubicBezTo>
                      <a:pt x="756" y="1242"/>
                      <a:pt x="541" y="1525"/>
                      <a:pt x="403" y="1846"/>
                    </a:cubicBezTo>
                    <a:cubicBezTo>
                      <a:pt x="253" y="2189"/>
                      <a:pt x="193" y="2564"/>
                      <a:pt x="335" y="2917"/>
                    </a:cubicBezTo>
                    <a:cubicBezTo>
                      <a:pt x="432" y="3144"/>
                      <a:pt x="591" y="3339"/>
                      <a:pt x="795" y="3468"/>
                    </a:cubicBezTo>
                    <a:lnTo>
                      <a:pt x="795" y="3468"/>
                    </a:lnTo>
                    <a:cubicBezTo>
                      <a:pt x="260" y="3850"/>
                      <a:pt x="0" y="4548"/>
                      <a:pt x="188" y="5195"/>
                    </a:cubicBezTo>
                    <a:cubicBezTo>
                      <a:pt x="388" y="5898"/>
                      <a:pt x="1048" y="6377"/>
                      <a:pt x="1760" y="6377"/>
                    </a:cubicBezTo>
                    <a:cubicBezTo>
                      <a:pt x="1793" y="6377"/>
                      <a:pt x="1826" y="6376"/>
                      <a:pt x="1860" y="6374"/>
                    </a:cubicBezTo>
                    <a:lnTo>
                      <a:pt x="1860" y="6374"/>
                    </a:lnTo>
                    <a:cubicBezTo>
                      <a:pt x="2172" y="6868"/>
                      <a:pt x="2712" y="7148"/>
                      <a:pt x="3274" y="7148"/>
                    </a:cubicBezTo>
                    <a:cubicBezTo>
                      <a:pt x="3449" y="7148"/>
                      <a:pt x="3625" y="7121"/>
                      <a:pt x="3798" y="7065"/>
                    </a:cubicBezTo>
                    <a:lnTo>
                      <a:pt x="3798" y="7065"/>
                    </a:lnTo>
                    <a:cubicBezTo>
                      <a:pt x="4078" y="7241"/>
                      <a:pt x="4375" y="7316"/>
                      <a:pt x="4674" y="7316"/>
                    </a:cubicBezTo>
                    <a:cubicBezTo>
                      <a:pt x="5380" y="7316"/>
                      <a:pt x="6093" y="6898"/>
                      <a:pt x="6595" y="6412"/>
                    </a:cubicBezTo>
                    <a:cubicBezTo>
                      <a:pt x="7309" y="5717"/>
                      <a:pt x="7775" y="4774"/>
                      <a:pt x="7903" y="3785"/>
                    </a:cubicBezTo>
                    <a:cubicBezTo>
                      <a:pt x="7980" y="3194"/>
                      <a:pt x="7954" y="2570"/>
                      <a:pt x="7642" y="2045"/>
                    </a:cubicBezTo>
                    <a:lnTo>
                      <a:pt x="7642" y="2045"/>
                    </a:lnTo>
                    <a:cubicBezTo>
                      <a:pt x="7641" y="2043"/>
                      <a:pt x="7640" y="2041"/>
                      <a:pt x="7638" y="2038"/>
                    </a:cubicBezTo>
                    <a:lnTo>
                      <a:pt x="7638" y="2038"/>
                    </a:lnTo>
                    <a:cubicBezTo>
                      <a:pt x="7638" y="2038"/>
                      <a:pt x="7638" y="2038"/>
                      <a:pt x="7638" y="2038"/>
                    </a:cubicBezTo>
                    <a:cubicBezTo>
                      <a:pt x="7637" y="2036"/>
                      <a:pt x="7636" y="2035"/>
                      <a:pt x="7635" y="2033"/>
                    </a:cubicBezTo>
                    <a:lnTo>
                      <a:pt x="7635" y="2033"/>
                    </a:lnTo>
                    <a:cubicBezTo>
                      <a:pt x="7245" y="1422"/>
                      <a:pt x="6615" y="1022"/>
                      <a:pt x="5972" y="720"/>
                    </a:cubicBezTo>
                    <a:cubicBezTo>
                      <a:pt x="5305" y="404"/>
                      <a:pt x="4581" y="189"/>
                      <a:pt x="3849" y="70"/>
                    </a:cubicBezTo>
                    <a:cubicBezTo>
                      <a:pt x="3591" y="28"/>
                      <a:pt x="3326" y="0"/>
                      <a:pt x="30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52"/>
              <p:cNvSpPr/>
              <p:nvPr/>
            </p:nvSpPr>
            <p:spPr>
              <a:xfrm>
                <a:off x="5369500" y="2774275"/>
                <a:ext cx="28725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1149" h="1128" extrusionOk="0">
                    <a:moveTo>
                      <a:pt x="985" y="1"/>
                    </a:moveTo>
                    <a:cubicBezTo>
                      <a:pt x="935" y="1"/>
                      <a:pt x="884" y="23"/>
                      <a:pt x="861" y="71"/>
                    </a:cubicBezTo>
                    <a:cubicBezTo>
                      <a:pt x="819" y="157"/>
                      <a:pt x="774" y="240"/>
                      <a:pt x="719" y="322"/>
                    </a:cubicBezTo>
                    <a:cubicBezTo>
                      <a:pt x="700" y="341"/>
                      <a:pt x="687" y="363"/>
                      <a:pt x="673" y="381"/>
                    </a:cubicBezTo>
                    <a:cubicBezTo>
                      <a:pt x="676" y="377"/>
                      <a:pt x="677" y="376"/>
                      <a:pt x="677" y="376"/>
                    </a:cubicBezTo>
                    <a:lnTo>
                      <a:pt x="677" y="376"/>
                    </a:lnTo>
                    <a:cubicBezTo>
                      <a:pt x="676" y="376"/>
                      <a:pt x="670" y="384"/>
                      <a:pt x="664" y="390"/>
                    </a:cubicBezTo>
                    <a:cubicBezTo>
                      <a:pt x="660" y="400"/>
                      <a:pt x="650" y="409"/>
                      <a:pt x="646" y="413"/>
                    </a:cubicBezTo>
                    <a:cubicBezTo>
                      <a:pt x="614" y="455"/>
                      <a:pt x="582" y="491"/>
                      <a:pt x="545" y="528"/>
                    </a:cubicBezTo>
                    <a:cubicBezTo>
                      <a:pt x="508" y="560"/>
                      <a:pt x="476" y="597"/>
                      <a:pt x="440" y="629"/>
                    </a:cubicBezTo>
                    <a:cubicBezTo>
                      <a:pt x="422" y="643"/>
                      <a:pt x="403" y="656"/>
                      <a:pt x="385" y="675"/>
                    </a:cubicBezTo>
                    <a:cubicBezTo>
                      <a:pt x="381" y="678"/>
                      <a:pt x="364" y="691"/>
                      <a:pt x="363" y="691"/>
                    </a:cubicBezTo>
                    <a:cubicBezTo>
                      <a:pt x="362" y="691"/>
                      <a:pt x="365" y="689"/>
                      <a:pt x="371" y="683"/>
                    </a:cubicBezTo>
                    <a:lnTo>
                      <a:pt x="371" y="683"/>
                    </a:lnTo>
                    <a:cubicBezTo>
                      <a:pt x="362" y="688"/>
                      <a:pt x="352" y="698"/>
                      <a:pt x="348" y="702"/>
                    </a:cubicBezTo>
                    <a:cubicBezTo>
                      <a:pt x="266" y="761"/>
                      <a:pt x="183" y="812"/>
                      <a:pt x="96" y="857"/>
                    </a:cubicBezTo>
                    <a:cubicBezTo>
                      <a:pt x="28" y="890"/>
                      <a:pt x="1" y="994"/>
                      <a:pt x="42" y="1059"/>
                    </a:cubicBezTo>
                    <a:cubicBezTo>
                      <a:pt x="72" y="1104"/>
                      <a:pt x="119" y="1128"/>
                      <a:pt x="168" y="1128"/>
                    </a:cubicBezTo>
                    <a:cubicBezTo>
                      <a:pt x="193" y="1128"/>
                      <a:pt x="218" y="1122"/>
                      <a:pt x="243" y="1110"/>
                    </a:cubicBezTo>
                    <a:cubicBezTo>
                      <a:pt x="618" y="917"/>
                      <a:pt x="934" y="601"/>
                      <a:pt x="1117" y="221"/>
                    </a:cubicBezTo>
                    <a:cubicBezTo>
                      <a:pt x="1149" y="149"/>
                      <a:pt x="1135" y="56"/>
                      <a:pt x="1062" y="20"/>
                    </a:cubicBezTo>
                    <a:cubicBezTo>
                      <a:pt x="1039" y="7"/>
                      <a:pt x="1012" y="1"/>
                      <a:pt x="9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52"/>
              <p:cNvSpPr/>
              <p:nvPr/>
            </p:nvSpPr>
            <p:spPr>
              <a:xfrm>
                <a:off x="5416300" y="2791700"/>
                <a:ext cx="25625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133" extrusionOk="0">
                    <a:moveTo>
                      <a:pt x="868" y="1"/>
                    </a:moveTo>
                    <a:cubicBezTo>
                      <a:pt x="802" y="1"/>
                      <a:pt x="738" y="41"/>
                      <a:pt x="723" y="105"/>
                    </a:cubicBezTo>
                    <a:cubicBezTo>
                      <a:pt x="714" y="151"/>
                      <a:pt x="700" y="193"/>
                      <a:pt x="682" y="238"/>
                    </a:cubicBezTo>
                    <a:cubicBezTo>
                      <a:pt x="677" y="248"/>
                      <a:pt x="672" y="261"/>
                      <a:pt x="668" y="275"/>
                    </a:cubicBezTo>
                    <a:cubicBezTo>
                      <a:pt x="666" y="281"/>
                      <a:pt x="665" y="283"/>
                      <a:pt x="665" y="283"/>
                    </a:cubicBezTo>
                    <a:cubicBezTo>
                      <a:pt x="666" y="283"/>
                      <a:pt x="670" y="274"/>
                      <a:pt x="670" y="274"/>
                    </a:cubicBezTo>
                    <a:lnTo>
                      <a:pt x="670" y="274"/>
                    </a:lnTo>
                    <a:cubicBezTo>
                      <a:pt x="670" y="274"/>
                      <a:pt x="670" y="276"/>
                      <a:pt x="668" y="280"/>
                    </a:cubicBezTo>
                    <a:cubicBezTo>
                      <a:pt x="659" y="297"/>
                      <a:pt x="649" y="320"/>
                      <a:pt x="636" y="339"/>
                    </a:cubicBezTo>
                    <a:cubicBezTo>
                      <a:pt x="617" y="380"/>
                      <a:pt x="594" y="417"/>
                      <a:pt x="572" y="453"/>
                    </a:cubicBezTo>
                    <a:cubicBezTo>
                      <a:pt x="558" y="476"/>
                      <a:pt x="545" y="495"/>
                      <a:pt x="531" y="513"/>
                    </a:cubicBezTo>
                    <a:cubicBezTo>
                      <a:pt x="531" y="513"/>
                      <a:pt x="516" y="530"/>
                      <a:pt x="517" y="530"/>
                    </a:cubicBezTo>
                    <a:cubicBezTo>
                      <a:pt x="517" y="530"/>
                      <a:pt x="517" y="530"/>
                      <a:pt x="517" y="530"/>
                    </a:cubicBezTo>
                    <a:lnTo>
                      <a:pt x="517" y="530"/>
                    </a:lnTo>
                    <a:cubicBezTo>
                      <a:pt x="512" y="537"/>
                      <a:pt x="505" y="544"/>
                      <a:pt x="503" y="544"/>
                    </a:cubicBezTo>
                    <a:cubicBezTo>
                      <a:pt x="448" y="614"/>
                      <a:pt x="380" y="677"/>
                      <a:pt x="311" y="732"/>
                    </a:cubicBezTo>
                    <a:cubicBezTo>
                      <a:pt x="315" y="729"/>
                      <a:pt x="318" y="728"/>
                      <a:pt x="318" y="728"/>
                    </a:cubicBezTo>
                    <a:lnTo>
                      <a:pt x="318" y="728"/>
                    </a:lnTo>
                    <a:cubicBezTo>
                      <a:pt x="319" y="728"/>
                      <a:pt x="313" y="734"/>
                      <a:pt x="307" y="737"/>
                    </a:cubicBezTo>
                    <a:cubicBezTo>
                      <a:pt x="298" y="746"/>
                      <a:pt x="288" y="751"/>
                      <a:pt x="279" y="755"/>
                    </a:cubicBezTo>
                    <a:cubicBezTo>
                      <a:pt x="260" y="769"/>
                      <a:pt x="237" y="783"/>
                      <a:pt x="215" y="797"/>
                    </a:cubicBezTo>
                    <a:cubicBezTo>
                      <a:pt x="178" y="819"/>
                      <a:pt x="137" y="842"/>
                      <a:pt x="91" y="861"/>
                    </a:cubicBezTo>
                    <a:cubicBezTo>
                      <a:pt x="23" y="892"/>
                      <a:pt x="0" y="1002"/>
                      <a:pt x="41" y="1062"/>
                    </a:cubicBezTo>
                    <a:cubicBezTo>
                      <a:pt x="72" y="1111"/>
                      <a:pt x="118" y="1133"/>
                      <a:pt x="168" y="1133"/>
                    </a:cubicBezTo>
                    <a:cubicBezTo>
                      <a:pt x="193" y="1133"/>
                      <a:pt x="218" y="1127"/>
                      <a:pt x="243" y="1117"/>
                    </a:cubicBezTo>
                    <a:cubicBezTo>
                      <a:pt x="617" y="943"/>
                      <a:pt x="906" y="586"/>
                      <a:pt x="1006" y="183"/>
                    </a:cubicBezTo>
                    <a:cubicBezTo>
                      <a:pt x="1025" y="111"/>
                      <a:pt x="984" y="18"/>
                      <a:pt x="906" y="5"/>
                    </a:cubicBezTo>
                    <a:cubicBezTo>
                      <a:pt x="894" y="2"/>
                      <a:pt x="881" y="1"/>
                      <a:pt x="8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52"/>
              <p:cNvSpPr/>
              <p:nvPr/>
            </p:nvSpPr>
            <p:spPr>
              <a:xfrm>
                <a:off x="5346725" y="2703275"/>
                <a:ext cx="23300" cy="485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1943" extrusionOk="0">
                    <a:moveTo>
                      <a:pt x="722" y="0"/>
                    </a:moveTo>
                    <a:cubicBezTo>
                      <a:pt x="689" y="0"/>
                      <a:pt x="654" y="14"/>
                      <a:pt x="623" y="46"/>
                    </a:cubicBezTo>
                    <a:cubicBezTo>
                      <a:pt x="184" y="527"/>
                      <a:pt x="0" y="1199"/>
                      <a:pt x="143" y="1836"/>
                    </a:cubicBezTo>
                    <a:cubicBezTo>
                      <a:pt x="159" y="1910"/>
                      <a:pt x="215" y="1943"/>
                      <a:pt x="272" y="1943"/>
                    </a:cubicBezTo>
                    <a:cubicBezTo>
                      <a:pt x="359" y="1943"/>
                      <a:pt x="451" y="1870"/>
                      <a:pt x="427" y="1758"/>
                    </a:cubicBezTo>
                    <a:cubicBezTo>
                      <a:pt x="308" y="1226"/>
                      <a:pt x="463" y="655"/>
                      <a:pt x="834" y="256"/>
                    </a:cubicBezTo>
                    <a:cubicBezTo>
                      <a:pt x="932" y="148"/>
                      <a:pt x="833" y="0"/>
                      <a:pt x="7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1" name="Google Shape;1291;p52"/>
          <p:cNvGrpSpPr/>
          <p:nvPr/>
        </p:nvGrpSpPr>
        <p:grpSpPr>
          <a:xfrm>
            <a:off x="7475075" y="596524"/>
            <a:ext cx="1056104" cy="905142"/>
            <a:chOff x="8332205" y="2939798"/>
            <a:chExt cx="540234" cy="463036"/>
          </a:xfrm>
        </p:grpSpPr>
        <p:sp>
          <p:nvSpPr>
            <p:cNvPr id="1292" name="Google Shape;1292;p52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52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52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52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52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52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52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2" name="Google Shape;1302;p52"/>
          <p:cNvGrpSpPr/>
          <p:nvPr/>
        </p:nvGrpSpPr>
        <p:grpSpPr>
          <a:xfrm>
            <a:off x="5074160" y="1184201"/>
            <a:ext cx="1584518" cy="966648"/>
            <a:chOff x="474540" y="1317139"/>
            <a:chExt cx="779936" cy="475806"/>
          </a:xfrm>
        </p:grpSpPr>
        <p:sp>
          <p:nvSpPr>
            <p:cNvPr id="1303" name="Google Shape;1303;p52"/>
            <p:cNvSpPr/>
            <p:nvPr/>
          </p:nvSpPr>
          <p:spPr>
            <a:xfrm>
              <a:off x="474540" y="1317139"/>
              <a:ext cx="779936" cy="475806"/>
            </a:xfrm>
            <a:custGeom>
              <a:avLst/>
              <a:gdLst/>
              <a:ahLst/>
              <a:cxnLst/>
              <a:rect l="l" t="t" r="r" b="b"/>
              <a:pathLst>
                <a:path w="30125" h="18378" extrusionOk="0">
                  <a:moveTo>
                    <a:pt x="18565" y="1"/>
                  </a:moveTo>
                  <a:cubicBezTo>
                    <a:pt x="17773" y="1"/>
                    <a:pt x="16984" y="82"/>
                    <a:pt x="16208" y="243"/>
                  </a:cubicBezTo>
                  <a:lnTo>
                    <a:pt x="16205" y="243"/>
                  </a:lnTo>
                  <a:cubicBezTo>
                    <a:pt x="15024" y="492"/>
                    <a:pt x="14099" y="923"/>
                    <a:pt x="13382" y="1559"/>
                  </a:cubicBezTo>
                  <a:cubicBezTo>
                    <a:pt x="12940" y="1951"/>
                    <a:pt x="12601" y="2422"/>
                    <a:pt x="12304" y="3051"/>
                  </a:cubicBezTo>
                  <a:cubicBezTo>
                    <a:pt x="11818" y="2913"/>
                    <a:pt x="11317" y="2843"/>
                    <a:pt x="10816" y="2843"/>
                  </a:cubicBezTo>
                  <a:cubicBezTo>
                    <a:pt x="10309" y="2843"/>
                    <a:pt x="9802" y="2914"/>
                    <a:pt x="9311" y="3058"/>
                  </a:cubicBezTo>
                  <a:cubicBezTo>
                    <a:pt x="8108" y="3409"/>
                    <a:pt x="7056" y="4198"/>
                    <a:pt x="6354" y="5284"/>
                  </a:cubicBezTo>
                  <a:cubicBezTo>
                    <a:pt x="6116" y="5646"/>
                    <a:pt x="5926" y="6033"/>
                    <a:pt x="5787" y="6435"/>
                  </a:cubicBezTo>
                  <a:cubicBezTo>
                    <a:pt x="5458" y="6412"/>
                    <a:pt x="5131" y="6396"/>
                    <a:pt x="4805" y="6396"/>
                  </a:cubicBezTo>
                  <a:cubicBezTo>
                    <a:pt x="4179" y="6396"/>
                    <a:pt x="3556" y="6455"/>
                    <a:pt x="2936" y="6633"/>
                  </a:cubicBezTo>
                  <a:cubicBezTo>
                    <a:pt x="2435" y="6776"/>
                    <a:pt x="1952" y="7009"/>
                    <a:pt x="1539" y="7302"/>
                  </a:cubicBezTo>
                  <a:cubicBezTo>
                    <a:pt x="1087" y="7623"/>
                    <a:pt x="721" y="8014"/>
                    <a:pt x="450" y="8464"/>
                  </a:cubicBezTo>
                  <a:cubicBezTo>
                    <a:pt x="165" y="8943"/>
                    <a:pt x="12" y="9484"/>
                    <a:pt x="4" y="10036"/>
                  </a:cubicBezTo>
                  <a:cubicBezTo>
                    <a:pt x="0" y="10580"/>
                    <a:pt x="136" y="11125"/>
                    <a:pt x="407" y="11611"/>
                  </a:cubicBezTo>
                  <a:cubicBezTo>
                    <a:pt x="893" y="12492"/>
                    <a:pt x="1766" y="13197"/>
                    <a:pt x="2797" y="13545"/>
                  </a:cubicBezTo>
                  <a:cubicBezTo>
                    <a:pt x="3389" y="13746"/>
                    <a:pt x="4044" y="13848"/>
                    <a:pt x="4797" y="13860"/>
                  </a:cubicBezTo>
                  <a:cubicBezTo>
                    <a:pt x="4845" y="13860"/>
                    <a:pt x="4893" y="13861"/>
                    <a:pt x="4942" y="13861"/>
                  </a:cubicBezTo>
                  <a:cubicBezTo>
                    <a:pt x="5373" y="13861"/>
                    <a:pt x="5805" y="13834"/>
                    <a:pt x="6222" y="13797"/>
                  </a:cubicBezTo>
                  <a:cubicBezTo>
                    <a:pt x="6423" y="14140"/>
                    <a:pt x="6664" y="14462"/>
                    <a:pt x="6946" y="14748"/>
                  </a:cubicBezTo>
                  <a:cubicBezTo>
                    <a:pt x="7348" y="15164"/>
                    <a:pt x="7816" y="15497"/>
                    <a:pt x="8331" y="15738"/>
                  </a:cubicBezTo>
                  <a:cubicBezTo>
                    <a:pt x="8891" y="16001"/>
                    <a:pt x="9493" y="16151"/>
                    <a:pt x="10119" y="16177"/>
                  </a:cubicBezTo>
                  <a:cubicBezTo>
                    <a:pt x="10193" y="16180"/>
                    <a:pt x="10267" y="16182"/>
                    <a:pt x="10341" y="16182"/>
                  </a:cubicBezTo>
                  <a:cubicBezTo>
                    <a:pt x="10886" y="16182"/>
                    <a:pt x="11424" y="16086"/>
                    <a:pt x="11939" y="15899"/>
                  </a:cubicBezTo>
                  <a:cubicBezTo>
                    <a:pt x="12268" y="15782"/>
                    <a:pt x="12582" y="15628"/>
                    <a:pt x="12875" y="15446"/>
                  </a:cubicBezTo>
                  <a:cubicBezTo>
                    <a:pt x="13339" y="16089"/>
                    <a:pt x="13927" y="16659"/>
                    <a:pt x="14604" y="17123"/>
                  </a:cubicBezTo>
                  <a:cubicBezTo>
                    <a:pt x="15488" y="17730"/>
                    <a:pt x="16508" y="18136"/>
                    <a:pt x="17546" y="18297"/>
                  </a:cubicBezTo>
                  <a:cubicBezTo>
                    <a:pt x="17883" y="18351"/>
                    <a:pt x="18222" y="18378"/>
                    <a:pt x="18563" y="18378"/>
                  </a:cubicBezTo>
                  <a:cubicBezTo>
                    <a:pt x="18778" y="18378"/>
                    <a:pt x="18990" y="18366"/>
                    <a:pt x="19206" y="18344"/>
                  </a:cubicBezTo>
                  <a:cubicBezTo>
                    <a:pt x="19747" y="18293"/>
                    <a:pt x="20284" y="18176"/>
                    <a:pt x="20803" y="17993"/>
                  </a:cubicBezTo>
                  <a:cubicBezTo>
                    <a:pt x="21826" y="17632"/>
                    <a:pt x="22777" y="17025"/>
                    <a:pt x="23545" y="16235"/>
                  </a:cubicBezTo>
                  <a:cubicBezTo>
                    <a:pt x="24203" y="15559"/>
                    <a:pt x="24718" y="14766"/>
                    <a:pt x="25058" y="13914"/>
                  </a:cubicBezTo>
                  <a:cubicBezTo>
                    <a:pt x="25308" y="13956"/>
                    <a:pt x="25561" y="13976"/>
                    <a:pt x="25815" y="13976"/>
                  </a:cubicBezTo>
                  <a:cubicBezTo>
                    <a:pt x="26252" y="13976"/>
                    <a:pt x="26690" y="13914"/>
                    <a:pt x="27108" y="13790"/>
                  </a:cubicBezTo>
                  <a:cubicBezTo>
                    <a:pt x="27558" y="13654"/>
                    <a:pt x="27979" y="13454"/>
                    <a:pt x="28351" y="13190"/>
                  </a:cubicBezTo>
                  <a:cubicBezTo>
                    <a:pt x="28743" y="12909"/>
                    <a:pt x="29079" y="12569"/>
                    <a:pt x="29345" y="12174"/>
                  </a:cubicBezTo>
                  <a:cubicBezTo>
                    <a:pt x="29880" y="11381"/>
                    <a:pt x="30124" y="10394"/>
                    <a:pt x="30015" y="9469"/>
                  </a:cubicBezTo>
                  <a:cubicBezTo>
                    <a:pt x="29902" y="8512"/>
                    <a:pt x="29426" y="7660"/>
                    <a:pt x="28677" y="7068"/>
                  </a:cubicBezTo>
                  <a:cubicBezTo>
                    <a:pt x="28315" y="6783"/>
                    <a:pt x="27913" y="6567"/>
                    <a:pt x="27481" y="6428"/>
                  </a:cubicBezTo>
                  <a:cubicBezTo>
                    <a:pt x="27258" y="6355"/>
                    <a:pt x="27036" y="6307"/>
                    <a:pt x="26813" y="6278"/>
                  </a:cubicBezTo>
                  <a:cubicBezTo>
                    <a:pt x="26757" y="5902"/>
                    <a:pt x="26678" y="5543"/>
                    <a:pt x="26604" y="5236"/>
                  </a:cubicBezTo>
                  <a:cubicBezTo>
                    <a:pt x="26535" y="4944"/>
                    <a:pt x="26450" y="4600"/>
                    <a:pt x="26305" y="4257"/>
                  </a:cubicBezTo>
                  <a:cubicBezTo>
                    <a:pt x="26089" y="3741"/>
                    <a:pt x="25796" y="3255"/>
                    <a:pt x="25442" y="2813"/>
                  </a:cubicBezTo>
                  <a:cubicBezTo>
                    <a:pt x="24784" y="1987"/>
                    <a:pt x="23903" y="1329"/>
                    <a:pt x="22825" y="850"/>
                  </a:cubicBezTo>
                  <a:cubicBezTo>
                    <a:pt x="21903" y="441"/>
                    <a:pt x="20866" y="174"/>
                    <a:pt x="19739" y="60"/>
                  </a:cubicBezTo>
                  <a:cubicBezTo>
                    <a:pt x="19348" y="20"/>
                    <a:pt x="18956" y="1"/>
                    <a:pt x="185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42863" dist="19050" dir="2880000" algn="bl" rotWithShape="0">
                <a:schemeClr val="dk2">
                  <a:alpha val="34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510708" y="1346505"/>
              <a:ext cx="707660" cy="417064"/>
            </a:xfrm>
            <a:custGeom>
              <a:avLst/>
              <a:gdLst/>
              <a:ahLst/>
              <a:cxnLst/>
              <a:rect l="l" t="t" r="r" b="b"/>
              <a:pathLst>
                <a:path w="28837" h="16997" extrusionOk="0">
                  <a:moveTo>
                    <a:pt x="17985" y="0"/>
                  </a:moveTo>
                  <a:cubicBezTo>
                    <a:pt x="17240" y="0"/>
                    <a:pt x="16494" y="76"/>
                    <a:pt x="15765" y="228"/>
                  </a:cubicBezTo>
                  <a:cubicBezTo>
                    <a:pt x="14844" y="418"/>
                    <a:pt x="13966" y="751"/>
                    <a:pt x="13258" y="1383"/>
                  </a:cubicBezTo>
                  <a:cubicBezTo>
                    <a:pt x="12764" y="1822"/>
                    <a:pt x="12457" y="2352"/>
                    <a:pt x="12212" y="2955"/>
                  </a:cubicBezTo>
                  <a:cubicBezTo>
                    <a:pt x="12179" y="3032"/>
                    <a:pt x="12135" y="3131"/>
                    <a:pt x="12107" y="3229"/>
                  </a:cubicBezTo>
                  <a:cubicBezTo>
                    <a:pt x="11514" y="2976"/>
                    <a:pt x="10872" y="2846"/>
                    <a:pt x="10229" y="2846"/>
                  </a:cubicBezTo>
                  <a:cubicBezTo>
                    <a:pt x="9788" y="2846"/>
                    <a:pt x="9345" y="2907"/>
                    <a:pt x="8919" y="3032"/>
                  </a:cubicBezTo>
                  <a:cubicBezTo>
                    <a:pt x="7859" y="3339"/>
                    <a:pt x="6948" y="4044"/>
                    <a:pt x="6349" y="4969"/>
                  </a:cubicBezTo>
                  <a:cubicBezTo>
                    <a:pt x="6049" y="5429"/>
                    <a:pt x="5830" y="5942"/>
                    <a:pt x="5709" y="6479"/>
                  </a:cubicBezTo>
                  <a:cubicBezTo>
                    <a:pt x="5222" y="6435"/>
                    <a:pt x="4727" y="6396"/>
                    <a:pt x="4233" y="6396"/>
                  </a:cubicBezTo>
                  <a:cubicBezTo>
                    <a:pt x="3662" y="6396"/>
                    <a:pt x="3093" y="6448"/>
                    <a:pt x="2540" y="6607"/>
                  </a:cubicBezTo>
                  <a:cubicBezTo>
                    <a:pt x="1703" y="6844"/>
                    <a:pt x="913" y="7371"/>
                    <a:pt x="461" y="8127"/>
                  </a:cubicBezTo>
                  <a:cubicBezTo>
                    <a:pt x="4" y="8891"/>
                    <a:pt x="0" y="9809"/>
                    <a:pt x="427" y="10583"/>
                  </a:cubicBezTo>
                  <a:cubicBezTo>
                    <a:pt x="851" y="11355"/>
                    <a:pt x="1608" y="11921"/>
                    <a:pt x="2435" y="12199"/>
                  </a:cubicBezTo>
                  <a:cubicBezTo>
                    <a:pt x="3059" y="12410"/>
                    <a:pt x="3710" y="12479"/>
                    <a:pt x="4364" y="12479"/>
                  </a:cubicBezTo>
                  <a:cubicBezTo>
                    <a:pt x="4924" y="12479"/>
                    <a:pt x="5487" y="12429"/>
                    <a:pt x="6038" y="12375"/>
                  </a:cubicBezTo>
                  <a:cubicBezTo>
                    <a:pt x="6440" y="13267"/>
                    <a:pt x="7153" y="14001"/>
                    <a:pt x="8041" y="14422"/>
                  </a:cubicBezTo>
                  <a:cubicBezTo>
                    <a:pt x="8575" y="14673"/>
                    <a:pt x="9156" y="14799"/>
                    <a:pt x="9739" y="14799"/>
                  </a:cubicBezTo>
                  <a:cubicBezTo>
                    <a:pt x="10206" y="14799"/>
                    <a:pt x="10674" y="14718"/>
                    <a:pt x="11120" y="14558"/>
                  </a:cubicBezTo>
                  <a:cubicBezTo>
                    <a:pt x="11616" y="14378"/>
                    <a:pt x="12077" y="14111"/>
                    <a:pt x="12468" y="13760"/>
                  </a:cubicBezTo>
                  <a:cubicBezTo>
                    <a:pt x="13411" y="15438"/>
                    <a:pt x="15169" y="16630"/>
                    <a:pt x="17067" y="16926"/>
                  </a:cubicBezTo>
                  <a:cubicBezTo>
                    <a:pt x="17371" y="16973"/>
                    <a:pt x="17675" y="16997"/>
                    <a:pt x="17977" y="16997"/>
                  </a:cubicBezTo>
                  <a:cubicBezTo>
                    <a:pt x="19658" y="16997"/>
                    <a:pt x="21279" y="16282"/>
                    <a:pt x="22465" y="15062"/>
                  </a:cubicBezTo>
                  <a:cubicBezTo>
                    <a:pt x="23189" y="14316"/>
                    <a:pt x="23738" y="13402"/>
                    <a:pt x="24023" y="12400"/>
                  </a:cubicBezTo>
                  <a:cubicBezTo>
                    <a:pt x="24412" y="12530"/>
                    <a:pt x="24821" y="12594"/>
                    <a:pt x="25228" y="12594"/>
                  </a:cubicBezTo>
                  <a:cubicBezTo>
                    <a:pt x="26381" y="12594"/>
                    <a:pt x="27522" y="12082"/>
                    <a:pt x="28186" y="11096"/>
                  </a:cubicBezTo>
                  <a:cubicBezTo>
                    <a:pt x="28621" y="10452"/>
                    <a:pt x="28836" y="9637"/>
                    <a:pt x="28742" y="8859"/>
                  </a:cubicBezTo>
                  <a:cubicBezTo>
                    <a:pt x="28650" y="8091"/>
                    <a:pt x="28270" y="7396"/>
                    <a:pt x="27663" y="6917"/>
                  </a:cubicBezTo>
                  <a:cubicBezTo>
                    <a:pt x="27133" y="6499"/>
                    <a:pt x="26482" y="6254"/>
                    <a:pt x="25813" y="6254"/>
                  </a:cubicBezTo>
                  <a:cubicBezTo>
                    <a:pt x="25739" y="6254"/>
                    <a:pt x="25665" y="6257"/>
                    <a:pt x="25590" y="6263"/>
                  </a:cubicBezTo>
                  <a:cubicBezTo>
                    <a:pt x="25598" y="6139"/>
                    <a:pt x="25583" y="6011"/>
                    <a:pt x="25573" y="5920"/>
                  </a:cubicBezTo>
                  <a:cubicBezTo>
                    <a:pt x="25529" y="5510"/>
                    <a:pt x="25445" y="5105"/>
                    <a:pt x="25349" y="4706"/>
                  </a:cubicBezTo>
                  <a:cubicBezTo>
                    <a:pt x="25276" y="4407"/>
                    <a:pt x="25203" y="4118"/>
                    <a:pt x="25082" y="3833"/>
                  </a:cubicBezTo>
                  <a:cubicBezTo>
                    <a:pt x="24888" y="3372"/>
                    <a:pt x="24633" y="2944"/>
                    <a:pt x="24318" y="2553"/>
                  </a:cubicBezTo>
                  <a:cubicBezTo>
                    <a:pt x="23065" y="982"/>
                    <a:pt x="21028" y="253"/>
                    <a:pt x="19084" y="56"/>
                  </a:cubicBezTo>
                  <a:cubicBezTo>
                    <a:pt x="18719" y="19"/>
                    <a:pt x="18352" y="0"/>
                    <a:pt x="179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42"/>
          <p:cNvSpPr/>
          <p:nvPr/>
        </p:nvSpPr>
        <p:spPr>
          <a:xfrm>
            <a:off x="409800" y="140105"/>
            <a:ext cx="8324400" cy="524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5" name="Google Shape;655;p42"/>
          <p:cNvGrpSpPr/>
          <p:nvPr/>
        </p:nvGrpSpPr>
        <p:grpSpPr>
          <a:xfrm>
            <a:off x="8100146" y="560630"/>
            <a:ext cx="636612" cy="545595"/>
            <a:chOff x="8332205" y="2939798"/>
            <a:chExt cx="540234" cy="463036"/>
          </a:xfrm>
        </p:grpSpPr>
        <p:sp>
          <p:nvSpPr>
            <p:cNvPr id="656" name="Google Shape;656;p42"/>
            <p:cNvSpPr/>
            <p:nvPr/>
          </p:nvSpPr>
          <p:spPr>
            <a:xfrm>
              <a:off x="8564438" y="3135735"/>
              <a:ext cx="308002" cy="267099"/>
            </a:xfrm>
            <a:custGeom>
              <a:avLst/>
              <a:gdLst/>
              <a:ahLst/>
              <a:cxnLst/>
              <a:rect l="l" t="t" r="r" b="b"/>
              <a:pathLst>
                <a:path w="6141" h="5326" extrusionOk="0">
                  <a:moveTo>
                    <a:pt x="4216" y="0"/>
                  </a:moveTo>
                  <a:cubicBezTo>
                    <a:pt x="4090" y="0"/>
                    <a:pt x="3963" y="13"/>
                    <a:pt x="3837" y="38"/>
                  </a:cubicBezTo>
                  <a:cubicBezTo>
                    <a:pt x="3611" y="84"/>
                    <a:pt x="3392" y="164"/>
                    <a:pt x="3190" y="277"/>
                  </a:cubicBezTo>
                  <a:cubicBezTo>
                    <a:pt x="2865" y="117"/>
                    <a:pt x="2513" y="30"/>
                    <a:pt x="2162" y="30"/>
                  </a:cubicBezTo>
                  <a:cubicBezTo>
                    <a:pt x="2114" y="30"/>
                    <a:pt x="2066" y="32"/>
                    <a:pt x="2018" y="35"/>
                  </a:cubicBezTo>
                  <a:cubicBezTo>
                    <a:pt x="1096" y="98"/>
                    <a:pt x="296" y="775"/>
                    <a:pt x="117" y="1648"/>
                  </a:cubicBezTo>
                  <a:cubicBezTo>
                    <a:pt x="0" y="2222"/>
                    <a:pt x="136" y="2826"/>
                    <a:pt x="524" y="3437"/>
                  </a:cubicBezTo>
                  <a:cubicBezTo>
                    <a:pt x="1079" y="4317"/>
                    <a:pt x="1932" y="4970"/>
                    <a:pt x="2928" y="5279"/>
                  </a:cubicBezTo>
                  <a:cubicBezTo>
                    <a:pt x="3027" y="5309"/>
                    <a:pt x="3133" y="5325"/>
                    <a:pt x="3236" y="5325"/>
                  </a:cubicBezTo>
                  <a:cubicBezTo>
                    <a:pt x="3482" y="5325"/>
                    <a:pt x="3724" y="5239"/>
                    <a:pt x="3913" y="5074"/>
                  </a:cubicBezTo>
                  <a:cubicBezTo>
                    <a:pt x="4524" y="4552"/>
                    <a:pt x="5361" y="3835"/>
                    <a:pt x="5808" y="2863"/>
                  </a:cubicBezTo>
                  <a:cubicBezTo>
                    <a:pt x="6137" y="2149"/>
                    <a:pt x="6140" y="1449"/>
                    <a:pt x="5819" y="887"/>
                  </a:cubicBezTo>
                  <a:cubicBezTo>
                    <a:pt x="5496" y="336"/>
                    <a:pt x="4872" y="0"/>
                    <a:pt x="42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2"/>
            <p:cNvSpPr/>
            <p:nvPr/>
          </p:nvSpPr>
          <p:spPr>
            <a:xfrm>
              <a:off x="8332205" y="2939798"/>
              <a:ext cx="215640" cy="200475"/>
            </a:xfrm>
            <a:custGeom>
              <a:avLst/>
              <a:gdLst/>
              <a:ahLst/>
              <a:cxnLst/>
              <a:rect l="l" t="t" r="r" b="b"/>
              <a:pathLst>
                <a:path w="4664" h="4336" extrusionOk="0">
                  <a:moveTo>
                    <a:pt x="3056" y="1"/>
                  </a:moveTo>
                  <a:cubicBezTo>
                    <a:pt x="2776" y="1"/>
                    <a:pt x="2493" y="73"/>
                    <a:pt x="2241" y="220"/>
                  </a:cubicBezTo>
                  <a:lnTo>
                    <a:pt x="2237" y="220"/>
                  </a:lnTo>
                  <a:cubicBezTo>
                    <a:pt x="2131" y="283"/>
                    <a:pt x="2029" y="356"/>
                    <a:pt x="1936" y="439"/>
                  </a:cubicBezTo>
                  <a:cubicBezTo>
                    <a:pt x="1911" y="438"/>
                    <a:pt x="1887" y="438"/>
                    <a:pt x="1863" y="438"/>
                  </a:cubicBezTo>
                  <a:cubicBezTo>
                    <a:pt x="1619" y="438"/>
                    <a:pt x="1379" y="485"/>
                    <a:pt x="1152" y="579"/>
                  </a:cubicBezTo>
                  <a:cubicBezTo>
                    <a:pt x="445" y="874"/>
                    <a:pt x="1" y="1621"/>
                    <a:pt x="94" y="2358"/>
                  </a:cubicBezTo>
                  <a:cubicBezTo>
                    <a:pt x="134" y="2687"/>
                    <a:pt x="299" y="3171"/>
                    <a:pt x="854" y="3619"/>
                  </a:cubicBezTo>
                  <a:cubicBezTo>
                    <a:pt x="1428" y="4084"/>
                    <a:pt x="2145" y="4336"/>
                    <a:pt x="2882" y="4336"/>
                  </a:cubicBezTo>
                  <a:lnTo>
                    <a:pt x="2968" y="4336"/>
                  </a:lnTo>
                  <a:cubicBezTo>
                    <a:pt x="3326" y="4326"/>
                    <a:pt x="3655" y="4130"/>
                    <a:pt x="3838" y="3825"/>
                  </a:cubicBezTo>
                  <a:cubicBezTo>
                    <a:pt x="4123" y="3340"/>
                    <a:pt x="4515" y="2683"/>
                    <a:pt x="4598" y="1906"/>
                  </a:cubicBezTo>
                  <a:cubicBezTo>
                    <a:pt x="4664" y="1273"/>
                    <a:pt x="4475" y="728"/>
                    <a:pt x="4066" y="369"/>
                  </a:cubicBezTo>
                  <a:cubicBezTo>
                    <a:pt x="3787" y="126"/>
                    <a:pt x="3424" y="1"/>
                    <a:pt x="30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2"/>
            <p:cNvSpPr/>
            <p:nvPr/>
          </p:nvSpPr>
          <p:spPr>
            <a:xfrm>
              <a:off x="8593252" y="3171608"/>
              <a:ext cx="251436" cy="202422"/>
            </a:xfrm>
            <a:custGeom>
              <a:avLst/>
              <a:gdLst/>
              <a:ahLst/>
              <a:cxnLst/>
              <a:rect l="l" t="t" r="r" b="b"/>
              <a:pathLst>
                <a:path w="4027" h="3242" extrusionOk="0">
                  <a:moveTo>
                    <a:pt x="3151" y="1"/>
                  </a:moveTo>
                  <a:cubicBezTo>
                    <a:pt x="3093" y="1"/>
                    <a:pt x="3035" y="7"/>
                    <a:pt x="2978" y="18"/>
                  </a:cubicBezTo>
                  <a:cubicBezTo>
                    <a:pt x="2649" y="84"/>
                    <a:pt x="2350" y="300"/>
                    <a:pt x="2168" y="579"/>
                  </a:cubicBezTo>
                  <a:cubicBezTo>
                    <a:pt x="1912" y="255"/>
                    <a:pt x="1512" y="32"/>
                    <a:pt x="1101" y="32"/>
                  </a:cubicBezTo>
                  <a:cubicBezTo>
                    <a:pt x="1075" y="32"/>
                    <a:pt x="1049" y="33"/>
                    <a:pt x="1023" y="35"/>
                  </a:cubicBezTo>
                  <a:cubicBezTo>
                    <a:pt x="581" y="61"/>
                    <a:pt x="160" y="383"/>
                    <a:pt x="74" y="815"/>
                  </a:cubicBezTo>
                  <a:cubicBezTo>
                    <a:pt x="0" y="1170"/>
                    <a:pt x="147" y="1532"/>
                    <a:pt x="339" y="1840"/>
                  </a:cubicBezTo>
                  <a:cubicBezTo>
                    <a:pt x="760" y="2500"/>
                    <a:pt x="1421" y="3009"/>
                    <a:pt x="2171" y="3241"/>
                  </a:cubicBezTo>
                  <a:cubicBezTo>
                    <a:pt x="2785" y="2713"/>
                    <a:pt x="3456" y="2122"/>
                    <a:pt x="3798" y="1382"/>
                  </a:cubicBezTo>
                  <a:cubicBezTo>
                    <a:pt x="3944" y="1063"/>
                    <a:pt x="4026" y="675"/>
                    <a:pt x="3851" y="370"/>
                  </a:cubicBezTo>
                  <a:cubicBezTo>
                    <a:pt x="3711" y="131"/>
                    <a:pt x="3430" y="1"/>
                    <a:pt x="3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2"/>
            <p:cNvSpPr/>
            <p:nvPr/>
          </p:nvSpPr>
          <p:spPr>
            <a:xfrm>
              <a:off x="8588882" y="3166738"/>
              <a:ext cx="259116" cy="211975"/>
            </a:xfrm>
            <a:custGeom>
              <a:avLst/>
              <a:gdLst/>
              <a:ahLst/>
              <a:cxnLst/>
              <a:rect l="l" t="t" r="r" b="b"/>
              <a:pathLst>
                <a:path w="4150" h="3395" extrusionOk="0">
                  <a:moveTo>
                    <a:pt x="3224" y="157"/>
                  </a:moveTo>
                  <a:cubicBezTo>
                    <a:pt x="3485" y="157"/>
                    <a:pt x="3732" y="283"/>
                    <a:pt x="3851" y="487"/>
                  </a:cubicBezTo>
                  <a:cubicBezTo>
                    <a:pt x="4037" y="803"/>
                    <a:pt x="3894" y="1215"/>
                    <a:pt x="3794" y="1431"/>
                  </a:cubicBezTo>
                  <a:cubicBezTo>
                    <a:pt x="3479" y="2111"/>
                    <a:pt x="2898" y="2649"/>
                    <a:pt x="2221" y="3229"/>
                  </a:cubicBezTo>
                  <a:cubicBezTo>
                    <a:pt x="1511" y="3001"/>
                    <a:pt x="877" y="2506"/>
                    <a:pt x="476" y="1875"/>
                  </a:cubicBezTo>
                  <a:cubicBezTo>
                    <a:pt x="250" y="1513"/>
                    <a:pt x="164" y="1192"/>
                    <a:pt x="220" y="910"/>
                  </a:cubicBezTo>
                  <a:cubicBezTo>
                    <a:pt x="297" y="527"/>
                    <a:pt x="675" y="219"/>
                    <a:pt x="1096" y="189"/>
                  </a:cubicBezTo>
                  <a:cubicBezTo>
                    <a:pt x="1119" y="189"/>
                    <a:pt x="1143" y="185"/>
                    <a:pt x="1166" y="185"/>
                  </a:cubicBezTo>
                  <a:cubicBezTo>
                    <a:pt x="1538" y="185"/>
                    <a:pt x="1919" y="381"/>
                    <a:pt x="2178" y="706"/>
                  </a:cubicBezTo>
                  <a:cubicBezTo>
                    <a:pt x="2195" y="726"/>
                    <a:pt x="2218" y="737"/>
                    <a:pt x="2241" y="737"/>
                  </a:cubicBezTo>
                  <a:cubicBezTo>
                    <a:pt x="2268" y="733"/>
                    <a:pt x="2291" y="720"/>
                    <a:pt x="2304" y="700"/>
                  </a:cubicBezTo>
                  <a:cubicBezTo>
                    <a:pt x="2480" y="432"/>
                    <a:pt x="2762" y="232"/>
                    <a:pt x="3065" y="173"/>
                  </a:cubicBezTo>
                  <a:cubicBezTo>
                    <a:pt x="3118" y="162"/>
                    <a:pt x="3171" y="157"/>
                    <a:pt x="3224" y="157"/>
                  </a:cubicBezTo>
                  <a:close/>
                  <a:moveTo>
                    <a:pt x="3222" y="1"/>
                  </a:moveTo>
                  <a:cubicBezTo>
                    <a:pt x="3160" y="1"/>
                    <a:pt x="3097" y="7"/>
                    <a:pt x="3034" y="20"/>
                  </a:cubicBezTo>
                  <a:cubicBezTo>
                    <a:pt x="2726" y="83"/>
                    <a:pt x="2434" y="268"/>
                    <a:pt x="2235" y="531"/>
                  </a:cubicBezTo>
                  <a:cubicBezTo>
                    <a:pt x="1949" y="217"/>
                    <a:pt x="1552" y="31"/>
                    <a:pt x="1164" y="31"/>
                  </a:cubicBezTo>
                  <a:cubicBezTo>
                    <a:pt x="1138" y="31"/>
                    <a:pt x="1112" y="32"/>
                    <a:pt x="1086" y="33"/>
                  </a:cubicBezTo>
                  <a:cubicBezTo>
                    <a:pt x="598" y="66"/>
                    <a:pt x="157" y="428"/>
                    <a:pt x="67" y="879"/>
                  </a:cubicBezTo>
                  <a:cubicBezTo>
                    <a:pt x="1" y="1201"/>
                    <a:pt x="93" y="1563"/>
                    <a:pt x="343" y="1958"/>
                  </a:cubicBezTo>
                  <a:cubicBezTo>
                    <a:pt x="771" y="2635"/>
                    <a:pt x="1455" y="3156"/>
                    <a:pt x="2218" y="3392"/>
                  </a:cubicBezTo>
                  <a:cubicBezTo>
                    <a:pt x="2224" y="3395"/>
                    <a:pt x="2232" y="3395"/>
                    <a:pt x="2241" y="3395"/>
                  </a:cubicBezTo>
                  <a:cubicBezTo>
                    <a:pt x="2258" y="3395"/>
                    <a:pt x="2278" y="3389"/>
                    <a:pt x="2291" y="3379"/>
                  </a:cubicBezTo>
                  <a:cubicBezTo>
                    <a:pt x="2835" y="2911"/>
                    <a:pt x="3579" y="2273"/>
                    <a:pt x="3937" y="1493"/>
                  </a:cubicBezTo>
                  <a:cubicBezTo>
                    <a:pt x="4133" y="1075"/>
                    <a:pt x="4150" y="686"/>
                    <a:pt x="3987" y="408"/>
                  </a:cubicBezTo>
                  <a:cubicBezTo>
                    <a:pt x="3840" y="156"/>
                    <a:pt x="3537" y="1"/>
                    <a:pt x="3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2"/>
            <p:cNvSpPr/>
            <p:nvPr/>
          </p:nvSpPr>
          <p:spPr>
            <a:xfrm>
              <a:off x="8728555" y="3207760"/>
              <a:ext cx="19793" cy="30719"/>
            </a:xfrm>
            <a:custGeom>
              <a:avLst/>
              <a:gdLst/>
              <a:ahLst/>
              <a:cxnLst/>
              <a:rect l="l" t="t" r="r" b="b"/>
              <a:pathLst>
                <a:path w="317" h="492" extrusionOk="0">
                  <a:moveTo>
                    <a:pt x="1" y="0"/>
                  </a:moveTo>
                  <a:lnTo>
                    <a:pt x="316" y="492"/>
                  </a:lnTo>
                  <a:cubicBezTo>
                    <a:pt x="243" y="312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2"/>
            <p:cNvSpPr/>
            <p:nvPr/>
          </p:nvSpPr>
          <p:spPr>
            <a:xfrm>
              <a:off x="8723186" y="3202952"/>
              <a:ext cx="30719" cy="40522"/>
            </a:xfrm>
            <a:custGeom>
              <a:avLst/>
              <a:gdLst/>
              <a:ahLst/>
              <a:cxnLst/>
              <a:rect l="l" t="t" r="r" b="b"/>
              <a:pathLst>
                <a:path w="492" h="649" extrusionOk="0">
                  <a:moveTo>
                    <a:pt x="90" y="0"/>
                  </a:moveTo>
                  <a:cubicBezTo>
                    <a:pt x="72" y="0"/>
                    <a:pt x="55" y="6"/>
                    <a:pt x="41" y="17"/>
                  </a:cubicBezTo>
                  <a:cubicBezTo>
                    <a:pt x="7" y="44"/>
                    <a:pt x="1" y="91"/>
                    <a:pt x="27" y="126"/>
                  </a:cubicBezTo>
                  <a:cubicBezTo>
                    <a:pt x="27" y="130"/>
                    <a:pt x="263" y="429"/>
                    <a:pt x="329" y="598"/>
                  </a:cubicBezTo>
                  <a:cubicBezTo>
                    <a:pt x="343" y="628"/>
                    <a:pt x="372" y="648"/>
                    <a:pt x="402" y="648"/>
                  </a:cubicBezTo>
                  <a:cubicBezTo>
                    <a:pt x="412" y="648"/>
                    <a:pt x="422" y="644"/>
                    <a:pt x="432" y="641"/>
                  </a:cubicBezTo>
                  <a:cubicBezTo>
                    <a:pt x="472" y="624"/>
                    <a:pt x="492" y="578"/>
                    <a:pt x="476" y="538"/>
                  </a:cubicBezTo>
                  <a:cubicBezTo>
                    <a:pt x="399" y="349"/>
                    <a:pt x="160" y="44"/>
                    <a:pt x="150" y="31"/>
                  </a:cubicBezTo>
                  <a:cubicBezTo>
                    <a:pt x="135" y="10"/>
                    <a:pt x="112" y="0"/>
                    <a:pt x="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2"/>
            <p:cNvSpPr/>
            <p:nvPr/>
          </p:nvSpPr>
          <p:spPr>
            <a:xfrm>
              <a:off x="8361545" y="2968745"/>
              <a:ext cx="155719" cy="140672"/>
            </a:xfrm>
            <a:custGeom>
              <a:avLst/>
              <a:gdLst/>
              <a:ahLst/>
              <a:cxnLst/>
              <a:rect l="l" t="t" r="r" b="b"/>
              <a:pathLst>
                <a:path w="2494" h="2253" extrusionOk="0">
                  <a:moveTo>
                    <a:pt x="1966" y="1"/>
                  </a:moveTo>
                  <a:cubicBezTo>
                    <a:pt x="1864" y="1"/>
                    <a:pt x="1761" y="28"/>
                    <a:pt x="1674" y="81"/>
                  </a:cubicBezTo>
                  <a:cubicBezTo>
                    <a:pt x="1481" y="190"/>
                    <a:pt x="1341" y="386"/>
                    <a:pt x="1289" y="599"/>
                  </a:cubicBezTo>
                  <a:cubicBezTo>
                    <a:pt x="1135" y="499"/>
                    <a:pt x="950" y="442"/>
                    <a:pt x="768" y="442"/>
                  </a:cubicBezTo>
                  <a:cubicBezTo>
                    <a:pt x="663" y="442"/>
                    <a:pt x="559" y="461"/>
                    <a:pt x="462" y="502"/>
                  </a:cubicBezTo>
                  <a:cubicBezTo>
                    <a:pt x="193" y="611"/>
                    <a:pt x="1" y="900"/>
                    <a:pt x="37" y="1186"/>
                  </a:cubicBezTo>
                  <a:cubicBezTo>
                    <a:pt x="67" y="1421"/>
                    <a:pt x="233" y="1617"/>
                    <a:pt x="419" y="1766"/>
                  </a:cubicBezTo>
                  <a:cubicBezTo>
                    <a:pt x="804" y="2078"/>
                    <a:pt x="1300" y="2252"/>
                    <a:pt x="1797" y="2252"/>
                  </a:cubicBezTo>
                  <a:cubicBezTo>
                    <a:pt x="1815" y="2252"/>
                    <a:pt x="1832" y="2252"/>
                    <a:pt x="1850" y="2252"/>
                  </a:cubicBezTo>
                  <a:cubicBezTo>
                    <a:pt x="2121" y="1793"/>
                    <a:pt x="2410" y="1285"/>
                    <a:pt x="2467" y="755"/>
                  </a:cubicBezTo>
                  <a:cubicBezTo>
                    <a:pt x="2493" y="525"/>
                    <a:pt x="2460" y="266"/>
                    <a:pt x="2288" y="113"/>
                  </a:cubicBezTo>
                  <a:cubicBezTo>
                    <a:pt x="2199" y="37"/>
                    <a:pt x="2083" y="1"/>
                    <a:pt x="1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2"/>
            <p:cNvSpPr/>
            <p:nvPr/>
          </p:nvSpPr>
          <p:spPr>
            <a:xfrm>
              <a:off x="8356612" y="2963938"/>
              <a:ext cx="166021" cy="150162"/>
            </a:xfrm>
            <a:custGeom>
              <a:avLst/>
              <a:gdLst/>
              <a:ahLst/>
              <a:cxnLst/>
              <a:rect l="l" t="t" r="r" b="b"/>
              <a:pathLst>
                <a:path w="2659" h="2405" extrusionOk="0">
                  <a:moveTo>
                    <a:pt x="2043" y="156"/>
                  </a:moveTo>
                  <a:cubicBezTo>
                    <a:pt x="2146" y="156"/>
                    <a:pt x="2243" y="187"/>
                    <a:pt x="2313" y="250"/>
                  </a:cubicBezTo>
                  <a:cubicBezTo>
                    <a:pt x="2486" y="400"/>
                    <a:pt x="2486" y="672"/>
                    <a:pt x="2470" y="825"/>
                  </a:cubicBezTo>
                  <a:cubicBezTo>
                    <a:pt x="2419" y="1302"/>
                    <a:pt x="2174" y="1754"/>
                    <a:pt x="1882" y="2249"/>
                  </a:cubicBezTo>
                  <a:lnTo>
                    <a:pt x="1872" y="2249"/>
                  </a:lnTo>
                  <a:cubicBezTo>
                    <a:pt x="1397" y="2249"/>
                    <a:pt x="916" y="2079"/>
                    <a:pt x="544" y="1780"/>
                  </a:cubicBezTo>
                  <a:cubicBezTo>
                    <a:pt x="335" y="1612"/>
                    <a:pt x="216" y="1432"/>
                    <a:pt x="193" y="1253"/>
                  </a:cubicBezTo>
                  <a:cubicBezTo>
                    <a:pt x="163" y="1011"/>
                    <a:pt x="325" y="752"/>
                    <a:pt x="571" y="648"/>
                  </a:cubicBezTo>
                  <a:cubicBezTo>
                    <a:pt x="657" y="616"/>
                    <a:pt x="750" y="596"/>
                    <a:pt x="846" y="596"/>
                  </a:cubicBezTo>
                  <a:cubicBezTo>
                    <a:pt x="1009" y="596"/>
                    <a:pt x="1178" y="645"/>
                    <a:pt x="1324" y="742"/>
                  </a:cubicBezTo>
                  <a:cubicBezTo>
                    <a:pt x="1336" y="750"/>
                    <a:pt x="1350" y="754"/>
                    <a:pt x="1365" y="754"/>
                  </a:cubicBezTo>
                  <a:cubicBezTo>
                    <a:pt x="1375" y="754"/>
                    <a:pt x="1385" y="752"/>
                    <a:pt x="1394" y="748"/>
                  </a:cubicBezTo>
                  <a:cubicBezTo>
                    <a:pt x="1417" y="738"/>
                    <a:pt x="1437" y="719"/>
                    <a:pt x="1443" y="695"/>
                  </a:cubicBezTo>
                  <a:cubicBezTo>
                    <a:pt x="1494" y="496"/>
                    <a:pt x="1623" y="320"/>
                    <a:pt x="1789" y="224"/>
                  </a:cubicBezTo>
                  <a:cubicBezTo>
                    <a:pt x="1868" y="178"/>
                    <a:pt x="1957" y="156"/>
                    <a:pt x="2043" y="156"/>
                  </a:cubicBezTo>
                  <a:close/>
                  <a:moveTo>
                    <a:pt x="2041" y="0"/>
                  </a:moveTo>
                  <a:cubicBezTo>
                    <a:pt x="1928" y="0"/>
                    <a:pt x="1813" y="29"/>
                    <a:pt x="1713" y="88"/>
                  </a:cubicBezTo>
                  <a:cubicBezTo>
                    <a:pt x="1537" y="190"/>
                    <a:pt x="1397" y="360"/>
                    <a:pt x="1321" y="559"/>
                  </a:cubicBezTo>
                  <a:cubicBezTo>
                    <a:pt x="1172" y="481"/>
                    <a:pt x="1007" y="441"/>
                    <a:pt x="847" y="441"/>
                  </a:cubicBezTo>
                  <a:cubicBezTo>
                    <a:pt x="730" y="441"/>
                    <a:pt x="615" y="462"/>
                    <a:pt x="511" y="506"/>
                  </a:cubicBezTo>
                  <a:cubicBezTo>
                    <a:pt x="202" y="633"/>
                    <a:pt x="0" y="964"/>
                    <a:pt x="37" y="1273"/>
                  </a:cubicBezTo>
                  <a:cubicBezTo>
                    <a:pt x="66" y="1495"/>
                    <a:pt x="202" y="1704"/>
                    <a:pt x="448" y="1903"/>
                  </a:cubicBezTo>
                  <a:cubicBezTo>
                    <a:pt x="843" y="2226"/>
                    <a:pt x="1361" y="2405"/>
                    <a:pt x="1872" y="2405"/>
                  </a:cubicBezTo>
                  <a:lnTo>
                    <a:pt x="1932" y="2405"/>
                  </a:lnTo>
                  <a:cubicBezTo>
                    <a:pt x="1958" y="2405"/>
                    <a:pt x="1981" y="2388"/>
                    <a:pt x="1995" y="2365"/>
                  </a:cubicBezTo>
                  <a:cubicBezTo>
                    <a:pt x="2237" y="1960"/>
                    <a:pt x="2566" y="1405"/>
                    <a:pt x="2626" y="841"/>
                  </a:cubicBezTo>
                  <a:cubicBezTo>
                    <a:pt x="2658" y="529"/>
                    <a:pt x="2586" y="277"/>
                    <a:pt x="2416" y="131"/>
                  </a:cubicBezTo>
                  <a:cubicBezTo>
                    <a:pt x="2317" y="45"/>
                    <a:pt x="2181" y="0"/>
                    <a:pt x="20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42"/>
            <p:cNvSpPr/>
            <p:nvPr/>
          </p:nvSpPr>
          <p:spPr>
            <a:xfrm>
              <a:off x="8441965" y="3006083"/>
              <a:ext cx="18731" cy="14985"/>
            </a:xfrm>
            <a:custGeom>
              <a:avLst/>
              <a:gdLst/>
              <a:ahLst/>
              <a:cxnLst/>
              <a:rect l="l" t="t" r="r" b="b"/>
              <a:pathLst>
                <a:path w="300" h="240" extrusionOk="0">
                  <a:moveTo>
                    <a:pt x="1" y="1"/>
                  </a:moveTo>
                  <a:lnTo>
                    <a:pt x="300" y="240"/>
                  </a:lnTo>
                  <a:cubicBezTo>
                    <a:pt x="216" y="14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75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42"/>
            <p:cNvSpPr/>
            <p:nvPr/>
          </p:nvSpPr>
          <p:spPr>
            <a:xfrm>
              <a:off x="8436346" y="3001151"/>
              <a:ext cx="29720" cy="24725"/>
            </a:xfrm>
            <a:custGeom>
              <a:avLst/>
              <a:gdLst/>
              <a:ahLst/>
              <a:cxnLst/>
              <a:rect l="l" t="t" r="r" b="b"/>
              <a:pathLst>
                <a:path w="476" h="396" extrusionOk="0">
                  <a:moveTo>
                    <a:pt x="91" y="0"/>
                  </a:moveTo>
                  <a:cubicBezTo>
                    <a:pt x="65" y="0"/>
                    <a:pt x="39" y="13"/>
                    <a:pt x="24" y="37"/>
                  </a:cubicBezTo>
                  <a:cubicBezTo>
                    <a:pt x="1" y="72"/>
                    <a:pt x="11" y="119"/>
                    <a:pt x="47" y="146"/>
                  </a:cubicBezTo>
                  <a:cubicBezTo>
                    <a:pt x="104" y="182"/>
                    <a:pt x="266" y="295"/>
                    <a:pt x="330" y="368"/>
                  </a:cubicBezTo>
                  <a:cubicBezTo>
                    <a:pt x="346" y="388"/>
                    <a:pt x="366" y="395"/>
                    <a:pt x="390" y="395"/>
                  </a:cubicBezTo>
                  <a:cubicBezTo>
                    <a:pt x="405" y="395"/>
                    <a:pt x="425" y="388"/>
                    <a:pt x="439" y="378"/>
                  </a:cubicBezTo>
                  <a:cubicBezTo>
                    <a:pt x="472" y="348"/>
                    <a:pt x="476" y="299"/>
                    <a:pt x="449" y="265"/>
                  </a:cubicBezTo>
                  <a:cubicBezTo>
                    <a:pt x="359" y="162"/>
                    <a:pt x="140" y="20"/>
                    <a:pt x="134" y="13"/>
                  </a:cubicBezTo>
                  <a:cubicBezTo>
                    <a:pt x="121" y="4"/>
                    <a:pt x="106" y="0"/>
                    <a:pt x="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42"/>
          <p:cNvGrpSpPr/>
          <p:nvPr/>
        </p:nvGrpSpPr>
        <p:grpSpPr>
          <a:xfrm>
            <a:off x="6812337" y="3378313"/>
            <a:ext cx="1921863" cy="1350540"/>
            <a:chOff x="2527263" y="4756000"/>
            <a:chExt cx="535950" cy="376625"/>
          </a:xfrm>
        </p:grpSpPr>
        <p:sp>
          <p:nvSpPr>
            <p:cNvPr id="667" name="Google Shape;667;p42"/>
            <p:cNvSpPr/>
            <p:nvPr/>
          </p:nvSpPr>
          <p:spPr>
            <a:xfrm>
              <a:off x="2771938" y="4781100"/>
              <a:ext cx="154275" cy="84250"/>
            </a:xfrm>
            <a:custGeom>
              <a:avLst/>
              <a:gdLst/>
              <a:ahLst/>
              <a:cxnLst/>
              <a:rect l="l" t="t" r="r" b="b"/>
              <a:pathLst>
                <a:path w="6171" h="3370" extrusionOk="0">
                  <a:moveTo>
                    <a:pt x="1516" y="634"/>
                  </a:moveTo>
                  <a:cubicBezTo>
                    <a:pt x="1594" y="634"/>
                    <a:pt x="1679" y="639"/>
                    <a:pt x="1772" y="649"/>
                  </a:cubicBezTo>
                  <a:cubicBezTo>
                    <a:pt x="2219" y="698"/>
                    <a:pt x="2776" y="856"/>
                    <a:pt x="3337" y="1096"/>
                  </a:cubicBezTo>
                  <a:cubicBezTo>
                    <a:pt x="3898" y="1335"/>
                    <a:pt x="4398" y="1626"/>
                    <a:pt x="4744" y="1916"/>
                  </a:cubicBezTo>
                  <a:cubicBezTo>
                    <a:pt x="5061" y="2183"/>
                    <a:pt x="5214" y="2425"/>
                    <a:pt x="5154" y="2567"/>
                  </a:cubicBezTo>
                  <a:cubicBezTo>
                    <a:pt x="5108" y="2675"/>
                    <a:pt x="4929" y="2734"/>
                    <a:pt x="4657" y="2734"/>
                  </a:cubicBezTo>
                  <a:cubicBezTo>
                    <a:pt x="4232" y="2734"/>
                    <a:pt x="3578" y="2591"/>
                    <a:pt x="2836" y="2274"/>
                  </a:cubicBezTo>
                  <a:cubicBezTo>
                    <a:pt x="2273" y="2035"/>
                    <a:pt x="1774" y="1744"/>
                    <a:pt x="1428" y="1454"/>
                  </a:cubicBezTo>
                  <a:cubicBezTo>
                    <a:pt x="1111" y="1188"/>
                    <a:pt x="957" y="944"/>
                    <a:pt x="1017" y="803"/>
                  </a:cubicBezTo>
                  <a:cubicBezTo>
                    <a:pt x="1064" y="693"/>
                    <a:pt x="1244" y="634"/>
                    <a:pt x="1516" y="634"/>
                  </a:cubicBezTo>
                  <a:close/>
                  <a:moveTo>
                    <a:pt x="1169" y="1"/>
                  </a:moveTo>
                  <a:cubicBezTo>
                    <a:pt x="614" y="1"/>
                    <a:pt x="249" y="149"/>
                    <a:pt x="132" y="425"/>
                  </a:cubicBezTo>
                  <a:cubicBezTo>
                    <a:pt x="1" y="732"/>
                    <a:pt x="195" y="1150"/>
                    <a:pt x="678" y="1601"/>
                  </a:cubicBezTo>
                  <a:cubicBezTo>
                    <a:pt x="1145" y="2036"/>
                    <a:pt x="1833" y="2460"/>
                    <a:pt x="2614" y="2794"/>
                  </a:cubicBezTo>
                  <a:cubicBezTo>
                    <a:pt x="3510" y="3175"/>
                    <a:pt x="4362" y="3369"/>
                    <a:pt x="4997" y="3369"/>
                  </a:cubicBezTo>
                  <a:cubicBezTo>
                    <a:pt x="5535" y="3369"/>
                    <a:pt x="5919" y="3229"/>
                    <a:pt x="6041" y="2944"/>
                  </a:cubicBezTo>
                  <a:cubicBezTo>
                    <a:pt x="6171" y="2638"/>
                    <a:pt x="5977" y="2221"/>
                    <a:pt x="5494" y="1770"/>
                  </a:cubicBezTo>
                  <a:cubicBezTo>
                    <a:pt x="5026" y="1333"/>
                    <a:pt x="4339" y="909"/>
                    <a:pt x="3559" y="577"/>
                  </a:cubicBezTo>
                  <a:cubicBezTo>
                    <a:pt x="2779" y="243"/>
                    <a:pt x="1997" y="41"/>
                    <a:pt x="1358" y="6"/>
                  </a:cubicBezTo>
                  <a:cubicBezTo>
                    <a:pt x="1293" y="3"/>
                    <a:pt x="1230" y="1"/>
                    <a:pt x="11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2"/>
            <p:cNvSpPr/>
            <p:nvPr/>
          </p:nvSpPr>
          <p:spPr>
            <a:xfrm>
              <a:off x="2748163" y="4759450"/>
              <a:ext cx="201850" cy="127575"/>
            </a:xfrm>
            <a:custGeom>
              <a:avLst/>
              <a:gdLst/>
              <a:ahLst/>
              <a:cxnLst/>
              <a:rect l="l" t="t" r="r" b="b"/>
              <a:pathLst>
                <a:path w="8074" h="5103" extrusionOk="0">
                  <a:moveTo>
                    <a:pt x="2125" y="1"/>
                  </a:moveTo>
                  <a:cubicBezTo>
                    <a:pt x="884" y="1"/>
                    <a:pt x="441" y="587"/>
                    <a:pt x="286" y="952"/>
                  </a:cubicBezTo>
                  <a:cubicBezTo>
                    <a:pt x="121" y="1338"/>
                    <a:pt x="0" y="2130"/>
                    <a:pt x="1038" y="3099"/>
                  </a:cubicBezTo>
                  <a:cubicBezTo>
                    <a:pt x="1577" y="3603"/>
                    <a:pt x="2354" y="4085"/>
                    <a:pt x="3225" y="4456"/>
                  </a:cubicBezTo>
                  <a:cubicBezTo>
                    <a:pt x="4202" y="4872"/>
                    <a:pt x="5169" y="5102"/>
                    <a:pt x="5948" y="5102"/>
                  </a:cubicBezTo>
                  <a:cubicBezTo>
                    <a:pt x="7196" y="5101"/>
                    <a:pt x="7637" y="4506"/>
                    <a:pt x="7789" y="4150"/>
                  </a:cubicBezTo>
                  <a:cubicBezTo>
                    <a:pt x="7953" y="3764"/>
                    <a:pt x="8073" y="2971"/>
                    <a:pt x="7036" y="2002"/>
                  </a:cubicBezTo>
                  <a:cubicBezTo>
                    <a:pt x="6497" y="1499"/>
                    <a:pt x="5720" y="1017"/>
                    <a:pt x="4849" y="645"/>
                  </a:cubicBezTo>
                  <a:cubicBezTo>
                    <a:pt x="3978" y="274"/>
                    <a:pt x="3092" y="48"/>
                    <a:pt x="2356" y="7"/>
                  </a:cubicBezTo>
                  <a:cubicBezTo>
                    <a:pt x="2276" y="3"/>
                    <a:pt x="2199" y="1"/>
                    <a:pt x="21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2"/>
            <p:cNvSpPr/>
            <p:nvPr/>
          </p:nvSpPr>
          <p:spPr>
            <a:xfrm>
              <a:off x="2549088" y="4777625"/>
              <a:ext cx="492275" cy="333375"/>
            </a:xfrm>
            <a:custGeom>
              <a:avLst/>
              <a:gdLst/>
              <a:ahLst/>
              <a:cxnLst/>
              <a:rect l="l" t="t" r="r" b="b"/>
              <a:pathLst>
                <a:path w="19691" h="13335" extrusionOk="0">
                  <a:moveTo>
                    <a:pt x="3839" y="1"/>
                  </a:moveTo>
                  <a:cubicBezTo>
                    <a:pt x="3405" y="1"/>
                    <a:pt x="2946" y="139"/>
                    <a:pt x="2532" y="404"/>
                  </a:cubicBezTo>
                  <a:cubicBezTo>
                    <a:pt x="2052" y="712"/>
                    <a:pt x="1636" y="1160"/>
                    <a:pt x="1184" y="1857"/>
                  </a:cubicBezTo>
                  <a:cubicBezTo>
                    <a:pt x="444" y="3002"/>
                    <a:pt x="51" y="4115"/>
                    <a:pt x="17" y="5166"/>
                  </a:cubicBezTo>
                  <a:cubicBezTo>
                    <a:pt x="0" y="5682"/>
                    <a:pt x="104" y="6051"/>
                    <a:pt x="337" y="6295"/>
                  </a:cubicBezTo>
                  <a:cubicBezTo>
                    <a:pt x="476" y="6442"/>
                    <a:pt x="691" y="6530"/>
                    <a:pt x="903" y="6530"/>
                  </a:cubicBezTo>
                  <a:cubicBezTo>
                    <a:pt x="935" y="6530"/>
                    <a:pt x="968" y="6528"/>
                    <a:pt x="1000" y="6524"/>
                  </a:cubicBezTo>
                  <a:cubicBezTo>
                    <a:pt x="1145" y="6506"/>
                    <a:pt x="1265" y="6448"/>
                    <a:pt x="1353" y="6356"/>
                  </a:cubicBezTo>
                  <a:cubicBezTo>
                    <a:pt x="1480" y="6671"/>
                    <a:pt x="1788" y="6901"/>
                    <a:pt x="2140" y="6931"/>
                  </a:cubicBezTo>
                  <a:cubicBezTo>
                    <a:pt x="2163" y="6933"/>
                    <a:pt x="2187" y="6934"/>
                    <a:pt x="2211" y="6934"/>
                  </a:cubicBezTo>
                  <a:cubicBezTo>
                    <a:pt x="2540" y="6933"/>
                    <a:pt x="2863" y="6746"/>
                    <a:pt x="3028" y="6461"/>
                  </a:cubicBezTo>
                  <a:cubicBezTo>
                    <a:pt x="3194" y="6665"/>
                    <a:pt x="3454" y="6793"/>
                    <a:pt x="3702" y="6793"/>
                  </a:cubicBezTo>
                  <a:cubicBezTo>
                    <a:pt x="3738" y="6793"/>
                    <a:pt x="3773" y="6790"/>
                    <a:pt x="3808" y="6785"/>
                  </a:cubicBezTo>
                  <a:cubicBezTo>
                    <a:pt x="4083" y="6742"/>
                    <a:pt x="4326" y="6550"/>
                    <a:pt x="4441" y="6299"/>
                  </a:cubicBezTo>
                  <a:cubicBezTo>
                    <a:pt x="4547" y="6462"/>
                    <a:pt x="4703" y="6595"/>
                    <a:pt x="4876" y="6673"/>
                  </a:cubicBezTo>
                  <a:cubicBezTo>
                    <a:pt x="4035" y="8980"/>
                    <a:pt x="5142" y="11577"/>
                    <a:pt x="7426" y="12551"/>
                  </a:cubicBezTo>
                  <a:cubicBezTo>
                    <a:pt x="8021" y="12805"/>
                    <a:pt x="8639" y="12924"/>
                    <a:pt x="9247" y="12924"/>
                  </a:cubicBezTo>
                  <a:cubicBezTo>
                    <a:pt x="10980" y="12924"/>
                    <a:pt x="12633" y="11952"/>
                    <a:pt x="13434" y="10321"/>
                  </a:cubicBezTo>
                  <a:cubicBezTo>
                    <a:pt x="13552" y="10368"/>
                    <a:pt x="13683" y="10393"/>
                    <a:pt x="13815" y="10393"/>
                  </a:cubicBezTo>
                  <a:cubicBezTo>
                    <a:pt x="13879" y="10393"/>
                    <a:pt x="13943" y="10388"/>
                    <a:pt x="14005" y="10375"/>
                  </a:cubicBezTo>
                  <a:lnTo>
                    <a:pt x="14005" y="10375"/>
                  </a:lnTo>
                  <a:cubicBezTo>
                    <a:pt x="13903" y="10632"/>
                    <a:pt x="13933" y="10941"/>
                    <a:pt x="14093" y="11169"/>
                  </a:cubicBezTo>
                  <a:cubicBezTo>
                    <a:pt x="14241" y="11381"/>
                    <a:pt x="14518" y="11510"/>
                    <a:pt x="14794" y="11510"/>
                  </a:cubicBezTo>
                  <a:cubicBezTo>
                    <a:pt x="14818" y="11510"/>
                    <a:pt x="14842" y="11509"/>
                    <a:pt x="14866" y="11507"/>
                  </a:cubicBezTo>
                  <a:lnTo>
                    <a:pt x="14866" y="11507"/>
                  </a:lnTo>
                  <a:cubicBezTo>
                    <a:pt x="14769" y="11847"/>
                    <a:pt x="14878" y="12239"/>
                    <a:pt x="15143" y="12473"/>
                  </a:cubicBezTo>
                  <a:cubicBezTo>
                    <a:pt x="15318" y="12628"/>
                    <a:pt x="15543" y="12707"/>
                    <a:pt x="15767" y="12707"/>
                  </a:cubicBezTo>
                  <a:cubicBezTo>
                    <a:pt x="15881" y="12707"/>
                    <a:pt x="15995" y="12686"/>
                    <a:pt x="16102" y="12644"/>
                  </a:cubicBezTo>
                  <a:lnTo>
                    <a:pt x="16102" y="12644"/>
                  </a:lnTo>
                  <a:cubicBezTo>
                    <a:pt x="16096" y="12770"/>
                    <a:pt x="16139" y="12898"/>
                    <a:pt x="16224" y="13014"/>
                  </a:cubicBezTo>
                  <a:cubicBezTo>
                    <a:pt x="16369" y="13209"/>
                    <a:pt x="16613" y="13334"/>
                    <a:pt x="16847" y="13334"/>
                  </a:cubicBezTo>
                  <a:lnTo>
                    <a:pt x="16850" y="13334"/>
                  </a:lnTo>
                  <a:cubicBezTo>
                    <a:pt x="17187" y="13333"/>
                    <a:pt x="17526" y="13152"/>
                    <a:pt x="17886" y="12784"/>
                  </a:cubicBezTo>
                  <a:cubicBezTo>
                    <a:pt x="18621" y="12032"/>
                    <a:pt x="19152" y="10977"/>
                    <a:pt x="19465" y="9650"/>
                  </a:cubicBezTo>
                  <a:cubicBezTo>
                    <a:pt x="19655" y="8841"/>
                    <a:pt x="19691" y="8231"/>
                    <a:pt x="19580" y="7671"/>
                  </a:cubicBezTo>
                  <a:cubicBezTo>
                    <a:pt x="19437" y="6947"/>
                    <a:pt x="19016" y="6348"/>
                    <a:pt x="18455" y="6070"/>
                  </a:cubicBezTo>
                  <a:cubicBezTo>
                    <a:pt x="18189" y="5937"/>
                    <a:pt x="17878" y="5871"/>
                    <a:pt x="17542" y="5871"/>
                  </a:cubicBezTo>
                  <a:cubicBezTo>
                    <a:pt x="17237" y="5871"/>
                    <a:pt x="16911" y="5925"/>
                    <a:pt x="16577" y="6035"/>
                  </a:cubicBezTo>
                  <a:cubicBezTo>
                    <a:pt x="16162" y="6171"/>
                    <a:pt x="15768" y="6372"/>
                    <a:pt x="15386" y="6567"/>
                  </a:cubicBezTo>
                  <a:cubicBezTo>
                    <a:pt x="15217" y="6654"/>
                    <a:pt x="15042" y="6744"/>
                    <a:pt x="14867" y="6825"/>
                  </a:cubicBezTo>
                  <a:cubicBezTo>
                    <a:pt x="14462" y="7017"/>
                    <a:pt x="14110" y="7139"/>
                    <a:pt x="13787" y="7203"/>
                  </a:cubicBezTo>
                  <a:cubicBezTo>
                    <a:pt x="13459" y="5809"/>
                    <a:pt x="12496" y="4584"/>
                    <a:pt x="11081" y="3980"/>
                  </a:cubicBezTo>
                  <a:cubicBezTo>
                    <a:pt x="10494" y="3730"/>
                    <a:pt x="9874" y="3605"/>
                    <a:pt x="9255" y="3605"/>
                  </a:cubicBezTo>
                  <a:cubicBezTo>
                    <a:pt x="8666" y="3605"/>
                    <a:pt x="8078" y="3718"/>
                    <a:pt x="7515" y="3944"/>
                  </a:cubicBezTo>
                  <a:cubicBezTo>
                    <a:pt x="7293" y="4033"/>
                    <a:pt x="7081" y="4138"/>
                    <a:pt x="6879" y="4258"/>
                  </a:cubicBezTo>
                  <a:cubicBezTo>
                    <a:pt x="6701" y="3981"/>
                    <a:pt x="6548" y="3642"/>
                    <a:pt x="6406" y="3218"/>
                  </a:cubicBezTo>
                  <a:cubicBezTo>
                    <a:pt x="6344" y="3036"/>
                    <a:pt x="6287" y="2847"/>
                    <a:pt x="6232" y="2664"/>
                  </a:cubicBezTo>
                  <a:cubicBezTo>
                    <a:pt x="6109" y="2255"/>
                    <a:pt x="5982" y="1830"/>
                    <a:pt x="5792" y="1437"/>
                  </a:cubicBezTo>
                  <a:cubicBezTo>
                    <a:pt x="5472" y="771"/>
                    <a:pt x="5001" y="299"/>
                    <a:pt x="4467" y="107"/>
                  </a:cubicBezTo>
                  <a:cubicBezTo>
                    <a:pt x="4270" y="36"/>
                    <a:pt x="4058" y="1"/>
                    <a:pt x="3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42"/>
            <p:cNvSpPr/>
            <p:nvPr/>
          </p:nvSpPr>
          <p:spPr>
            <a:xfrm>
              <a:off x="2527263" y="4756000"/>
              <a:ext cx="535950" cy="376625"/>
            </a:xfrm>
            <a:custGeom>
              <a:avLst/>
              <a:gdLst/>
              <a:ahLst/>
              <a:cxnLst/>
              <a:rect l="l" t="t" r="r" b="b"/>
              <a:pathLst>
                <a:path w="21438" h="15065" extrusionOk="0">
                  <a:moveTo>
                    <a:pt x="15684" y="11557"/>
                  </a:moveTo>
                  <a:cubicBezTo>
                    <a:pt x="15684" y="11558"/>
                    <a:pt x="15684" y="11558"/>
                    <a:pt x="15684" y="11558"/>
                  </a:cubicBezTo>
                  <a:lnTo>
                    <a:pt x="15684" y="11558"/>
                  </a:lnTo>
                  <a:lnTo>
                    <a:pt x="15684" y="11557"/>
                  </a:lnTo>
                  <a:close/>
                  <a:moveTo>
                    <a:pt x="4714" y="1732"/>
                  </a:moveTo>
                  <a:cubicBezTo>
                    <a:pt x="4832" y="1732"/>
                    <a:pt x="4945" y="1750"/>
                    <a:pt x="5047" y="1786"/>
                  </a:cubicBezTo>
                  <a:cubicBezTo>
                    <a:pt x="5361" y="1900"/>
                    <a:pt x="5667" y="2224"/>
                    <a:pt x="5885" y="2677"/>
                  </a:cubicBezTo>
                  <a:cubicBezTo>
                    <a:pt x="6045" y="3009"/>
                    <a:pt x="6157" y="3382"/>
                    <a:pt x="6276" y="3779"/>
                  </a:cubicBezTo>
                  <a:cubicBezTo>
                    <a:pt x="6329" y="3958"/>
                    <a:pt x="6390" y="4160"/>
                    <a:pt x="6457" y="4359"/>
                  </a:cubicBezTo>
                  <a:cubicBezTo>
                    <a:pt x="6624" y="4853"/>
                    <a:pt x="6808" y="5256"/>
                    <a:pt x="7023" y="5590"/>
                  </a:cubicBezTo>
                  <a:lnTo>
                    <a:pt x="7473" y="6292"/>
                  </a:lnTo>
                  <a:lnTo>
                    <a:pt x="8191" y="5868"/>
                  </a:lnTo>
                  <a:cubicBezTo>
                    <a:pt x="8358" y="5770"/>
                    <a:pt x="8534" y="5684"/>
                    <a:pt x="8711" y="5612"/>
                  </a:cubicBezTo>
                  <a:cubicBezTo>
                    <a:pt x="9169" y="5428"/>
                    <a:pt x="9649" y="5336"/>
                    <a:pt x="10128" y="5336"/>
                  </a:cubicBezTo>
                  <a:cubicBezTo>
                    <a:pt x="10632" y="5336"/>
                    <a:pt x="11136" y="5438"/>
                    <a:pt x="11614" y="5642"/>
                  </a:cubicBezTo>
                  <a:cubicBezTo>
                    <a:pt x="12716" y="6112"/>
                    <a:pt x="13540" y="7093"/>
                    <a:pt x="13817" y="8266"/>
                  </a:cubicBezTo>
                  <a:lnTo>
                    <a:pt x="14008" y="9077"/>
                  </a:lnTo>
                  <a:lnTo>
                    <a:pt x="14826" y="8917"/>
                  </a:lnTo>
                  <a:cubicBezTo>
                    <a:pt x="15221" y="8840"/>
                    <a:pt x="15641" y="8694"/>
                    <a:pt x="16110" y="8474"/>
                  </a:cubicBezTo>
                  <a:cubicBezTo>
                    <a:pt x="16295" y="8386"/>
                    <a:pt x="16477" y="8293"/>
                    <a:pt x="16654" y="8203"/>
                  </a:cubicBezTo>
                  <a:cubicBezTo>
                    <a:pt x="17005" y="8024"/>
                    <a:pt x="17369" y="7838"/>
                    <a:pt x="17720" y="7722"/>
                  </a:cubicBezTo>
                  <a:cubicBezTo>
                    <a:pt x="17966" y="7642"/>
                    <a:pt x="18203" y="7602"/>
                    <a:pt x="18417" y="7602"/>
                  </a:cubicBezTo>
                  <a:cubicBezTo>
                    <a:pt x="18618" y="7602"/>
                    <a:pt x="18798" y="7638"/>
                    <a:pt x="18942" y="7710"/>
                  </a:cubicBezTo>
                  <a:cubicBezTo>
                    <a:pt x="19260" y="7868"/>
                    <a:pt x="19513" y="8249"/>
                    <a:pt x="19604" y="8704"/>
                  </a:cubicBezTo>
                  <a:lnTo>
                    <a:pt x="19604" y="8705"/>
                  </a:lnTo>
                  <a:cubicBezTo>
                    <a:pt x="19689" y="9136"/>
                    <a:pt x="19656" y="9633"/>
                    <a:pt x="19495" y="10317"/>
                  </a:cubicBezTo>
                  <a:cubicBezTo>
                    <a:pt x="19218" y="11488"/>
                    <a:pt x="18763" y="12405"/>
                    <a:pt x="18140" y="13043"/>
                  </a:cubicBezTo>
                  <a:cubicBezTo>
                    <a:pt x="18016" y="13169"/>
                    <a:pt x="17922" y="13240"/>
                    <a:pt x="17854" y="13281"/>
                  </a:cubicBezTo>
                  <a:lnTo>
                    <a:pt x="17904" y="12202"/>
                  </a:lnTo>
                  <a:lnTo>
                    <a:pt x="17904" y="12202"/>
                  </a:lnTo>
                  <a:lnTo>
                    <a:pt x="16654" y="12704"/>
                  </a:lnTo>
                  <a:cubicBezTo>
                    <a:pt x="16650" y="12705"/>
                    <a:pt x="16645" y="12706"/>
                    <a:pt x="16639" y="12706"/>
                  </a:cubicBezTo>
                  <a:cubicBezTo>
                    <a:pt x="16624" y="12706"/>
                    <a:pt x="16604" y="12701"/>
                    <a:pt x="16590" y="12689"/>
                  </a:cubicBezTo>
                  <a:cubicBezTo>
                    <a:pt x="16576" y="12676"/>
                    <a:pt x="16565" y="12634"/>
                    <a:pt x="16572" y="12611"/>
                  </a:cubicBezTo>
                  <a:lnTo>
                    <a:pt x="16918" y="11405"/>
                  </a:lnTo>
                  <a:lnTo>
                    <a:pt x="15704" y="11506"/>
                  </a:lnTo>
                  <a:lnTo>
                    <a:pt x="16263" y="10092"/>
                  </a:lnTo>
                  <a:lnTo>
                    <a:pt x="14714" y="10390"/>
                  </a:lnTo>
                  <a:cubicBezTo>
                    <a:pt x="14706" y="10391"/>
                    <a:pt x="14698" y="10392"/>
                    <a:pt x="14689" y="10392"/>
                  </a:cubicBezTo>
                  <a:cubicBezTo>
                    <a:pt x="14668" y="10392"/>
                    <a:pt x="14647" y="10389"/>
                    <a:pt x="14631" y="10383"/>
                  </a:cubicBezTo>
                  <a:lnTo>
                    <a:pt x="13884" y="10081"/>
                  </a:lnTo>
                  <a:lnTo>
                    <a:pt x="13529" y="10804"/>
                  </a:lnTo>
                  <a:cubicBezTo>
                    <a:pt x="12897" y="12091"/>
                    <a:pt x="11559" y="12922"/>
                    <a:pt x="10120" y="12922"/>
                  </a:cubicBezTo>
                  <a:cubicBezTo>
                    <a:pt x="9610" y="12922"/>
                    <a:pt x="9113" y="12820"/>
                    <a:pt x="8639" y="12619"/>
                  </a:cubicBezTo>
                  <a:cubicBezTo>
                    <a:pt x="6786" y="11829"/>
                    <a:pt x="5873" y="9726"/>
                    <a:pt x="6563" y="7834"/>
                  </a:cubicBezTo>
                  <a:lnTo>
                    <a:pt x="6838" y="7078"/>
                  </a:lnTo>
                  <a:lnTo>
                    <a:pt x="6104" y="6748"/>
                  </a:lnTo>
                  <a:cubicBezTo>
                    <a:pt x="6082" y="6738"/>
                    <a:pt x="6056" y="6715"/>
                    <a:pt x="6040" y="6692"/>
                  </a:cubicBezTo>
                  <a:lnTo>
                    <a:pt x="5184" y="5366"/>
                  </a:lnTo>
                  <a:lnTo>
                    <a:pt x="4550" y="6750"/>
                  </a:lnTo>
                  <a:lnTo>
                    <a:pt x="3782" y="5806"/>
                  </a:lnTo>
                  <a:lnTo>
                    <a:pt x="3152" y="6890"/>
                  </a:lnTo>
                  <a:cubicBezTo>
                    <a:pt x="3141" y="6910"/>
                    <a:pt x="3102" y="6932"/>
                    <a:pt x="3085" y="6932"/>
                  </a:cubicBezTo>
                  <a:cubicBezTo>
                    <a:pt x="3058" y="6930"/>
                    <a:pt x="3034" y="6907"/>
                    <a:pt x="3029" y="6896"/>
                  </a:cubicBezTo>
                  <a:lnTo>
                    <a:pt x="2525" y="5646"/>
                  </a:lnTo>
                  <a:lnTo>
                    <a:pt x="1781" y="6430"/>
                  </a:lnTo>
                  <a:cubicBezTo>
                    <a:pt x="1764" y="6353"/>
                    <a:pt x="1749" y="6235"/>
                    <a:pt x="1756" y="6059"/>
                  </a:cubicBezTo>
                  <a:cubicBezTo>
                    <a:pt x="1785" y="5167"/>
                    <a:pt x="2130" y="4203"/>
                    <a:pt x="2785" y="3193"/>
                  </a:cubicBezTo>
                  <a:cubicBezTo>
                    <a:pt x="3165" y="2604"/>
                    <a:pt x="3501" y="2235"/>
                    <a:pt x="3872" y="1998"/>
                  </a:cubicBezTo>
                  <a:cubicBezTo>
                    <a:pt x="4144" y="1824"/>
                    <a:pt x="4444" y="1732"/>
                    <a:pt x="4714" y="1732"/>
                  </a:cubicBezTo>
                  <a:close/>
                  <a:moveTo>
                    <a:pt x="4715" y="1"/>
                  </a:moveTo>
                  <a:cubicBezTo>
                    <a:pt x="4115" y="1"/>
                    <a:pt x="3492" y="185"/>
                    <a:pt x="2938" y="540"/>
                  </a:cubicBezTo>
                  <a:cubicBezTo>
                    <a:pt x="2349" y="917"/>
                    <a:pt x="1853" y="1445"/>
                    <a:pt x="1330" y="2252"/>
                  </a:cubicBezTo>
                  <a:cubicBezTo>
                    <a:pt x="503" y="3530"/>
                    <a:pt x="63" y="4792"/>
                    <a:pt x="24" y="6003"/>
                  </a:cubicBezTo>
                  <a:cubicBezTo>
                    <a:pt x="0" y="6751"/>
                    <a:pt x="188" y="7341"/>
                    <a:pt x="582" y="7756"/>
                  </a:cubicBezTo>
                  <a:cubicBezTo>
                    <a:pt x="887" y="8078"/>
                    <a:pt x="1333" y="8261"/>
                    <a:pt x="1780" y="8261"/>
                  </a:cubicBezTo>
                  <a:cubicBezTo>
                    <a:pt x="1835" y="8261"/>
                    <a:pt x="1891" y="8258"/>
                    <a:pt x="1945" y="8253"/>
                  </a:cubicBezTo>
                  <a:cubicBezTo>
                    <a:pt x="2224" y="8481"/>
                    <a:pt x="2571" y="8627"/>
                    <a:pt x="2939" y="8658"/>
                  </a:cubicBezTo>
                  <a:cubicBezTo>
                    <a:pt x="2987" y="8661"/>
                    <a:pt x="3035" y="8663"/>
                    <a:pt x="3084" y="8663"/>
                  </a:cubicBezTo>
                  <a:cubicBezTo>
                    <a:pt x="3403" y="8663"/>
                    <a:pt x="3715" y="8574"/>
                    <a:pt x="3989" y="8416"/>
                  </a:cubicBezTo>
                  <a:cubicBezTo>
                    <a:pt x="4179" y="8485"/>
                    <a:pt x="4378" y="8523"/>
                    <a:pt x="4576" y="8523"/>
                  </a:cubicBezTo>
                  <a:cubicBezTo>
                    <a:pt x="4596" y="8523"/>
                    <a:pt x="4615" y="8523"/>
                    <a:pt x="4635" y="8522"/>
                  </a:cubicBezTo>
                  <a:lnTo>
                    <a:pt x="4635" y="8522"/>
                  </a:lnTo>
                  <a:cubicBezTo>
                    <a:pt x="4370" y="10893"/>
                    <a:pt x="5673" y="13237"/>
                    <a:pt x="7960" y="14212"/>
                  </a:cubicBezTo>
                  <a:cubicBezTo>
                    <a:pt x="8649" y="14506"/>
                    <a:pt x="9376" y="14655"/>
                    <a:pt x="10120" y="14655"/>
                  </a:cubicBezTo>
                  <a:cubicBezTo>
                    <a:pt x="11769" y="14655"/>
                    <a:pt x="13327" y="13904"/>
                    <a:pt x="14366" y="12669"/>
                  </a:cubicBezTo>
                  <a:cubicBezTo>
                    <a:pt x="14510" y="12832"/>
                    <a:pt x="14689" y="12965"/>
                    <a:pt x="14888" y="13061"/>
                  </a:cubicBezTo>
                  <a:cubicBezTo>
                    <a:pt x="14973" y="13415"/>
                    <a:pt x="15163" y="13741"/>
                    <a:pt x="15443" y="13987"/>
                  </a:cubicBezTo>
                  <a:cubicBezTo>
                    <a:pt x="15721" y="14233"/>
                    <a:pt x="16066" y="14382"/>
                    <a:pt x="16424" y="14425"/>
                  </a:cubicBezTo>
                  <a:cubicBezTo>
                    <a:pt x="16733" y="14820"/>
                    <a:pt x="17226" y="15065"/>
                    <a:pt x="17728" y="15065"/>
                  </a:cubicBezTo>
                  <a:cubicBezTo>
                    <a:pt x="18300" y="15062"/>
                    <a:pt x="18856" y="14789"/>
                    <a:pt x="19378" y="14254"/>
                  </a:cubicBezTo>
                  <a:cubicBezTo>
                    <a:pt x="20224" y="13387"/>
                    <a:pt x="20831" y="12196"/>
                    <a:pt x="21180" y="10713"/>
                  </a:cubicBezTo>
                  <a:cubicBezTo>
                    <a:pt x="21401" y="9778"/>
                    <a:pt x="21438" y="9055"/>
                    <a:pt x="21303" y="8368"/>
                  </a:cubicBezTo>
                  <a:cubicBezTo>
                    <a:pt x="21108" y="7383"/>
                    <a:pt x="20513" y="6556"/>
                    <a:pt x="19712" y="6159"/>
                  </a:cubicBezTo>
                  <a:cubicBezTo>
                    <a:pt x="19325" y="5967"/>
                    <a:pt x="18883" y="5870"/>
                    <a:pt x="18413" y="5870"/>
                  </a:cubicBezTo>
                  <a:cubicBezTo>
                    <a:pt x="18017" y="5870"/>
                    <a:pt x="17601" y="5938"/>
                    <a:pt x="17181" y="6076"/>
                  </a:cubicBezTo>
                  <a:cubicBezTo>
                    <a:pt x="16700" y="6234"/>
                    <a:pt x="16256" y="6460"/>
                    <a:pt x="15864" y="6661"/>
                  </a:cubicBezTo>
                  <a:cubicBezTo>
                    <a:pt x="15701" y="6745"/>
                    <a:pt x="15532" y="6831"/>
                    <a:pt x="15370" y="6907"/>
                  </a:cubicBezTo>
                  <a:cubicBezTo>
                    <a:pt x="15316" y="6933"/>
                    <a:pt x="15262" y="6956"/>
                    <a:pt x="15211" y="6979"/>
                  </a:cubicBezTo>
                  <a:cubicBezTo>
                    <a:pt x="14657" y="5673"/>
                    <a:pt x="13612" y="4611"/>
                    <a:pt x="12293" y="4048"/>
                  </a:cubicBezTo>
                  <a:cubicBezTo>
                    <a:pt x="11596" y="3752"/>
                    <a:pt x="10862" y="3603"/>
                    <a:pt x="10126" y="3603"/>
                  </a:cubicBezTo>
                  <a:cubicBezTo>
                    <a:pt x="9461" y="3603"/>
                    <a:pt x="8795" y="3725"/>
                    <a:pt x="8156" y="3969"/>
                  </a:cubicBezTo>
                  <a:cubicBezTo>
                    <a:pt x="8137" y="3917"/>
                    <a:pt x="8118" y="3864"/>
                    <a:pt x="8099" y="3808"/>
                  </a:cubicBezTo>
                  <a:cubicBezTo>
                    <a:pt x="8041" y="3634"/>
                    <a:pt x="7985" y="3446"/>
                    <a:pt x="7934" y="3276"/>
                  </a:cubicBezTo>
                  <a:cubicBezTo>
                    <a:pt x="7807" y="2856"/>
                    <a:pt x="7664" y="2381"/>
                    <a:pt x="7445" y="1927"/>
                  </a:cubicBezTo>
                  <a:cubicBezTo>
                    <a:pt x="7026" y="1055"/>
                    <a:pt x="6382" y="426"/>
                    <a:pt x="5633" y="157"/>
                  </a:cubicBezTo>
                  <a:cubicBezTo>
                    <a:pt x="5342" y="52"/>
                    <a:pt x="5032" y="1"/>
                    <a:pt x="4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1" name="Google Shape;671;p42"/>
            <p:cNvGrpSpPr/>
            <p:nvPr/>
          </p:nvGrpSpPr>
          <p:grpSpPr>
            <a:xfrm>
              <a:off x="2549100" y="4777638"/>
              <a:ext cx="492300" cy="333350"/>
              <a:chOff x="1907275" y="4794750"/>
              <a:chExt cx="492300" cy="333350"/>
            </a:xfrm>
          </p:grpSpPr>
          <p:sp>
            <p:nvSpPr>
              <p:cNvPr id="672" name="Google Shape;672;p42"/>
              <p:cNvSpPr/>
              <p:nvPr/>
            </p:nvSpPr>
            <p:spPr>
              <a:xfrm>
                <a:off x="1908925" y="4796275"/>
                <a:ext cx="180650" cy="170250"/>
              </a:xfrm>
              <a:custGeom>
                <a:avLst/>
                <a:gdLst/>
                <a:ahLst/>
                <a:cxnLst/>
                <a:rect l="l" t="t" r="r" b="b"/>
                <a:pathLst>
                  <a:path w="7226" h="6810" extrusionOk="0">
                    <a:moveTo>
                      <a:pt x="3776" y="1"/>
                    </a:moveTo>
                    <a:cubicBezTo>
                      <a:pt x="3331" y="1"/>
                      <a:pt x="2879" y="152"/>
                      <a:pt x="2500" y="394"/>
                    </a:cubicBezTo>
                    <a:cubicBezTo>
                      <a:pt x="1947" y="748"/>
                      <a:pt x="1528" y="1277"/>
                      <a:pt x="1171" y="1829"/>
                    </a:cubicBezTo>
                    <a:cubicBezTo>
                      <a:pt x="533" y="2814"/>
                      <a:pt x="52" y="3934"/>
                      <a:pt x="13" y="5106"/>
                    </a:cubicBezTo>
                    <a:cubicBezTo>
                      <a:pt x="1" y="5491"/>
                      <a:pt x="50" y="5911"/>
                      <a:pt x="317" y="6191"/>
                    </a:cubicBezTo>
                    <a:cubicBezTo>
                      <a:pt x="449" y="6330"/>
                      <a:pt x="650" y="6407"/>
                      <a:pt x="841" y="6407"/>
                    </a:cubicBezTo>
                    <a:cubicBezTo>
                      <a:pt x="1033" y="6407"/>
                      <a:pt x="1216" y="6329"/>
                      <a:pt x="1310" y="6160"/>
                    </a:cubicBezTo>
                    <a:cubicBezTo>
                      <a:pt x="1395" y="6513"/>
                      <a:pt x="1718" y="6777"/>
                      <a:pt x="2079" y="6807"/>
                    </a:cubicBezTo>
                    <a:cubicBezTo>
                      <a:pt x="2101" y="6808"/>
                      <a:pt x="2123" y="6809"/>
                      <a:pt x="2145" y="6809"/>
                    </a:cubicBezTo>
                    <a:cubicBezTo>
                      <a:pt x="2485" y="6809"/>
                      <a:pt x="2820" y="6595"/>
                      <a:pt x="2954" y="6280"/>
                    </a:cubicBezTo>
                    <a:cubicBezTo>
                      <a:pt x="3095" y="6508"/>
                      <a:pt x="3367" y="6669"/>
                      <a:pt x="3635" y="6669"/>
                    </a:cubicBezTo>
                    <a:cubicBezTo>
                      <a:pt x="3668" y="6669"/>
                      <a:pt x="3701" y="6666"/>
                      <a:pt x="3734" y="6661"/>
                    </a:cubicBezTo>
                    <a:cubicBezTo>
                      <a:pt x="4032" y="6615"/>
                      <a:pt x="4291" y="6378"/>
                      <a:pt x="4364" y="6086"/>
                    </a:cubicBezTo>
                    <a:cubicBezTo>
                      <a:pt x="4477" y="6337"/>
                      <a:pt x="4718" y="6545"/>
                      <a:pt x="4988" y="6606"/>
                    </a:cubicBezTo>
                    <a:cubicBezTo>
                      <a:pt x="5052" y="6621"/>
                      <a:pt x="5118" y="6629"/>
                      <a:pt x="5184" y="6629"/>
                    </a:cubicBezTo>
                    <a:cubicBezTo>
                      <a:pt x="5393" y="6629"/>
                      <a:pt x="5603" y="6556"/>
                      <a:pt x="5764" y="6422"/>
                    </a:cubicBezTo>
                    <a:cubicBezTo>
                      <a:pt x="6320" y="5959"/>
                      <a:pt x="6843" y="5388"/>
                      <a:pt x="7226" y="4775"/>
                    </a:cubicBezTo>
                    <a:cubicBezTo>
                      <a:pt x="6754" y="4363"/>
                      <a:pt x="6481" y="3770"/>
                      <a:pt x="6282" y="3176"/>
                    </a:cubicBezTo>
                    <a:cubicBezTo>
                      <a:pt x="6083" y="2583"/>
                      <a:pt x="5942" y="1967"/>
                      <a:pt x="5671" y="1402"/>
                    </a:cubicBezTo>
                    <a:cubicBezTo>
                      <a:pt x="5399" y="838"/>
                      <a:pt x="4970" y="314"/>
                      <a:pt x="4381" y="103"/>
                    </a:cubicBezTo>
                    <a:cubicBezTo>
                      <a:pt x="4186" y="33"/>
                      <a:pt x="3981" y="1"/>
                      <a:pt x="3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42"/>
              <p:cNvSpPr/>
              <p:nvPr/>
            </p:nvSpPr>
            <p:spPr>
              <a:xfrm>
                <a:off x="1907275" y="4794750"/>
                <a:ext cx="184025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7361" h="6933" extrusionOk="0">
                    <a:moveTo>
                      <a:pt x="3840" y="123"/>
                    </a:moveTo>
                    <a:cubicBezTo>
                      <a:pt x="4044" y="123"/>
                      <a:pt x="4242" y="155"/>
                      <a:pt x="4426" y="222"/>
                    </a:cubicBezTo>
                    <a:cubicBezTo>
                      <a:pt x="4930" y="403"/>
                      <a:pt x="5376" y="853"/>
                      <a:pt x="5681" y="1490"/>
                    </a:cubicBezTo>
                    <a:cubicBezTo>
                      <a:pt x="5867" y="1875"/>
                      <a:pt x="5993" y="2294"/>
                      <a:pt x="6115" y="2699"/>
                    </a:cubicBezTo>
                    <a:cubicBezTo>
                      <a:pt x="6170" y="2882"/>
                      <a:pt x="6228" y="3072"/>
                      <a:pt x="6290" y="3257"/>
                    </a:cubicBezTo>
                    <a:cubicBezTo>
                      <a:pt x="6446" y="3721"/>
                      <a:pt x="6709" y="4386"/>
                      <a:pt x="7211" y="4847"/>
                    </a:cubicBezTo>
                    <a:cubicBezTo>
                      <a:pt x="6851" y="5412"/>
                      <a:pt x="6361" y="5961"/>
                      <a:pt x="5790" y="6435"/>
                    </a:cubicBezTo>
                    <a:cubicBezTo>
                      <a:pt x="5641" y="6560"/>
                      <a:pt x="5444" y="6628"/>
                      <a:pt x="5249" y="6628"/>
                    </a:cubicBezTo>
                    <a:cubicBezTo>
                      <a:pt x="5188" y="6628"/>
                      <a:pt x="5127" y="6621"/>
                      <a:pt x="5067" y="6608"/>
                    </a:cubicBezTo>
                    <a:cubicBezTo>
                      <a:pt x="4821" y="6551"/>
                      <a:pt x="4593" y="6360"/>
                      <a:pt x="4486" y="6122"/>
                    </a:cubicBezTo>
                    <a:cubicBezTo>
                      <a:pt x="4476" y="6099"/>
                      <a:pt x="4454" y="6085"/>
                      <a:pt x="4429" y="6085"/>
                    </a:cubicBezTo>
                    <a:cubicBezTo>
                      <a:pt x="4427" y="6085"/>
                      <a:pt x="4426" y="6085"/>
                      <a:pt x="4424" y="6085"/>
                    </a:cubicBezTo>
                    <a:cubicBezTo>
                      <a:pt x="4398" y="6087"/>
                      <a:pt x="4377" y="6107"/>
                      <a:pt x="4370" y="6132"/>
                    </a:cubicBezTo>
                    <a:cubicBezTo>
                      <a:pt x="4302" y="6401"/>
                      <a:pt x="4065" y="6619"/>
                      <a:pt x="3790" y="6661"/>
                    </a:cubicBezTo>
                    <a:cubicBezTo>
                      <a:pt x="3760" y="6666"/>
                      <a:pt x="3730" y="6668"/>
                      <a:pt x="3699" y="6668"/>
                    </a:cubicBezTo>
                    <a:cubicBezTo>
                      <a:pt x="3460" y="6668"/>
                      <a:pt x="3207" y="6526"/>
                      <a:pt x="3072" y="6308"/>
                    </a:cubicBezTo>
                    <a:cubicBezTo>
                      <a:pt x="3061" y="6291"/>
                      <a:pt x="3042" y="6279"/>
                      <a:pt x="3022" y="6279"/>
                    </a:cubicBezTo>
                    <a:cubicBezTo>
                      <a:pt x="3020" y="6279"/>
                      <a:pt x="3018" y="6279"/>
                      <a:pt x="3015" y="6279"/>
                    </a:cubicBezTo>
                    <a:cubicBezTo>
                      <a:pt x="2993" y="6282"/>
                      <a:pt x="2972" y="6296"/>
                      <a:pt x="2963" y="6317"/>
                    </a:cubicBezTo>
                    <a:cubicBezTo>
                      <a:pt x="2837" y="6610"/>
                      <a:pt x="2527" y="6809"/>
                      <a:pt x="2210" y="6809"/>
                    </a:cubicBezTo>
                    <a:cubicBezTo>
                      <a:pt x="2190" y="6809"/>
                      <a:pt x="2170" y="6808"/>
                      <a:pt x="2151" y="6807"/>
                    </a:cubicBezTo>
                    <a:cubicBezTo>
                      <a:pt x="1809" y="6778"/>
                      <a:pt x="1515" y="6531"/>
                      <a:pt x="1435" y="6206"/>
                    </a:cubicBezTo>
                    <a:cubicBezTo>
                      <a:pt x="1429" y="6181"/>
                      <a:pt x="1409" y="6163"/>
                      <a:pt x="1384" y="6160"/>
                    </a:cubicBezTo>
                    <a:lnTo>
                      <a:pt x="1376" y="6160"/>
                    </a:lnTo>
                    <a:cubicBezTo>
                      <a:pt x="1354" y="6160"/>
                      <a:pt x="1332" y="6171"/>
                      <a:pt x="1322" y="6191"/>
                    </a:cubicBezTo>
                    <a:cubicBezTo>
                      <a:pt x="1258" y="6306"/>
                      <a:pt x="1138" y="6382"/>
                      <a:pt x="986" y="6400"/>
                    </a:cubicBezTo>
                    <a:cubicBezTo>
                      <a:pt x="959" y="6404"/>
                      <a:pt x="931" y="6406"/>
                      <a:pt x="903" y="6406"/>
                    </a:cubicBezTo>
                    <a:cubicBezTo>
                      <a:pt x="725" y="6406"/>
                      <a:pt x="544" y="6333"/>
                      <a:pt x="427" y="6209"/>
                    </a:cubicBezTo>
                    <a:cubicBezTo>
                      <a:pt x="219" y="5989"/>
                      <a:pt x="126" y="5650"/>
                      <a:pt x="141" y="5169"/>
                    </a:cubicBezTo>
                    <a:cubicBezTo>
                      <a:pt x="174" y="4141"/>
                      <a:pt x="560" y="3049"/>
                      <a:pt x="1289" y="1923"/>
                    </a:cubicBezTo>
                    <a:cubicBezTo>
                      <a:pt x="1731" y="1241"/>
                      <a:pt x="2135" y="805"/>
                      <a:pt x="2599" y="507"/>
                    </a:cubicBezTo>
                    <a:cubicBezTo>
                      <a:pt x="2993" y="254"/>
                      <a:pt x="3429" y="123"/>
                      <a:pt x="3840" y="123"/>
                    </a:cubicBezTo>
                    <a:close/>
                    <a:moveTo>
                      <a:pt x="3840" y="1"/>
                    </a:moveTo>
                    <a:cubicBezTo>
                      <a:pt x="3406" y="1"/>
                      <a:pt x="2947" y="138"/>
                      <a:pt x="2533" y="403"/>
                    </a:cubicBezTo>
                    <a:cubicBezTo>
                      <a:pt x="2053" y="711"/>
                      <a:pt x="1638" y="1159"/>
                      <a:pt x="1186" y="1856"/>
                    </a:cubicBezTo>
                    <a:cubicBezTo>
                      <a:pt x="445" y="3001"/>
                      <a:pt x="51" y="4114"/>
                      <a:pt x="17" y="5165"/>
                    </a:cubicBezTo>
                    <a:cubicBezTo>
                      <a:pt x="1" y="5681"/>
                      <a:pt x="106" y="6049"/>
                      <a:pt x="337" y="6294"/>
                    </a:cubicBezTo>
                    <a:cubicBezTo>
                      <a:pt x="478" y="6441"/>
                      <a:pt x="693" y="6529"/>
                      <a:pt x="905" y="6529"/>
                    </a:cubicBezTo>
                    <a:cubicBezTo>
                      <a:pt x="937" y="6529"/>
                      <a:pt x="970" y="6527"/>
                      <a:pt x="1002" y="6523"/>
                    </a:cubicBezTo>
                    <a:cubicBezTo>
                      <a:pt x="1145" y="6505"/>
                      <a:pt x="1267" y="6447"/>
                      <a:pt x="1354" y="6355"/>
                    </a:cubicBezTo>
                    <a:cubicBezTo>
                      <a:pt x="1481" y="6671"/>
                      <a:pt x="1789" y="6900"/>
                      <a:pt x="2141" y="6930"/>
                    </a:cubicBezTo>
                    <a:cubicBezTo>
                      <a:pt x="2165" y="6932"/>
                      <a:pt x="2188" y="6933"/>
                      <a:pt x="2211" y="6933"/>
                    </a:cubicBezTo>
                    <a:cubicBezTo>
                      <a:pt x="2542" y="6932"/>
                      <a:pt x="2864" y="6745"/>
                      <a:pt x="3029" y="6460"/>
                    </a:cubicBezTo>
                    <a:cubicBezTo>
                      <a:pt x="3195" y="6665"/>
                      <a:pt x="3454" y="6792"/>
                      <a:pt x="3703" y="6792"/>
                    </a:cubicBezTo>
                    <a:cubicBezTo>
                      <a:pt x="3739" y="6792"/>
                      <a:pt x="3775" y="6790"/>
                      <a:pt x="3810" y="6784"/>
                    </a:cubicBezTo>
                    <a:cubicBezTo>
                      <a:pt x="4083" y="6741"/>
                      <a:pt x="4327" y="6549"/>
                      <a:pt x="4443" y="6298"/>
                    </a:cubicBezTo>
                    <a:cubicBezTo>
                      <a:pt x="4580" y="6511"/>
                      <a:pt x="4803" y="6674"/>
                      <a:pt x="5040" y="6728"/>
                    </a:cubicBezTo>
                    <a:cubicBezTo>
                      <a:pt x="5108" y="6744"/>
                      <a:pt x="5178" y="6752"/>
                      <a:pt x="5248" y="6752"/>
                    </a:cubicBezTo>
                    <a:cubicBezTo>
                      <a:pt x="5472" y="6752"/>
                      <a:pt x="5698" y="6673"/>
                      <a:pt x="5870" y="6530"/>
                    </a:cubicBezTo>
                    <a:cubicBezTo>
                      <a:pt x="6464" y="6035"/>
                      <a:pt x="6974" y="5460"/>
                      <a:pt x="7345" y="4869"/>
                    </a:cubicBezTo>
                    <a:cubicBezTo>
                      <a:pt x="7360" y="4843"/>
                      <a:pt x="7355" y="4809"/>
                      <a:pt x="7332" y="4789"/>
                    </a:cubicBezTo>
                    <a:cubicBezTo>
                      <a:pt x="6942" y="4448"/>
                      <a:pt x="6657" y="3964"/>
                      <a:pt x="6407" y="3218"/>
                    </a:cubicBezTo>
                    <a:cubicBezTo>
                      <a:pt x="6346" y="3035"/>
                      <a:pt x="6289" y="2846"/>
                      <a:pt x="6233" y="2663"/>
                    </a:cubicBezTo>
                    <a:cubicBezTo>
                      <a:pt x="6110" y="2254"/>
                      <a:pt x="5982" y="1830"/>
                      <a:pt x="5792" y="1436"/>
                    </a:cubicBezTo>
                    <a:cubicBezTo>
                      <a:pt x="5473" y="771"/>
                      <a:pt x="5002" y="298"/>
                      <a:pt x="4467" y="106"/>
                    </a:cubicBezTo>
                    <a:cubicBezTo>
                      <a:pt x="4270" y="35"/>
                      <a:pt x="4058" y="1"/>
                      <a:pt x="3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42"/>
              <p:cNvSpPr/>
              <p:nvPr/>
            </p:nvSpPr>
            <p:spPr>
              <a:xfrm>
                <a:off x="1939350" y="4858925"/>
                <a:ext cx="2627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3654" extrusionOk="0">
                    <a:moveTo>
                      <a:pt x="1050" y="0"/>
                    </a:moveTo>
                    <a:lnTo>
                      <a:pt x="1050" y="0"/>
                    </a:lnTo>
                    <a:cubicBezTo>
                      <a:pt x="349" y="1065"/>
                      <a:pt x="1" y="2381"/>
                      <a:pt x="93" y="3654"/>
                    </a:cubicBezTo>
                    <a:lnTo>
                      <a:pt x="1050" y="0"/>
                    </a:lnTo>
                    <a:close/>
                  </a:path>
                </a:pathLst>
              </a:custGeom>
              <a:solidFill>
                <a:srgbClr val="E7D9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42"/>
              <p:cNvSpPr/>
              <p:nvPr/>
            </p:nvSpPr>
            <p:spPr>
              <a:xfrm>
                <a:off x="1937800" y="4857375"/>
                <a:ext cx="29575" cy="944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3778" extrusionOk="0">
                    <a:moveTo>
                      <a:pt x="1112" y="1"/>
                    </a:moveTo>
                    <a:cubicBezTo>
                      <a:pt x="1092" y="1"/>
                      <a:pt x="1072" y="10"/>
                      <a:pt x="1061" y="28"/>
                    </a:cubicBezTo>
                    <a:cubicBezTo>
                      <a:pt x="354" y="1103"/>
                      <a:pt x="1" y="2448"/>
                      <a:pt x="93" y="3721"/>
                    </a:cubicBezTo>
                    <a:cubicBezTo>
                      <a:pt x="96" y="3753"/>
                      <a:pt x="123" y="3778"/>
                      <a:pt x="155" y="3778"/>
                    </a:cubicBezTo>
                    <a:lnTo>
                      <a:pt x="159" y="3778"/>
                    </a:lnTo>
                    <a:cubicBezTo>
                      <a:pt x="193" y="3775"/>
                      <a:pt x="219" y="3746"/>
                      <a:pt x="216" y="3711"/>
                    </a:cubicBezTo>
                    <a:cubicBezTo>
                      <a:pt x="126" y="2466"/>
                      <a:pt x="471" y="1148"/>
                      <a:pt x="1164" y="96"/>
                    </a:cubicBezTo>
                    <a:cubicBezTo>
                      <a:pt x="1182" y="68"/>
                      <a:pt x="1175" y="29"/>
                      <a:pt x="1146" y="11"/>
                    </a:cubicBezTo>
                    <a:cubicBezTo>
                      <a:pt x="1136" y="4"/>
                      <a:pt x="1124" y="1"/>
                      <a:pt x="11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42"/>
              <p:cNvSpPr/>
              <p:nvPr/>
            </p:nvSpPr>
            <p:spPr>
              <a:xfrm>
                <a:off x="1980275" y="4868175"/>
                <a:ext cx="15600" cy="85125"/>
              </a:xfrm>
              <a:custGeom>
                <a:avLst/>
                <a:gdLst/>
                <a:ahLst/>
                <a:cxnLst/>
                <a:rect l="l" t="t" r="r" b="b"/>
                <a:pathLst>
                  <a:path w="624" h="3405" extrusionOk="0">
                    <a:moveTo>
                      <a:pt x="624" y="1"/>
                    </a:moveTo>
                    <a:lnTo>
                      <a:pt x="624" y="1"/>
                    </a:lnTo>
                    <a:cubicBezTo>
                      <a:pt x="170" y="1056"/>
                      <a:pt x="0" y="2260"/>
                      <a:pt x="100" y="3404"/>
                    </a:cubicBezTo>
                    <a:lnTo>
                      <a:pt x="624" y="1"/>
                    </a:lnTo>
                    <a:close/>
                  </a:path>
                </a:pathLst>
              </a:custGeom>
              <a:solidFill>
                <a:srgbClr val="E7D9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42"/>
              <p:cNvSpPr/>
              <p:nvPr/>
            </p:nvSpPr>
            <p:spPr>
              <a:xfrm>
                <a:off x="1978650" y="4866625"/>
                <a:ext cx="18975" cy="88225"/>
              </a:xfrm>
              <a:custGeom>
                <a:avLst/>
                <a:gdLst/>
                <a:ahLst/>
                <a:cxnLst/>
                <a:rect l="l" t="t" r="r" b="b"/>
                <a:pathLst>
                  <a:path w="759" h="3529" extrusionOk="0">
                    <a:moveTo>
                      <a:pt x="689" y="1"/>
                    </a:moveTo>
                    <a:cubicBezTo>
                      <a:pt x="665" y="1"/>
                      <a:pt x="642" y="15"/>
                      <a:pt x="632" y="38"/>
                    </a:cubicBezTo>
                    <a:cubicBezTo>
                      <a:pt x="188" y="1070"/>
                      <a:pt x="0" y="2289"/>
                      <a:pt x="104" y="3472"/>
                    </a:cubicBezTo>
                    <a:cubicBezTo>
                      <a:pt x="106" y="3504"/>
                      <a:pt x="134" y="3528"/>
                      <a:pt x="165" y="3528"/>
                    </a:cubicBezTo>
                    <a:cubicBezTo>
                      <a:pt x="167" y="3528"/>
                      <a:pt x="169" y="3528"/>
                      <a:pt x="170" y="3527"/>
                    </a:cubicBezTo>
                    <a:cubicBezTo>
                      <a:pt x="204" y="3525"/>
                      <a:pt x="230" y="3495"/>
                      <a:pt x="226" y="3461"/>
                    </a:cubicBezTo>
                    <a:cubicBezTo>
                      <a:pt x="125" y="2298"/>
                      <a:pt x="310" y="1100"/>
                      <a:pt x="746" y="87"/>
                    </a:cubicBezTo>
                    <a:cubicBezTo>
                      <a:pt x="759" y="56"/>
                      <a:pt x="744" y="19"/>
                      <a:pt x="714" y="6"/>
                    </a:cubicBezTo>
                    <a:cubicBezTo>
                      <a:pt x="706" y="2"/>
                      <a:pt x="697" y="1"/>
                      <a:pt x="6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42"/>
              <p:cNvSpPr/>
              <p:nvPr/>
            </p:nvSpPr>
            <p:spPr>
              <a:xfrm>
                <a:off x="2016325" y="4878975"/>
                <a:ext cx="9500" cy="69475"/>
              </a:xfrm>
              <a:custGeom>
                <a:avLst/>
                <a:gdLst/>
                <a:ahLst/>
                <a:cxnLst/>
                <a:rect l="l" t="t" r="r" b="b"/>
                <a:pathLst>
                  <a:path w="380" h="2779" extrusionOk="0">
                    <a:moveTo>
                      <a:pt x="380" y="0"/>
                    </a:moveTo>
                    <a:lnTo>
                      <a:pt x="380" y="0"/>
                    </a:lnTo>
                    <a:cubicBezTo>
                      <a:pt x="119" y="886"/>
                      <a:pt x="0" y="1858"/>
                      <a:pt x="68" y="2778"/>
                    </a:cubicBezTo>
                    <a:lnTo>
                      <a:pt x="380" y="0"/>
                    </a:lnTo>
                    <a:close/>
                  </a:path>
                </a:pathLst>
              </a:custGeom>
              <a:solidFill>
                <a:srgbClr val="E7D9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42"/>
              <p:cNvSpPr/>
              <p:nvPr/>
            </p:nvSpPr>
            <p:spPr>
              <a:xfrm>
                <a:off x="2014825" y="4877425"/>
                <a:ext cx="12750" cy="72575"/>
              </a:xfrm>
              <a:custGeom>
                <a:avLst/>
                <a:gdLst/>
                <a:ahLst/>
                <a:cxnLst/>
                <a:rect l="l" t="t" r="r" b="b"/>
                <a:pathLst>
                  <a:path w="510" h="2903" extrusionOk="0">
                    <a:moveTo>
                      <a:pt x="440" y="1"/>
                    </a:moveTo>
                    <a:cubicBezTo>
                      <a:pt x="413" y="1"/>
                      <a:pt x="389" y="18"/>
                      <a:pt x="381" y="45"/>
                    </a:cubicBezTo>
                    <a:cubicBezTo>
                      <a:pt x="109" y="967"/>
                      <a:pt x="0" y="1935"/>
                      <a:pt x="66" y="2844"/>
                    </a:cubicBezTo>
                    <a:cubicBezTo>
                      <a:pt x="68" y="2877"/>
                      <a:pt x="96" y="2902"/>
                      <a:pt x="128" y="2902"/>
                    </a:cubicBezTo>
                    <a:cubicBezTo>
                      <a:pt x="129" y="2902"/>
                      <a:pt x="131" y="2902"/>
                      <a:pt x="132" y="2901"/>
                    </a:cubicBezTo>
                    <a:cubicBezTo>
                      <a:pt x="166" y="2899"/>
                      <a:pt x="192" y="2869"/>
                      <a:pt x="189" y="2835"/>
                    </a:cubicBezTo>
                    <a:cubicBezTo>
                      <a:pt x="124" y="1940"/>
                      <a:pt x="231" y="988"/>
                      <a:pt x="499" y="80"/>
                    </a:cubicBezTo>
                    <a:cubicBezTo>
                      <a:pt x="509" y="47"/>
                      <a:pt x="490" y="13"/>
                      <a:pt x="457" y="3"/>
                    </a:cubicBezTo>
                    <a:cubicBezTo>
                      <a:pt x="452" y="2"/>
                      <a:pt x="446" y="1"/>
                      <a:pt x="4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42"/>
              <p:cNvSpPr/>
              <p:nvPr/>
            </p:nvSpPr>
            <p:spPr>
              <a:xfrm>
                <a:off x="2023675" y="4886425"/>
                <a:ext cx="229850" cy="229850"/>
              </a:xfrm>
              <a:custGeom>
                <a:avLst/>
                <a:gdLst/>
                <a:ahLst/>
                <a:cxnLst/>
                <a:rect l="l" t="t" r="r" b="b"/>
                <a:pathLst>
                  <a:path w="9194" h="9194" extrusionOk="0">
                    <a:moveTo>
                      <a:pt x="4597" y="0"/>
                    </a:moveTo>
                    <a:cubicBezTo>
                      <a:pt x="3378" y="0"/>
                      <a:pt x="2209" y="484"/>
                      <a:pt x="1347" y="1346"/>
                    </a:cubicBezTo>
                    <a:cubicBezTo>
                      <a:pt x="484" y="2209"/>
                      <a:pt x="0" y="3378"/>
                      <a:pt x="0" y="4597"/>
                    </a:cubicBezTo>
                    <a:cubicBezTo>
                      <a:pt x="0" y="5816"/>
                      <a:pt x="484" y="6985"/>
                      <a:pt x="1347" y="7847"/>
                    </a:cubicBezTo>
                    <a:cubicBezTo>
                      <a:pt x="2209" y="8709"/>
                      <a:pt x="3378" y="9193"/>
                      <a:pt x="4597" y="9193"/>
                    </a:cubicBezTo>
                    <a:cubicBezTo>
                      <a:pt x="5816" y="9193"/>
                      <a:pt x="6985" y="8709"/>
                      <a:pt x="7848" y="7847"/>
                    </a:cubicBezTo>
                    <a:cubicBezTo>
                      <a:pt x="8709" y="6985"/>
                      <a:pt x="9193" y="5816"/>
                      <a:pt x="9193" y="4597"/>
                    </a:cubicBezTo>
                    <a:cubicBezTo>
                      <a:pt x="9193" y="3378"/>
                      <a:pt x="8709" y="2209"/>
                      <a:pt x="7848" y="1346"/>
                    </a:cubicBezTo>
                    <a:cubicBezTo>
                      <a:pt x="6985" y="484"/>
                      <a:pt x="5816" y="0"/>
                      <a:pt x="45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42"/>
              <p:cNvSpPr/>
              <p:nvPr/>
            </p:nvSpPr>
            <p:spPr>
              <a:xfrm>
                <a:off x="2006300" y="4884850"/>
                <a:ext cx="264650" cy="23300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9320" extrusionOk="0">
                    <a:moveTo>
                      <a:pt x="5294" y="123"/>
                    </a:moveTo>
                    <a:cubicBezTo>
                      <a:pt x="5898" y="123"/>
                      <a:pt x="6500" y="245"/>
                      <a:pt x="7072" y="489"/>
                    </a:cubicBezTo>
                    <a:cubicBezTo>
                      <a:pt x="9372" y="1470"/>
                      <a:pt x="10446" y="4139"/>
                      <a:pt x="9465" y="6439"/>
                    </a:cubicBezTo>
                    <a:cubicBezTo>
                      <a:pt x="8731" y="8161"/>
                      <a:pt x="7051" y="9195"/>
                      <a:pt x="5287" y="9195"/>
                    </a:cubicBezTo>
                    <a:cubicBezTo>
                      <a:pt x="4695" y="9195"/>
                      <a:pt x="4093" y="9079"/>
                      <a:pt x="3515" y="8832"/>
                    </a:cubicBezTo>
                    <a:cubicBezTo>
                      <a:pt x="1215" y="7852"/>
                      <a:pt x="141" y="5182"/>
                      <a:pt x="1121" y="2882"/>
                    </a:cubicBezTo>
                    <a:cubicBezTo>
                      <a:pt x="1597" y="1768"/>
                      <a:pt x="2478" y="906"/>
                      <a:pt x="3601" y="454"/>
                    </a:cubicBezTo>
                    <a:cubicBezTo>
                      <a:pt x="4148" y="233"/>
                      <a:pt x="4721" y="123"/>
                      <a:pt x="5294" y="123"/>
                    </a:cubicBezTo>
                    <a:close/>
                    <a:moveTo>
                      <a:pt x="5294" y="0"/>
                    </a:moveTo>
                    <a:cubicBezTo>
                      <a:pt x="4706" y="0"/>
                      <a:pt x="4117" y="113"/>
                      <a:pt x="3555" y="339"/>
                    </a:cubicBezTo>
                    <a:cubicBezTo>
                      <a:pt x="2400" y="803"/>
                      <a:pt x="1496" y="1689"/>
                      <a:pt x="1008" y="2834"/>
                    </a:cubicBezTo>
                    <a:cubicBezTo>
                      <a:pt x="1" y="5197"/>
                      <a:pt x="1104" y="7939"/>
                      <a:pt x="3466" y="8946"/>
                    </a:cubicBezTo>
                    <a:cubicBezTo>
                      <a:pt x="4061" y="9200"/>
                      <a:pt x="4679" y="9319"/>
                      <a:pt x="5288" y="9319"/>
                    </a:cubicBezTo>
                    <a:cubicBezTo>
                      <a:pt x="7099" y="9319"/>
                      <a:pt x="8824" y="8256"/>
                      <a:pt x="9579" y="6488"/>
                    </a:cubicBezTo>
                    <a:cubicBezTo>
                      <a:pt x="10586" y="4124"/>
                      <a:pt x="9483" y="1382"/>
                      <a:pt x="7120" y="375"/>
                    </a:cubicBezTo>
                    <a:cubicBezTo>
                      <a:pt x="6533" y="125"/>
                      <a:pt x="5914" y="0"/>
                      <a:pt x="52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2"/>
              <p:cNvSpPr/>
              <p:nvPr/>
            </p:nvSpPr>
            <p:spPr>
              <a:xfrm>
                <a:off x="2084950" y="4918725"/>
                <a:ext cx="51950" cy="65975"/>
              </a:xfrm>
              <a:custGeom>
                <a:avLst/>
                <a:gdLst/>
                <a:ahLst/>
                <a:cxnLst/>
                <a:rect l="l" t="t" r="r" b="b"/>
                <a:pathLst>
                  <a:path w="2078" h="2639" extrusionOk="0">
                    <a:moveTo>
                      <a:pt x="1393" y="0"/>
                    </a:moveTo>
                    <a:cubicBezTo>
                      <a:pt x="1012" y="0"/>
                      <a:pt x="558" y="403"/>
                      <a:pt x="302" y="1005"/>
                    </a:cubicBezTo>
                    <a:cubicBezTo>
                      <a:pt x="0" y="1713"/>
                      <a:pt x="86" y="2427"/>
                      <a:pt x="492" y="2600"/>
                    </a:cubicBezTo>
                    <a:cubicBezTo>
                      <a:pt x="553" y="2626"/>
                      <a:pt x="618" y="2638"/>
                      <a:pt x="685" y="2638"/>
                    </a:cubicBezTo>
                    <a:cubicBezTo>
                      <a:pt x="1065" y="2638"/>
                      <a:pt x="1519" y="2235"/>
                      <a:pt x="1776" y="1633"/>
                    </a:cubicBezTo>
                    <a:cubicBezTo>
                      <a:pt x="2078" y="926"/>
                      <a:pt x="1992" y="212"/>
                      <a:pt x="1585" y="39"/>
                    </a:cubicBezTo>
                    <a:cubicBezTo>
                      <a:pt x="1525" y="13"/>
                      <a:pt x="1460" y="0"/>
                      <a:pt x="13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42"/>
              <p:cNvSpPr/>
              <p:nvPr/>
            </p:nvSpPr>
            <p:spPr>
              <a:xfrm>
                <a:off x="2085775" y="4917175"/>
                <a:ext cx="50300" cy="69050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2762" extrusionOk="0">
                    <a:moveTo>
                      <a:pt x="1359" y="123"/>
                    </a:moveTo>
                    <a:cubicBezTo>
                      <a:pt x="1418" y="123"/>
                      <a:pt x="1475" y="135"/>
                      <a:pt x="1528" y="157"/>
                    </a:cubicBezTo>
                    <a:cubicBezTo>
                      <a:pt x="1703" y="232"/>
                      <a:pt x="1819" y="427"/>
                      <a:pt x="1852" y="705"/>
                    </a:cubicBezTo>
                    <a:cubicBezTo>
                      <a:pt x="1887" y="996"/>
                      <a:pt x="1828" y="1339"/>
                      <a:pt x="1687" y="1671"/>
                    </a:cubicBezTo>
                    <a:cubicBezTo>
                      <a:pt x="1440" y="2249"/>
                      <a:pt x="1009" y="2639"/>
                      <a:pt x="655" y="2639"/>
                    </a:cubicBezTo>
                    <a:cubicBezTo>
                      <a:pt x="596" y="2639"/>
                      <a:pt x="538" y="2628"/>
                      <a:pt x="484" y="2605"/>
                    </a:cubicBezTo>
                    <a:cubicBezTo>
                      <a:pt x="309" y="2531"/>
                      <a:pt x="193" y="2336"/>
                      <a:pt x="160" y="2057"/>
                    </a:cubicBezTo>
                    <a:cubicBezTo>
                      <a:pt x="125" y="1767"/>
                      <a:pt x="184" y="1424"/>
                      <a:pt x="325" y="1091"/>
                    </a:cubicBezTo>
                    <a:cubicBezTo>
                      <a:pt x="468" y="759"/>
                      <a:pt x="674" y="479"/>
                      <a:pt x="908" y="303"/>
                    </a:cubicBezTo>
                    <a:cubicBezTo>
                      <a:pt x="1065" y="184"/>
                      <a:pt x="1220" y="123"/>
                      <a:pt x="1359" y="123"/>
                    </a:cubicBezTo>
                    <a:close/>
                    <a:moveTo>
                      <a:pt x="1359" y="0"/>
                    </a:moveTo>
                    <a:cubicBezTo>
                      <a:pt x="1193" y="0"/>
                      <a:pt x="1012" y="69"/>
                      <a:pt x="833" y="204"/>
                    </a:cubicBezTo>
                    <a:cubicBezTo>
                      <a:pt x="582" y="393"/>
                      <a:pt x="361" y="691"/>
                      <a:pt x="212" y="1043"/>
                    </a:cubicBezTo>
                    <a:cubicBezTo>
                      <a:pt x="62" y="1395"/>
                      <a:pt x="0" y="1760"/>
                      <a:pt x="37" y="2072"/>
                    </a:cubicBezTo>
                    <a:cubicBezTo>
                      <a:pt x="76" y="2397"/>
                      <a:pt x="218" y="2626"/>
                      <a:pt x="436" y="2719"/>
                    </a:cubicBezTo>
                    <a:cubicBezTo>
                      <a:pt x="503" y="2748"/>
                      <a:pt x="574" y="2761"/>
                      <a:pt x="647" y="2761"/>
                    </a:cubicBezTo>
                    <a:cubicBezTo>
                      <a:pt x="1054" y="2761"/>
                      <a:pt x="1534" y="2344"/>
                      <a:pt x="1800" y="1720"/>
                    </a:cubicBezTo>
                    <a:cubicBezTo>
                      <a:pt x="1950" y="1368"/>
                      <a:pt x="2012" y="1002"/>
                      <a:pt x="1974" y="690"/>
                    </a:cubicBezTo>
                    <a:cubicBezTo>
                      <a:pt x="1935" y="366"/>
                      <a:pt x="1794" y="137"/>
                      <a:pt x="1576" y="44"/>
                    </a:cubicBezTo>
                    <a:cubicBezTo>
                      <a:pt x="1508" y="15"/>
                      <a:pt x="1435" y="0"/>
                      <a:pt x="13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42"/>
              <p:cNvSpPr/>
              <p:nvPr/>
            </p:nvSpPr>
            <p:spPr>
              <a:xfrm>
                <a:off x="2097075" y="4930700"/>
                <a:ext cx="27475" cy="4202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1681" extrusionOk="0">
                    <a:moveTo>
                      <a:pt x="834" y="1"/>
                    </a:moveTo>
                    <a:cubicBezTo>
                      <a:pt x="637" y="1"/>
                      <a:pt x="367" y="283"/>
                      <a:pt x="194" y="688"/>
                    </a:cubicBezTo>
                    <a:cubicBezTo>
                      <a:pt x="0" y="1143"/>
                      <a:pt x="4" y="1582"/>
                      <a:pt x="202" y="1666"/>
                    </a:cubicBezTo>
                    <a:cubicBezTo>
                      <a:pt x="224" y="1676"/>
                      <a:pt x="248" y="1680"/>
                      <a:pt x="273" y="1680"/>
                    </a:cubicBezTo>
                    <a:cubicBezTo>
                      <a:pt x="426" y="1680"/>
                      <a:pt x="624" y="1510"/>
                      <a:pt x="786" y="1245"/>
                    </a:cubicBezTo>
                    <a:lnTo>
                      <a:pt x="553" y="840"/>
                    </a:lnTo>
                    <a:lnTo>
                      <a:pt x="1005" y="726"/>
                    </a:lnTo>
                    <a:cubicBezTo>
                      <a:pt x="1098" y="376"/>
                      <a:pt x="1064" y="82"/>
                      <a:pt x="905" y="15"/>
                    </a:cubicBezTo>
                    <a:cubicBezTo>
                      <a:pt x="883" y="5"/>
                      <a:pt x="859" y="1"/>
                      <a:pt x="8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42"/>
              <p:cNvSpPr/>
              <p:nvPr/>
            </p:nvSpPr>
            <p:spPr>
              <a:xfrm>
                <a:off x="2141950" y="4943025"/>
                <a:ext cx="51975" cy="65975"/>
              </a:xfrm>
              <a:custGeom>
                <a:avLst/>
                <a:gdLst/>
                <a:ahLst/>
                <a:cxnLst/>
                <a:rect l="l" t="t" r="r" b="b"/>
                <a:pathLst>
                  <a:path w="2079" h="2639" extrusionOk="0">
                    <a:moveTo>
                      <a:pt x="1393" y="1"/>
                    </a:moveTo>
                    <a:cubicBezTo>
                      <a:pt x="1013" y="1"/>
                      <a:pt x="559" y="403"/>
                      <a:pt x="302" y="1006"/>
                    </a:cubicBezTo>
                    <a:cubicBezTo>
                      <a:pt x="1" y="1713"/>
                      <a:pt x="86" y="2427"/>
                      <a:pt x="493" y="2600"/>
                    </a:cubicBezTo>
                    <a:cubicBezTo>
                      <a:pt x="554" y="2626"/>
                      <a:pt x="618" y="2638"/>
                      <a:pt x="685" y="2638"/>
                    </a:cubicBezTo>
                    <a:cubicBezTo>
                      <a:pt x="1065" y="2638"/>
                      <a:pt x="1520" y="2236"/>
                      <a:pt x="1776" y="1633"/>
                    </a:cubicBezTo>
                    <a:cubicBezTo>
                      <a:pt x="2078" y="926"/>
                      <a:pt x="1993" y="212"/>
                      <a:pt x="1585" y="39"/>
                    </a:cubicBezTo>
                    <a:cubicBezTo>
                      <a:pt x="1524" y="13"/>
                      <a:pt x="1460" y="1"/>
                      <a:pt x="13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42"/>
              <p:cNvSpPr/>
              <p:nvPr/>
            </p:nvSpPr>
            <p:spPr>
              <a:xfrm>
                <a:off x="2142750" y="4941500"/>
                <a:ext cx="50350" cy="69050"/>
              </a:xfrm>
              <a:custGeom>
                <a:avLst/>
                <a:gdLst/>
                <a:ahLst/>
                <a:cxnLst/>
                <a:rect l="l" t="t" r="r" b="b"/>
                <a:pathLst>
                  <a:path w="2014" h="2762" extrusionOk="0">
                    <a:moveTo>
                      <a:pt x="1358" y="123"/>
                    </a:moveTo>
                    <a:cubicBezTo>
                      <a:pt x="1418" y="123"/>
                      <a:pt x="1476" y="133"/>
                      <a:pt x="1529" y="157"/>
                    </a:cubicBezTo>
                    <a:cubicBezTo>
                      <a:pt x="1705" y="231"/>
                      <a:pt x="1819" y="426"/>
                      <a:pt x="1853" y="705"/>
                    </a:cubicBezTo>
                    <a:cubicBezTo>
                      <a:pt x="1887" y="995"/>
                      <a:pt x="1829" y="1338"/>
                      <a:pt x="1687" y="1671"/>
                    </a:cubicBezTo>
                    <a:cubicBezTo>
                      <a:pt x="1546" y="2003"/>
                      <a:pt x="1338" y="2283"/>
                      <a:pt x="1105" y="2459"/>
                    </a:cubicBezTo>
                    <a:cubicBezTo>
                      <a:pt x="948" y="2577"/>
                      <a:pt x="792" y="2638"/>
                      <a:pt x="653" y="2638"/>
                    </a:cubicBezTo>
                    <a:cubicBezTo>
                      <a:pt x="594" y="2638"/>
                      <a:pt x="537" y="2627"/>
                      <a:pt x="485" y="2604"/>
                    </a:cubicBezTo>
                    <a:cubicBezTo>
                      <a:pt x="310" y="2530"/>
                      <a:pt x="194" y="2335"/>
                      <a:pt x="161" y="2057"/>
                    </a:cubicBezTo>
                    <a:cubicBezTo>
                      <a:pt x="127" y="1765"/>
                      <a:pt x="186" y="1423"/>
                      <a:pt x="327" y="1091"/>
                    </a:cubicBezTo>
                    <a:cubicBezTo>
                      <a:pt x="573" y="513"/>
                      <a:pt x="1004" y="123"/>
                      <a:pt x="1358" y="123"/>
                    </a:cubicBezTo>
                    <a:close/>
                    <a:moveTo>
                      <a:pt x="1366" y="1"/>
                    </a:moveTo>
                    <a:cubicBezTo>
                      <a:pt x="959" y="1"/>
                      <a:pt x="480" y="417"/>
                      <a:pt x="214" y="1042"/>
                    </a:cubicBezTo>
                    <a:cubicBezTo>
                      <a:pt x="64" y="1394"/>
                      <a:pt x="1" y="1759"/>
                      <a:pt x="39" y="2071"/>
                    </a:cubicBezTo>
                    <a:cubicBezTo>
                      <a:pt x="77" y="2395"/>
                      <a:pt x="219" y="2625"/>
                      <a:pt x="437" y="2718"/>
                    </a:cubicBezTo>
                    <a:cubicBezTo>
                      <a:pt x="506" y="2747"/>
                      <a:pt x="578" y="2761"/>
                      <a:pt x="654" y="2761"/>
                    </a:cubicBezTo>
                    <a:cubicBezTo>
                      <a:pt x="820" y="2761"/>
                      <a:pt x="1001" y="2692"/>
                      <a:pt x="1179" y="2558"/>
                    </a:cubicBezTo>
                    <a:cubicBezTo>
                      <a:pt x="1430" y="2368"/>
                      <a:pt x="1651" y="2071"/>
                      <a:pt x="1801" y="1719"/>
                    </a:cubicBezTo>
                    <a:cubicBezTo>
                      <a:pt x="1951" y="1367"/>
                      <a:pt x="2013" y="1002"/>
                      <a:pt x="1976" y="689"/>
                    </a:cubicBezTo>
                    <a:cubicBezTo>
                      <a:pt x="1937" y="365"/>
                      <a:pt x="1796" y="136"/>
                      <a:pt x="1578" y="43"/>
                    </a:cubicBezTo>
                    <a:cubicBezTo>
                      <a:pt x="1511" y="14"/>
                      <a:pt x="1439" y="1"/>
                      <a:pt x="13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42"/>
              <p:cNvSpPr/>
              <p:nvPr/>
            </p:nvSpPr>
            <p:spPr>
              <a:xfrm>
                <a:off x="2154075" y="4954975"/>
                <a:ext cx="2750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682" extrusionOk="0">
                    <a:moveTo>
                      <a:pt x="835" y="1"/>
                    </a:moveTo>
                    <a:cubicBezTo>
                      <a:pt x="639" y="1"/>
                      <a:pt x="367" y="284"/>
                      <a:pt x="195" y="689"/>
                    </a:cubicBezTo>
                    <a:cubicBezTo>
                      <a:pt x="1" y="1144"/>
                      <a:pt x="5" y="1584"/>
                      <a:pt x="201" y="1667"/>
                    </a:cubicBezTo>
                    <a:cubicBezTo>
                      <a:pt x="224" y="1677"/>
                      <a:pt x="248" y="1681"/>
                      <a:pt x="273" y="1681"/>
                    </a:cubicBezTo>
                    <a:cubicBezTo>
                      <a:pt x="426" y="1681"/>
                      <a:pt x="623" y="1511"/>
                      <a:pt x="785" y="1246"/>
                    </a:cubicBezTo>
                    <a:lnTo>
                      <a:pt x="553" y="842"/>
                    </a:lnTo>
                    <a:lnTo>
                      <a:pt x="1005" y="727"/>
                    </a:lnTo>
                    <a:cubicBezTo>
                      <a:pt x="1099" y="377"/>
                      <a:pt x="1064" y="83"/>
                      <a:pt x="906" y="15"/>
                    </a:cubicBezTo>
                    <a:cubicBezTo>
                      <a:pt x="884" y="6"/>
                      <a:pt x="860" y="1"/>
                      <a:pt x="8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lt2"/>
                  </a:solidFill>
                </a:endParaRPr>
              </a:p>
            </p:txBody>
          </p:sp>
          <p:sp>
            <p:nvSpPr>
              <p:cNvPr id="688" name="Google Shape;688;p42"/>
              <p:cNvSpPr/>
              <p:nvPr/>
            </p:nvSpPr>
            <p:spPr>
              <a:xfrm>
                <a:off x="2066550" y="5000150"/>
                <a:ext cx="93050" cy="55925"/>
              </a:xfrm>
              <a:custGeom>
                <a:avLst/>
                <a:gdLst/>
                <a:ahLst/>
                <a:cxnLst/>
                <a:rect l="l" t="t" r="r" b="b"/>
                <a:pathLst>
                  <a:path w="3722" h="2237" extrusionOk="0">
                    <a:moveTo>
                      <a:pt x="313" y="1"/>
                    </a:moveTo>
                    <a:cubicBezTo>
                      <a:pt x="211" y="1"/>
                      <a:pt x="138" y="40"/>
                      <a:pt x="97" y="135"/>
                    </a:cubicBezTo>
                    <a:cubicBezTo>
                      <a:pt x="0" y="361"/>
                      <a:pt x="121" y="849"/>
                      <a:pt x="435" y="1299"/>
                    </a:cubicBezTo>
                    <a:cubicBezTo>
                      <a:pt x="654" y="1610"/>
                      <a:pt x="967" y="1901"/>
                      <a:pt x="1366" y="2072"/>
                    </a:cubicBezTo>
                    <a:cubicBezTo>
                      <a:pt x="1641" y="2189"/>
                      <a:pt x="1928" y="2237"/>
                      <a:pt x="2202" y="2237"/>
                    </a:cubicBezTo>
                    <a:cubicBezTo>
                      <a:pt x="2479" y="2237"/>
                      <a:pt x="2743" y="2188"/>
                      <a:pt x="2968" y="2112"/>
                    </a:cubicBezTo>
                    <a:cubicBezTo>
                      <a:pt x="3316" y="1994"/>
                      <a:pt x="3572" y="1812"/>
                      <a:pt x="3642" y="1645"/>
                    </a:cubicBezTo>
                    <a:cubicBezTo>
                      <a:pt x="3722" y="1460"/>
                      <a:pt x="3558" y="1327"/>
                      <a:pt x="3253" y="1190"/>
                    </a:cubicBezTo>
                    <a:cubicBezTo>
                      <a:pt x="2933" y="1048"/>
                      <a:pt x="2460" y="902"/>
                      <a:pt x="1956" y="688"/>
                    </a:cubicBezTo>
                    <a:cubicBezTo>
                      <a:pt x="1475" y="483"/>
                      <a:pt x="1057" y="252"/>
                      <a:pt x="738" y="118"/>
                    </a:cubicBezTo>
                    <a:cubicBezTo>
                      <a:pt x="566" y="46"/>
                      <a:pt x="423" y="1"/>
                      <a:pt x="31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42"/>
              <p:cNvSpPr/>
              <p:nvPr/>
            </p:nvSpPr>
            <p:spPr>
              <a:xfrm>
                <a:off x="2064750" y="4998600"/>
                <a:ext cx="9705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2361" extrusionOk="0">
                    <a:moveTo>
                      <a:pt x="385" y="124"/>
                    </a:moveTo>
                    <a:cubicBezTo>
                      <a:pt x="469" y="124"/>
                      <a:pt x="595" y="156"/>
                      <a:pt x="786" y="237"/>
                    </a:cubicBezTo>
                    <a:cubicBezTo>
                      <a:pt x="931" y="298"/>
                      <a:pt x="1102" y="382"/>
                      <a:pt x="1283" y="470"/>
                    </a:cubicBezTo>
                    <a:cubicBezTo>
                      <a:pt x="1499" y="576"/>
                      <a:pt x="1742" y="696"/>
                      <a:pt x="2003" y="808"/>
                    </a:cubicBezTo>
                    <a:cubicBezTo>
                      <a:pt x="2269" y="920"/>
                      <a:pt x="2528" y="1015"/>
                      <a:pt x="2755" y="1098"/>
                    </a:cubicBezTo>
                    <a:cubicBezTo>
                      <a:pt x="2967" y="1176"/>
                      <a:pt x="3150" y="1242"/>
                      <a:pt x="3301" y="1309"/>
                    </a:cubicBezTo>
                    <a:cubicBezTo>
                      <a:pt x="3682" y="1479"/>
                      <a:pt x="3698" y="1590"/>
                      <a:pt x="3658" y="1684"/>
                    </a:cubicBezTo>
                    <a:cubicBezTo>
                      <a:pt x="3593" y="1838"/>
                      <a:pt x="3342" y="2007"/>
                      <a:pt x="3021" y="2115"/>
                    </a:cubicBezTo>
                    <a:cubicBezTo>
                      <a:pt x="2878" y="2163"/>
                      <a:pt x="2604" y="2238"/>
                      <a:pt x="2269" y="2238"/>
                    </a:cubicBezTo>
                    <a:cubicBezTo>
                      <a:pt x="2023" y="2238"/>
                      <a:pt x="1745" y="2198"/>
                      <a:pt x="1463" y="2078"/>
                    </a:cubicBezTo>
                    <a:cubicBezTo>
                      <a:pt x="1018" y="1888"/>
                      <a:pt x="725" y="1564"/>
                      <a:pt x="557" y="1326"/>
                    </a:cubicBezTo>
                    <a:cubicBezTo>
                      <a:pt x="246" y="879"/>
                      <a:pt x="144" y="413"/>
                      <a:pt x="226" y="221"/>
                    </a:cubicBezTo>
                    <a:cubicBezTo>
                      <a:pt x="251" y="163"/>
                      <a:pt x="293" y="124"/>
                      <a:pt x="385" y="124"/>
                    </a:cubicBezTo>
                    <a:close/>
                    <a:moveTo>
                      <a:pt x="383" y="0"/>
                    </a:moveTo>
                    <a:cubicBezTo>
                      <a:pt x="263" y="0"/>
                      <a:pt x="166" y="47"/>
                      <a:pt x="113" y="172"/>
                    </a:cubicBezTo>
                    <a:cubicBezTo>
                      <a:pt x="0" y="436"/>
                      <a:pt x="145" y="950"/>
                      <a:pt x="456" y="1396"/>
                    </a:cubicBezTo>
                    <a:cubicBezTo>
                      <a:pt x="633" y="1648"/>
                      <a:pt x="942" y="1990"/>
                      <a:pt x="1414" y="2190"/>
                    </a:cubicBezTo>
                    <a:cubicBezTo>
                      <a:pt x="1713" y="2318"/>
                      <a:pt x="2008" y="2361"/>
                      <a:pt x="2269" y="2361"/>
                    </a:cubicBezTo>
                    <a:cubicBezTo>
                      <a:pt x="2621" y="2361"/>
                      <a:pt x="2910" y="2282"/>
                      <a:pt x="3060" y="2232"/>
                    </a:cubicBezTo>
                    <a:cubicBezTo>
                      <a:pt x="3419" y="2111"/>
                      <a:pt x="3692" y="1920"/>
                      <a:pt x="3771" y="1732"/>
                    </a:cubicBezTo>
                    <a:cubicBezTo>
                      <a:pt x="3882" y="1474"/>
                      <a:pt x="3620" y="1316"/>
                      <a:pt x="3351" y="1197"/>
                    </a:cubicBezTo>
                    <a:cubicBezTo>
                      <a:pt x="3196" y="1128"/>
                      <a:pt x="3012" y="1060"/>
                      <a:pt x="2798" y="982"/>
                    </a:cubicBezTo>
                    <a:cubicBezTo>
                      <a:pt x="2571" y="899"/>
                      <a:pt x="2314" y="806"/>
                      <a:pt x="2052" y="693"/>
                    </a:cubicBezTo>
                    <a:cubicBezTo>
                      <a:pt x="1794" y="584"/>
                      <a:pt x="1551" y="464"/>
                      <a:pt x="1338" y="360"/>
                    </a:cubicBezTo>
                    <a:cubicBezTo>
                      <a:pt x="1155" y="270"/>
                      <a:pt x="983" y="185"/>
                      <a:pt x="834" y="123"/>
                    </a:cubicBezTo>
                    <a:cubicBezTo>
                      <a:pt x="673" y="56"/>
                      <a:pt x="514" y="0"/>
                      <a:pt x="3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42"/>
              <p:cNvSpPr/>
              <p:nvPr/>
            </p:nvSpPr>
            <p:spPr>
              <a:xfrm>
                <a:off x="2077400" y="5029425"/>
                <a:ext cx="63375" cy="26650"/>
              </a:xfrm>
              <a:custGeom>
                <a:avLst/>
                <a:gdLst/>
                <a:ahLst/>
                <a:cxnLst/>
                <a:rect l="l" t="t" r="r" b="b"/>
                <a:pathLst>
                  <a:path w="2535" h="1066" extrusionOk="0">
                    <a:moveTo>
                      <a:pt x="746" y="1"/>
                    </a:moveTo>
                    <a:cubicBezTo>
                      <a:pt x="492" y="1"/>
                      <a:pt x="239" y="44"/>
                      <a:pt x="1" y="128"/>
                    </a:cubicBezTo>
                    <a:cubicBezTo>
                      <a:pt x="220" y="439"/>
                      <a:pt x="533" y="730"/>
                      <a:pt x="932" y="901"/>
                    </a:cubicBezTo>
                    <a:cubicBezTo>
                      <a:pt x="1207" y="1018"/>
                      <a:pt x="1494" y="1066"/>
                      <a:pt x="1768" y="1066"/>
                    </a:cubicBezTo>
                    <a:cubicBezTo>
                      <a:pt x="2045" y="1066"/>
                      <a:pt x="2309" y="1017"/>
                      <a:pt x="2534" y="941"/>
                    </a:cubicBezTo>
                    <a:cubicBezTo>
                      <a:pt x="2269" y="560"/>
                      <a:pt x="1880" y="263"/>
                      <a:pt x="1439" y="113"/>
                    </a:cubicBezTo>
                    <a:cubicBezTo>
                      <a:pt x="1216" y="38"/>
                      <a:pt x="981" y="1"/>
                      <a:pt x="7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42"/>
              <p:cNvSpPr/>
              <p:nvPr/>
            </p:nvSpPr>
            <p:spPr>
              <a:xfrm>
                <a:off x="2075775" y="5027875"/>
                <a:ext cx="66625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2665" h="1190" extrusionOk="0">
                    <a:moveTo>
                      <a:pt x="810" y="124"/>
                    </a:moveTo>
                    <a:cubicBezTo>
                      <a:pt x="1039" y="124"/>
                      <a:pt x="1268" y="161"/>
                      <a:pt x="1485" y="234"/>
                    </a:cubicBezTo>
                    <a:cubicBezTo>
                      <a:pt x="1884" y="369"/>
                      <a:pt x="2241" y="629"/>
                      <a:pt x="2499" y="970"/>
                    </a:cubicBezTo>
                    <a:cubicBezTo>
                      <a:pt x="2346" y="1015"/>
                      <a:pt x="2109" y="1067"/>
                      <a:pt x="1829" y="1067"/>
                    </a:cubicBezTo>
                    <a:cubicBezTo>
                      <a:pt x="1583" y="1067"/>
                      <a:pt x="1304" y="1027"/>
                      <a:pt x="1022" y="906"/>
                    </a:cubicBezTo>
                    <a:cubicBezTo>
                      <a:pt x="618" y="735"/>
                      <a:pt x="339" y="451"/>
                      <a:pt x="166" y="222"/>
                    </a:cubicBezTo>
                    <a:cubicBezTo>
                      <a:pt x="376" y="157"/>
                      <a:pt x="593" y="124"/>
                      <a:pt x="810" y="124"/>
                    </a:cubicBezTo>
                    <a:close/>
                    <a:moveTo>
                      <a:pt x="809" y="0"/>
                    </a:moveTo>
                    <a:cubicBezTo>
                      <a:pt x="551" y="0"/>
                      <a:pt x="292" y="44"/>
                      <a:pt x="45" y="131"/>
                    </a:cubicBezTo>
                    <a:cubicBezTo>
                      <a:pt x="27" y="138"/>
                      <a:pt x="13" y="153"/>
                      <a:pt x="7" y="171"/>
                    </a:cubicBezTo>
                    <a:cubicBezTo>
                      <a:pt x="1" y="189"/>
                      <a:pt x="4" y="209"/>
                      <a:pt x="15" y="225"/>
                    </a:cubicBezTo>
                    <a:cubicBezTo>
                      <a:pt x="192" y="477"/>
                      <a:pt x="501" y="819"/>
                      <a:pt x="973" y="1019"/>
                    </a:cubicBezTo>
                    <a:cubicBezTo>
                      <a:pt x="1272" y="1147"/>
                      <a:pt x="1567" y="1190"/>
                      <a:pt x="1828" y="1190"/>
                    </a:cubicBezTo>
                    <a:cubicBezTo>
                      <a:pt x="2180" y="1190"/>
                      <a:pt x="2469" y="1111"/>
                      <a:pt x="2619" y="1061"/>
                    </a:cubicBezTo>
                    <a:cubicBezTo>
                      <a:pt x="2638" y="1055"/>
                      <a:pt x="2652" y="1040"/>
                      <a:pt x="2658" y="1022"/>
                    </a:cubicBezTo>
                    <a:cubicBezTo>
                      <a:pt x="2664" y="1003"/>
                      <a:pt x="2661" y="983"/>
                      <a:pt x="2650" y="967"/>
                    </a:cubicBezTo>
                    <a:cubicBezTo>
                      <a:pt x="2374" y="572"/>
                      <a:pt x="1975" y="269"/>
                      <a:pt x="1525" y="118"/>
                    </a:cubicBezTo>
                    <a:cubicBezTo>
                      <a:pt x="1295" y="39"/>
                      <a:pt x="1053" y="0"/>
                      <a:pt x="8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42"/>
              <p:cNvSpPr/>
              <p:nvPr/>
            </p:nvSpPr>
            <p:spPr>
              <a:xfrm>
                <a:off x="2084800" y="5003100"/>
                <a:ext cx="63100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1281" extrusionOk="0">
                    <a:moveTo>
                      <a:pt x="7" y="0"/>
                    </a:moveTo>
                    <a:cubicBezTo>
                      <a:pt x="0" y="119"/>
                      <a:pt x="10" y="236"/>
                      <a:pt x="36" y="352"/>
                    </a:cubicBezTo>
                    <a:cubicBezTo>
                      <a:pt x="702" y="794"/>
                      <a:pt x="1456" y="1118"/>
                      <a:pt x="2238" y="1281"/>
                    </a:cubicBezTo>
                    <a:cubicBezTo>
                      <a:pt x="2333" y="1216"/>
                      <a:pt x="2431" y="1147"/>
                      <a:pt x="2523" y="1072"/>
                    </a:cubicBezTo>
                    <a:cubicBezTo>
                      <a:pt x="2203" y="930"/>
                      <a:pt x="1730" y="784"/>
                      <a:pt x="1226" y="570"/>
                    </a:cubicBezTo>
                    <a:cubicBezTo>
                      <a:pt x="744" y="365"/>
                      <a:pt x="327" y="134"/>
                      <a:pt x="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42"/>
              <p:cNvSpPr/>
              <p:nvPr/>
            </p:nvSpPr>
            <p:spPr>
              <a:xfrm>
                <a:off x="2083250" y="5001550"/>
                <a:ext cx="66250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1405" extrusionOk="0">
                    <a:moveTo>
                      <a:pt x="129" y="155"/>
                    </a:moveTo>
                    <a:lnTo>
                      <a:pt x="129" y="155"/>
                    </a:lnTo>
                    <a:cubicBezTo>
                      <a:pt x="255" y="212"/>
                      <a:pt x="395" y="280"/>
                      <a:pt x="543" y="352"/>
                    </a:cubicBezTo>
                    <a:cubicBezTo>
                      <a:pt x="759" y="458"/>
                      <a:pt x="1002" y="578"/>
                      <a:pt x="1264" y="689"/>
                    </a:cubicBezTo>
                    <a:cubicBezTo>
                      <a:pt x="1529" y="802"/>
                      <a:pt x="1788" y="896"/>
                      <a:pt x="2016" y="980"/>
                    </a:cubicBezTo>
                    <a:cubicBezTo>
                      <a:pt x="2184" y="1042"/>
                      <a:pt x="2334" y="1096"/>
                      <a:pt x="2465" y="1150"/>
                    </a:cubicBezTo>
                    <a:cubicBezTo>
                      <a:pt x="2405" y="1195"/>
                      <a:pt x="2344" y="1239"/>
                      <a:pt x="2287" y="1278"/>
                    </a:cubicBezTo>
                    <a:cubicBezTo>
                      <a:pt x="1545" y="1119"/>
                      <a:pt x="808" y="807"/>
                      <a:pt x="153" y="377"/>
                    </a:cubicBezTo>
                    <a:cubicBezTo>
                      <a:pt x="138" y="302"/>
                      <a:pt x="130" y="228"/>
                      <a:pt x="129" y="155"/>
                    </a:cubicBezTo>
                    <a:close/>
                    <a:moveTo>
                      <a:pt x="70" y="0"/>
                    </a:moveTo>
                    <a:cubicBezTo>
                      <a:pt x="58" y="0"/>
                      <a:pt x="47" y="3"/>
                      <a:pt x="37" y="10"/>
                    </a:cubicBezTo>
                    <a:cubicBezTo>
                      <a:pt x="21" y="20"/>
                      <a:pt x="9" y="38"/>
                      <a:pt x="8" y="58"/>
                    </a:cubicBezTo>
                    <a:cubicBezTo>
                      <a:pt x="0" y="178"/>
                      <a:pt x="10" y="303"/>
                      <a:pt x="37" y="427"/>
                    </a:cubicBezTo>
                    <a:cubicBezTo>
                      <a:pt x="41" y="443"/>
                      <a:pt x="51" y="456"/>
                      <a:pt x="64" y="466"/>
                    </a:cubicBezTo>
                    <a:cubicBezTo>
                      <a:pt x="744" y="918"/>
                      <a:pt x="1514" y="1242"/>
                      <a:pt x="2288" y="1404"/>
                    </a:cubicBezTo>
                    <a:cubicBezTo>
                      <a:pt x="2292" y="1405"/>
                      <a:pt x="2296" y="1405"/>
                      <a:pt x="2300" y="1405"/>
                    </a:cubicBezTo>
                    <a:cubicBezTo>
                      <a:pt x="2313" y="1405"/>
                      <a:pt x="2325" y="1402"/>
                      <a:pt x="2336" y="1394"/>
                    </a:cubicBezTo>
                    <a:cubicBezTo>
                      <a:pt x="2424" y="1334"/>
                      <a:pt x="2529" y="1260"/>
                      <a:pt x="2624" y="1183"/>
                    </a:cubicBezTo>
                    <a:cubicBezTo>
                      <a:pt x="2641" y="1169"/>
                      <a:pt x="2649" y="1148"/>
                      <a:pt x="2647" y="1127"/>
                    </a:cubicBezTo>
                    <a:cubicBezTo>
                      <a:pt x="2644" y="1105"/>
                      <a:pt x="2631" y="1087"/>
                      <a:pt x="2611" y="1079"/>
                    </a:cubicBezTo>
                    <a:cubicBezTo>
                      <a:pt x="2456" y="1010"/>
                      <a:pt x="2272" y="942"/>
                      <a:pt x="2058" y="864"/>
                    </a:cubicBezTo>
                    <a:cubicBezTo>
                      <a:pt x="1831" y="780"/>
                      <a:pt x="1574" y="686"/>
                      <a:pt x="1313" y="575"/>
                    </a:cubicBezTo>
                    <a:cubicBezTo>
                      <a:pt x="1054" y="466"/>
                      <a:pt x="811" y="346"/>
                      <a:pt x="598" y="242"/>
                    </a:cubicBezTo>
                    <a:cubicBezTo>
                      <a:pt x="415" y="152"/>
                      <a:pt x="243" y="67"/>
                      <a:pt x="94" y="5"/>
                    </a:cubicBezTo>
                    <a:cubicBezTo>
                      <a:pt x="86" y="2"/>
                      <a:pt x="78" y="0"/>
                      <a:pt x="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42"/>
              <p:cNvSpPr/>
              <p:nvPr/>
            </p:nvSpPr>
            <p:spPr>
              <a:xfrm>
                <a:off x="2160925" y="5024100"/>
                <a:ext cx="168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1087" extrusionOk="0">
                    <a:moveTo>
                      <a:pt x="66" y="1"/>
                    </a:moveTo>
                    <a:cubicBezTo>
                      <a:pt x="37" y="1"/>
                      <a:pt x="13" y="21"/>
                      <a:pt x="7" y="50"/>
                    </a:cubicBezTo>
                    <a:cubicBezTo>
                      <a:pt x="0" y="84"/>
                      <a:pt x="22" y="116"/>
                      <a:pt x="55" y="123"/>
                    </a:cubicBezTo>
                    <a:cubicBezTo>
                      <a:pt x="261" y="164"/>
                      <a:pt x="433" y="313"/>
                      <a:pt x="482" y="493"/>
                    </a:cubicBezTo>
                    <a:cubicBezTo>
                      <a:pt x="536" y="684"/>
                      <a:pt x="437" y="902"/>
                      <a:pt x="267" y="968"/>
                    </a:cubicBezTo>
                    <a:cubicBezTo>
                      <a:pt x="235" y="981"/>
                      <a:pt x="219" y="1016"/>
                      <a:pt x="232" y="1048"/>
                    </a:cubicBezTo>
                    <a:cubicBezTo>
                      <a:pt x="241" y="1072"/>
                      <a:pt x="265" y="1087"/>
                      <a:pt x="289" y="1087"/>
                    </a:cubicBezTo>
                    <a:cubicBezTo>
                      <a:pt x="297" y="1087"/>
                      <a:pt x="304" y="1086"/>
                      <a:pt x="311" y="1083"/>
                    </a:cubicBezTo>
                    <a:cubicBezTo>
                      <a:pt x="539" y="995"/>
                      <a:pt x="671" y="710"/>
                      <a:pt x="602" y="459"/>
                    </a:cubicBezTo>
                    <a:cubicBezTo>
                      <a:pt x="539" y="237"/>
                      <a:pt x="330" y="53"/>
                      <a:pt x="80" y="2"/>
                    </a:cubicBezTo>
                    <a:cubicBezTo>
                      <a:pt x="75" y="1"/>
                      <a:pt x="70" y="1"/>
                      <a:pt x="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42"/>
              <p:cNvSpPr/>
              <p:nvPr/>
            </p:nvSpPr>
            <p:spPr>
              <a:xfrm>
                <a:off x="2051025" y="4984275"/>
                <a:ext cx="26750" cy="18675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747" extrusionOk="0">
                    <a:moveTo>
                      <a:pt x="627" y="0"/>
                    </a:moveTo>
                    <a:cubicBezTo>
                      <a:pt x="527" y="0"/>
                      <a:pt x="428" y="23"/>
                      <a:pt x="343" y="69"/>
                    </a:cubicBezTo>
                    <a:cubicBezTo>
                      <a:pt x="114" y="191"/>
                      <a:pt x="0" y="485"/>
                      <a:pt x="94" y="710"/>
                    </a:cubicBezTo>
                    <a:cubicBezTo>
                      <a:pt x="104" y="734"/>
                      <a:pt x="127" y="747"/>
                      <a:pt x="151" y="747"/>
                    </a:cubicBezTo>
                    <a:cubicBezTo>
                      <a:pt x="159" y="747"/>
                      <a:pt x="167" y="746"/>
                      <a:pt x="175" y="743"/>
                    </a:cubicBezTo>
                    <a:cubicBezTo>
                      <a:pt x="207" y="729"/>
                      <a:pt x="221" y="693"/>
                      <a:pt x="209" y="662"/>
                    </a:cubicBezTo>
                    <a:cubicBezTo>
                      <a:pt x="137" y="493"/>
                      <a:pt x="226" y="271"/>
                      <a:pt x="402" y="177"/>
                    </a:cubicBezTo>
                    <a:cubicBezTo>
                      <a:pt x="469" y="141"/>
                      <a:pt x="547" y="123"/>
                      <a:pt x="628" y="123"/>
                    </a:cubicBezTo>
                    <a:cubicBezTo>
                      <a:pt x="743" y="123"/>
                      <a:pt x="863" y="160"/>
                      <a:pt x="964" y="230"/>
                    </a:cubicBezTo>
                    <a:cubicBezTo>
                      <a:pt x="975" y="237"/>
                      <a:pt x="987" y="240"/>
                      <a:pt x="999" y="240"/>
                    </a:cubicBezTo>
                    <a:cubicBezTo>
                      <a:pt x="1019" y="240"/>
                      <a:pt x="1039" y="231"/>
                      <a:pt x="1051" y="213"/>
                    </a:cubicBezTo>
                    <a:cubicBezTo>
                      <a:pt x="1069" y="186"/>
                      <a:pt x="1063" y="147"/>
                      <a:pt x="1034" y="128"/>
                    </a:cubicBezTo>
                    <a:cubicBezTo>
                      <a:pt x="912" y="44"/>
                      <a:pt x="768" y="0"/>
                      <a:pt x="6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2"/>
              <p:cNvSpPr/>
              <p:nvPr/>
            </p:nvSpPr>
            <p:spPr>
              <a:xfrm>
                <a:off x="2128650" y="4799750"/>
                <a:ext cx="157275" cy="81150"/>
              </a:xfrm>
              <a:custGeom>
                <a:avLst/>
                <a:gdLst/>
                <a:ahLst/>
                <a:cxnLst/>
                <a:rect l="l" t="t" r="r" b="b"/>
                <a:pathLst>
                  <a:path w="6291" h="3246" extrusionOk="0">
                    <a:moveTo>
                      <a:pt x="1574" y="511"/>
                    </a:moveTo>
                    <a:cubicBezTo>
                      <a:pt x="2029" y="511"/>
                      <a:pt x="2707" y="673"/>
                      <a:pt x="3422" y="977"/>
                    </a:cubicBezTo>
                    <a:cubicBezTo>
                      <a:pt x="4594" y="1478"/>
                      <a:pt x="5423" y="2172"/>
                      <a:pt x="5271" y="2528"/>
                    </a:cubicBezTo>
                    <a:cubicBezTo>
                      <a:pt x="5211" y="2668"/>
                      <a:pt x="5009" y="2736"/>
                      <a:pt x="4716" y="2736"/>
                    </a:cubicBezTo>
                    <a:cubicBezTo>
                      <a:pt x="4260" y="2736"/>
                      <a:pt x="3583" y="2574"/>
                      <a:pt x="2870" y="2269"/>
                    </a:cubicBezTo>
                    <a:cubicBezTo>
                      <a:pt x="1697" y="1769"/>
                      <a:pt x="868" y="1074"/>
                      <a:pt x="1021" y="717"/>
                    </a:cubicBezTo>
                    <a:cubicBezTo>
                      <a:pt x="1080" y="578"/>
                      <a:pt x="1281" y="511"/>
                      <a:pt x="1574" y="511"/>
                    </a:cubicBezTo>
                    <a:close/>
                    <a:moveTo>
                      <a:pt x="1228" y="0"/>
                    </a:moveTo>
                    <a:cubicBezTo>
                      <a:pt x="719" y="0"/>
                      <a:pt x="358" y="127"/>
                      <a:pt x="248" y="387"/>
                    </a:cubicBezTo>
                    <a:cubicBezTo>
                      <a:pt x="0" y="969"/>
                      <a:pt x="1096" y="1992"/>
                      <a:pt x="2698" y="2675"/>
                    </a:cubicBezTo>
                    <a:cubicBezTo>
                      <a:pt x="3582" y="3052"/>
                      <a:pt x="4434" y="3245"/>
                      <a:pt x="5062" y="3245"/>
                    </a:cubicBezTo>
                    <a:cubicBezTo>
                      <a:pt x="5571" y="3245"/>
                      <a:pt x="5933" y="3118"/>
                      <a:pt x="6044" y="2858"/>
                    </a:cubicBezTo>
                    <a:cubicBezTo>
                      <a:pt x="6290" y="2278"/>
                      <a:pt x="5194" y="1254"/>
                      <a:pt x="3595" y="572"/>
                    </a:cubicBezTo>
                    <a:cubicBezTo>
                      <a:pt x="2710" y="194"/>
                      <a:pt x="1856" y="0"/>
                      <a:pt x="12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2"/>
              <p:cNvSpPr/>
              <p:nvPr/>
            </p:nvSpPr>
            <p:spPr>
              <a:xfrm>
                <a:off x="2130150" y="4798200"/>
                <a:ext cx="154275" cy="84275"/>
              </a:xfrm>
              <a:custGeom>
                <a:avLst/>
                <a:gdLst/>
                <a:ahLst/>
                <a:cxnLst/>
                <a:rect l="l" t="t" r="r" b="b"/>
                <a:pathLst>
                  <a:path w="6171" h="3371" extrusionOk="0">
                    <a:moveTo>
                      <a:pt x="1517" y="634"/>
                    </a:moveTo>
                    <a:cubicBezTo>
                      <a:pt x="1595" y="634"/>
                      <a:pt x="1680" y="639"/>
                      <a:pt x="1771" y="649"/>
                    </a:cubicBezTo>
                    <a:cubicBezTo>
                      <a:pt x="2219" y="699"/>
                      <a:pt x="2775" y="857"/>
                      <a:pt x="3337" y="1097"/>
                    </a:cubicBezTo>
                    <a:cubicBezTo>
                      <a:pt x="3899" y="1336"/>
                      <a:pt x="4398" y="1627"/>
                      <a:pt x="4743" y="1916"/>
                    </a:cubicBezTo>
                    <a:cubicBezTo>
                      <a:pt x="5060" y="2183"/>
                      <a:pt x="5214" y="2426"/>
                      <a:pt x="5154" y="2567"/>
                    </a:cubicBezTo>
                    <a:cubicBezTo>
                      <a:pt x="5108" y="2675"/>
                      <a:pt x="4930" y="2734"/>
                      <a:pt x="4657" y="2734"/>
                    </a:cubicBezTo>
                    <a:cubicBezTo>
                      <a:pt x="4232" y="2734"/>
                      <a:pt x="3577" y="2591"/>
                      <a:pt x="2835" y="2275"/>
                    </a:cubicBezTo>
                    <a:cubicBezTo>
                      <a:pt x="2273" y="2035"/>
                      <a:pt x="1773" y="1744"/>
                      <a:pt x="1428" y="1454"/>
                    </a:cubicBezTo>
                    <a:cubicBezTo>
                      <a:pt x="1111" y="1188"/>
                      <a:pt x="957" y="944"/>
                      <a:pt x="1018" y="803"/>
                    </a:cubicBezTo>
                    <a:cubicBezTo>
                      <a:pt x="1064" y="694"/>
                      <a:pt x="1245" y="634"/>
                      <a:pt x="1517" y="634"/>
                    </a:cubicBezTo>
                    <a:close/>
                    <a:moveTo>
                      <a:pt x="1509" y="510"/>
                    </a:moveTo>
                    <a:cubicBezTo>
                      <a:pt x="1180" y="510"/>
                      <a:pt x="972" y="593"/>
                      <a:pt x="903" y="754"/>
                    </a:cubicBezTo>
                    <a:cubicBezTo>
                      <a:pt x="818" y="958"/>
                      <a:pt x="971" y="1232"/>
                      <a:pt x="1349" y="1549"/>
                    </a:cubicBezTo>
                    <a:cubicBezTo>
                      <a:pt x="1703" y="1846"/>
                      <a:pt x="2213" y="2145"/>
                      <a:pt x="2787" y="2388"/>
                    </a:cubicBezTo>
                    <a:cubicBezTo>
                      <a:pt x="3446" y="2670"/>
                      <a:pt x="4162" y="2858"/>
                      <a:pt x="4660" y="2858"/>
                    </a:cubicBezTo>
                    <a:cubicBezTo>
                      <a:pt x="4970" y="2858"/>
                      <a:pt x="5195" y="2784"/>
                      <a:pt x="5268" y="2615"/>
                    </a:cubicBezTo>
                    <a:cubicBezTo>
                      <a:pt x="5353" y="2413"/>
                      <a:pt x="5199" y="2138"/>
                      <a:pt x="4822" y="1821"/>
                    </a:cubicBezTo>
                    <a:cubicBezTo>
                      <a:pt x="4468" y="1525"/>
                      <a:pt x="3958" y="1227"/>
                      <a:pt x="3385" y="982"/>
                    </a:cubicBezTo>
                    <a:cubicBezTo>
                      <a:pt x="2812" y="739"/>
                      <a:pt x="2244" y="577"/>
                      <a:pt x="1785" y="526"/>
                    </a:cubicBezTo>
                    <a:cubicBezTo>
                      <a:pt x="1685" y="515"/>
                      <a:pt x="1593" y="510"/>
                      <a:pt x="1509" y="510"/>
                    </a:cubicBezTo>
                    <a:close/>
                    <a:moveTo>
                      <a:pt x="1171" y="125"/>
                    </a:moveTo>
                    <a:cubicBezTo>
                      <a:pt x="1228" y="125"/>
                      <a:pt x="1288" y="126"/>
                      <a:pt x="1350" y="129"/>
                    </a:cubicBezTo>
                    <a:cubicBezTo>
                      <a:pt x="1976" y="164"/>
                      <a:pt x="2742" y="363"/>
                      <a:pt x="3510" y="690"/>
                    </a:cubicBezTo>
                    <a:cubicBezTo>
                      <a:pt x="4278" y="1018"/>
                      <a:pt x="4952" y="1432"/>
                      <a:pt x="5410" y="1860"/>
                    </a:cubicBezTo>
                    <a:cubicBezTo>
                      <a:pt x="5846" y="2267"/>
                      <a:pt x="6033" y="2645"/>
                      <a:pt x="5927" y="2896"/>
                    </a:cubicBezTo>
                    <a:cubicBezTo>
                      <a:pt x="5827" y="3130"/>
                      <a:pt x="5488" y="3244"/>
                      <a:pt x="5010" y="3244"/>
                    </a:cubicBezTo>
                    <a:cubicBezTo>
                      <a:pt x="4389" y="3244"/>
                      <a:pt x="3532" y="3051"/>
                      <a:pt x="2662" y="2680"/>
                    </a:cubicBezTo>
                    <a:cubicBezTo>
                      <a:pt x="1894" y="2352"/>
                      <a:pt x="1219" y="1937"/>
                      <a:pt x="761" y="1510"/>
                    </a:cubicBezTo>
                    <a:cubicBezTo>
                      <a:pt x="325" y="1103"/>
                      <a:pt x="138" y="726"/>
                      <a:pt x="245" y="474"/>
                    </a:cubicBezTo>
                    <a:cubicBezTo>
                      <a:pt x="341" y="249"/>
                      <a:pt x="674" y="125"/>
                      <a:pt x="1171" y="125"/>
                    </a:cubicBezTo>
                    <a:close/>
                    <a:moveTo>
                      <a:pt x="1168" y="1"/>
                    </a:moveTo>
                    <a:cubicBezTo>
                      <a:pt x="614" y="1"/>
                      <a:pt x="249" y="149"/>
                      <a:pt x="131" y="425"/>
                    </a:cubicBezTo>
                    <a:cubicBezTo>
                      <a:pt x="0" y="732"/>
                      <a:pt x="194" y="1150"/>
                      <a:pt x="677" y="1601"/>
                    </a:cubicBezTo>
                    <a:cubicBezTo>
                      <a:pt x="1145" y="2036"/>
                      <a:pt x="1833" y="2460"/>
                      <a:pt x="2613" y="2794"/>
                    </a:cubicBezTo>
                    <a:cubicBezTo>
                      <a:pt x="3510" y="3175"/>
                      <a:pt x="4362" y="3371"/>
                      <a:pt x="4996" y="3371"/>
                    </a:cubicBezTo>
                    <a:cubicBezTo>
                      <a:pt x="5535" y="3369"/>
                      <a:pt x="5919" y="3229"/>
                      <a:pt x="6041" y="2944"/>
                    </a:cubicBezTo>
                    <a:cubicBezTo>
                      <a:pt x="6171" y="2638"/>
                      <a:pt x="5977" y="2221"/>
                      <a:pt x="5494" y="1770"/>
                    </a:cubicBezTo>
                    <a:cubicBezTo>
                      <a:pt x="5026" y="1333"/>
                      <a:pt x="4339" y="909"/>
                      <a:pt x="3559" y="577"/>
                    </a:cubicBezTo>
                    <a:cubicBezTo>
                      <a:pt x="2778" y="244"/>
                      <a:pt x="1996" y="41"/>
                      <a:pt x="1356" y="6"/>
                    </a:cubicBezTo>
                    <a:cubicBezTo>
                      <a:pt x="1291" y="3"/>
                      <a:pt x="1229" y="1"/>
                      <a:pt x="1168" y="1"/>
                    </a:cubicBezTo>
                    <a:close/>
                  </a:path>
                </a:pathLst>
              </a:custGeom>
              <a:solidFill>
                <a:srgbClr val="1721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42"/>
              <p:cNvSpPr/>
              <p:nvPr/>
            </p:nvSpPr>
            <p:spPr>
              <a:xfrm>
                <a:off x="2228775" y="4943000"/>
                <a:ext cx="169725" cy="183575"/>
              </a:xfrm>
              <a:custGeom>
                <a:avLst/>
                <a:gdLst/>
                <a:ahLst/>
                <a:cxnLst/>
                <a:rect l="l" t="t" r="r" b="b"/>
                <a:pathLst>
                  <a:path w="6789" h="7343" extrusionOk="0">
                    <a:moveTo>
                      <a:pt x="4685" y="1"/>
                    </a:moveTo>
                    <a:cubicBezTo>
                      <a:pt x="4366" y="1"/>
                      <a:pt x="4041" y="63"/>
                      <a:pt x="3737" y="163"/>
                    </a:cubicBezTo>
                    <a:cubicBezTo>
                      <a:pt x="3142" y="358"/>
                      <a:pt x="2600" y="684"/>
                      <a:pt x="2035" y="951"/>
                    </a:cubicBezTo>
                    <a:cubicBezTo>
                      <a:pt x="1529" y="1190"/>
                      <a:pt x="982" y="1385"/>
                      <a:pt x="427" y="1385"/>
                    </a:cubicBezTo>
                    <a:cubicBezTo>
                      <a:pt x="361" y="1385"/>
                      <a:pt x="294" y="1382"/>
                      <a:pt x="228" y="1376"/>
                    </a:cubicBezTo>
                    <a:cubicBezTo>
                      <a:pt x="50" y="2077"/>
                      <a:pt x="1" y="2850"/>
                      <a:pt x="51" y="3571"/>
                    </a:cubicBezTo>
                    <a:cubicBezTo>
                      <a:pt x="71" y="3847"/>
                      <a:pt x="225" y="4109"/>
                      <a:pt x="456" y="4260"/>
                    </a:cubicBezTo>
                    <a:cubicBezTo>
                      <a:pt x="599" y="4354"/>
                      <a:pt x="777" y="4401"/>
                      <a:pt x="953" y="4401"/>
                    </a:cubicBezTo>
                    <a:cubicBezTo>
                      <a:pt x="1059" y="4401"/>
                      <a:pt x="1165" y="4384"/>
                      <a:pt x="1263" y="4349"/>
                    </a:cubicBezTo>
                    <a:lnTo>
                      <a:pt x="1263" y="4349"/>
                    </a:lnTo>
                    <a:cubicBezTo>
                      <a:pt x="1103" y="4604"/>
                      <a:pt x="1111" y="4955"/>
                      <a:pt x="1283" y="5202"/>
                    </a:cubicBezTo>
                    <a:cubicBezTo>
                      <a:pt x="1425" y="5405"/>
                      <a:pt x="1684" y="5518"/>
                      <a:pt x="1935" y="5518"/>
                    </a:cubicBezTo>
                    <a:cubicBezTo>
                      <a:pt x="1990" y="5518"/>
                      <a:pt x="2045" y="5513"/>
                      <a:pt x="2099" y="5501"/>
                    </a:cubicBezTo>
                    <a:lnTo>
                      <a:pt x="2099" y="5501"/>
                    </a:lnTo>
                    <a:cubicBezTo>
                      <a:pt x="1957" y="5836"/>
                      <a:pt x="2052" y="6256"/>
                      <a:pt x="2325" y="6496"/>
                    </a:cubicBezTo>
                    <a:cubicBezTo>
                      <a:pt x="2486" y="6639"/>
                      <a:pt x="2698" y="6714"/>
                      <a:pt x="2908" y="6714"/>
                    </a:cubicBezTo>
                    <a:cubicBezTo>
                      <a:pt x="3053" y="6714"/>
                      <a:pt x="3197" y="6679"/>
                      <a:pt x="3325" y="6604"/>
                    </a:cubicBezTo>
                    <a:lnTo>
                      <a:pt x="3325" y="6604"/>
                    </a:lnTo>
                    <a:cubicBezTo>
                      <a:pt x="3210" y="6972"/>
                      <a:pt x="3602" y="7342"/>
                      <a:pt x="3987" y="7342"/>
                    </a:cubicBezTo>
                    <a:cubicBezTo>
                      <a:pt x="3988" y="7342"/>
                      <a:pt x="3989" y="7342"/>
                      <a:pt x="3990" y="7342"/>
                    </a:cubicBezTo>
                    <a:cubicBezTo>
                      <a:pt x="4376" y="7340"/>
                      <a:pt x="4713" y="7085"/>
                      <a:pt x="4982" y="6810"/>
                    </a:cubicBezTo>
                    <a:cubicBezTo>
                      <a:pt x="5802" y="5971"/>
                      <a:pt x="6276" y="4847"/>
                      <a:pt x="6544" y="3705"/>
                    </a:cubicBezTo>
                    <a:cubicBezTo>
                      <a:pt x="6695" y="3066"/>
                      <a:pt x="6788" y="2397"/>
                      <a:pt x="6660" y="1753"/>
                    </a:cubicBezTo>
                    <a:cubicBezTo>
                      <a:pt x="6533" y="1108"/>
                      <a:pt x="6156" y="487"/>
                      <a:pt x="5568" y="195"/>
                    </a:cubicBezTo>
                    <a:cubicBezTo>
                      <a:pt x="5294" y="58"/>
                      <a:pt x="4992" y="1"/>
                      <a:pt x="4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42"/>
              <p:cNvSpPr/>
              <p:nvPr/>
            </p:nvSpPr>
            <p:spPr>
              <a:xfrm>
                <a:off x="2227150" y="4941475"/>
                <a:ext cx="172425" cy="186625"/>
              </a:xfrm>
              <a:custGeom>
                <a:avLst/>
                <a:gdLst/>
                <a:ahLst/>
                <a:cxnLst/>
                <a:rect l="l" t="t" r="r" b="b"/>
                <a:pathLst>
                  <a:path w="6897" h="7465" extrusionOk="0">
                    <a:moveTo>
                      <a:pt x="4748" y="125"/>
                    </a:moveTo>
                    <a:cubicBezTo>
                      <a:pt x="5065" y="125"/>
                      <a:pt x="5356" y="187"/>
                      <a:pt x="5606" y="310"/>
                    </a:cubicBezTo>
                    <a:cubicBezTo>
                      <a:pt x="6133" y="572"/>
                      <a:pt x="6529" y="1139"/>
                      <a:pt x="6665" y="1825"/>
                    </a:cubicBezTo>
                    <a:cubicBezTo>
                      <a:pt x="6772" y="2367"/>
                      <a:pt x="6736" y="2962"/>
                      <a:pt x="6550" y="3752"/>
                    </a:cubicBezTo>
                    <a:cubicBezTo>
                      <a:pt x="6243" y="5056"/>
                      <a:pt x="5722" y="6092"/>
                      <a:pt x="5004" y="6827"/>
                    </a:cubicBezTo>
                    <a:cubicBezTo>
                      <a:pt x="4667" y="7171"/>
                      <a:pt x="4357" y="7339"/>
                      <a:pt x="4055" y="7341"/>
                    </a:cubicBezTo>
                    <a:cubicBezTo>
                      <a:pt x="3855" y="7337"/>
                      <a:pt x="3652" y="7236"/>
                      <a:pt x="3530" y="7071"/>
                    </a:cubicBezTo>
                    <a:cubicBezTo>
                      <a:pt x="3438" y="6947"/>
                      <a:pt x="3409" y="6810"/>
                      <a:pt x="3448" y="6683"/>
                    </a:cubicBezTo>
                    <a:cubicBezTo>
                      <a:pt x="3456" y="6659"/>
                      <a:pt x="3448" y="6632"/>
                      <a:pt x="3428" y="6617"/>
                    </a:cubicBezTo>
                    <a:cubicBezTo>
                      <a:pt x="3417" y="6608"/>
                      <a:pt x="3403" y="6603"/>
                      <a:pt x="3390" y="6603"/>
                    </a:cubicBezTo>
                    <a:cubicBezTo>
                      <a:pt x="3379" y="6603"/>
                      <a:pt x="3368" y="6607"/>
                      <a:pt x="3359" y="6612"/>
                    </a:cubicBezTo>
                    <a:cubicBezTo>
                      <a:pt x="3240" y="6681"/>
                      <a:pt x="3106" y="6715"/>
                      <a:pt x="2971" y="6715"/>
                    </a:cubicBezTo>
                    <a:cubicBezTo>
                      <a:pt x="2777" y="6715"/>
                      <a:pt x="2582" y="6645"/>
                      <a:pt x="2431" y="6511"/>
                    </a:cubicBezTo>
                    <a:cubicBezTo>
                      <a:pt x="2177" y="6287"/>
                      <a:pt x="2089" y="5898"/>
                      <a:pt x="2221" y="5586"/>
                    </a:cubicBezTo>
                    <a:cubicBezTo>
                      <a:pt x="2231" y="5565"/>
                      <a:pt x="2227" y="5540"/>
                      <a:pt x="2212" y="5523"/>
                    </a:cubicBezTo>
                    <a:cubicBezTo>
                      <a:pt x="2200" y="5508"/>
                      <a:pt x="2182" y="5500"/>
                      <a:pt x="2164" y="5500"/>
                    </a:cubicBezTo>
                    <a:cubicBezTo>
                      <a:pt x="2160" y="5500"/>
                      <a:pt x="2156" y="5501"/>
                      <a:pt x="2152" y="5501"/>
                    </a:cubicBezTo>
                    <a:cubicBezTo>
                      <a:pt x="2102" y="5512"/>
                      <a:pt x="2050" y="5517"/>
                      <a:pt x="1998" y="5517"/>
                    </a:cubicBezTo>
                    <a:cubicBezTo>
                      <a:pt x="1761" y="5517"/>
                      <a:pt x="1525" y="5407"/>
                      <a:pt x="1400" y="5228"/>
                    </a:cubicBezTo>
                    <a:cubicBezTo>
                      <a:pt x="1241" y="5001"/>
                      <a:pt x="1233" y="4678"/>
                      <a:pt x="1380" y="4443"/>
                    </a:cubicBezTo>
                    <a:cubicBezTo>
                      <a:pt x="1395" y="4421"/>
                      <a:pt x="1393" y="4392"/>
                      <a:pt x="1376" y="4371"/>
                    </a:cubicBezTo>
                    <a:cubicBezTo>
                      <a:pt x="1364" y="4357"/>
                      <a:pt x="1347" y="4349"/>
                      <a:pt x="1328" y="4349"/>
                    </a:cubicBezTo>
                    <a:cubicBezTo>
                      <a:pt x="1321" y="4349"/>
                      <a:pt x="1314" y="4350"/>
                      <a:pt x="1307" y="4353"/>
                    </a:cubicBezTo>
                    <a:cubicBezTo>
                      <a:pt x="1216" y="4385"/>
                      <a:pt x="1117" y="4401"/>
                      <a:pt x="1019" y="4401"/>
                    </a:cubicBezTo>
                    <a:cubicBezTo>
                      <a:pt x="853" y="4401"/>
                      <a:pt x="687" y="4356"/>
                      <a:pt x="555" y="4269"/>
                    </a:cubicBezTo>
                    <a:cubicBezTo>
                      <a:pt x="340" y="4129"/>
                      <a:pt x="197" y="3883"/>
                      <a:pt x="178" y="3628"/>
                    </a:cubicBezTo>
                    <a:cubicBezTo>
                      <a:pt x="126" y="2888"/>
                      <a:pt x="182" y="2155"/>
                      <a:pt x="340" y="1503"/>
                    </a:cubicBezTo>
                    <a:cubicBezTo>
                      <a:pt x="388" y="1506"/>
                      <a:pt x="437" y="1508"/>
                      <a:pt x="485" y="1508"/>
                    </a:cubicBezTo>
                    <a:cubicBezTo>
                      <a:pt x="1113" y="1508"/>
                      <a:pt x="1714" y="1262"/>
                      <a:pt x="2125" y="1068"/>
                    </a:cubicBezTo>
                    <a:cubicBezTo>
                      <a:pt x="2302" y="984"/>
                      <a:pt x="2478" y="894"/>
                      <a:pt x="2649" y="807"/>
                    </a:cubicBezTo>
                    <a:cubicBezTo>
                      <a:pt x="3025" y="615"/>
                      <a:pt x="3415" y="416"/>
                      <a:pt x="3822" y="282"/>
                    </a:cubicBezTo>
                    <a:cubicBezTo>
                      <a:pt x="4143" y="177"/>
                      <a:pt x="4456" y="125"/>
                      <a:pt x="4748" y="125"/>
                    </a:cubicBezTo>
                    <a:close/>
                    <a:moveTo>
                      <a:pt x="4748" y="1"/>
                    </a:moveTo>
                    <a:cubicBezTo>
                      <a:pt x="4443" y="1"/>
                      <a:pt x="4117" y="55"/>
                      <a:pt x="3783" y="165"/>
                    </a:cubicBezTo>
                    <a:cubicBezTo>
                      <a:pt x="3368" y="301"/>
                      <a:pt x="2974" y="502"/>
                      <a:pt x="2592" y="697"/>
                    </a:cubicBezTo>
                    <a:cubicBezTo>
                      <a:pt x="2423" y="784"/>
                      <a:pt x="2247" y="874"/>
                      <a:pt x="2073" y="955"/>
                    </a:cubicBezTo>
                    <a:cubicBezTo>
                      <a:pt x="1452" y="1249"/>
                      <a:pt x="956" y="1385"/>
                      <a:pt x="497" y="1385"/>
                    </a:cubicBezTo>
                    <a:cubicBezTo>
                      <a:pt x="430" y="1385"/>
                      <a:pt x="364" y="1382"/>
                      <a:pt x="298" y="1376"/>
                    </a:cubicBezTo>
                    <a:cubicBezTo>
                      <a:pt x="296" y="1376"/>
                      <a:pt x="295" y="1376"/>
                      <a:pt x="293" y="1376"/>
                    </a:cubicBezTo>
                    <a:cubicBezTo>
                      <a:pt x="264" y="1376"/>
                      <a:pt x="240" y="1394"/>
                      <a:pt x="233" y="1423"/>
                    </a:cubicBezTo>
                    <a:cubicBezTo>
                      <a:pt x="61" y="2099"/>
                      <a:pt x="1" y="2865"/>
                      <a:pt x="55" y="3636"/>
                    </a:cubicBezTo>
                    <a:cubicBezTo>
                      <a:pt x="76" y="3930"/>
                      <a:pt x="241" y="4211"/>
                      <a:pt x="487" y="4372"/>
                    </a:cubicBezTo>
                    <a:cubicBezTo>
                      <a:pt x="639" y="4472"/>
                      <a:pt x="829" y="4524"/>
                      <a:pt x="1019" y="4524"/>
                    </a:cubicBezTo>
                    <a:cubicBezTo>
                      <a:pt x="1083" y="4524"/>
                      <a:pt x="1148" y="4518"/>
                      <a:pt x="1211" y="4505"/>
                    </a:cubicBezTo>
                    <a:lnTo>
                      <a:pt x="1211" y="4505"/>
                    </a:lnTo>
                    <a:cubicBezTo>
                      <a:pt x="1109" y="4762"/>
                      <a:pt x="1140" y="5071"/>
                      <a:pt x="1299" y="5299"/>
                    </a:cubicBezTo>
                    <a:cubicBezTo>
                      <a:pt x="1447" y="5511"/>
                      <a:pt x="1725" y="5640"/>
                      <a:pt x="2000" y="5640"/>
                    </a:cubicBezTo>
                    <a:cubicBezTo>
                      <a:pt x="2024" y="5640"/>
                      <a:pt x="2048" y="5639"/>
                      <a:pt x="2072" y="5637"/>
                    </a:cubicBezTo>
                    <a:lnTo>
                      <a:pt x="2072" y="5637"/>
                    </a:lnTo>
                    <a:cubicBezTo>
                      <a:pt x="1975" y="5977"/>
                      <a:pt x="2083" y="6368"/>
                      <a:pt x="2349" y="6603"/>
                    </a:cubicBezTo>
                    <a:cubicBezTo>
                      <a:pt x="2524" y="6757"/>
                      <a:pt x="2748" y="6837"/>
                      <a:pt x="2971" y="6837"/>
                    </a:cubicBezTo>
                    <a:cubicBezTo>
                      <a:pt x="3086" y="6837"/>
                      <a:pt x="3201" y="6816"/>
                      <a:pt x="3308" y="6773"/>
                    </a:cubicBezTo>
                    <a:lnTo>
                      <a:pt x="3308" y="6773"/>
                    </a:lnTo>
                    <a:cubicBezTo>
                      <a:pt x="3303" y="6900"/>
                      <a:pt x="3344" y="7028"/>
                      <a:pt x="3431" y="7144"/>
                    </a:cubicBezTo>
                    <a:cubicBezTo>
                      <a:pt x="3575" y="7339"/>
                      <a:pt x="3819" y="7464"/>
                      <a:pt x="4052" y="7464"/>
                    </a:cubicBezTo>
                    <a:lnTo>
                      <a:pt x="4055" y="7464"/>
                    </a:lnTo>
                    <a:cubicBezTo>
                      <a:pt x="4393" y="7463"/>
                      <a:pt x="4731" y="7283"/>
                      <a:pt x="5091" y="6913"/>
                    </a:cubicBezTo>
                    <a:cubicBezTo>
                      <a:pt x="5826" y="6162"/>
                      <a:pt x="6358" y="5107"/>
                      <a:pt x="6670" y="3780"/>
                    </a:cubicBezTo>
                    <a:cubicBezTo>
                      <a:pt x="6860" y="2972"/>
                      <a:pt x="6896" y="2361"/>
                      <a:pt x="6786" y="1802"/>
                    </a:cubicBezTo>
                    <a:cubicBezTo>
                      <a:pt x="6643" y="1077"/>
                      <a:pt x="6221" y="479"/>
                      <a:pt x="5661" y="200"/>
                    </a:cubicBezTo>
                    <a:cubicBezTo>
                      <a:pt x="5394" y="67"/>
                      <a:pt x="5084" y="1"/>
                      <a:pt x="47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42"/>
              <p:cNvSpPr/>
              <p:nvPr/>
            </p:nvSpPr>
            <p:spPr>
              <a:xfrm>
                <a:off x="2311875" y="5027550"/>
                <a:ext cx="49350" cy="80575"/>
              </a:xfrm>
              <a:custGeom>
                <a:avLst/>
                <a:gdLst/>
                <a:ahLst/>
                <a:cxnLst/>
                <a:rect l="l" t="t" r="r" b="b"/>
                <a:pathLst>
                  <a:path w="1974" h="3223" extrusionOk="0">
                    <a:moveTo>
                      <a:pt x="1974" y="0"/>
                    </a:moveTo>
                    <a:lnTo>
                      <a:pt x="1" y="3222"/>
                    </a:lnTo>
                    <a:cubicBezTo>
                      <a:pt x="982" y="2407"/>
                      <a:pt x="1690" y="1245"/>
                      <a:pt x="1974" y="0"/>
                    </a:cubicBezTo>
                    <a:close/>
                  </a:path>
                </a:pathLst>
              </a:custGeom>
              <a:solidFill>
                <a:srgbClr val="E7D9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42"/>
              <p:cNvSpPr/>
              <p:nvPr/>
            </p:nvSpPr>
            <p:spPr>
              <a:xfrm>
                <a:off x="2310150" y="5026000"/>
                <a:ext cx="52750" cy="8365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3346" extrusionOk="0">
                    <a:moveTo>
                      <a:pt x="2042" y="1"/>
                    </a:moveTo>
                    <a:cubicBezTo>
                      <a:pt x="2014" y="1"/>
                      <a:pt x="1988" y="21"/>
                      <a:pt x="1982" y="49"/>
                    </a:cubicBezTo>
                    <a:cubicBezTo>
                      <a:pt x="1703" y="1277"/>
                      <a:pt x="991" y="2438"/>
                      <a:pt x="30" y="3237"/>
                    </a:cubicBezTo>
                    <a:cubicBezTo>
                      <a:pt x="4" y="3259"/>
                      <a:pt x="1" y="3297"/>
                      <a:pt x="22" y="3324"/>
                    </a:cubicBezTo>
                    <a:cubicBezTo>
                      <a:pt x="35" y="3338"/>
                      <a:pt x="52" y="3345"/>
                      <a:pt x="70" y="3345"/>
                    </a:cubicBezTo>
                    <a:cubicBezTo>
                      <a:pt x="84" y="3345"/>
                      <a:pt x="98" y="3341"/>
                      <a:pt x="109" y="3332"/>
                    </a:cubicBezTo>
                    <a:cubicBezTo>
                      <a:pt x="1090" y="2517"/>
                      <a:pt x="1817" y="1330"/>
                      <a:pt x="2103" y="77"/>
                    </a:cubicBezTo>
                    <a:cubicBezTo>
                      <a:pt x="2110" y="43"/>
                      <a:pt x="2089" y="10"/>
                      <a:pt x="2056" y="3"/>
                    </a:cubicBezTo>
                    <a:cubicBezTo>
                      <a:pt x="2051" y="1"/>
                      <a:pt x="2047" y="1"/>
                      <a:pt x="20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42"/>
              <p:cNvSpPr/>
              <p:nvPr/>
            </p:nvSpPr>
            <p:spPr>
              <a:xfrm>
                <a:off x="2281250" y="5012150"/>
                <a:ext cx="52325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736" extrusionOk="0">
                    <a:moveTo>
                      <a:pt x="2093" y="0"/>
                    </a:moveTo>
                    <a:lnTo>
                      <a:pt x="1" y="2735"/>
                    </a:lnTo>
                    <a:cubicBezTo>
                      <a:pt x="895" y="2014"/>
                      <a:pt x="1646" y="1058"/>
                      <a:pt x="2093" y="0"/>
                    </a:cubicBezTo>
                    <a:close/>
                  </a:path>
                </a:pathLst>
              </a:custGeom>
              <a:solidFill>
                <a:srgbClr val="E7D9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42"/>
              <p:cNvSpPr/>
              <p:nvPr/>
            </p:nvSpPr>
            <p:spPr>
              <a:xfrm>
                <a:off x="2279500" y="5010600"/>
                <a:ext cx="55850" cy="71500"/>
              </a:xfrm>
              <a:custGeom>
                <a:avLst/>
                <a:gdLst/>
                <a:ahLst/>
                <a:cxnLst/>
                <a:rect l="l" t="t" r="r" b="b"/>
                <a:pathLst>
                  <a:path w="2234" h="2860" extrusionOk="0">
                    <a:moveTo>
                      <a:pt x="2164" y="0"/>
                    </a:moveTo>
                    <a:cubicBezTo>
                      <a:pt x="2139" y="0"/>
                      <a:pt x="2116" y="14"/>
                      <a:pt x="2106" y="38"/>
                    </a:cubicBezTo>
                    <a:cubicBezTo>
                      <a:pt x="1678" y="1054"/>
                      <a:pt x="941" y="2017"/>
                      <a:pt x="31" y="2749"/>
                    </a:cubicBezTo>
                    <a:cubicBezTo>
                      <a:pt x="5" y="2770"/>
                      <a:pt x="1" y="2810"/>
                      <a:pt x="22" y="2835"/>
                    </a:cubicBezTo>
                    <a:cubicBezTo>
                      <a:pt x="35" y="2851"/>
                      <a:pt x="52" y="2859"/>
                      <a:pt x="71" y="2859"/>
                    </a:cubicBezTo>
                    <a:cubicBezTo>
                      <a:pt x="84" y="2859"/>
                      <a:pt x="98" y="2854"/>
                      <a:pt x="109" y="2845"/>
                    </a:cubicBezTo>
                    <a:cubicBezTo>
                      <a:pt x="1034" y="2101"/>
                      <a:pt x="1783" y="1120"/>
                      <a:pt x="2220" y="86"/>
                    </a:cubicBezTo>
                    <a:cubicBezTo>
                      <a:pt x="2234" y="54"/>
                      <a:pt x="2218" y="18"/>
                      <a:pt x="2187" y="5"/>
                    </a:cubicBezTo>
                    <a:cubicBezTo>
                      <a:pt x="2180" y="2"/>
                      <a:pt x="2172" y="0"/>
                      <a:pt x="2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42"/>
              <p:cNvSpPr/>
              <p:nvPr/>
            </p:nvSpPr>
            <p:spPr>
              <a:xfrm>
                <a:off x="2260325" y="4997975"/>
                <a:ext cx="4475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2151" extrusionOk="0">
                    <a:moveTo>
                      <a:pt x="1789" y="1"/>
                    </a:moveTo>
                    <a:lnTo>
                      <a:pt x="1" y="2150"/>
                    </a:lnTo>
                    <a:cubicBezTo>
                      <a:pt x="712" y="1561"/>
                      <a:pt x="1331" y="803"/>
                      <a:pt x="1789" y="1"/>
                    </a:cubicBezTo>
                    <a:close/>
                  </a:path>
                </a:pathLst>
              </a:custGeom>
              <a:solidFill>
                <a:srgbClr val="E7D9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42"/>
              <p:cNvSpPr/>
              <p:nvPr/>
            </p:nvSpPr>
            <p:spPr>
              <a:xfrm>
                <a:off x="2258600" y="4996450"/>
                <a:ext cx="48225" cy="56850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2274" extrusionOk="0">
                    <a:moveTo>
                      <a:pt x="1859" y="0"/>
                    </a:moveTo>
                    <a:cubicBezTo>
                      <a:pt x="1837" y="0"/>
                      <a:pt x="1816" y="12"/>
                      <a:pt x="1805" y="32"/>
                    </a:cubicBezTo>
                    <a:cubicBezTo>
                      <a:pt x="1335" y="854"/>
                      <a:pt x="722" y="1591"/>
                      <a:pt x="31" y="2164"/>
                    </a:cubicBezTo>
                    <a:cubicBezTo>
                      <a:pt x="5" y="2186"/>
                      <a:pt x="1" y="2224"/>
                      <a:pt x="22" y="2251"/>
                    </a:cubicBezTo>
                    <a:cubicBezTo>
                      <a:pt x="35" y="2265"/>
                      <a:pt x="52" y="2273"/>
                      <a:pt x="70" y="2273"/>
                    </a:cubicBezTo>
                    <a:cubicBezTo>
                      <a:pt x="84" y="2273"/>
                      <a:pt x="98" y="2268"/>
                      <a:pt x="109" y="2259"/>
                    </a:cubicBezTo>
                    <a:cubicBezTo>
                      <a:pt x="812" y="1677"/>
                      <a:pt x="1435" y="928"/>
                      <a:pt x="1912" y="93"/>
                    </a:cubicBezTo>
                    <a:cubicBezTo>
                      <a:pt x="1928" y="63"/>
                      <a:pt x="1918" y="26"/>
                      <a:pt x="1889" y="8"/>
                    </a:cubicBezTo>
                    <a:cubicBezTo>
                      <a:pt x="1880" y="3"/>
                      <a:pt x="1869" y="0"/>
                      <a:pt x="18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Google Shape;785;p44">
            <a:extLst>
              <a:ext uri="{FF2B5EF4-FFF2-40B4-BE49-F238E27FC236}">
                <a16:creationId xmlns:a16="http://schemas.microsoft.com/office/drawing/2014/main" id="{FE5A0A6E-E42F-03DB-5AB1-C0CC76330AD3}"/>
              </a:ext>
            </a:extLst>
          </p:cNvPr>
          <p:cNvSpPr txBox="1">
            <a:spLocks/>
          </p:cNvSpPr>
          <p:nvPr/>
        </p:nvSpPr>
        <p:spPr>
          <a:xfrm>
            <a:off x="565688" y="157506"/>
            <a:ext cx="8031389" cy="524400"/>
          </a:xfrm>
          <a:prstGeom prst="rect">
            <a:avLst/>
          </a:prstGeom>
          <a:noFill/>
          <a:ln>
            <a:noFill/>
          </a:ln>
          <a:effectLst>
            <a:outerShdw blurRad="42863" dist="19050" dir="2880000" algn="bl" rotWithShape="0">
              <a:schemeClr val="dk2">
                <a:alpha val="3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latin typeface="Londrina Solid" panose="020B0604020202020204" charset="0"/>
              </a:rPr>
              <a:t>Ex 3. Read the passage and choose the correct title for it.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3BC2EC-33D6-BA1B-B86D-EA5328608172}"/>
              </a:ext>
            </a:extLst>
          </p:cNvPr>
          <p:cNvSpPr/>
          <p:nvPr/>
        </p:nvSpPr>
        <p:spPr>
          <a:xfrm>
            <a:off x="444328" y="858418"/>
            <a:ext cx="4671255" cy="336576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Japanese live long lives. The main reason is their diet. They eat a lot of fish and vegetables. They cook fish with little cooking oil. They also eat a lot of tofu, a product from soybeans. Tofu has vegetable protein and vitamin B. It doesn’t have any fat. The Japanese work hard and do a lot of outdoor activities too. This helps them keep fit.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0891B-65B6-0152-3565-4CD07AE97752}"/>
              </a:ext>
            </a:extLst>
          </p:cNvPr>
          <p:cNvSpPr/>
          <p:nvPr/>
        </p:nvSpPr>
        <p:spPr>
          <a:xfrm>
            <a:off x="5416510" y="912565"/>
            <a:ext cx="2655230" cy="11863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live long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food to eat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B16D59-87F0-1ECE-9480-0A399F69BDC7}"/>
              </a:ext>
            </a:extLst>
          </p:cNvPr>
          <p:cNvSpPr txBox="1"/>
          <p:nvPr/>
        </p:nvSpPr>
        <p:spPr>
          <a:xfrm>
            <a:off x="2068181" y="1126305"/>
            <a:ext cx="1574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live long lives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26D5C4-A2EC-39F5-D1D2-CA85220449BC}"/>
              </a:ext>
            </a:extLst>
          </p:cNvPr>
          <p:cNvSpPr txBox="1"/>
          <p:nvPr/>
        </p:nvSpPr>
        <p:spPr>
          <a:xfrm>
            <a:off x="4001150" y="1126305"/>
            <a:ext cx="70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AF27D5-0D6E-4127-4D20-8A04F371D5A9}"/>
              </a:ext>
            </a:extLst>
          </p:cNvPr>
          <p:cNvSpPr txBox="1"/>
          <p:nvPr/>
        </p:nvSpPr>
        <p:spPr>
          <a:xfrm>
            <a:off x="619937" y="1429944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reason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C4FD56-5FC4-11CE-58BF-011B6E621A04}"/>
              </a:ext>
            </a:extLst>
          </p:cNvPr>
          <p:cNvSpPr txBox="1"/>
          <p:nvPr/>
        </p:nvSpPr>
        <p:spPr>
          <a:xfrm>
            <a:off x="1581236" y="1435790"/>
            <a:ext cx="1149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their diet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F10651-23ED-952A-423A-8DA881CA9E70}"/>
              </a:ext>
            </a:extLst>
          </p:cNvPr>
          <p:cNvSpPr/>
          <p:nvPr/>
        </p:nvSpPr>
        <p:spPr>
          <a:xfrm>
            <a:off x="5389348" y="1144255"/>
            <a:ext cx="364210" cy="36421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 animBg="1"/>
    </p:bldLst>
  </p:timing>
</p:sld>
</file>

<file path=ppt/theme/theme1.xml><?xml version="1.0" encoding="utf-8"?>
<a:theme xmlns:a="http://schemas.openxmlformats.org/drawingml/2006/main" name="Health Subject for Elementary - 3rd Grade: Mental, Emotional, and Social Health by Slidesgo">
  <a:themeElements>
    <a:clrScheme name="Simple Light">
      <a:dk1>
        <a:srgbClr val="FFF8DC"/>
      </a:dk1>
      <a:lt1>
        <a:srgbClr val="FFFFFF"/>
      </a:lt1>
      <a:dk2>
        <a:srgbClr val="493C3C"/>
      </a:dk2>
      <a:lt2>
        <a:srgbClr val="302222"/>
      </a:lt2>
      <a:accent1>
        <a:srgbClr val="FFA02A"/>
      </a:accent1>
      <a:accent2>
        <a:srgbClr val="E3D998"/>
      </a:accent2>
      <a:accent3>
        <a:srgbClr val="96CBC2"/>
      </a:accent3>
      <a:accent4>
        <a:srgbClr val="F75C5E"/>
      </a:accent4>
      <a:accent5>
        <a:srgbClr val="8CA577"/>
      </a:accent5>
      <a:accent6>
        <a:srgbClr val="FFFFFF"/>
      </a:accent6>
      <a:hlink>
        <a:srgbClr val="493C3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472</Words>
  <Application>Microsoft Office PowerPoint</Application>
  <PresentationFormat>On-screen Show (16:9)</PresentationFormat>
  <Paragraphs>69</Paragraphs>
  <Slides>16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Calibri</vt:lpstr>
      <vt:lpstr>Wingdings</vt:lpstr>
      <vt:lpstr>Anaheim</vt:lpstr>
      <vt:lpstr>Roboto Condensed Light</vt:lpstr>
      <vt:lpstr>Arial</vt:lpstr>
      <vt:lpstr>Wingdings 2</vt:lpstr>
      <vt:lpstr>Courier New</vt:lpstr>
      <vt:lpstr>Londrina Solid</vt:lpstr>
      <vt:lpstr>Nunito Light</vt:lpstr>
      <vt:lpstr>Titan One</vt:lpstr>
      <vt:lpstr>Health Subject for Elementary - 3rd Grade: Mental, Emotional, and Social Health by Slidesgo</vt:lpstr>
      <vt:lpstr>UNIT 2:  HEALTHY LIVING</vt:lpstr>
      <vt:lpstr>OBJECTIVES</vt:lpstr>
      <vt:lpstr>MINI GAME: PASS THE BALL </vt:lpstr>
      <vt:lpstr>SUGGESTED ANSWERS</vt:lpstr>
      <vt:lpstr>EVERYDAY ENGLISH</vt:lpstr>
      <vt:lpstr>Ex 1: Listen and read the conversations. Pay attention to the highlighted sentences.</vt:lpstr>
      <vt:lpstr>PowerPoint Presentation</vt:lpstr>
      <vt:lpstr>Tips for healthy life</vt:lpstr>
      <vt:lpstr>PowerPoint Presentation</vt:lpstr>
      <vt:lpstr>PowerPoint Presentation</vt:lpstr>
      <vt:lpstr>PowerPoint Presentation</vt:lpstr>
      <vt:lpstr>Present time </vt:lpstr>
      <vt:lpstr>Present time</vt:lpstr>
      <vt:lpstr>RECAP</vt:lpstr>
      <vt:lpstr>THANKS!!</vt:lpstr>
      <vt:lpstr>ICON PACK: HUMAN RELATIONS AND EMOTIONS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 HEALTHY LIVING</dc:title>
  <cp:lastModifiedBy>Admin</cp:lastModifiedBy>
  <cp:revision>7</cp:revision>
  <dcterms:modified xsi:type="dcterms:W3CDTF">2024-10-01T17:23:49Z</dcterms:modified>
</cp:coreProperties>
</file>