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6"/>
  </p:notesMasterIdLst>
  <p:sldIdLst>
    <p:sldId id="256" r:id="rId2"/>
    <p:sldId id="269" r:id="rId3"/>
    <p:sldId id="260" r:id="rId4"/>
    <p:sldId id="369" r:id="rId5"/>
    <p:sldId id="291" r:id="rId6"/>
    <p:sldId id="293" r:id="rId7"/>
    <p:sldId id="294" r:id="rId8"/>
    <p:sldId id="295" r:id="rId9"/>
    <p:sldId id="363" r:id="rId10"/>
    <p:sldId id="338" r:id="rId11"/>
    <p:sldId id="364" r:id="rId12"/>
    <p:sldId id="365" r:id="rId13"/>
    <p:sldId id="366" r:id="rId14"/>
    <p:sldId id="367" r:id="rId15"/>
    <p:sldId id="261" r:id="rId16"/>
    <p:sldId id="370" r:id="rId17"/>
    <p:sldId id="371" r:id="rId18"/>
    <p:sldId id="375" r:id="rId19"/>
    <p:sldId id="378" r:id="rId20"/>
    <p:sldId id="374" r:id="rId21"/>
    <p:sldId id="376" r:id="rId22"/>
    <p:sldId id="259" r:id="rId23"/>
    <p:sldId id="377" r:id="rId24"/>
    <p:sldId id="282" r:id="rId25"/>
  </p:sldIdLst>
  <p:sldSz cx="9144000" cy="5143500" type="screen16x9"/>
  <p:notesSz cx="6858000" cy="9144000"/>
  <p:embeddedFontLst>
    <p:embeddedFont>
      <p:font typeface="Lato" panose="020B0604020202020204" charset="0"/>
      <p:regular r:id="rId27"/>
      <p:bold r:id="rId28"/>
      <p:italic r:id="rId29"/>
      <p:boldItalic r:id="rId30"/>
    </p:embeddedFont>
    <p:embeddedFont>
      <p:font typeface="Patrick Han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Playfair Display" panose="020B0604020202020204" charset="0"/>
      <p:regular r:id="rId36"/>
      <p:bold r:id="rId37"/>
      <p:italic r:id="rId38"/>
      <p:boldItalic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E9"/>
    <a:srgbClr val="541C1D"/>
    <a:srgbClr val="F8D656"/>
    <a:srgbClr val="FFE8D5"/>
    <a:srgbClr val="D3DAA3"/>
    <a:srgbClr val="C5E4DA"/>
    <a:srgbClr val="7AACB5"/>
    <a:srgbClr val="FFFFFF"/>
    <a:srgbClr val="FDC880"/>
    <a:srgbClr val="FFA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CAFE7E-E84B-4657-9C83-90DBDC45FC1F}">
  <a:tblStyle styleId="{CECAFE7E-E84B-4657-9C83-90DBDC45FC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50" autoAdjust="0"/>
    <p:restoredTop sz="84615" autoAdjust="0"/>
  </p:normalViewPr>
  <p:slideViewPr>
    <p:cSldViewPr snapToGrid="0">
      <p:cViewPr varScale="1">
        <p:scale>
          <a:sx n="77" d="100"/>
          <a:sy n="77" d="100"/>
        </p:scale>
        <p:origin x="832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369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e9d402aa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e9d402aa6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46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8b385fd27f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8b385fd27f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117650" y="0"/>
            <a:ext cx="3026332" cy="3242951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1763675"/>
            <a:ext cx="3152334" cy="3379890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86250" y="35132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313688" y="32429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976094" y="3730941"/>
            <a:ext cx="1933140" cy="1632870"/>
            <a:chOff x="7976094" y="3730941"/>
            <a:chExt cx="1933140" cy="1632870"/>
          </a:xfrm>
        </p:grpSpPr>
        <p:sp>
          <p:nvSpPr>
            <p:cNvPr id="14" name="Google Shape;14;p2"/>
            <p:cNvSpPr/>
            <p:nvPr/>
          </p:nvSpPr>
          <p:spPr>
            <a:xfrm>
              <a:off x="8382610" y="3930657"/>
              <a:ext cx="739840" cy="1424543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207754" y="3730941"/>
              <a:ext cx="237354" cy="275270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70394" y="4056486"/>
              <a:ext cx="361379" cy="113330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235809" y="4221482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3306" y="4420920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74549" y="4920072"/>
              <a:ext cx="393461" cy="122080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674269" y="5158537"/>
              <a:ext cx="391795" cy="121941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476913" y="4712995"/>
              <a:ext cx="393600" cy="12305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99693" y="3736913"/>
              <a:ext cx="272909" cy="35776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12607" y="3864687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27326" y="4077458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43850" y="4310923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851347" y="4449947"/>
              <a:ext cx="316241" cy="46304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66066" y="4811325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469275" y="3770801"/>
              <a:ext cx="1439960" cy="1381072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892874" y="3770801"/>
              <a:ext cx="624844" cy="1379267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76094" y="4483279"/>
              <a:ext cx="1370239" cy="880531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976094" y="4485640"/>
              <a:ext cx="1204688" cy="754840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96363" y="5063262"/>
              <a:ext cx="545679" cy="218744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4454200" y="1320225"/>
            <a:ext cx="3852000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4454200" y="2747450"/>
            <a:ext cx="38520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 rot="-887116">
            <a:off x="6837810" y="3674842"/>
            <a:ext cx="979489" cy="1744853"/>
            <a:chOff x="5890453" y="3730961"/>
            <a:chExt cx="979478" cy="1744834"/>
          </a:xfrm>
        </p:grpSpPr>
        <p:sp>
          <p:nvSpPr>
            <p:cNvPr id="36" name="Google Shape;36;p2"/>
            <p:cNvSpPr/>
            <p:nvPr/>
          </p:nvSpPr>
          <p:spPr>
            <a:xfrm flipH="1">
              <a:off x="5890453" y="3803044"/>
              <a:ext cx="523067" cy="528305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6074833" y="4046095"/>
              <a:ext cx="176771" cy="250479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6361534" y="3874945"/>
              <a:ext cx="508397" cy="497516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6457529" y="4159108"/>
              <a:ext cx="201040" cy="172238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6125902" y="3730961"/>
              <a:ext cx="579757" cy="617413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6246166" y="4009510"/>
              <a:ext cx="287615" cy="307167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6104169" y="4121618"/>
              <a:ext cx="524879" cy="403519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6273151" y="4347826"/>
              <a:ext cx="396647" cy="1127969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6018141" y="4617863"/>
              <a:ext cx="366038" cy="378344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6401019" y="4769815"/>
              <a:ext cx="319491" cy="50856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2"/>
        </a:solidFill>
        <a:effectLst/>
      </p:bgPr>
    </p:bg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31"/>
          <p:cNvSpPr/>
          <p:nvPr/>
        </p:nvSpPr>
        <p:spPr>
          <a:xfrm>
            <a:off x="6658925" y="5425"/>
            <a:ext cx="2485093" cy="2662910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31"/>
          <p:cNvSpPr/>
          <p:nvPr/>
        </p:nvSpPr>
        <p:spPr>
          <a:xfrm>
            <a:off x="5775" y="2587025"/>
            <a:ext cx="2384416" cy="2556477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31"/>
          <p:cNvGrpSpPr/>
          <p:nvPr/>
        </p:nvGrpSpPr>
        <p:grpSpPr>
          <a:xfrm rot="-9156309" flipH="1">
            <a:off x="7179949" y="-95200"/>
            <a:ext cx="1315573" cy="1958919"/>
            <a:chOff x="7387958" y="765054"/>
            <a:chExt cx="1505400" cy="2241577"/>
          </a:xfrm>
        </p:grpSpPr>
        <p:sp>
          <p:nvSpPr>
            <p:cNvPr id="1221" name="Google Shape;1221;p31"/>
            <p:cNvSpPr/>
            <p:nvPr/>
          </p:nvSpPr>
          <p:spPr>
            <a:xfrm>
              <a:off x="7590865" y="1106147"/>
              <a:ext cx="1034203" cy="1900484"/>
            </a:xfrm>
            <a:custGeom>
              <a:avLst/>
              <a:gdLst/>
              <a:ahLst/>
              <a:cxnLst/>
              <a:rect l="l" t="t" r="r" b="b"/>
              <a:pathLst>
                <a:path w="4730" h="8692" extrusionOk="0">
                  <a:moveTo>
                    <a:pt x="2852" y="0"/>
                  </a:moveTo>
                  <a:cubicBezTo>
                    <a:pt x="2840" y="0"/>
                    <a:pt x="2829" y="8"/>
                    <a:pt x="2829" y="24"/>
                  </a:cubicBezTo>
                  <a:cubicBezTo>
                    <a:pt x="2760" y="1136"/>
                    <a:pt x="2611" y="2245"/>
                    <a:pt x="2393" y="3331"/>
                  </a:cubicBezTo>
                  <a:cubicBezTo>
                    <a:pt x="2312" y="3819"/>
                    <a:pt x="2204" y="4307"/>
                    <a:pt x="2081" y="4781"/>
                  </a:cubicBezTo>
                  <a:lnTo>
                    <a:pt x="2081" y="4794"/>
                  </a:lnTo>
                  <a:lnTo>
                    <a:pt x="1837" y="5646"/>
                  </a:lnTo>
                  <a:cubicBezTo>
                    <a:pt x="1837" y="4820"/>
                    <a:pt x="1717" y="3981"/>
                    <a:pt x="1580" y="3169"/>
                  </a:cubicBezTo>
                  <a:cubicBezTo>
                    <a:pt x="1499" y="2612"/>
                    <a:pt x="1391" y="2069"/>
                    <a:pt x="1284" y="1513"/>
                  </a:cubicBezTo>
                  <a:cubicBezTo>
                    <a:pt x="1277" y="1497"/>
                    <a:pt x="1262" y="1490"/>
                    <a:pt x="1248" y="1490"/>
                  </a:cubicBezTo>
                  <a:cubicBezTo>
                    <a:pt x="1227" y="1490"/>
                    <a:pt x="1208" y="1505"/>
                    <a:pt x="1216" y="1530"/>
                  </a:cubicBezTo>
                  <a:cubicBezTo>
                    <a:pt x="1323" y="2043"/>
                    <a:pt x="1417" y="2586"/>
                    <a:pt x="1512" y="3113"/>
                  </a:cubicBezTo>
                  <a:cubicBezTo>
                    <a:pt x="1593" y="3588"/>
                    <a:pt x="1661" y="4063"/>
                    <a:pt x="1717" y="4551"/>
                  </a:cubicBezTo>
                  <a:cubicBezTo>
                    <a:pt x="1430" y="3939"/>
                    <a:pt x="972" y="3383"/>
                    <a:pt x="403" y="3032"/>
                  </a:cubicBezTo>
                  <a:cubicBezTo>
                    <a:pt x="398" y="3028"/>
                    <a:pt x="394" y="3026"/>
                    <a:pt x="389" y="3026"/>
                  </a:cubicBezTo>
                  <a:cubicBezTo>
                    <a:pt x="367" y="3026"/>
                    <a:pt x="352" y="3076"/>
                    <a:pt x="374" y="3087"/>
                  </a:cubicBezTo>
                  <a:cubicBezTo>
                    <a:pt x="972" y="3464"/>
                    <a:pt x="1460" y="4089"/>
                    <a:pt x="1730" y="4739"/>
                  </a:cubicBezTo>
                  <a:lnTo>
                    <a:pt x="1730" y="4752"/>
                  </a:lnTo>
                  <a:cubicBezTo>
                    <a:pt x="1756" y="5120"/>
                    <a:pt x="1785" y="5497"/>
                    <a:pt x="1756" y="5864"/>
                  </a:cubicBezTo>
                  <a:cubicBezTo>
                    <a:pt x="1730" y="5972"/>
                    <a:pt x="1691" y="6095"/>
                    <a:pt x="1648" y="6202"/>
                  </a:cubicBezTo>
                  <a:cubicBezTo>
                    <a:pt x="1622" y="6258"/>
                    <a:pt x="1609" y="6297"/>
                    <a:pt x="1593" y="6352"/>
                  </a:cubicBezTo>
                  <a:cubicBezTo>
                    <a:pt x="1378" y="6934"/>
                    <a:pt x="1121" y="7503"/>
                    <a:pt x="780" y="8017"/>
                  </a:cubicBezTo>
                  <a:cubicBezTo>
                    <a:pt x="1024" y="6771"/>
                    <a:pt x="634" y="5363"/>
                    <a:pt x="78" y="4238"/>
                  </a:cubicBezTo>
                  <a:cubicBezTo>
                    <a:pt x="73" y="4224"/>
                    <a:pt x="62" y="4218"/>
                    <a:pt x="50" y="4218"/>
                  </a:cubicBezTo>
                  <a:cubicBezTo>
                    <a:pt x="27" y="4218"/>
                    <a:pt x="1" y="4239"/>
                    <a:pt x="9" y="4264"/>
                  </a:cubicBezTo>
                  <a:cubicBezTo>
                    <a:pt x="578" y="5415"/>
                    <a:pt x="998" y="6895"/>
                    <a:pt x="686" y="8179"/>
                  </a:cubicBezTo>
                  <a:cubicBezTo>
                    <a:pt x="578" y="8329"/>
                    <a:pt x="455" y="8492"/>
                    <a:pt x="335" y="8641"/>
                  </a:cubicBezTo>
                  <a:cubicBezTo>
                    <a:pt x="314" y="8662"/>
                    <a:pt x="341" y="8692"/>
                    <a:pt x="368" y="8692"/>
                  </a:cubicBezTo>
                  <a:cubicBezTo>
                    <a:pt x="376" y="8692"/>
                    <a:pt x="383" y="8689"/>
                    <a:pt x="390" y="8684"/>
                  </a:cubicBezTo>
                  <a:cubicBezTo>
                    <a:pt x="985" y="7978"/>
                    <a:pt x="1417" y="7123"/>
                    <a:pt x="1730" y="6215"/>
                  </a:cubicBezTo>
                  <a:cubicBezTo>
                    <a:pt x="2299" y="5172"/>
                    <a:pt x="3424" y="4375"/>
                    <a:pt x="4468" y="3845"/>
                  </a:cubicBezTo>
                  <a:cubicBezTo>
                    <a:pt x="4491" y="3833"/>
                    <a:pt x="4472" y="3788"/>
                    <a:pt x="4438" y="3788"/>
                  </a:cubicBezTo>
                  <a:cubicBezTo>
                    <a:pt x="4434" y="3788"/>
                    <a:pt x="4430" y="3788"/>
                    <a:pt x="4425" y="3790"/>
                  </a:cubicBezTo>
                  <a:cubicBezTo>
                    <a:pt x="3463" y="4277"/>
                    <a:pt x="2435" y="4996"/>
                    <a:pt x="1837" y="5933"/>
                  </a:cubicBezTo>
                  <a:cubicBezTo>
                    <a:pt x="1960" y="5552"/>
                    <a:pt x="2068" y="5159"/>
                    <a:pt x="2162" y="4765"/>
                  </a:cubicBezTo>
                  <a:cubicBezTo>
                    <a:pt x="2705" y="3643"/>
                    <a:pt x="3668" y="2651"/>
                    <a:pt x="4698" y="1920"/>
                  </a:cubicBezTo>
                  <a:cubicBezTo>
                    <a:pt x="4730" y="1909"/>
                    <a:pt x="4711" y="1874"/>
                    <a:pt x="4680" y="1874"/>
                  </a:cubicBezTo>
                  <a:cubicBezTo>
                    <a:pt x="4673" y="1874"/>
                    <a:pt x="4664" y="1876"/>
                    <a:pt x="4656" y="1881"/>
                  </a:cubicBezTo>
                  <a:cubicBezTo>
                    <a:pt x="3694" y="2544"/>
                    <a:pt x="2786" y="3464"/>
                    <a:pt x="2217" y="4508"/>
                  </a:cubicBezTo>
                  <a:cubicBezTo>
                    <a:pt x="2299" y="4157"/>
                    <a:pt x="2380" y="3806"/>
                    <a:pt x="2435" y="3464"/>
                  </a:cubicBezTo>
                  <a:cubicBezTo>
                    <a:pt x="2666" y="2343"/>
                    <a:pt x="2829" y="1188"/>
                    <a:pt x="2881" y="37"/>
                  </a:cubicBezTo>
                  <a:cubicBezTo>
                    <a:pt x="2888" y="14"/>
                    <a:pt x="2869" y="0"/>
                    <a:pt x="28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8140987" y="765054"/>
              <a:ext cx="133156" cy="369952"/>
            </a:xfrm>
            <a:custGeom>
              <a:avLst/>
              <a:gdLst/>
              <a:ahLst/>
              <a:cxnLst/>
              <a:rect l="l" t="t" r="r" b="b"/>
              <a:pathLst>
                <a:path w="609" h="1692" extrusionOk="0">
                  <a:moveTo>
                    <a:pt x="296" y="0"/>
                  </a:moveTo>
                  <a:cubicBezTo>
                    <a:pt x="296" y="0"/>
                    <a:pt x="176" y="13"/>
                    <a:pt x="82" y="26"/>
                  </a:cubicBezTo>
                  <a:cubicBezTo>
                    <a:pt x="0" y="52"/>
                    <a:pt x="231" y="1691"/>
                    <a:pt x="231" y="1691"/>
                  </a:cubicBezTo>
                  <a:lnTo>
                    <a:pt x="420" y="1691"/>
                  </a:lnTo>
                  <a:cubicBezTo>
                    <a:pt x="420" y="1691"/>
                    <a:pt x="609" y="39"/>
                    <a:pt x="514" y="26"/>
                  </a:cubicBezTo>
                  <a:cubicBezTo>
                    <a:pt x="433" y="0"/>
                    <a:pt x="296" y="0"/>
                    <a:pt x="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8176627" y="930790"/>
              <a:ext cx="64720" cy="177979"/>
            </a:xfrm>
            <a:custGeom>
              <a:avLst/>
              <a:gdLst/>
              <a:ahLst/>
              <a:cxnLst/>
              <a:rect l="l" t="t" r="r" b="b"/>
              <a:pathLst>
                <a:path w="296" h="814" extrusionOk="0">
                  <a:moveTo>
                    <a:pt x="150" y="0"/>
                  </a:moveTo>
                  <a:cubicBezTo>
                    <a:pt x="150" y="0"/>
                    <a:pt x="94" y="0"/>
                    <a:pt x="52" y="13"/>
                  </a:cubicBezTo>
                  <a:cubicBezTo>
                    <a:pt x="0" y="26"/>
                    <a:pt x="120" y="813"/>
                    <a:pt x="120" y="813"/>
                  </a:cubicBezTo>
                  <a:lnTo>
                    <a:pt x="202" y="813"/>
                  </a:lnTo>
                  <a:cubicBezTo>
                    <a:pt x="202" y="813"/>
                    <a:pt x="296" y="26"/>
                    <a:pt x="257" y="13"/>
                  </a:cubicBezTo>
                  <a:cubicBezTo>
                    <a:pt x="215" y="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8232602" y="788449"/>
              <a:ext cx="219303" cy="364267"/>
            </a:xfrm>
            <a:custGeom>
              <a:avLst/>
              <a:gdLst/>
              <a:ahLst/>
              <a:cxnLst/>
              <a:rect l="l" t="t" r="r" b="b"/>
              <a:pathLst>
                <a:path w="1003" h="1666" extrusionOk="0">
                  <a:moveTo>
                    <a:pt x="527" y="1"/>
                  </a:moveTo>
                  <a:cubicBezTo>
                    <a:pt x="443" y="1"/>
                    <a:pt x="1" y="1584"/>
                    <a:pt x="1" y="1584"/>
                  </a:cubicBezTo>
                  <a:lnTo>
                    <a:pt x="82" y="1627"/>
                  </a:lnTo>
                  <a:lnTo>
                    <a:pt x="177" y="1666"/>
                  </a:lnTo>
                  <a:cubicBezTo>
                    <a:pt x="177" y="1666"/>
                    <a:pt x="1003" y="232"/>
                    <a:pt x="934" y="176"/>
                  </a:cubicBezTo>
                  <a:cubicBezTo>
                    <a:pt x="869" y="121"/>
                    <a:pt x="746" y="69"/>
                    <a:pt x="746" y="69"/>
                  </a:cubicBezTo>
                  <a:cubicBezTo>
                    <a:pt x="746" y="69"/>
                    <a:pt x="625" y="14"/>
                    <a:pt x="528" y="1"/>
                  </a:cubicBezTo>
                  <a:cubicBezTo>
                    <a:pt x="527" y="1"/>
                    <a:pt x="527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8253373" y="948501"/>
              <a:ext cx="104076" cy="175137"/>
            </a:xfrm>
            <a:custGeom>
              <a:avLst/>
              <a:gdLst/>
              <a:ahLst/>
              <a:cxnLst/>
              <a:rect l="l" t="t" r="r" b="b"/>
              <a:pathLst>
                <a:path w="476" h="801" extrusionOk="0">
                  <a:moveTo>
                    <a:pt x="257" y="0"/>
                  </a:moveTo>
                  <a:cubicBezTo>
                    <a:pt x="205" y="0"/>
                    <a:pt x="0" y="758"/>
                    <a:pt x="0" y="758"/>
                  </a:cubicBezTo>
                  <a:lnTo>
                    <a:pt x="43" y="771"/>
                  </a:lnTo>
                  <a:lnTo>
                    <a:pt x="82" y="800"/>
                  </a:lnTo>
                  <a:cubicBezTo>
                    <a:pt x="82" y="800"/>
                    <a:pt x="475" y="108"/>
                    <a:pt x="449" y="82"/>
                  </a:cubicBezTo>
                  <a:cubicBezTo>
                    <a:pt x="407" y="56"/>
                    <a:pt x="351" y="26"/>
                    <a:pt x="351" y="26"/>
                  </a:cubicBezTo>
                  <a:cubicBezTo>
                    <a:pt x="351" y="26"/>
                    <a:pt x="299" y="13"/>
                    <a:pt x="25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7963225" y="791292"/>
              <a:ext cx="231329" cy="361424"/>
            </a:xfrm>
            <a:custGeom>
              <a:avLst/>
              <a:gdLst/>
              <a:ahLst/>
              <a:cxnLst/>
              <a:rect l="l" t="t" r="r" b="b"/>
              <a:pathLst>
                <a:path w="1058" h="1653" extrusionOk="0">
                  <a:moveTo>
                    <a:pt x="476" y="1"/>
                  </a:moveTo>
                  <a:cubicBezTo>
                    <a:pt x="476" y="1"/>
                    <a:pt x="476" y="1"/>
                    <a:pt x="475" y="1"/>
                  </a:cubicBezTo>
                  <a:cubicBezTo>
                    <a:pt x="378" y="27"/>
                    <a:pt x="257" y="69"/>
                    <a:pt x="257" y="69"/>
                  </a:cubicBezTo>
                  <a:cubicBezTo>
                    <a:pt x="257" y="69"/>
                    <a:pt x="150" y="137"/>
                    <a:pt x="82" y="189"/>
                  </a:cubicBezTo>
                  <a:cubicBezTo>
                    <a:pt x="1" y="245"/>
                    <a:pt x="882" y="1653"/>
                    <a:pt x="882" y="1653"/>
                  </a:cubicBezTo>
                  <a:lnTo>
                    <a:pt x="963" y="1614"/>
                  </a:lnTo>
                  <a:lnTo>
                    <a:pt x="1057" y="1571"/>
                  </a:lnTo>
                  <a:cubicBezTo>
                    <a:pt x="1057" y="1571"/>
                    <a:pt x="561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8060743" y="951343"/>
              <a:ext cx="109542" cy="172294"/>
            </a:xfrm>
            <a:custGeom>
              <a:avLst/>
              <a:gdLst/>
              <a:ahLst/>
              <a:cxnLst/>
              <a:rect l="l" t="t" r="r" b="b"/>
              <a:pathLst>
                <a:path w="501" h="788" extrusionOk="0">
                  <a:moveTo>
                    <a:pt x="231" y="0"/>
                  </a:moveTo>
                  <a:cubicBezTo>
                    <a:pt x="192" y="13"/>
                    <a:pt x="137" y="26"/>
                    <a:pt x="137" y="26"/>
                  </a:cubicBezTo>
                  <a:cubicBezTo>
                    <a:pt x="137" y="26"/>
                    <a:pt x="68" y="56"/>
                    <a:pt x="42" y="82"/>
                  </a:cubicBezTo>
                  <a:cubicBezTo>
                    <a:pt x="0" y="108"/>
                    <a:pt x="420" y="787"/>
                    <a:pt x="420" y="787"/>
                  </a:cubicBezTo>
                  <a:lnTo>
                    <a:pt x="462" y="774"/>
                  </a:lnTo>
                  <a:lnTo>
                    <a:pt x="501" y="745"/>
                  </a:lnTo>
                  <a:cubicBezTo>
                    <a:pt x="501" y="745"/>
                    <a:pt x="273" y="0"/>
                    <a:pt x="23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8138145" y="1100899"/>
              <a:ext cx="148024" cy="129439"/>
            </a:xfrm>
            <a:custGeom>
              <a:avLst/>
              <a:gdLst/>
              <a:ahLst/>
              <a:cxnLst/>
              <a:rect l="l" t="t" r="r" b="b"/>
              <a:pathLst>
                <a:path w="677" h="592" extrusionOk="0">
                  <a:moveTo>
                    <a:pt x="341" y="0"/>
                  </a:moveTo>
                  <a:cubicBezTo>
                    <a:pt x="239" y="0"/>
                    <a:pt x="121" y="32"/>
                    <a:pt x="0" y="129"/>
                  </a:cubicBezTo>
                  <a:cubicBezTo>
                    <a:pt x="0" y="129"/>
                    <a:pt x="121" y="591"/>
                    <a:pt x="339" y="591"/>
                  </a:cubicBezTo>
                  <a:cubicBezTo>
                    <a:pt x="570" y="578"/>
                    <a:pt x="677" y="116"/>
                    <a:pt x="677" y="116"/>
                  </a:cubicBezTo>
                  <a:cubicBezTo>
                    <a:pt x="677" y="116"/>
                    <a:pt x="537" y="0"/>
                    <a:pt x="3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8543303" y="1344694"/>
              <a:ext cx="306107" cy="238107"/>
            </a:xfrm>
            <a:custGeom>
              <a:avLst/>
              <a:gdLst/>
              <a:ahLst/>
              <a:cxnLst/>
              <a:rect l="l" t="t" r="r" b="b"/>
              <a:pathLst>
                <a:path w="1400" h="1089" extrusionOk="0">
                  <a:moveTo>
                    <a:pt x="1149" y="1"/>
                  </a:moveTo>
                  <a:cubicBezTo>
                    <a:pt x="1044" y="1"/>
                    <a:pt x="1" y="939"/>
                    <a:pt x="1" y="939"/>
                  </a:cubicBezTo>
                  <a:lnTo>
                    <a:pt x="43" y="1008"/>
                  </a:lnTo>
                  <a:lnTo>
                    <a:pt x="99" y="1089"/>
                  </a:lnTo>
                  <a:cubicBezTo>
                    <a:pt x="99" y="1089"/>
                    <a:pt x="1399" y="396"/>
                    <a:pt x="1370" y="328"/>
                  </a:cubicBezTo>
                  <a:cubicBezTo>
                    <a:pt x="1344" y="247"/>
                    <a:pt x="1289" y="152"/>
                    <a:pt x="1289" y="152"/>
                  </a:cubicBezTo>
                  <a:cubicBezTo>
                    <a:pt x="1289" y="152"/>
                    <a:pt x="1220" y="58"/>
                    <a:pt x="1155" y="3"/>
                  </a:cubicBezTo>
                  <a:cubicBezTo>
                    <a:pt x="1154" y="2"/>
                    <a:pt x="1152" y="1"/>
                    <a:pt x="1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8567573" y="1446147"/>
              <a:ext cx="148024" cy="112603"/>
            </a:xfrm>
            <a:custGeom>
              <a:avLst/>
              <a:gdLst/>
              <a:ahLst/>
              <a:cxnLst/>
              <a:rect l="l" t="t" r="r" b="b"/>
              <a:pathLst>
                <a:path w="677" h="515" extrusionOk="0">
                  <a:moveTo>
                    <a:pt x="557" y="1"/>
                  </a:moveTo>
                  <a:cubicBezTo>
                    <a:pt x="501" y="1"/>
                    <a:pt x="1" y="446"/>
                    <a:pt x="1" y="446"/>
                  </a:cubicBezTo>
                  <a:lnTo>
                    <a:pt x="27" y="488"/>
                  </a:lnTo>
                  <a:lnTo>
                    <a:pt x="53" y="514"/>
                  </a:lnTo>
                  <a:cubicBezTo>
                    <a:pt x="53" y="514"/>
                    <a:pt x="677" y="189"/>
                    <a:pt x="664" y="150"/>
                  </a:cubicBezTo>
                  <a:cubicBezTo>
                    <a:pt x="651" y="121"/>
                    <a:pt x="622" y="69"/>
                    <a:pt x="622" y="69"/>
                  </a:cubicBezTo>
                  <a:cubicBezTo>
                    <a:pt x="622" y="69"/>
                    <a:pt x="583" y="27"/>
                    <a:pt x="557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8564731" y="1492282"/>
              <a:ext cx="328627" cy="126160"/>
            </a:xfrm>
            <a:custGeom>
              <a:avLst/>
              <a:gdLst/>
              <a:ahLst/>
              <a:cxnLst/>
              <a:rect l="l" t="t" r="r" b="b"/>
              <a:pathLst>
                <a:path w="1503" h="577" extrusionOk="0">
                  <a:moveTo>
                    <a:pt x="1408" y="1"/>
                  </a:moveTo>
                  <a:cubicBezTo>
                    <a:pt x="1209" y="1"/>
                    <a:pt x="1" y="398"/>
                    <a:pt x="1" y="398"/>
                  </a:cubicBezTo>
                  <a:lnTo>
                    <a:pt x="14" y="479"/>
                  </a:lnTo>
                  <a:lnTo>
                    <a:pt x="27" y="577"/>
                  </a:lnTo>
                  <a:cubicBezTo>
                    <a:pt x="27" y="577"/>
                    <a:pt x="1503" y="466"/>
                    <a:pt x="1503" y="385"/>
                  </a:cubicBezTo>
                  <a:cubicBezTo>
                    <a:pt x="1503" y="303"/>
                    <a:pt x="1490" y="196"/>
                    <a:pt x="1490" y="196"/>
                  </a:cubicBezTo>
                  <a:cubicBezTo>
                    <a:pt x="1490" y="196"/>
                    <a:pt x="1464" y="89"/>
                    <a:pt x="1435" y="7"/>
                  </a:cubicBezTo>
                  <a:cubicBezTo>
                    <a:pt x="1432" y="3"/>
                    <a:pt x="1423" y="1"/>
                    <a:pt x="1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8588126" y="1543665"/>
              <a:ext cx="160269" cy="59909"/>
            </a:xfrm>
            <a:custGeom>
              <a:avLst/>
              <a:gdLst/>
              <a:ahLst/>
              <a:cxnLst/>
              <a:rect l="l" t="t" r="r" b="b"/>
              <a:pathLst>
                <a:path w="733" h="274" extrusionOk="0">
                  <a:moveTo>
                    <a:pt x="677" y="0"/>
                  </a:moveTo>
                  <a:cubicBezTo>
                    <a:pt x="583" y="0"/>
                    <a:pt x="1" y="192"/>
                    <a:pt x="1" y="192"/>
                  </a:cubicBezTo>
                  <a:lnTo>
                    <a:pt x="14" y="231"/>
                  </a:lnTo>
                  <a:lnTo>
                    <a:pt x="14" y="273"/>
                  </a:lnTo>
                  <a:cubicBezTo>
                    <a:pt x="14" y="273"/>
                    <a:pt x="719" y="218"/>
                    <a:pt x="732" y="179"/>
                  </a:cubicBezTo>
                  <a:cubicBezTo>
                    <a:pt x="732" y="150"/>
                    <a:pt x="719" y="98"/>
                    <a:pt x="719" y="98"/>
                  </a:cubicBezTo>
                  <a:cubicBezTo>
                    <a:pt x="719" y="98"/>
                    <a:pt x="706" y="42"/>
                    <a:pt x="69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8511380" y="1244771"/>
              <a:ext cx="234171" cy="308293"/>
            </a:xfrm>
            <a:custGeom>
              <a:avLst/>
              <a:gdLst/>
              <a:ahLst/>
              <a:cxnLst/>
              <a:rect l="l" t="t" r="r" b="b"/>
              <a:pathLst>
                <a:path w="1071" h="1410" extrusionOk="0">
                  <a:moveTo>
                    <a:pt x="687" y="1"/>
                  </a:moveTo>
                  <a:cubicBezTo>
                    <a:pt x="596" y="1"/>
                    <a:pt x="1" y="1315"/>
                    <a:pt x="1" y="1315"/>
                  </a:cubicBezTo>
                  <a:lnTo>
                    <a:pt x="82" y="1354"/>
                  </a:lnTo>
                  <a:lnTo>
                    <a:pt x="147" y="1409"/>
                  </a:lnTo>
                  <a:cubicBezTo>
                    <a:pt x="147" y="1409"/>
                    <a:pt x="1070" y="258"/>
                    <a:pt x="1015" y="190"/>
                  </a:cubicBezTo>
                  <a:cubicBezTo>
                    <a:pt x="960" y="135"/>
                    <a:pt x="866" y="83"/>
                    <a:pt x="866" y="83"/>
                  </a:cubicBezTo>
                  <a:cubicBezTo>
                    <a:pt x="866" y="83"/>
                    <a:pt x="758" y="14"/>
                    <a:pt x="690" y="1"/>
                  </a:cubicBezTo>
                  <a:cubicBezTo>
                    <a:pt x="689" y="1"/>
                    <a:pt x="688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8531933" y="1377928"/>
              <a:ext cx="112603" cy="148024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26" y="0"/>
                  </a:moveTo>
                  <a:cubicBezTo>
                    <a:pt x="284" y="0"/>
                    <a:pt x="1" y="638"/>
                    <a:pt x="1" y="638"/>
                  </a:cubicBezTo>
                  <a:lnTo>
                    <a:pt x="40" y="651"/>
                  </a:lnTo>
                  <a:lnTo>
                    <a:pt x="82" y="677"/>
                  </a:lnTo>
                  <a:cubicBezTo>
                    <a:pt x="82" y="677"/>
                    <a:pt x="515" y="124"/>
                    <a:pt x="489" y="95"/>
                  </a:cubicBezTo>
                  <a:cubicBezTo>
                    <a:pt x="459" y="69"/>
                    <a:pt x="420" y="43"/>
                    <a:pt x="420" y="43"/>
                  </a:cubicBezTo>
                  <a:cubicBezTo>
                    <a:pt x="420" y="43"/>
                    <a:pt x="365" y="13"/>
                    <a:pt x="32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8460872" y="1508025"/>
              <a:ext cx="145401" cy="120693"/>
            </a:xfrm>
            <a:custGeom>
              <a:avLst/>
              <a:gdLst/>
              <a:ahLst/>
              <a:cxnLst/>
              <a:rect l="l" t="t" r="r" b="b"/>
              <a:pathLst>
                <a:path w="665" h="552" extrusionOk="0">
                  <a:moveTo>
                    <a:pt x="284" y="1"/>
                  </a:moveTo>
                  <a:cubicBezTo>
                    <a:pt x="284" y="1"/>
                    <a:pt x="1" y="313"/>
                    <a:pt x="108" y="475"/>
                  </a:cubicBezTo>
                  <a:cubicBezTo>
                    <a:pt x="152" y="533"/>
                    <a:pt x="228" y="551"/>
                    <a:pt x="309" y="551"/>
                  </a:cubicBezTo>
                  <a:cubicBezTo>
                    <a:pt x="458" y="551"/>
                    <a:pt x="622" y="488"/>
                    <a:pt x="622" y="488"/>
                  </a:cubicBezTo>
                  <a:cubicBezTo>
                    <a:pt x="622" y="488"/>
                    <a:pt x="664" y="124"/>
                    <a:pt x="284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8428293" y="1818944"/>
              <a:ext cx="320100" cy="208371"/>
            </a:xfrm>
            <a:custGeom>
              <a:avLst/>
              <a:gdLst/>
              <a:ahLst/>
              <a:cxnLst/>
              <a:rect l="l" t="t" r="r" b="b"/>
              <a:pathLst>
                <a:path w="1464" h="953" extrusionOk="0">
                  <a:moveTo>
                    <a:pt x="1250" y="0"/>
                  </a:moveTo>
                  <a:cubicBezTo>
                    <a:pt x="1132" y="0"/>
                    <a:pt x="0" y="803"/>
                    <a:pt x="0" y="803"/>
                  </a:cubicBezTo>
                  <a:lnTo>
                    <a:pt x="39" y="871"/>
                  </a:lnTo>
                  <a:lnTo>
                    <a:pt x="81" y="952"/>
                  </a:lnTo>
                  <a:cubicBezTo>
                    <a:pt x="81" y="952"/>
                    <a:pt x="1463" y="422"/>
                    <a:pt x="1437" y="341"/>
                  </a:cubicBezTo>
                  <a:cubicBezTo>
                    <a:pt x="1421" y="260"/>
                    <a:pt x="1369" y="165"/>
                    <a:pt x="1369" y="165"/>
                  </a:cubicBezTo>
                  <a:cubicBezTo>
                    <a:pt x="1369" y="165"/>
                    <a:pt x="1314" y="58"/>
                    <a:pt x="1259" y="3"/>
                  </a:cubicBezTo>
                  <a:cubicBezTo>
                    <a:pt x="1257" y="1"/>
                    <a:pt x="1254" y="0"/>
                    <a:pt x="1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8454531" y="1905529"/>
              <a:ext cx="151741" cy="100359"/>
            </a:xfrm>
            <a:custGeom>
              <a:avLst/>
              <a:gdLst/>
              <a:ahLst/>
              <a:cxnLst/>
              <a:rect l="l" t="t" r="r" b="b"/>
              <a:pathLst>
                <a:path w="694" h="459" extrusionOk="0">
                  <a:moveTo>
                    <a:pt x="599" y="0"/>
                  </a:moveTo>
                  <a:cubicBezTo>
                    <a:pt x="531" y="0"/>
                    <a:pt x="1" y="394"/>
                    <a:pt x="1" y="394"/>
                  </a:cubicBezTo>
                  <a:lnTo>
                    <a:pt x="17" y="420"/>
                  </a:lnTo>
                  <a:lnTo>
                    <a:pt x="43" y="459"/>
                  </a:lnTo>
                  <a:cubicBezTo>
                    <a:pt x="43" y="459"/>
                    <a:pt x="693" y="202"/>
                    <a:pt x="693" y="176"/>
                  </a:cubicBezTo>
                  <a:cubicBezTo>
                    <a:pt x="680" y="134"/>
                    <a:pt x="651" y="82"/>
                    <a:pt x="651" y="82"/>
                  </a:cubicBezTo>
                  <a:cubicBezTo>
                    <a:pt x="651" y="82"/>
                    <a:pt x="625" y="39"/>
                    <a:pt x="599" y="13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8446004" y="1973529"/>
              <a:ext cx="332344" cy="94674"/>
            </a:xfrm>
            <a:custGeom>
              <a:avLst/>
              <a:gdLst/>
              <a:ahLst/>
              <a:cxnLst/>
              <a:rect l="l" t="t" r="r" b="b"/>
              <a:pathLst>
                <a:path w="1520" h="433" extrusionOk="0">
                  <a:moveTo>
                    <a:pt x="1401" y="0"/>
                  </a:moveTo>
                  <a:cubicBezTo>
                    <a:pt x="1122" y="0"/>
                    <a:pt x="0" y="229"/>
                    <a:pt x="0" y="229"/>
                  </a:cubicBezTo>
                  <a:lnTo>
                    <a:pt x="0" y="327"/>
                  </a:lnTo>
                  <a:lnTo>
                    <a:pt x="13" y="408"/>
                  </a:lnTo>
                  <a:cubicBezTo>
                    <a:pt x="13" y="408"/>
                    <a:pt x="573" y="433"/>
                    <a:pt x="1006" y="433"/>
                  </a:cubicBezTo>
                  <a:cubicBezTo>
                    <a:pt x="1276" y="433"/>
                    <a:pt x="1498" y="423"/>
                    <a:pt x="1503" y="392"/>
                  </a:cubicBezTo>
                  <a:cubicBezTo>
                    <a:pt x="1519" y="310"/>
                    <a:pt x="1503" y="203"/>
                    <a:pt x="1503" y="203"/>
                  </a:cubicBezTo>
                  <a:cubicBezTo>
                    <a:pt x="1503" y="203"/>
                    <a:pt x="1490" y="83"/>
                    <a:pt x="1464" y="14"/>
                  </a:cubicBezTo>
                  <a:cubicBezTo>
                    <a:pt x="1462" y="5"/>
                    <a:pt x="1440" y="0"/>
                    <a:pt x="1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1"/>
            <p:cNvSpPr/>
            <p:nvPr/>
          </p:nvSpPr>
          <p:spPr>
            <a:xfrm>
              <a:off x="8469399" y="2009388"/>
              <a:ext cx="160269" cy="44167"/>
            </a:xfrm>
            <a:custGeom>
              <a:avLst/>
              <a:gdLst/>
              <a:ahLst/>
              <a:cxnLst/>
              <a:rect l="l" t="t" r="r" b="b"/>
              <a:pathLst>
                <a:path w="733" h="202" extrusionOk="0">
                  <a:moveTo>
                    <a:pt x="680" y="0"/>
                  </a:moveTo>
                  <a:cubicBezTo>
                    <a:pt x="544" y="0"/>
                    <a:pt x="1" y="107"/>
                    <a:pt x="1" y="107"/>
                  </a:cubicBezTo>
                  <a:lnTo>
                    <a:pt x="1" y="146"/>
                  </a:lnTo>
                  <a:lnTo>
                    <a:pt x="14" y="189"/>
                  </a:lnTo>
                  <a:cubicBezTo>
                    <a:pt x="14" y="189"/>
                    <a:pt x="300" y="202"/>
                    <a:pt x="502" y="202"/>
                  </a:cubicBezTo>
                  <a:cubicBezTo>
                    <a:pt x="625" y="202"/>
                    <a:pt x="719" y="202"/>
                    <a:pt x="719" y="189"/>
                  </a:cubicBezTo>
                  <a:cubicBezTo>
                    <a:pt x="732" y="146"/>
                    <a:pt x="719" y="94"/>
                    <a:pt x="719" y="94"/>
                  </a:cubicBezTo>
                  <a:cubicBezTo>
                    <a:pt x="719" y="94"/>
                    <a:pt x="719" y="39"/>
                    <a:pt x="70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8398338" y="1700655"/>
              <a:ext cx="261284" cy="293862"/>
            </a:xfrm>
            <a:custGeom>
              <a:avLst/>
              <a:gdLst/>
              <a:ahLst/>
              <a:cxnLst/>
              <a:rect l="l" t="t" r="r" b="b"/>
              <a:pathLst>
                <a:path w="1195" h="1344" extrusionOk="0">
                  <a:moveTo>
                    <a:pt x="840" y="0"/>
                  </a:moveTo>
                  <a:cubicBezTo>
                    <a:pt x="746" y="0"/>
                    <a:pt x="1" y="1233"/>
                    <a:pt x="1" y="1233"/>
                  </a:cubicBezTo>
                  <a:lnTo>
                    <a:pt x="69" y="1288"/>
                  </a:lnTo>
                  <a:lnTo>
                    <a:pt x="137" y="1344"/>
                  </a:lnTo>
                  <a:cubicBezTo>
                    <a:pt x="137" y="1344"/>
                    <a:pt x="1194" y="300"/>
                    <a:pt x="1139" y="245"/>
                  </a:cubicBezTo>
                  <a:cubicBezTo>
                    <a:pt x="1087" y="176"/>
                    <a:pt x="1005" y="111"/>
                    <a:pt x="1005" y="111"/>
                  </a:cubicBezTo>
                  <a:cubicBezTo>
                    <a:pt x="1005" y="111"/>
                    <a:pt x="908" y="43"/>
                    <a:pt x="843" y="1"/>
                  </a:cubicBezTo>
                  <a:cubicBezTo>
                    <a:pt x="842" y="0"/>
                    <a:pt x="84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8422608" y="1827909"/>
              <a:ext cx="124629" cy="142558"/>
            </a:xfrm>
            <a:custGeom>
              <a:avLst/>
              <a:gdLst/>
              <a:ahLst/>
              <a:cxnLst/>
              <a:rect l="l" t="t" r="r" b="b"/>
              <a:pathLst>
                <a:path w="570" h="652" extrusionOk="0">
                  <a:moveTo>
                    <a:pt x="390" y="1"/>
                  </a:moveTo>
                  <a:cubicBezTo>
                    <a:pt x="351" y="1"/>
                    <a:pt x="0" y="599"/>
                    <a:pt x="0" y="599"/>
                  </a:cubicBezTo>
                  <a:lnTo>
                    <a:pt x="26" y="625"/>
                  </a:lnTo>
                  <a:lnTo>
                    <a:pt x="65" y="651"/>
                  </a:lnTo>
                  <a:cubicBezTo>
                    <a:pt x="65" y="651"/>
                    <a:pt x="569" y="150"/>
                    <a:pt x="540" y="124"/>
                  </a:cubicBezTo>
                  <a:lnTo>
                    <a:pt x="472" y="56"/>
                  </a:lnTo>
                  <a:cubicBezTo>
                    <a:pt x="472" y="56"/>
                    <a:pt x="433" y="30"/>
                    <a:pt x="39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8342145" y="1949478"/>
              <a:ext cx="151741" cy="120475"/>
            </a:xfrm>
            <a:custGeom>
              <a:avLst/>
              <a:gdLst/>
              <a:ahLst/>
              <a:cxnLst/>
              <a:rect l="l" t="t" r="r" b="b"/>
              <a:pathLst>
                <a:path w="694" h="551" extrusionOk="0">
                  <a:moveTo>
                    <a:pt x="326" y="1"/>
                  </a:moveTo>
                  <a:cubicBezTo>
                    <a:pt x="326" y="1"/>
                    <a:pt x="1" y="287"/>
                    <a:pt x="95" y="450"/>
                  </a:cubicBezTo>
                  <a:cubicBezTo>
                    <a:pt x="137" y="529"/>
                    <a:pt x="246" y="550"/>
                    <a:pt x="353" y="550"/>
                  </a:cubicBezTo>
                  <a:cubicBezTo>
                    <a:pt x="484" y="550"/>
                    <a:pt x="612" y="518"/>
                    <a:pt x="612" y="518"/>
                  </a:cubicBezTo>
                  <a:cubicBezTo>
                    <a:pt x="612" y="518"/>
                    <a:pt x="693" y="150"/>
                    <a:pt x="3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7702376" y="1138289"/>
              <a:ext cx="190005" cy="367109"/>
            </a:xfrm>
            <a:custGeom>
              <a:avLst/>
              <a:gdLst/>
              <a:ahLst/>
              <a:cxnLst/>
              <a:rect l="l" t="t" r="r" b="b"/>
              <a:pathLst>
                <a:path w="869" h="1679" extrusionOk="0">
                  <a:moveTo>
                    <a:pt x="489" y="0"/>
                  </a:moveTo>
                  <a:cubicBezTo>
                    <a:pt x="489" y="0"/>
                    <a:pt x="488" y="1"/>
                    <a:pt x="488" y="1"/>
                  </a:cubicBezTo>
                  <a:cubicBezTo>
                    <a:pt x="407" y="1"/>
                    <a:pt x="270" y="40"/>
                    <a:pt x="270" y="40"/>
                  </a:cubicBezTo>
                  <a:cubicBezTo>
                    <a:pt x="270" y="40"/>
                    <a:pt x="150" y="82"/>
                    <a:pt x="81" y="121"/>
                  </a:cubicBezTo>
                  <a:cubicBezTo>
                    <a:pt x="0" y="176"/>
                    <a:pt x="676" y="1679"/>
                    <a:pt x="676" y="1679"/>
                  </a:cubicBezTo>
                  <a:lnTo>
                    <a:pt x="774" y="1653"/>
                  </a:lnTo>
                  <a:lnTo>
                    <a:pt x="868" y="1626"/>
                  </a:lnTo>
                  <a:cubicBezTo>
                    <a:pt x="868" y="1626"/>
                    <a:pt x="585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7782621" y="1301182"/>
              <a:ext cx="92051" cy="175137"/>
            </a:xfrm>
            <a:custGeom>
              <a:avLst/>
              <a:gdLst/>
              <a:ahLst/>
              <a:cxnLst/>
              <a:rect l="l" t="t" r="r" b="b"/>
              <a:pathLst>
                <a:path w="421" h="801" extrusionOk="0">
                  <a:moveTo>
                    <a:pt x="228" y="0"/>
                  </a:moveTo>
                  <a:cubicBezTo>
                    <a:pt x="189" y="0"/>
                    <a:pt x="134" y="13"/>
                    <a:pt x="134" y="13"/>
                  </a:cubicBezTo>
                  <a:cubicBezTo>
                    <a:pt x="134" y="13"/>
                    <a:pt x="66" y="39"/>
                    <a:pt x="40" y="52"/>
                  </a:cubicBezTo>
                  <a:cubicBezTo>
                    <a:pt x="1" y="82"/>
                    <a:pt x="326" y="800"/>
                    <a:pt x="326" y="800"/>
                  </a:cubicBezTo>
                  <a:lnTo>
                    <a:pt x="365" y="784"/>
                  </a:lnTo>
                  <a:lnTo>
                    <a:pt x="420" y="771"/>
                  </a:lnTo>
                  <a:cubicBezTo>
                    <a:pt x="420" y="771"/>
                    <a:pt x="283" y="0"/>
                    <a:pt x="228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7885823" y="1127793"/>
              <a:ext cx="133812" cy="371919"/>
            </a:xfrm>
            <a:custGeom>
              <a:avLst/>
              <a:gdLst/>
              <a:ahLst/>
              <a:cxnLst/>
              <a:rect l="l" t="t" r="r" b="b"/>
              <a:pathLst>
                <a:path w="612" h="1701" extrusionOk="0">
                  <a:moveTo>
                    <a:pt x="189" y="1"/>
                  </a:moveTo>
                  <a:cubicBezTo>
                    <a:pt x="158" y="1"/>
                    <a:pt x="125" y="2"/>
                    <a:pt x="98" y="6"/>
                  </a:cubicBezTo>
                  <a:cubicBezTo>
                    <a:pt x="0" y="19"/>
                    <a:pt x="16" y="1674"/>
                    <a:pt x="16" y="1674"/>
                  </a:cubicBezTo>
                  <a:lnTo>
                    <a:pt x="111" y="1687"/>
                  </a:lnTo>
                  <a:lnTo>
                    <a:pt x="218" y="1701"/>
                  </a:lnTo>
                  <a:cubicBezTo>
                    <a:pt x="218" y="1701"/>
                    <a:pt x="611" y="88"/>
                    <a:pt x="517" y="49"/>
                  </a:cubicBezTo>
                  <a:cubicBezTo>
                    <a:pt x="436" y="19"/>
                    <a:pt x="312" y="6"/>
                    <a:pt x="312" y="6"/>
                  </a:cubicBezTo>
                  <a:cubicBezTo>
                    <a:pt x="312" y="6"/>
                    <a:pt x="253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7900691" y="1291780"/>
              <a:ext cx="65594" cy="177979"/>
            </a:xfrm>
            <a:custGeom>
              <a:avLst/>
              <a:gdLst/>
              <a:ahLst/>
              <a:cxnLst/>
              <a:rect l="l" t="t" r="r" b="b"/>
              <a:pathLst>
                <a:path w="300" h="814" extrusionOk="0">
                  <a:moveTo>
                    <a:pt x="56" y="1"/>
                  </a:moveTo>
                  <a:cubicBezTo>
                    <a:pt x="0" y="14"/>
                    <a:pt x="13" y="814"/>
                    <a:pt x="13" y="814"/>
                  </a:cubicBezTo>
                  <a:lnTo>
                    <a:pt x="111" y="814"/>
                  </a:lnTo>
                  <a:cubicBezTo>
                    <a:pt x="111" y="814"/>
                    <a:pt x="300" y="43"/>
                    <a:pt x="257" y="30"/>
                  </a:cubicBezTo>
                  <a:cubicBezTo>
                    <a:pt x="218" y="14"/>
                    <a:pt x="150" y="14"/>
                    <a:pt x="15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7551508" y="1211973"/>
              <a:ext cx="302389" cy="320537"/>
            </a:xfrm>
            <a:custGeom>
              <a:avLst/>
              <a:gdLst/>
              <a:ahLst/>
              <a:cxnLst/>
              <a:rect l="l" t="t" r="r" b="b"/>
              <a:pathLst>
                <a:path w="1383" h="1466" extrusionOk="0">
                  <a:moveTo>
                    <a:pt x="382" y="1"/>
                  </a:moveTo>
                  <a:cubicBezTo>
                    <a:pt x="381" y="1"/>
                    <a:pt x="379" y="1"/>
                    <a:pt x="378" y="2"/>
                  </a:cubicBezTo>
                  <a:cubicBezTo>
                    <a:pt x="297" y="41"/>
                    <a:pt x="202" y="122"/>
                    <a:pt x="202" y="122"/>
                  </a:cubicBezTo>
                  <a:cubicBezTo>
                    <a:pt x="202" y="122"/>
                    <a:pt x="108" y="216"/>
                    <a:pt x="53" y="285"/>
                  </a:cubicBezTo>
                  <a:cubicBezTo>
                    <a:pt x="1" y="353"/>
                    <a:pt x="1233" y="1465"/>
                    <a:pt x="1233" y="1465"/>
                  </a:cubicBezTo>
                  <a:lnTo>
                    <a:pt x="1314" y="1410"/>
                  </a:lnTo>
                  <a:lnTo>
                    <a:pt x="1383" y="1342"/>
                  </a:lnTo>
                  <a:cubicBezTo>
                    <a:pt x="1383" y="1342"/>
                    <a:pt x="487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7681604" y="1351690"/>
              <a:ext cx="145401" cy="153709"/>
            </a:xfrm>
            <a:custGeom>
              <a:avLst/>
              <a:gdLst/>
              <a:ahLst/>
              <a:cxnLst/>
              <a:rect l="l" t="t" r="r" b="b"/>
              <a:pathLst>
                <a:path w="665" h="703" extrusionOk="0">
                  <a:moveTo>
                    <a:pt x="189" y="0"/>
                  </a:moveTo>
                  <a:cubicBezTo>
                    <a:pt x="150" y="26"/>
                    <a:pt x="95" y="65"/>
                    <a:pt x="95" y="65"/>
                  </a:cubicBezTo>
                  <a:cubicBezTo>
                    <a:pt x="95" y="65"/>
                    <a:pt x="56" y="107"/>
                    <a:pt x="27" y="133"/>
                  </a:cubicBezTo>
                  <a:cubicBezTo>
                    <a:pt x="1" y="176"/>
                    <a:pt x="596" y="703"/>
                    <a:pt x="596" y="703"/>
                  </a:cubicBezTo>
                  <a:lnTo>
                    <a:pt x="638" y="677"/>
                  </a:lnTo>
                  <a:lnTo>
                    <a:pt x="664" y="634"/>
                  </a:lnTo>
                  <a:cubicBezTo>
                    <a:pt x="664" y="634"/>
                    <a:pt x="245" y="0"/>
                    <a:pt x="189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7800331" y="1460796"/>
              <a:ext cx="145401" cy="129439"/>
            </a:xfrm>
            <a:custGeom>
              <a:avLst/>
              <a:gdLst/>
              <a:ahLst/>
              <a:cxnLst/>
              <a:rect l="l" t="t" r="r" b="b"/>
              <a:pathLst>
                <a:path w="665" h="592" extrusionOk="0">
                  <a:moveTo>
                    <a:pt x="429" y="0"/>
                  </a:moveTo>
                  <a:cubicBezTo>
                    <a:pt x="301" y="0"/>
                    <a:pt x="134" y="48"/>
                    <a:pt x="1" y="246"/>
                  </a:cubicBezTo>
                  <a:cubicBezTo>
                    <a:pt x="1" y="246"/>
                    <a:pt x="208" y="592"/>
                    <a:pt x="399" y="592"/>
                  </a:cubicBezTo>
                  <a:cubicBezTo>
                    <a:pt x="415" y="592"/>
                    <a:pt x="431" y="589"/>
                    <a:pt x="446" y="584"/>
                  </a:cubicBezTo>
                  <a:cubicBezTo>
                    <a:pt x="664" y="516"/>
                    <a:pt x="635" y="41"/>
                    <a:pt x="635" y="41"/>
                  </a:cubicBezTo>
                  <a:cubicBezTo>
                    <a:pt x="635" y="41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7435623" y="1573182"/>
              <a:ext cx="284679" cy="231548"/>
            </a:xfrm>
            <a:custGeom>
              <a:avLst/>
              <a:gdLst/>
              <a:ahLst/>
              <a:cxnLst/>
              <a:rect l="l" t="t" r="r" b="b"/>
              <a:pathLst>
                <a:path w="1302" h="1059" extrusionOk="0">
                  <a:moveTo>
                    <a:pt x="262" y="1"/>
                  </a:moveTo>
                  <a:cubicBezTo>
                    <a:pt x="260" y="1"/>
                    <a:pt x="259" y="1"/>
                    <a:pt x="258" y="2"/>
                  </a:cubicBezTo>
                  <a:cubicBezTo>
                    <a:pt x="189" y="44"/>
                    <a:pt x="124" y="138"/>
                    <a:pt x="124" y="138"/>
                  </a:cubicBezTo>
                  <a:cubicBezTo>
                    <a:pt x="124" y="138"/>
                    <a:pt x="56" y="220"/>
                    <a:pt x="27" y="288"/>
                  </a:cubicBezTo>
                  <a:cubicBezTo>
                    <a:pt x="1" y="353"/>
                    <a:pt x="1207" y="1059"/>
                    <a:pt x="1207" y="1059"/>
                  </a:cubicBezTo>
                  <a:lnTo>
                    <a:pt x="1262" y="1003"/>
                  </a:lnTo>
                  <a:lnTo>
                    <a:pt x="1301" y="938"/>
                  </a:lnTo>
                  <a:cubicBezTo>
                    <a:pt x="1301" y="938"/>
                    <a:pt x="351" y="1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1"/>
            <p:cNvSpPr/>
            <p:nvPr/>
          </p:nvSpPr>
          <p:spPr>
            <a:xfrm>
              <a:off x="7560035" y="1674417"/>
              <a:ext cx="136873" cy="109761"/>
            </a:xfrm>
            <a:custGeom>
              <a:avLst/>
              <a:gdLst/>
              <a:ahLst/>
              <a:cxnLst/>
              <a:rect l="l" t="t" r="r" b="b"/>
              <a:pathLst>
                <a:path w="626" h="502" extrusionOk="0">
                  <a:moveTo>
                    <a:pt x="124" y="0"/>
                  </a:moveTo>
                  <a:cubicBezTo>
                    <a:pt x="95" y="13"/>
                    <a:pt x="69" y="52"/>
                    <a:pt x="69" y="52"/>
                  </a:cubicBezTo>
                  <a:cubicBezTo>
                    <a:pt x="69" y="52"/>
                    <a:pt x="27" y="108"/>
                    <a:pt x="14" y="134"/>
                  </a:cubicBezTo>
                  <a:cubicBezTo>
                    <a:pt x="1" y="163"/>
                    <a:pt x="583" y="501"/>
                    <a:pt x="583" y="501"/>
                  </a:cubicBezTo>
                  <a:lnTo>
                    <a:pt x="612" y="475"/>
                  </a:lnTo>
                  <a:lnTo>
                    <a:pt x="625" y="446"/>
                  </a:lnTo>
                  <a:cubicBezTo>
                    <a:pt x="625" y="446"/>
                    <a:pt x="176" y="0"/>
                    <a:pt x="124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1"/>
            <p:cNvSpPr/>
            <p:nvPr/>
          </p:nvSpPr>
          <p:spPr>
            <a:xfrm>
              <a:off x="7539482" y="1481787"/>
              <a:ext cx="210558" cy="296705"/>
            </a:xfrm>
            <a:custGeom>
              <a:avLst/>
              <a:gdLst/>
              <a:ahLst/>
              <a:cxnLst/>
              <a:rect l="l" t="t" r="r" b="b"/>
              <a:pathLst>
                <a:path w="963" h="1357" extrusionOk="0">
                  <a:moveTo>
                    <a:pt x="382" y="0"/>
                  </a:moveTo>
                  <a:cubicBezTo>
                    <a:pt x="382" y="0"/>
                    <a:pt x="381" y="0"/>
                    <a:pt x="381" y="0"/>
                  </a:cubicBezTo>
                  <a:cubicBezTo>
                    <a:pt x="313" y="26"/>
                    <a:pt x="202" y="68"/>
                    <a:pt x="202" y="68"/>
                  </a:cubicBezTo>
                  <a:cubicBezTo>
                    <a:pt x="202" y="68"/>
                    <a:pt x="108" y="121"/>
                    <a:pt x="56" y="176"/>
                  </a:cubicBezTo>
                  <a:cubicBezTo>
                    <a:pt x="0" y="231"/>
                    <a:pt x="826" y="1356"/>
                    <a:pt x="826" y="1356"/>
                  </a:cubicBezTo>
                  <a:lnTo>
                    <a:pt x="895" y="1314"/>
                  </a:lnTo>
                  <a:lnTo>
                    <a:pt x="963" y="1275"/>
                  </a:lnTo>
                  <a:cubicBezTo>
                    <a:pt x="963" y="1275"/>
                    <a:pt x="451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1"/>
            <p:cNvSpPr/>
            <p:nvPr/>
          </p:nvSpPr>
          <p:spPr>
            <a:xfrm>
              <a:off x="7631096" y="1611883"/>
              <a:ext cx="101234" cy="142340"/>
            </a:xfrm>
            <a:custGeom>
              <a:avLst/>
              <a:gdLst/>
              <a:ahLst/>
              <a:cxnLst/>
              <a:rect l="l" t="t" r="r" b="b"/>
              <a:pathLst>
                <a:path w="463" h="651" extrusionOk="0">
                  <a:moveTo>
                    <a:pt x="177" y="0"/>
                  </a:moveTo>
                  <a:cubicBezTo>
                    <a:pt x="151" y="13"/>
                    <a:pt x="95" y="43"/>
                    <a:pt x="95" y="43"/>
                  </a:cubicBezTo>
                  <a:cubicBezTo>
                    <a:pt x="95" y="43"/>
                    <a:pt x="56" y="56"/>
                    <a:pt x="27" y="82"/>
                  </a:cubicBezTo>
                  <a:cubicBezTo>
                    <a:pt x="1" y="111"/>
                    <a:pt x="394" y="651"/>
                    <a:pt x="394" y="651"/>
                  </a:cubicBezTo>
                  <a:lnTo>
                    <a:pt x="420" y="638"/>
                  </a:lnTo>
                  <a:lnTo>
                    <a:pt x="463" y="612"/>
                  </a:lnTo>
                  <a:cubicBezTo>
                    <a:pt x="463" y="612"/>
                    <a:pt x="219" y="0"/>
                    <a:pt x="17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1"/>
            <p:cNvSpPr/>
            <p:nvPr/>
          </p:nvSpPr>
          <p:spPr>
            <a:xfrm>
              <a:off x="7387958" y="1708526"/>
              <a:ext cx="311791" cy="131844"/>
            </a:xfrm>
            <a:custGeom>
              <a:avLst/>
              <a:gdLst/>
              <a:ahLst/>
              <a:cxnLst/>
              <a:rect l="l" t="t" r="r" b="b"/>
              <a:pathLst>
                <a:path w="1426" h="603" extrusionOk="0">
                  <a:moveTo>
                    <a:pt x="105" y="1"/>
                  </a:moveTo>
                  <a:cubicBezTo>
                    <a:pt x="93" y="1"/>
                    <a:pt x="85" y="3"/>
                    <a:pt x="82" y="7"/>
                  </a:cubicBezTo>
                  <a:cubicBezTo>
                    <a:pt x="56" y="75"/>
                    <a:pt x="30" y="183"/>
                    <a:pt x="30" y="183"/>
                  </a:cubicBezTo>
                  <a:cubicBezTo>
                    <a:pt x="30" y="183"/>
                    <a:pt x="1" y="290"/>
                    <a:pt x="1" y="358"/>
                  </a:cubicBezTo>
                  <a:cubicBezTo>
                    <a:pt x="1" y="440"/>
                    <a:pt x="1383" y="602"/>
                    <a:pt x="1383" y="602"/>
                  </a:cubicBezTo>
                  <a:lnTo>
                    <a:pt x="1412" y="521"/>
                  </a:lnTo>
                  <a:lnTo>
                    <a:pt x="1425" y="440"/>
                  </a:lnTo>
                  <a:cubicBezTo>
                    <a:pt x="1425" y="440"/>
                    <a:pt x="285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1"/>
            <p:cNvSpPr/>
            <p:nvPr/>
          </p:nvSpPr>
          <p:spPr>
            <a:xfrm>
              <a:off x="7527456" y="1763189"/>
              <a:ext cx="148680" cy="62096"/>
            </a:xfrm>
            <a:custGeom>
              <a:avLst/>
              <a:gdLst/>
              <a:ahLst/>
              <a:cxnLst/>
              <a:rect l="l" t="t" r="r" b="b"/>
              <a:pathLst>
                <a:path w="680" h="284" extrusionOk="0">
                  <a:moveTo>
                    <a:pt x="42" y="1"/>
                  </a:moveTo>
                  <a:cubicBezTo>
                    <a:pt x="29" y="27"/>
                    <a:pt x="13" y="82"/>
                    <a:pt x="13" y="82"/>
                  </a:cubicBezTo>
                  <a:cubicBezTo>
                    <a:pt x="13" y="82"/>
                    <a:pt x="0" y="134"/>
                    <a:pt x="0" y="164"/>
                  </a:cubicBezTo>
                  <a:cubicBezTo>
                    <a:pt x="0" y="203"/>
                    <a:pt x="664" y="284"/>
                    <a:pt x="664" y="284"/>
                  </a:cubicBezTo>
                  <a:lnTo>
                    <a:pt x="664" y="245"/>
                  </a:lnTo>
                  <a:lnTo>
                    <a:pt x="680" y="203"/>
                  </a:lnTo>
                  <a:cubicBezTo>
                    <a:pt x="680" y="203"/>
                    <a:pt x="137" y="1"/>
                    <a:pt x="55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1"/>
            <p:cNvSpPr/>
            <p:nvPr/>
          </p:nvSpPr>
          <p:spPr>
            <a:xfrm>
              <a:off x="7666736" y="1739137"/>
              <a:ext cx="130314" cy="115009"/>
            </a:xfrm>
            <a:custGeom>
              <a:avLst/>
              <a:gdLst/>
              <a:ahLst/>
              <a:cxnLst/>
              <a:rect l="l" t="t" r="r" b="b"/>
              <a:pathLst>
                <a:path w="596" h="526" extrusionOk="0">
                  <a:moveTo>
                    <a:pt x="339" y="0"/>
                  </a:moveTo>
                  <a:cubicBezTo>
                    <a:pt x="339" y="0"/>
                    <a:pt x="1" y="69"/>
                    <a:pt x="1" y="449"/>
                  </a:cubicBezTo>
                  <a:cubicBezTo>
                    <a:pt x="1" y="449"/>
                    <a:pt x="173" y="525"/>
                    <a:pt x="320" y="525"/>
                  </a:cubicBezTo>
                  <a:cubicBezTo>
                    <a:pt x="388" y="525"/>
                    <a:pt x="450" y="509"/>
                    <a:pt x="488" y="462"/>
                  </a:cubicBezTo>
                  <a:cubicBezTo>
                    <a:pt x="596" y="313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1"/>
            <p:cNvSpPr/>
            <p:nvPr/>
          </p:nvSpPr>
          <p:spPr>
            <a:xfrm>
              <a:off x="7501000" y="1926083"/>
              <a:ext cx="171638" cy="254724"/>
            </a:xfrm>
            <a:custGeom>
              <a:avLst/>
              <a:gdLst/>
              <a:ahLst/>
              <a:cxnLst/>
              <a:rect l="l" t="t" r="r" b="b"/>
              <a:pathLst>
                <a:path w="785" h="1165" extrusionOk="0">
                  <a:moveTo>
                    <a:pt x="327" y="0"/>
                  </a:moveTo>
                  <a:cubicBezTo>
                    <a:pt x="327" y="0"/>
                    <a:pt x="326" y="0"/>
                    <a:pt x="326" y="1"/>
                  </a:cubicBezTo>
                  <a:cubicBezTo>
                    <a:pt x="258" y="14"/>
                    <a:pt x="176" y="56"/>
                    <a:pt x="176" y="56"/>
                  </a:cubicBezTo>
                  <a:cubicBezTo>
                    <a:pt x="176" y="56"/>
                    <a:pt x="95" y="95"/>
                    <a:pt x="40" y="137"/>
                  </a:cubicBezTo>
                  <a:cubicBezTo>
                    <a:pt x="1" y="176"/>
                    <a:pt x="664" y="1165"/>
                    <a:pt x="664" y="1165"/>
                  </a:cubicBezTo>
                  <a:lnTo>
                    <a:pt x="733" y="1139"/>
                  </a:lnTo>
                  <a:lnTo>
                    <a:pt x="785" y="1113"/>
                  </a:lnTo>
                  <a:cubicBezTo>
                    <a:pt x="785" y="1113"/>
                    <a:pt x="399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1"/>
            <p:cNvSpPr/>
            <p:nvPr/>
          </p:nvSpPr>
          <p:spPr>
            <a:xfrm>
              <a:off x="7575122" y="2038468"/>
              <a:ext cx="83305" cy="121787"/>
            </a:xfrm>
            <a:custGeom>
              <a:avLst/>
              <a:gdLst/>
              <a:ahLst/>
              <a:cxnLst/>
              <a:rect l="l" t="t" r="r" b="b"/>
              <a:pathLst>
                <a:path w="381" h="557" extrusionOk="0">
                  <a:moveTo>
                    <a:pt x="163" y="0"/>
                  </a:moveTo>
                  <a:cubicBezTo>
                    <a:pt x="120" y="0"/>
                    <a:pt x="81" y="30"/>
                    <a:pt x="81" y="30"/>
                  </a:cubicBezTo>
                  <a:cubicBezTo>
                    <a:pt x="81" y="30"/>
                    <a:pt x="39" y="43"/>
                    <a:pt x="26" y="69"/>
                  </a:cubicBezTo>
                  <a:cubicBezTo>
                    <a:pt x="0" y="82"/>
                    <a:pt x="325" y="556"/>
                    <a:pt x="325" y="556"/>
                  </a:cubicBezTo>
                  <a:lnTo>
                    <a:pt x="351" y="543"/>
                  </a:lnTo>
                  <a:lnTo>
                    <a:pt x="381" y="530"/>
                  </a:lnTo>
                  <a:cubicBezTo>
                    <a:pt x="381" y="530"/>
                    <a:pt x="189" y="0"/>
                    <a:pt x="163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1"/>
            <p:cNvSpPr/>
            <p:nvPr/>
          </p:nvSpPr>
          <p:spPr>
            <a:xfrm>
              <a:off x="7625411" y="1899189"/>
              <a:ext cx="94893" cy="270248"/>
            </a:xfrm>
            <a:custGeom>
              <a:avLst/>
              <a:gdLst/>
              <a:ahLst/>
              <a:cxnLst/>
              <a:rect l="l" t="t" r="r" b="b"/>
              <a:pathLst>
                <a:path w="434" h="1236" extrusionOk="0">
                  <a:moveTo>
                    <a:pt x="216" y="0"/>
                  </a:moveTo>
                  <a:cubicBezTo>
                    <a:pt x="216" y="0"/>
                    <a:pt x="121" y="16"/>
                    <a:pt x="69" y="29"/>
                  </a:cubicBezTo>
                  <a:cubicBezTo>
                    <a:pt x="1" y="55"/>
                    <a:pt x="216" y="1236"/>
                    <a:pt x="216" y="1236"/>
                  </a:cubicBezTo>
                  <a:lnTo>
                    <a:pt x="284" y="1236"/>
                  </a:lnTo>
                  <a:lnTo>
                    <a:pt x="284" y="1219"/>
                  </a:lnTo>
                  <a:lnTo>
                    <a:pt x="352" y="1219"/>
                  </a:lnTo>
                  <a:cubicBezTo>
                    <a:pt x="352" y="1219"/>
                    <a:pt x="433" y="29"/>
                    <a:pt x="378" y="16"/>
                  </a:cubicBezTo>
                  <a:cubicBezTo>
                    <a:pt x="313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1"/>
            <p:cNvSpPr/>
            <p:nvPr/>
          </p:nvSpPr>
          <p:spPr>
            <a:xfrm>
              <a:off x="7658209" y="2020758"/>
              <a:ext cx="44385" cy="127471"/>
            </a:xfrm>
            <a:custGeom>
              <a:avLst/>
              <a:gdLst/>
              <a:ahLst/>
              <a:cxnLst/>
              <a:rect l="l" t="t" r="r" b="b"/>
              <a:pathLst>
                <a:path w="203" h="583" extrusionOk="0">
                  <a:moveTo>
                    <a:pt x="95" y="0"/>
                  </a:moveTo>
                  <a:cubicBezTo>
                    <a:pt x="95" y="0"/>
                    <a:pt x="53" y="0"/>
                    <a:pt x="27" y="13"/>
                  </a:cubicBezTo>
                  <a:cubicBezTo>
                    <a:pt x="1" y="13"/>
                    <a:pt x="95" y="582"/>
                    <a:pt x="95" y="582"/>
                  </a:cubicBezTo>
                  <a:lnTo>
                    <a:pt x="163" y="582"/>
                  </a:lnTo>
                  <a:cubicBezTo>
                    <a:pt x="163" y="582"/>
                    <a:pt x="202" y="13"/>
                    <a:pt x="17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1"/>
            <p:cNvSpPr/>
            <p:nvPr/>
          </p:nvSpPr>
          <p:spPr>
            <a:xfrm>
              <a:off x="7405887" y="1999767"/>
              <a:ext cx="243355" cy="205310"/>
            </a:xfrm>
            <a:custGeom>
              <a:avLst/>
              <a:gdLst/>
              <a:ahLst/>
              <a:cxnLst/>
              <a:rect l="l" t="t" r="r" b="b"/>
              <a:pathLst>
                <a:path w="1113" h="939" extrusionOk="0">
                  <a:moveTo>
                    <a:pt x="236" y="0"/>
                  </a:moveTo>
                  <a:cubicBezTo>
                    <a:pt x="234" y="0"/>
                    <a:pt x="232" y="1"/>
                    <a:pt x="231" y="2"/>
                  </a:cubicBezTo>
                  <a:cubicBezTo>
                    <a:pt x="179" y="44"/>
                    <a:pt x="124" y="109"/>
                    <a:pt x="124" y="109"/>
                  </a:cubicBezTo>
                  <a:cubicBezTo>
                    <a:pt x="124" y="109"/>
                    <a:pt x="55" y="177"/>
                    <a:pt x="29" y="246"/>
                  </a:cubicBezTo>
                  <a:cubicBezTo>
                    <a:pt x="0" y="301"/>
                    <a:pt x="1018" y="938"/>
                    <a:pt x="1018" y="938"/>
                  </a:cubicBezTo>
                  <a:lnTo>
                    <a:pt x="1057" y="883"/>
                  </a:lnTo>
                  <a:lnTo>
                    <a:pt x="1112" y="828"/>
                  </a:lnTo>
                  <a:cubicBezTo>
                    <a:pt x="1112" y="828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1"/>
            <p:cNvSpPr/>
            <p:nvPr/>
          </p:nvSpPr>
          <p:spPr>
            <a:xfrm>
              <a:off x="7512370" y="2088976"/>
              <a:ext cx="116102" cy="98173"/>
            </a:xfrm>
            <a:custGeom>
              <a:avLst/>
              <a:gdLst/>
              <a:ahLst/>
              <a:cxnLst/>
              <a:rect l="l" t="t" r="r" b="b"/>
              <a:pathLst>
                <a:path w="531" h="449" extrusionOk="0">
                  <a:moveTo>
                    <a:pt x="111" y="0"/>
                  </a:moveTo>
                  <a:cubicBezTo>
                    <a:pt x="82" y="13"/>
                    <a:pt x="56" y="56"/>
                    <a:pt x="56" y="56"/>
                  </a:cubicBezTo>
                  <a:cubicBezTo>
                    <a:pt x="56" y="56"/>
                    <a:pt x="30" y="82"/>
                    <a:pt x="17" y="108"/>
                  </a:cubicBezTo>
                  <a:cubicBezTo>
                    <a:pt x="1" y="137"/>
                    <a:pt x="489" y="449"/>
                    <a:pt x="489" y="449"/>
                  </a:cubicBezTo>
                  <a:lnTo>
                    <a:pt x="505" y="420"/>
                  </a:lnTo>
                  <a:lnTo>
                    <a:pt x="531" y="394"/>
                  </a:lnTo>
                  <a:cubicBezTo>
                    <a:pt x="531" y="394"/>
                    <a:pt x="150" y="0"/>
                    <a:pt x="11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1"/>
            <p:cNvSpPr/>
            <p:nvPr/>
          </p:nvSpPr>
          <p:spPr>
            <a:xfrm>
              <a:off x="7610543" y="2143420"/>
              <a:ext cx="112603" cy="94018"/>
            </a:xfrm>
            <a:custGeom>
              <a:avLst/>
              <a:gdLst/>
              <a:ahLst/>
              <a:cxnLst/>
              <a:rect l="l" t="t" r="r" b="b"/>
              <a:pathLst>
                <a:path w="515" h="430" extrusionOk="0">
                  <a:moveTo>
                    <a:pt x="356" y="1"/>
                  </a:moveTo>
                  <a:cubicBezTo>
                    <a:pt x="259" y="1"/>
                    <a:pt x="93" y="32"/>
                    <a:pt x="1" y="226"/>
                  </a:cubicBezTo>
                  <a:cubicBezTo>
                    <a:pt x="1" y="226"/>
                    <a:pt x="175" y="430"/>
                    <a:pt x="308" y="430"/>
                  </a:cubicBezTo>
                  <a:cubicBezTo>
                    <a:pt x="328" y="430"/>
                    <a:pt x="347" y="425"/>
                    <a:pt x="365" y="415"/>
                  </a:cubicBezTo>
                  <a:cubicBezTo>
                    <a:pt x="514" y="346"/>
                    <a:pt x="433" y="8"/>
                    <a:pt x="433" y="8"/>
                  </a:cubicBezTo>
                  <a:cubicBezTo>
                    <a:pt x="433" y="8"/>
                    <a:pt x="402" y="1"/>
                    <a:pt x="35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1"/>
            <p:cNvSpPr/>
            <p:nvPr/>
          </p:nvSpPr>
          <p:spPr>
            <a:xfrm>
              <a:off x="8155856" y="1369401"/>
              <a:ext cx="180821" cy="251882"/>
            </a:xfrm>
            <a:custGeom>
              <a:avLst/>
              <a:gdLst/>
              <a:ahLst/>
              <a:cxnLst/>
              <a:rect l="l" t="t" r="r" b="b"/>
              <a:pathLst>
                <a:path w="827" h="1152" extrusionOk="0">
                  <a:moveTo>
                    <a:pt x="814" y="0"/>
                  </a:moveTo>
                  <a:cubicBezTo>
                    <a:pt x="797" y="13"/>
                    <a:pt x="784" y="13"/>
                    <a:pt x="758" y="26"/>
                  </a:cubicBezTo>
                  <a:cubicBezTo>
                    <a:pt x="716" y="52"/>
                    <a:pt x="677" y="82"/>
                    <a:pt x="609" y="121"/>
                  </a:cubicBezTo>
                  <a:cubicBezTo>
                    <a:pt x="554" y="163"/>
                    <a:pt x="502" y="215"/>
                    <a:pt x="433" y="270"/>
                  </a:cubicBezTo>
                  <a:cubicBezTo>
                    <a:pt x="378" y="339"/>
                    <a:pt x="326" y="407"/>
                    <a:pt x="271" y="472"/>
                  </a:cubicBezTo>
                  <a:cubicBezTo>
                    <a:pt x="163" y="622"/>
                    <a:pt x="95" y="784"/>
                    <a:pt x="53" y="921"/>
                  </a:cubicBezTo>
                  <a:cubicBezTo>
                    <a:pt x="27" y="976"/>
                    <a:pt x="14" y="1041"/>
                    <a:pt x="14" y="1083"/>
                  </a:cubicBezTo>
                  <a:cubicBezTo>
                    <a:pt x="14" y="1109"/>
                    <a:pt x="14" y="1122"/>
                    <a:pt x="1" y="1139"/>
                  </a:cubicBezTo>
                  <a:lnTo>
                    <a:pt x="1" y="1152"/>
                  </a:lnTo>
                  <a:lnTo>
                    <a:pt x="27" y="1152"/>
                  </a:lnTo>
                  <a:cubicBezTo>
                    <a:pt x="27" y="1139"/>
                    <a:pt x="53" y="1139"/>
                    <a:pt x="66" y="1122"/>
                  </a:cubicBezTo>
                  <a:cubicBezTo>
                    <a:pt x="108" y="1109"/>
                    <a:pt x="163" y="1070"/>
                    <a:pt x="215" y="1028"/>
                  </a:cubicBezTo>
                  <a:cubicBezTo>
                    <a:pt x="326" y="947"/>
                    <a:pt x="459" y="826"/>
                    <a:pt x="554" y="677"/>
                  </a:cubicBezTo>
                  <a:cubicBezTo>
                    <a:pt x="609" y="609"/>
                    <a:pt x="664" y="527"/>
                    <a:pt x="690" y="459"/>
                  </a:cubicBezTo>
                  <a:cubicBezTo>
                    <a:pt x="732" y="378"/>
                    <a:pt x="758" y="309"/>
                    <a:pt x="784" y="244"/>
                  </a:cubicBezTo>
                  <a:cubicBezTo>
                    <a:pt x="797" y="176"/>
                    <a:pt x="814" y="108"/>
                    <a:pt x="827" y="65"/>
                  </a:cubicBezTo>
                  <a:lnTo>
                    <a:pt x="827" y="13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1"/>
            <p:cNvSpPr/>
            <p:nvPr/>
          </p:nvSpPr>
          <p:spPr>
            <a:xfrm>
              <a:off x="8019418" y="1597015"/>
              <a:ext cx="101234" cy="299328"/>
            </a:xfrm>
            <a:custGeom>
              <a:avLst/>
              <a:gdLst/>
              <a:ahLst/>
              <a:cxnLst/>
              <a:rect l="l" t="t" r="r" b="b"/>
              <a:pathLst>
                <a:path w="463" h="1369" extrusionOk="0">
                  <a:moveTo>
                    <a:pt x="39" y="0"/>
                  </a:moveTo>
                  <a:lnTo>
                    <a:pt x="39" y="16"/>
                  </a:lnTo>
                  <a:cubicBezTo>
                    <a:pt x="26" y="29"/>
                    <a:pt x="26" y="42"/>
                    <a:pt x="26" y="68"/>
                  </a:cubicBezTo>
                  <a:cubicBezTo>
                    <a:pt x="13" y="111"/>
                    <a:pt x="0" y="163"/>
                    <a:pt x="0" y="231"/>
                  </a:cubicBezTo>
                  <a:lnTo>
                    <a:pt x="0" y="475"/>
                  </a:lnTo>
                  <a:cubicBezTo>
                    <a:pt x="13" y="556"/>
                    <a:pt x="26" y="637"/>
                    <a:pt x="56" y="732"/>
                  </a:cubicBezTo>
                  <a:cubicBezTo>
                    <a:pt x="95" y="894"/>
                    <a:pt x="163" y="1057"/>
                    <a:pt x="244" y="1180"/>
                  </a:cubicBezTo>
                  <a:cubicBezTo>
                    <a:pt x="283" y="1236"/>
                    <a:pt x="326" y="1288"/>
                    <a:pt x="352" y="1317"/>
                  </a:cubicBezTo>
                  <a:cubicBezTo>
                    <a:pt x="365" y="1343"/>
                    <a:pt x="381" y="1343"/>
                    <a:pt x="394" y="1356"/>
                  </a:cubicBezTo>
                  <a:cubicBezTo>
                    <a:pt x="394" y="1369"/>
                    <a:pt x="407" y="1369"/>
                    <a:pt x="407" y="1369"/>
                  </a:cubicBezTo>
                  <a:lnTo>
                    <a:pt x="407" y="1356"/>
                  </a:lnTo>
                  <a:cubicBezTo>
                    <a:pt x="407" y="1343"/>
                    <a:pt x="420" y="1330"/>
                    <a:pt x="420" y="1301"/>
                  </a:cubicBezTo>
                  <a:cubicBezTo>
                    <a:pt x="433" y="1262"/>
                    <a:pt x="446" y="1193"/>
                    <a:pt x="446" y="1125"/>
                  </a:cubicBezTo>
                  <a:cubicBezTo>
                    <a:pt x="462" y="992"/>
                    <a:pt x="433" y="813"/>
                    <a:pt x="394" y="637"/>
                  </a:cubicBezTo>
                  <a:cubicBezTo>
                    <a:pt x="365" y="556"/>
                    <a:pt x="339" y="475"/>
                    <a:pt x="313" y="393"/>
                  </a:cubicBezTo>
                  <a:cubicBezTo>
                    <a:pt x="270" y="312"/>
                    <a:pt x="231" y="244"/>
                    <a:pt x="189" y="192"/>
                  </a:cubicBezTo>
                  <a:cubicBezTo>
                    <a:pt x="163" y="124"/>
                    <a:pt x="121" y="81"/>
                    <a:pt x="95" y="42"/>
                  </a:cubicBezTo>
                  <a:cubicBezTo>
                    <a:pt x="82" y="29"/>
                    <a:pt x="69" y="16"/>
                    <a:pt x="56" y="16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1"/>
            <p:cNvSpPr/>
            <p:nvPr/>
          </p:nvSpPr>
          <p:spPr>
            <a:xfrm>
              <a:off x="8099007" y="2180591"/>
              <a:ext cx="296705" cy="106919"/>
            </a:xfrm>
            <a:custGeom>
              <a:avLst/>
              <a:gdLst/>
              <a:ahLst/>
              <a:cxnLst/>
              <a:rect l="l" t="t" r="r" b="b"/>
              <a:pathLst>
                <a:path w="1357" h="489" extrusionOk="0">
                  <a:moveTo>
                    <a:pt x="1113" y="1"/>
                  </a:moveTo>
                  <a:cubicBezTo>
                    <a:pt x="1044" y="1"/>
                    <a:pt x="963" y="1"/>
                    <a:pt x="882" y="14"/>
                  </a:cubicBezTo>
                  <a:cubicBezTo>
                    <a:pt x="801" y="30"/>
                    <a:pt x="706" y="56"/>
                    <a:pt x="625" y="82"/>
                  </a:cubicBezTo>
                  <a:cubicBezTo>
                    <a:pt x="449" y="124"/>
                    <a:pt x="300" y="219"/>
                    <a:pt x="179" y="300"/>
                  </a:cubicBezTo>
                  <a:cubicBezTo>
                    <a:pt x="124" y="339"/>
                    <a:pt x="82" y="381"/>
                    <a:pt x="43" y="407"/>
                  </a:cubicBezTo>
                  <a:cubicBezTo>
                    <a:pt x="30" y="420"/>
                    <a:pt x="17" y="436"/>
                    <a:pt x="17" y="449"/>
                  </a:cubicBezTo>
                  <a:cubicBezTo>
                    <a:pt x="1" y="449"/>
                    <a:pt x="1" y="462"/>
                    <a:pt x="1" y="462"/>
                  </a:cubicBezTo>
                  <a:lnTo>
                    <a:pt x="17" y="462"/>
                  </a:lnTo>
                  <a:cubicBezTo>
                    <a:pt x="30" y="462"/>
                    <a:pt x="43" y="475"/>
                    <a:pt x="69" y="475"/>
                  </a:cubicBezTo>
                  <a:cubicBezTo>
                    <a:pt x="111" y="488"/>
                    <a:pt x="179" y="488"/>
                    <a:pt x="245" y="488"/>
                  </a:cubicBezTo>
                  <a:cubicBezTo>
                    <a:pt x="381" y="488"/>
                    <a:pt x="557" y="462"/>
                    <a:pt x="732" y="407"/>
                  </a:cubicBezTo>
                  <a:cubicBezTo>
                    <a:pt x="814" y="394"/>
                    <a:pt x="895" y="355"/>
                    <a:pt x="976" y="313"/>
                  </a:cubicBezTo>
                  <a:cubicBezTo>
                    <a:pt x="1044" y="274"/>
                    <a:pt x="1113" y="232"/>
                    <a:pt x="1168" y="193"/>
                  </a:cubicBezTo>
                  <a:cubicBezTo>
                    <a:pt x="1236" y="150"/>
                    <a:pt x="1275" y="111"/>
                    <a:pt x="1301" y="82"/>
                  </a:cubicBezTo>
                  <a:lnTo>
                    <a:pt x="1344" y="43"/>
                  </a:lnTo>
                  <a:lnTo>
                    <a:pt x="1357" y="30"/>
                  </a:lnTo>
                  <a:lnTo>
                    <a:pt x="1331" y="30"/>
                  </a:lnTo>
                  <a:cubicBezTo>
                    <a:pt x="1331" y="30"/>
                    <a:pt x="1301" y="14"/>
                    <a:pt x="1288" y="14"/>
                  </a:cubicBezTo>
                  <a:cubicBezTo>
                    <a:pt x="1236" y="14"/>
                    <a:pt x="1181" y="1"/>
                    <a:pt x="111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1"/>
            <p:cNvSpPr/>
            <p:nvPr/>
          </p:nvSpPr>
          <p:spPr>
            <a:xfrm>
              <a:off x="7853682" y="2538957"/>
              <a:ext cx="251882" cy="177979"/>
            </a:xfrm>
            <a:custGeom>
              <a:avLst/>
              <a:gdLst/>
              <a:ahLst/>
              <a:cxnLst/>
              <a:rect l="l" t="t" r="r" b="b"/>
              <a:pathLst>
                <a:path w="1152" h="814" extrusionOk="0">
                  <a:moveTo>
                    <a:pt x="1084" y="1"/>
                  </a:moveTo>
                  <a:cubicBezTo>
                    <a:pt x="1041" y="17"/>
                    <a:pt x="989" y="30"/>
                    <a:pt x="921" y="43"/>
                  </a:cubicBezTo>
                  <a:cubicBezTo>
                    <a:pt x="853" y="69"/>
                    <a:pt x="771" y="98"/>
                    <a:pt x="703" y="124"/>
                  </a:cubicBezTo>
                  <a:cubicBezTo>
                    <a:pt x="622" y="163"/>
                    <a:pt x="541" y="205"/>
                    <a:pt x="472" y="261"/>
                  </a:cubicBezTo>
                  <a:cubicBezTo>
                    <a:pt x="326" y="368"/>
                    <a:pt x="202" y="488"/>
                    <a:pt x="121" y="599"/>
                  </a:cubicBezTo>
                  <a:cubicBezTo>
                    <a:pt x="82" y="667"/>
                    <a:pt x="40" y="706"/>
                    <a:pt x="27" y="749"/>
                  </a:cubicBezTo>
                  <a:cubicBezTo>
                    <a:pt x="14" y="775"/>
                    <a:pt x="1" y="788"/>
                    <a:pt x="1" y="801"/>
                  </a:cubicBezTo>
                  <a:lnTo>
                    <a:pt x="1" y="814"/>
                  </a:lnTo>
                  <a:lnTo>
                    <a:pt x="66" y="814"/>
                  </a:lnTo>
                  <a:cubicBezTo>
                    <a:pt x="108" y="801"/>
                    <a:pt x="163" y="788"/>
                    <a:pt x="228" y="775"/>
                  </a:cubicBezTo>
                  <a:cubicBezTo>
                    <a:pt x="365" y="732"/>
                    <a:pt x="528" y="651"/>
                    <a:pt x="677" y="557"/>
                  </a:cubicBezTo>
                  <a:cubicBezTo>
                    <a:pt x="745" y="505"/>
                    <a:pt x="814" y="449"/>
                    <a:pt x="879" y="381"/>
                  </a:cubicBezTo>
                  <a:cubicBezTo>
                    <a:pt x="934" y="326"/>
                    <a:pt x="989" y="274"/>
                    <a:pt x="1028" y="205"/>
                  </a:cubicBezTo>
                  <a:cubicBezTo>
                    <a:pt x="1071" y="150"/>
                    <a:pt x="1110" y="98"/>
                    <a:pt x="1123" y="69"/>
                  </a:cubicBezTo>
                  <a:cubicBezTo>
                    <a:pt x="1139" y="43"/>
                    <a:pt x="1139" y="30"/>
                    <a:pt x="1152" y="17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1"/>
            <p:cNvSpPr/>
            <p:nvPr/>
          </p:nvSpPr>
          <p:spPr>
            <a:xfrm>
              <a:off x="7536640" y="2346983"/>
              <a:ext cx="224988" cy="213619"/>
            </a:xfrm>
            <a:custGeom>
              <a:avLst/>
              <a:gdLst/>
              <a:ahLst/>
              <a:cxnLst/>
              <a:rect l="l" t="t" r="r" b="b"/>
              <a:pathLst>
                <a:path w="1029" h="977" extrusionOk="0">
                  <a:moveTo>
                    <a:pt x="0" y="1"/>
                  </a:moveTo>
                  <a:lnTo>
                    <a:pt x="0" y="14"/>
                  </a:lnTo>
                  <a:cubicBezTo>
                    <a:pt x="13" y="27"/>
                    <a:pt x="13" y="40"/>
                    <a:pt x="26" y="66"/>
                  </a:cubicBezTo>
                  <a:cubicBezTo>
                    <a:pt x="39" y="108"/>
                    <a:pt x="52" y="163"/>
                    <a:pt x="95" y="228"/>
                  </a:cubicBezTo>
                  <a:cubicBezTo>
                    <a:pt x="121" y="284"/>
                    <a:pt x="163" y="352"/>
                    <a:pt x="215" y="420"/>
                  </a:cubicBezTo>
                  <a:cubicBezTo>
                    <a:pt x="270" y="488"/>
                    <a:pt x="326" y="553"/>
                    <a:pt x="394" y="609"/>
                  </a:cubicBezTo>
                  <a:cubicBezTo>
                    <a:pt x="527" y="745"/>
                    <a:pt x="677" y="840"/>
                    <a:pt x="800" y="895"/>
                  </a:cubicBezTo>
                  <a:cubicBezTo>
                    <a:pt x="865" y="921"/>
                    <a:pt x="921" y="947"/>
                    <a:pt x="963" y="960"/>
                  </a:cubicBezTo>
                  <a:cubicBezTo>
                    <a:pt x="989" y="960"/>
                    <a:pt x="1002" y="960"/>
                    <a:pt x="1015" y="976"/>
                  </a:cubicBezTo>
                  <a:lnTo>
                    <a:pt x="1028" y="976"/>
                  </a:lnTo>
                  <a:lnTo>
                    <a:pt x="1028" y="960"/>
                  </a:lnTo>
                  <a:cubicBezTo>
                    <a:pt x="1028" y="947"/>
                    <a:pt x="1015" y="921"/>
                    <a:pt x="1015" y="908"/>
                  </a:cubicBezTo>
                  <a:cubicBezTo>
                    <a:pt x="1002" y="866"/>
                    <a:pt x="976" y="814"/>
                    <a:pt x="947" y="745"/>
                  </a:cubicBezTo>
                  <a:cubicBezTo>
                    <a:pt x="882" y="622"/>
                    <a:pt x="771" y="472"/>
                    <a:pt x="638" y="352"/>
                  </a:cubicBezTo>
                  <a:cubicBezTo>
                    <a:pt x="570" y="297"/>
                    <a:pt x="501" y="245"/>
                    <a:pt x="433" y="189"/>
                  </a:cubicBezTo>
                  <a:cubicBezTo>
                    <a:pt x="365" y="147"/>
                    <a:pt x="296" y="108"/>
                    <a:pt x="231" y="82"/>
                  </a:cubicBezTo>
                  <a:cubicBezTo>
                    <a:pt x="176" y="53"/>
                    <a:pt x="108" y="27"/>
                    <a:pt x="69" y="14"/>
                  </a:cubicBezTo>
                  <a:cubicBezTo>
                    <a:pt x="52" y="14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1"/>
            <p:cNvSpPr/>
            <p:nvPr/>
          </p:nvSpPr>
          <p:spPr>
            <a:xfrm>
              <a:off x="7737797" y="2157195"/>
              <a:ext cx="104076" cy="296705"/>
            </a:xfrm>
            <a:custGeom>
              <a:avLst/>
              <a:gdLst/>
              <a:ahLst/>
              <a:cxnLst/>
              <a:rect l="l" t="t" r="r" b="b"/>
              <a:pathLst>
                <a:path w="476" h="1357" extrusionOk="0">
                  <a:moveTo>
                    <a:pt x="433" y="0"/>
                  </a:moveTo>
                  <a:lnTo>
                    <a:pt x="420" y="13"/>
                  </a:lnTo>
                  <a:lnTo>
                    <a:pt x="394" y="39"/>
                  </a:lnTo>
                  <a:cubicBezTo>
                    <a:pt x="352" y="82"/>
                    <a:pt x="313" y="121"/>
                    <a:pt x="271" y="176"/>
                  </a:cubicBezTo>
                  <a:cubicBezTo>
                    <a:pt x="232" y="244"/>
                    <a:pt x="206" y="313"/>
                    <a:pt x="163" y="381"/>
                  </a:cubicBezTo>
                  <a:cubicBezTo>
                    <a:pt x="124" y="462"/>
                    <a:pt x="95" y="543"/>
                    <a:pt x="69" y="625"/>
                  </a:cubicBezTo>
                  <a:cubicBezTo>
                    <a:pt x="14" y="800"/>
                    <a:pt x="1" y="976"/>
                    <a:pt x="1" y="1113"/>
                  </a:cubicBezTo>
                  <a:cubicBezTo>
                    <a:pt x="1" y="1194"/>
                    <a:pt x="14" y="1246"/>
                    <a:pt x="27" y="1288"/>
                  </a:cubicBezTo>
                  <a:lnTo>
                    <a:pt x="27" y="1340"/>
                  </a:lnTo>
                  <a:lnTo>
                    <a:pt x="43" y="1356"/>
                  </a:lnTo>
                  <a:lnTo>
                    <a:pt x="56" y="1340"/>
                  </a:lnTo>
                  <a:cubicBezTo>
                    <a:pt x="69" y="1340"/>
                    <a:pt x="82" y="1327"/>
                    <a:pt x="95" y="1314"/>
                  </a:cubicBezTo>
                  <a:cubicBezTo>
                    <a:pt x="124" y="1275"/>
                    <a:pt x="163" y="1233"/>
                    <a:pt x="206" y="1178"/>
                  </a:cubicBezTo>
                  <a:cubicBezTo>
                    <a:pt x="287" y="1057"/>
                    <a:pt x="368" y="895"/>
                    <a:pt x="407" y="732"/>
                  </a:cubicBezTo>
                  <a:cubicBezTo>
                    <a:pt x="433" y="638"/>
                    <a:pt x="449" y="556"/>
                    <a:pt x="462" y="475"/>
                  </a:cubicBezTo>
                  <a:cubicBezTo>
                    <a:pt x="475" y="394"/>
                    <a:pt x="475" y="313"/>
                    <a:pt x="475" y="244"/>
                  </a:cubicBezTo>
                  <a:cubicBezTo>
                    <a:pt x="475" y="163"/>
                    <a:pt x="462" y="108"/>
                    <a:pt x="449" y="69"/>
                  </a:cubicBezTo>
                  <a:lnTo>
                    <a:pt x="449" y="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31"/>
          <p:cNvGrpSpPr/>
          <p:nvPr/>
        </p:nvGrpSpPr>
        <p:grpSpPr>
          <a:xfrm>
            <a:off x="390689" y="3592229"/>
            <a:ext cx="1124666" cy="1713849"/>
            <a:chOff x="4977433" y="760351"/>
            <a:chExt cx="188109" cy="286654"/>
          </a:xfrm>
        </p:grpSpPr>
        <p:sp>
          <p:nvSpPr>
            <p:cNvPr id="1271" name="Google Shape;1271;p31"/>
            <p:cNvSpPr/>
            <p:nvPr/>
          </p:nvSpPr>
          <p:spPr>
            <a:xfrm>
              <a:off x="5085117" y="760351"/>
              <a:ext cx="45573" cy="90592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1"/>
            <p:cNvSpPr/>
            <p:nvPr/>
          </p:nvSpPr>
          <p:spPr>
            <a:xfrm>
              <a:off x="5096945" y="861072"/>
              <a:ext cx="68597" cy="45810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1"/>
            <p:cNvSpPr/>
            <p:nvPr/>
          </p:nvSpPr>
          <p:spPr>
            <a:xfrm>
              <a:off x="5021306" y="850905"/>
              <a:ext cx="48263" cy="79436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1"/>
            <p:cNvSpPr/>
            <p:nvPr/>
          </p:nvSpPr>
          <p:spPr>
            <a:xfrm>
              <a:off x="5062053" y="938769"/>
              <a:ext cx="71327" cy="3762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1"/>
            <p:cNvSpPr/>
            <p:nvPr/>
          </p:nvSpPr>
          <p:spPr>
            <a:xfrm>
              <a:off x="4977433" y="902888"/>
              <a:ext cx="43912" cy="98702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1"/>
            <p:cNvSpPr/>
            <p:nvPr/>
          </p:nvSpPr>
          <p:spPr>
            <a:xfrm>
              <a:off x="5006866" y="1008949"/>
              <a:ext cx="99256" cy="38057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1"/>
            <p:cNvSpPr/>
            <p:nvPr/>
          </p:nvSpPr>
          <p:spPr>
            <a:xfrm>
              <a:off x="4979728" y="817398"/>
              <a:ext cx="149932" cy="212951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32"/>
          <p:cNvSpPr/>
          <p:nvPr/>
        </p:nvSpPr>
        <p:spPr>
          <a:xfrm flipH="1">
            <a:off x="-1" y="0"/>
            <a:ext cx="2748982" cy="294574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32"/>
          <p:cNvSpPr/>
          <p:nvPr/>
        </p:nvSpPr>
        <p:spPr>
          <a:xfrm flipH="1">
            <a:off x="6830090" y="3536151"/>
            <a:ext cx="2787116" cy="1843492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1" name="Google Shape;1281;p32"/>
          <p:cNvGrpSpPr/>
          <p:nvPr/>
        </p:nvGrpSpPr>
        <p:grpSpPr>
          <a:xfrm rot="-940346" flipH="1">
            <a:off x="454305" y="3806855"/>
            <a:ext cx="985295" cy="1593045"/>
            <a:chOff x="3943320" y="454176"/>
            <a:chExt cx="1224872" cy="1980399"/>
          </a:xfrm>
        </p:grpSpPr>
        <p:sp>
          <p:nvSpPr>
            <p:cNvPr id="1282" name="Google Shape;1282;p32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6" name="Google Shape;1286;p32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7" name="Google Shape;1287;p32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289" name="Google Shape;1289;p32"/>
          <p:cNvGrpSpPr/>
          <p:nvPr/>
        </p:nvGrpSpPr>
        <p:grpSpPr>
          <a:xfrm rot="8786891" flipH="1">
            <a:off x="7682565" y="-416944"/>
            <a:ext cx="1082143" cy="1648884"/>
            <a:chOff x="4083462" y="760343"/>
            <a:chExt cx="1082125" cy="1648857"/>
          </a:xfrm>
        </p:grpSpPr>
        <p:sp>
          <p:nvSpPr>
            <p:cNvPr id="1290" name="Google Shape;1290;p32"/>
            <p:cNvSpPr/>
            <p:nvPr/>
          </p:nvSpPr>
          <p:spPr>
            <a:xfrm>
              <a:off x="4702927" y="760343"/>
              <a:ext cx="262166" cy="521095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4770972" y="1339696"/>
              <a:ext cx="394615" cy="26350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4335845" y="1281215"/>
              <a:ext cx="277642" cy="456925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4570249" y="1786613"/>
              <a:ext cx="410318" cy="21640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4083462" y="1580221"/>
              <a:ext cx="252608" cy="567743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4252779" y="2190295"/>
              <a:ext cx="570986" cy="218906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4096661" y="1088476"/>
              <a:ext cx="862509" cy="1224915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lt1"/>
        </a:solidFill>
        <a:effectLst/>
      </p:bgPr>
    </p:bg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33"/>
          <p:cNvSpPr/>
          <p:nvPr/>
        </p:nvSpPr>
        <p:spPr>
          <a:xfrm rot="7147487">
            <a:off x="-840193" y="-531972"/>
            <a:ext cx="2989746" cy="2189713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33"/>
          <p:cNvSpPr/>
          <p:nvPr/>
        </p:nvSpPr>
        <p:spPr>
          <a:xfrm rot="-1108790">
            <a:off x="7301654" y="3644474"/>
            <a:ext cx="2737997" cy="1767134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3"/>
          <p:cNvSpPr/>
          <p:nvPr/>
        </p:nvSpPr>
        <p:spPr>
          <a:xfrm>
            <a:off x="8583750" y="27409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3"/>
          <p:cNvSpPr/>
          <p:nvPr/>
        </p:nvSpPr>
        <p:spPr>
          <a:xfrm>
            <a:off x="8338225" y="2064425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2" name="Google Shape;1302;p33"/>
          <p:cNvGrpSpPr/>
          <p:nvPr/>
        </p:nvGrpSpPr>
        <p:grpSpPr>
          <a:xfrm>
            <a:off x="7740484" y="3027834"/>
            <a:ext cx="1233929" cy="2198162"/>
            <a:chOff x="7236649" y="1127235"/>
            <a:chExt cx="213941" cy="381122"/>
          </a:xfrm>
        </p:grpSpPr>
        <p:sp>
          <p:nvSpPr>
            <p:cNvPr id="1303" name="Google Shape;1303;p33"/>
            <p:cNvSpPr/>
            <p:nvPr/>
          </p:nvSpPr>
          <p:spPr>
            <a:xfrm>
              <a:off x="7336341" y="1142980"/>
              <a:ext cx="114249" cy="115397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7371708" y="1196070"/>
              <a:ext cx="38611" cy="54711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7236649" y="1158685"/>
              <a:ext cx="111045" cy="108671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7282816" y="1220755"/>
              <a:ext cx="43912" cy="37622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7272530" y="1127235"/>
              <a:ext cx="126632" cy="134860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7310073" y="1188079"/>
              <a:ext cx="62821" cy="67094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7289264" y="1212566"/>
              <a:ext cx="114645" cy="88140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7280363" y="1261977"/>
              <a:ext cx="86636" cy="246380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7342750" y="1320962"/>
              <a:ext cx="79951" cy="82641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7269286" y="1354153"/>
              <a:ext cx="69784" cy="11108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33"/>
          <p:cNvGrpSpPr/>
          <p:nvPr/>
        </p:nvGrpSpPr>
        <p:grpSpPr>
          <a:xfrm rot="-8931725">
            <a:off x="215144" y="175998"/>
            <a:ext cx="1515812" cy="1853493"/>
            <a:chOff x="6067164" y="688747"/>
            <a:chExt cx="308096" cy="376731"/>
          </a:xfrm>
        </p:grpSpPr>
        <p:sp>
          <p:nvSpPr>
            <p:cNvPr id="1314" name="Google Shape;1314;p33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6"/>
          <p:cNvSpPr txBox="1">
            <a:spLocks noGrp="1"/>
          </p:cNvSpPr>
          <p:nvPr>
            <p:ph type="subTitle" idx="1"/>
          </p:nvPr>
        </p:nvSpPr>
        <p:spPr>
          <a:xfrm>
            <a:off x="1916650" y="204030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8" name="Google Shape;958;p26"/>
          <p:cNvSpPr txBox="1">
            <a:spLocks noGrp="1"/>
          </p:cNvSpPr>
          <p:nvPr>
            <p:ph type="title" idx="2"/>
          </p:nvPr>
        </p:nvSpPr>
        <p:spPr>
          <a:xfrm>
            <a:off x="1796700" y="1602194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59" name="Google Shape;959;p26"/>
          <p:cNvSpPr txBox="1">
            <a:spLocks noGrp="1"/>
          </p:cNvSpPr>
          <p:nvPr>
            <p:ph type="subTitle" idx="3"/>
          </p:nvPr>
        </p:nvSpPr>
        <p:spPr>
          <a:xfrm>
            <a:off x="4911346" y="204030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0" name="Google Shape;960;p26"/>
          <p:cNvSpPr txBox="1">
            <a:spLocks noGrp="1"/>
          </p:cNvSpPr>
          <p:nvPr>
            <p:ph type="title" idx="4"/>
          </p:nvPr>
        </p:nvSpPr>
        <p:spPr>
          <a:xfrm>
            <a:off x="4791400" y="1602194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1" name="Google Shape;961;p26"/>
          <p:cNvSpPr txBox="1">
            <a:spLocks noGrp="1"/>
          </p:cNvSpPr>
          <p:nvPr>
            <p:ph type="subTitle" idx="5"/>
          </p:nvPr>
        </p:nvSpPr>
        <p:spPr>
          <a:xfrm>
            <a:off x="1916538" y="3601744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2" name="Google Shape;962;p26"/>
          <p:cNvSpPr txBox="1">
            <a:spLocks noGrp="1"/>
          </p:cNvSpPr>
          <p:nvPr>
            <p:ph type="title" idx="6"/>
          </p:nvPr>
        </p:nvSpPr>
        <p:spPr>
          <a:xfrm>
            <a:off x="1796700" y="316362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3" name="Google Shape;963;p26"/>
          <p:cNvSpPr txBox="1">
            <a:spLocks noGrp="1"/>
          </p:cNvSpPr>
          <p:nvPr>
            <p:ph type="subTitle" idx="7"/>
          </p:nvPr>
        </p:nvSpPr>
        <p:spPr>
          <a:xfrm>
            <a:off x="4911208" y="3601744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4" name="Google Shape;964;p26"/>
          <p:cNvSpPr txBox="1">
            <a:spLocks noGrp="1"/>
          </p:cNvSpPr>
          <p:nvPr>
            <p:ph type="title" idx="8"/>
          </p:nvPr>
        </p:nvSpPr>
        <p:spPr>
          <a:xfrm>
            <a:off x="4791369" y="316362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5" name="Google Shape;965;p26"/>
          <p:cNvSpPr/>
          <p:nvPr/>
        </p:nvSpPr>
        <p:spPr>
          <a:xfrm>
            <a:off x="6657993" y="1"/>
            <a:ext cx="2486009" cy="2663953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6"/>
          <p:cNvSpPr/>
          <p:nvPr/>
        </p:nvSpPr>
        <p:spPr>
          <a:xfrm rot="769455">
            <a:off x="-638149" y="3413934"/>
            <a:ext cx="3088336" cy="2261869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6"/>
          <p:cNvSpPr/>
          <p:nvPr/>
        </p:nvSpPr>
        <p:spPr>
          <a:xfrm>
            <a:off x="8058175" y="27199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6"/>
          <p:cNvSpPr/>
          <p:nvPr/>
        </p:nvSpPr>
        <p:spPr>
          <a:xfrm>
            <a:off x="365975" y="68028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6"/>
          <p:cNvSpPr/>
          <p:nvPr/>
        </p:nvSpPr>
        <p:spPr>
          <a:xfrm>
            <a:off x="7347100" y="1348875"/>
            <a:ext cx="541200" cy="541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6"/>
          <p:cNvSpPr/>
          <p:nvPr/>
        </p:nvSpPr>
        <p:spPr>
          <a:xfrm>
            <a:off x="191906" y="1749812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1" name="Google Shape;971;p26"/>
          <p:cNvGrpSpPr/>
          <p:nvPr/>
        </p:nvGrpSpPr>
        <p:grpSpPr>
          <a:xfrm>
            <a:off x="245276" y="2923836"/>
            <a:ext cx="1274318" cy="2286297"/>
            <a:chOff x="2430970" y="2303642"/>
            <a:chExt cx="222962" cy="400031"/>
          </a:xfrm>
        </p:grpSpPr>
        <p:sp>
          <p:nvSpPr>
            <p:cNvPr id="972" name="Google Shape;972;p26"/>
            <p:cNvSpPr/>
            <p:nvPr/>
          </p:nvSpPr>
          <p:spPr>
            <a:xfrm>
              <a:off x="2495809" y="2368996"/>
              <a:ext cx="40153" cy="62821"/>
            </a:xfrm>
            <a:custGeom>
              <a:avLst/>
              <a:gdLst/>
              <a:ahLst/>
              <a:cxnLst/>
              <a:rect l="l" t="t" r="r" b="b"/>
              <a:pathLst>
                <a:path w="1015" h="158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1233"/>
                    <a:pt x="1015" y="1588"/>
                    <a:pt x="1015" y="1588"/>
                  </a:cubicBezTo>
                  <a:cubicBezTo>
                    <a:pt x="865" y="32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6"/>
            <p:cNvSpPr/>
            <p:nvPr/>
          </p:nvSpPr>
          <p:spPr>
            <a:xfrm>
              <a:off x="2430970" y="2488627"/>
              <a:ext cx="69626" cy="28325"/>
            </a:xfrm>
            <a:custGeom>
              <a:avLst/>
              <a:gdLst/>
              <a:ahLst/>
              <a:cxnLst/>
              <a:rect l="l" t="t" r="r" b="b"/>
              <a:pathLst>
                <a:path w="1760" h="716" extrusionOk="0">
                  <a:moveTo>
                    <a:pt x="1497" y="1"/>
                  </a:moveTo>
                  <a:cubicBezTo>
                    <a:pt x="431" y="1"/>
                    <a:pt x="1" y="677"/>
                    <a:pt x="1" y="677"/>
                  </a:cubicBezTo>
                  <a:cubicBezTo>
                    <a:pt x="138" y="704"/>
                    <a:pt x="267" y="715"/>
                    <a:pt x="388" y="715"/>
                  </a:cubicBezTo>
                  <a:cubicBezTo>
                    <a:pt x="1324" y="715"/>
                    <a:pt x="1760" y="14"/>
                    <a:pt x="1760" y="14"/>
                  </a:cubicBezTo>
                  <a:cubicBezTo>
                    <a:pt x="1668" y="5"/>
                    <a:pt x="1581" y="1"/>
                    <a:pt x="149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6"/>
            <p:cNvSpPr/>
            <p:nvPr/>
          </p:nvSpPr>
          <p:spPr>
            <a:xfrm>
              <a:off x="2524253" y="2525062"/>
              <a:ext cx="45059" cy="59459"/>
            </a:xfrm>
            <a:custGeom>
              <a:avLst/>
              <a:gdLst/>
              <a:ahLst/>
              <a:cxnLst/>
              <a:rect l="l" t="t" r="r" b="b"/>
              <a:pathLst>
                <a:path w="1139" h="1503" extrusionOk="0">
                  <a:moveTo>
                    <a:pt x="1138" y="0"/>
                  </a:moveTo>
                  <a:lnTo>
                    <a:pt x="1138" y="0"/>
                  </a:lnTo>
                  <a:cubicBezTo>
                    <a:pt x="0" y="459"/>
                    <a:pt x="13" y="1502"/>
                    <a:pt x="13" y="1502"/>
                  </a:cubicBezTo>
                  <a:cubicBezTo>
                    <a:pt x="1138" y="920"/>
                    <a:pt x="1138" y="0"/>
                    <a:pt x="1138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6"/>
            <p:cNvSpPr/>
            <p:nvPr/>
          </p:nvSpPr>
          <p:spPr>
            <a:xfrm>
              <a:off x="2455735" y="2336596"/>
              <a:ext cx="117137" cy="367077"/>
            </a:xfrm>
            <a:custGeom>
              <a:avLst/>
              <a:gdLst/>
              <a:ahLst/>
              <a:cxnLst/>
              <a:rect l="l" t="t" r="r" b="b"/>
              <a:pathLst>
                <a:path w="2961" h="9279" extrusionOk="0">
                  <a:moveTo>
                    <a:pt x="2911" y="1"/>
                  </a:moveTo>
                  <a:cubicBezTo>
                    <a:pt x="2899" y="1"/>
                    <a:pt x="2888" y="6"/>
                    <a:pt x="2883" y="20"/>
                  </a:cubicBezTo>
                  <a:cubicBezTo>
                    <a:pt x="2070" y="2608"/>
                    <a:pt x="1270" y="5197"/>
                    <a:pt x="457" y="7785"/>
                  </a:cubicBezTo>
                  <a:cubicBezTo>
                    <a:pt x="308" y="8273"/>
                    <a:pt x="158" y="8748"/>
                    <a:pt x="9" y="9235"/>
                  </a:cubicBezTo>
                  <a:cubicBezTo>
                    <a:pt x="1" y="9259"/>
                    <a:pt x="23" y="9279"/>
                    <a:pt x="44" y="9279"/>
                  </a:cubicBezTo>
                  <a:cubicBezTo>
                    <a:pt x="58" y="9279"/>
                    <a:pt x="72" y="9270"/>
                    <a:pt x="77" y="9248"/>
                  </a:cubicBezTo>
                  <a:cubicBezTo>
                    <a:pt x="877" y="6673"/>
                    <a:pt x="1690" y="4085"/>
                    <a:pt x="2490" y="1499"/>
                  </a:cubicBezTo>
                  <a:cubicBezTo>
                    <a:pt x="2639" y="1012"/>
                    <a:pt x="2789" y="524"/>
                    <a:pt x="2951" y="49"/>
                  </a:cubicBezTo>
                  <a:cubicBezTo>
                    <a:pt x="2960" y="21"/>
                    <a:pt x="2934" y="1"/>
                    <a:pt x="291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6"/>
            <p:cNvSpPr/>
            <p:nvPr/>
          </p:nvSpPr>
          <p:spPr>
            <a:xfrm>
              <a:off x="2533234" y="2396649"/>
              <a:ext cx="93718" cy="79753"/>
            </a:xfrm>
            <a:custGeom>
              <a:avLst/>
              <a:gdLst/>
              <a:ahLst/>
              <a:cxnLst/>
              <a:rect l="l" t="t" r="r" b="b"/>
              <a:pathLst>
                <a:path w="2369" h="2016" extrusionOk="0">
                  <a:moveTo>
                    <a:pt x="2327" y="0"/>
                  </a:moveTo>
                  <a:cubicBezTo>
                    <a:pt x="2321" y="0"/>
                    <a:pt x="2314" y="2"/>
                    <a:pt x="2306" y="7"/>
                  </a:cubicBezTo>
                  <a:cubicBezTo>
                    <a:pt x="1545" y="469"/>
                    <a:pt x="788" y="941"/>
                    <a:pt x="30" y="1402"/>
                  </a:cubicBezTo>
                  <a:cubicBezTo>
                    <a:pt x="1" y="1415"/>
                    <a:pt x="1" y="1458"/>
                    <a:pt x="30" y="1471"/>
                  </a:cubicBezTo>
                  <a:cubicBezTo>
                    <a:pt x="667" y="1646"/>
                    <a:pt x="1301" y="1835"/>
                    <a:pt x="1939" y="2014"/>
                  </a:cubicBezTo>
                  <a:cubicBezTo>
                    <a:pt x="1944" y="2015"/>
                    <a:pt x="1948" y="2015"/>
                    <a:pt x="1952" y="2015"/>
                  </a:cubicBezTo>
                  <a:cubicBezTo>
                    <a:pt x="1996" y="2015"/>
                    <a:pt x="2004" y="1958"/>
                    <a:pt x="1968" y="1958"/>
                  </a:cubicBezTo>
                  <a:cubicBezTo>
                    <a:pt x="1355" y="1777"/>
                    <a:pt x="743" y="1605"/>
                    <a:pt x="130" y="1424"/>
                  </a:cubicBezTo>
                  <a:lnTo>
                    <a:pt x="130" y="1424"/>
                  </a:lnTo>
                  <a:cubicBezTo>
                    <a:pt x="864" y="965"/>
                    <a:pt x="1612" y="506"/>
                    <a:pt x="2345" y="63"/>
                  </a:cubicBezTo>
                  <a:cubicBezTo>
                    <a:pt x="2369" y="39"/>
                    <a:pt x="2354" y="0"/>
                    <a:pt x="2327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6"/>
            <p:cNvSpPr/>
            <p:nvPr/>
          </p:nvSpPr>
          <p:spPr>
            <a:xfrm>
              <a:off x="2462341" y="2416073"/>
              <a:ext cx="57797" cy="92254"/>
            </a:xfrm>
            <a:custGeom>
              <a:avLst/>
              <a:gdLst/>
              <a:ahLst/>
              <a:cxnLst/>
              <a:rect l="l" t="t" r="r" b="b"/>
              <a:pathLst>
                <a:path w="1461" h="2332" extrusionOk="0">
                  <a:moveTo>
                    <a:pt x="50" y="1"/>
                  </a:moveTo>
                  <a:cubicBezTo>
                    <a:pt x="27" y="1"/>
                    <a:pt x="0" y="25"/>
                    <a:pt x="20" y="43"/>
                  </a:cubicBezTo>
                  <a:cubicBezTo>
                    <a:pt x="479" y="804"/>
                    <a:pt x="928" y="1562"/>
                    <a:pt x="1386" y="2319"/>
                  </a:cubicBezTo>
                  <a:cubicBezTo>
                    <a:pt x="1391" y="2328"/>
                    <a:pt x="1399" y="2331"/>
                    <a:pt x="1409" y="2331"/>
                  </a:cubicBezTo>
                  <a:cubicBezTo>
                    <a:pt x="1432" y="2331"/>
                    <a:pt x="1460" y="2308"/>
                    <a:pt x="1442" y="2280"/>
                  </a:cubicBezTo>
                  <a:cubicBezTo>
                    <a:pt x="996" y="1523"/>
                    <a:pt x="534" y="775"/>
                    <a:pt x="73" y="17"/>
                  </a:cubicBezTo>
                  <a:cubicBezTo>
                    <a:pt x="69" y="5"/>
                    <a:pt x="60" y="1"/>
                    <a:pt x="5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6"/>
            <p:cNvSpPr/>
            <p:nvPr/>
          </p:nvSpPr>
          <p:spPr>
            <a:xfrm>
              <a:off x="2489361" y="2578508"/>
              <a:ext cx="72711" cy="16180"/>
            </a:xfrm>
            <a:custGeom>
              <a:avLst/>
              <a:gdLst/>
              <a:ahLst/>
              <a:cxnLst/>
              <a:rect l="l" t="t" r="r" b="b"/>
              <a:pathLst>
                <a:path w="1838" h="409" extrusionOk="0">
                  <a:moveTo>
                    <a:pt x="1799" y="0"/>
                  </a:moveTo>
                  <a:cubicBezTo>
                    <a:pt x="1796" y="0"/>
                    <a:pt x="1793" y="1"/>
                    <a:pt x="1789" y="2"/>
                  </a:cubicBezTo>
                  <a:cubicBezTo>
                    <a:pt x="1207" y="112"/>
                    <a:pt x="622" y="220"/>
                    <a:pt x="40" y="343"/>
                  </a:cubicBezTo>
                  <a:cubicBezTo>
                    <a:pt x="1" y="343"/>
                    <a:pt x="14" y="408"/>
                    <a:pt x="69" y="408"/>
                  </a:cubicBezTo>
                  <a:cubicBezTo>
                    <a:pt x="638" y="288"/>
                    <a:pt x="1220" y="181"/>
                    <a:pt x="1802" y="57"/>
                  </a:cubicBezTo>
                  <a:cubicBezTo>
                    <a:pt x="1838" y="57"/>
                    <a:pt x="1830" y="0"/>
                    <a:pt x="1799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6"/>
            <p:cNvSpPr/>
            <p:nvPr/>
          </p:nvSpPr>
          <p:spPr>
            <a:xfrm>
              <a:off x="2517963" y="2406420"/>
              <a:ext cx="24132" cy="31371"/>
            </a:xfrm>
            <a:custGeom>
              <a:avLst/>
              <a:gdLst/>
              <a:ahLst/>
              <a:cxnLst/>
              <a:rect l="l" t="t" r="r" b="b"/>
              <a:pathLst>
                <a:path w="610" h="793" extrusionOk="0">
                  <a:moveTo>
                    <a:pt x="47" y="1"/>
                  </a:moveTo>
                  <a:cubicBezTo>
                    <a:pt x="23" y="1"/>
                    <a:pt x="0" y="25"/>
                    <a:pt x="9" y="43"/>
                  </a:cubicBezTo>
                  <a:cubicBezTo>
                    <a:pt x="185" y="287"/>
                    <a:pt x="361" y="531"/>
                    <a:pt x="536" y="775"/>
                  </a:cubicBezTo>
                  <a:cubicBezTo>
                    <a:pt x="545" y="788"/>
                    <a:pt x="556" y="793"/>
                    <a:pt x="567" y="793"/>
                  </a:cubicBezTo>
                  <a:cubicBezTo>
                    <a:pt x="590" y="793"/>
                    <a:pt x="610" y="767"/>
                    <a:pt x="592" y="749"/>
                  </a:cubicBezTo>
                  <a:cubicBezTo>
                    <a:pt x="416" y="505"/>
                    <a:pt x="253" y="261"/>
                    <a:pt x="78" y="17"/>
                  </a:cubicBezTo>
                  <a:cubicBezTo>
                    <a:pt x="69" y="5"/>
                    <a:pt x="58" y="1"/>
                    <a:pt x="4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6"/>
            <p:cNvSpPr/>
            <p:nvPr/>
          </p:nvSpPr>
          <p:spPr>
            <a:xfrm>
              <a:off x="2572082" y="2463268"/>
              <a:ext cx="8703" cy="19582"/>
            </a:xfrm>
            <a:custGeom>
              <a:avLst/>
              <a:gdLst/>
              <a:ahLst/>
              <a:cxnLst/>
              <a:rect l="l" t="t" r="r" b="b"/>
              <a:pathLst>
                <a:path w="220" h="495" extrusionOk="0">
                  <a:moveTo>
                    <a:pt x="43" y="0"/>
                  </a:moveTo>
                  <a:cubicBezTo>
                    <a:pt x="22" y="0"/>
                    <a:pt x="1" y="20"/>
                    <a:pt x="10" y="44"/>
                  </a:cubicBezTo>
                  <a:cubicBezTo>
                    <a:pt x="50" y="180"/>
                    <a:pt x="105" y="330"/>
                    <a:pt x="144" y="463"/>
                  </a:cubicBezTo>
                  <a:cubicBezTo>
                    <a:pt x="149" y="485"/>
                    <a:pt x="163" y="495"/>
                    <a:pt x="178" y="495"/>
                  </a:cubicBezTo>
                  <a:cubicBezTo>
                    <a:pt x="199" y="495"/>
                    <a:pt x="220" y="475"/>
                    <a:pt x="212" y="450"/>
                  </a:cubicBezTo>
                  <a:cubicBezTo>
                    <a:pt x="173" y="313"/>
                    <a:pt x="118" y="167"/>
                    <a:pt x="76" y="31"/>
                  </a:cubicBezTo>
                  <a:cubicBezTo>
                    <a:pt x="70" y="9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6"/>
            <p:cNvSpPr/>
            <p:nvPr/>
          </p:nvSpPr>
          <p:spPr>
            <a:xfrm>
              <a:off x="2552816" y="2383475"/>
              <a:ext cx="20571" cy="8901"/>
            </a:xfrm>
            <a:custGeom>
              <a:avLst/>
              <a:gdLst/>
              <a:ahLst/>
              <a:cxnLst/>
              <a:rect l="l" t="t" r="r" b="b"/>
              <a:pathLst>
                <a:path w="520" h="225" extrusionOk="0">
                  <a:moveTo>
                    <a:pt x="466" y="0"/>
                  </a:moveTo>
                  <a:cubicBezTo>
                    <a:pt x="463" y="0"/>
                    <a:pt x="459" y="1"/>
                    <a:pt x="455" y="2"/>
                  </a:cubicBezTo>
                  <a:cubicBezTo>
                    <a:pt x="319" y="54"/>
                    <a:pt x="185" y="110"/>
                    <a:pt x="36" y="165"/>
                  </a:cubicBezTo>
                  <a:cubicBezTo>
                    <a:pt x="1" y="176"/>
                    <a:pt x="6" y="224"/>
                    <a:pt x="38" y="224"/>
                  </a:cubicBezTo>
                  <a:cubicBezTo>
                    <a:pt x="45" y="224"/>
                    <a:pt x="53" y="222"/>
                    <a:pt x="62" y="217"/>
                  </a:cubicBezTo>
                  <a:cubicBezTo>
                    <a:pt x="198" y="178"/>
                    <a:pt x="335" y="123"/>
                    <a:pt x="481" y="70"/>
                  </a:cubicBezTo>
                  <a:cubicBezTo>
                    <a:pt x="520" y="56"/>
                    <a:pt x="502" y="0"/>
                    <a:pt x="466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6"/>
            <p:cNvSpPr/>
            <p:nvPr/>
          </p:nvSpPr>
          <p:spPr>
            <a:xfrm>
              <a:off x="2521168" y="2554772"/>
              <a:ext cx="25754" cy="33666"/>
            </a:xfrm>
            <a:custGeom>
              <a:avLst/>
              <a:gdLst/>
              <a:ahLst/>
              <a:cxnLst/>
              <a:rect l="l" t="t" r="r" b="b"/>
              <a:pathLst>
                <a:path w="651" h="851" extrusionOk="0">
                  <a:moveTo>
                    <a:pt x="612" y="1"/>
                  </a:moveTo>
                  <a:cubicBezTo>
                    <a:pt x="600" y="1"/>
                    <a:pt x="588" y="6"/>
                    <a:pt x="579" y="20"/>
                  </a:cubicBezTo>
                  <a:cubicBezTo>
                    <a:pt x="387" y="277"/>
                    <a:pt x="198" y="537"/>
                    <a:pt x="10" y="807"/>
                  </a:cubicBezTo>
                  <a:cubicBezTo>
                    <a:pt x="1" y="825"/>
                    <a:pt x="23" y="851"/>
                    <a:pt x="47" y="851"/>
                  </a:cubicBezTo>
                  <a:cubicBezTo>
                    <a:pt x="58" y="851"/>
                    <a:pt x="69" y="846"/>
                    <a:pt x="78" y="833"/>
                  </a:cubicBezTo>
                  <a:cubicBezTo>
                    <a:pt x="267" y="576"/>
                    <a:pt x="442" y="306"/>
                    <a:pt x="631" y="49"/>
                  </a:cubicBezTo>
                  <a:cubicBezTo>
                    <a:pt x="650" y="21"/>
                    <a:pt x="633" y="1"/>
                    <a:pt x="61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6"/>
            <p:cNvSpPr/>
            <p:nvPr/>
          </p:nvSpPr>
          <p:spPr>
            <a:xfrm>
              <a:off x="2469699" y="2485660"/>
              <a:ext cx="38215" cy="16971"/>
            </a:xfrm>
            <a:custGeom>
              <a:avLst/>
              <a:gdLst/>
              <a:ahLst/>
              <a:cxnLst/>
              <a:rect l="l" t="t" r="r" b="b"/>
              <a:pathLst>
                <a:path w="966" h="429" extrusionOk="0">
                  <a:moveTo>
                    <a:pt x="935" y="0"/>
                  </a:moveTo>
                  <a:cubicBezTo>
                    <a:pt x="930" y="0"/>
                    <a:pt x="924" y="3"/>
                    <a:pt x="917" y="8"/>
                  </a:cubicBezTo>
                  <a:cubicBezTo>
                    <a:pt x="618" y="115"/>
                    <a:pt x="322" y="235"/>
                    <a:pt x="36" y="359"/>
                  </a:cubicBezTo>
                  <a:cubicBezTo>
                    <a:pt x="0" y="371"/>
                    <a:pt x="8" y="429"/>
                    <a:pt x="40" y="429"/>
                  </a:cubicBezTo>
                  <a:cubicBezTo>
                    <a:pt x="43" y="429"/>
                    <a:pt x="46" y="428"/>
                    <a:pt x="49" y="427"/>
                  </a:cubicBezTo>
                  <a:cubicBezTo>
                    <a:pt x="348" y="304"/>
                    <a:pt x="631" y="183"/>
                    <a:pt x="930" y="60"/>
                  </a:cubicBezTo>
                  <a:cubicBezTo>
                    <a:pt x="965" y="49"/>
                    <a:pt x="960" y="0"/>
                    <a:pt x="93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6"/>
            <p:cNvSpPr/>
            <p:nvPr/>
          </p:nvSpPr>
          <p:spPr>
            <a:xfrm>
              <a:off x="2547277" y="2318754"/>
              <a:ext cx="47749" cy="42211"/>
            </a:xfrm>
            <a:custGeom>
              <a:avLst/>
              <a:gdLst/>
              <a:ahLst/>
              <a:cxnLst/>
              <a:rect l="l" t="t" r="r" b="b"/>
              <a:pathLst>
                <a:path w="1207" h="1067" extrusionOk="0">
                  <a:moveTo>
                    <a:pt x="606" y="1"/>
                  </a:moveTo>
                  <a:cubicBezTo>
                    <a:pt x="418" y="1"/>
                    <a:pt x="235" y="94"/>
                    <a:pt x="133" y="269"/>
                  </a:cubicBezTo>
                  <a:cubicBezTo>
                    <a:pt x="0" y="526"/>
                    <a:pt x="81" y="851"/>
                    <a:pt x="338" y="1001"/>
                  </a:cubicBezTo>
                  <a:cubicBezTo>
                    <a:pt x="421" y="1045"/>
                    <a:pt x="511" y="1066"/>
                    <a:pt x="600" y="1066"/>
                  </a:cubicBezTo>
                  <a:cubicBezTo>
                    <a:pt x="787" y="1066"/>
                    <a:pt x="969" y="972"/>
                    <a:pt x="1070" y="796"/>
                  </a:cubicBezTo>
                  <a:cubicBezTo>
                    <a:pt x="1207" y="539"/>
                    <a:pt x="1125" y="214"/>
                    <a:pt x="865" y="64"/>
                  </a:cubicBezTo>
                  <a:cubicBezTo>
                    <a:pt x="783" y="22"/>
                    <a:pt x="694" y="1"/>
                    <a:pt x="60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6"/>
            <p:cNvSpPr/>
            <p:nvPr/>
          </p:nvSpPr>
          <p:spPr>
            <a:xfrm>
              <a:off x="2548820" y="2317568"/>
              <a:ext cx="44545" cy="44545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556" y="55"/>
                  </a:moveTo>
                  <a:cubicBezTo>
                    <a:pt x="651" y="55"/>
                    <a:pt x="732" y="81"/>
                    <a:pt x="813" y="124"/>
                  </a:cubicBezTo>
                  <a:cubicBezTo>
                    <a:pt x="976" y="218"/>
                    <a:pt x="1070" y="380"/>
                    <a:pt x="1070" y="569"/>
                  </a:cubicBezTo>
                  <a:cubicBezTo>
                    <a:pt x="1070" y="650"/>
                    <a:pt x="1044" y="732"/>
                    <a:pt x="1005" y="813"/>
                  </a:cubicBezTo>
                  <a:cubicBezTo>
                    <a:pt x="907" y="976"/>
                    <a:pt x="732" y="1070"/>
                    <a:pt x="556" y="1070"/>
                  </a:cubicBezTo>
                  <a:cubicBezTo>
                    <a:pt x="475" y="1070"/>
                    <a:pt x="394" y="1044"/>
                    <a:pt x="312" y="1005"/>
                  </a:cubicBezTo>
                  <a:cubicBezTo>
                    <a:pt x="150" y="907"/>
                    <a:pt x="55" y="732"/>
                    <a:pt x="55" y="556"/>
                  </a:cubicBezTo>
                  <a:cubicBezTo>
                    <a:pt x="55" y="475"/>
                    <a:pt x="81" y="393"/>
                    <a:pt x="124" y="312"/>
                  </a:cubicBezTo>
                  <a:cubicBezTo>
                    <a:pt x="218" y="150"/>
                    <a:pt x="381" y="55"/>
                    <a:pt x="556" y="55"/>
                  </a:cubicBezTo>
                  <a:close/>
                  <a:moveTo>
                    <a:pt x="556" y="0"/>
                  </a:moveTo>
                  <a:cubicBezTo>
                    <a:pt x="368" y="0"/>
                    <a:pt x="176" y="111"/>
                    <a:pt x="68" y="286"/>
                  </a:cubicBezTo>
                  <a:cubicBezTo>
                    <a:pt x="29" y="380"/>
                    <a:pt x="0" y="475"/>
                    <a:pt x="0" y="556"/>
                  </a:cubicBezTo>
                  <a:cubicBezTo>
                    <a:pt x="0" y="761"/>
                    <a:pt x="111" y="950"/>
                    <a:pt x="286" y="1044"/>
                  </a:cubicBezTo>
                  <a:cubicBezTo>
                    <a:pt x="368" y="1099"/>
                    <a:pt x="462" y="1125"/>
                    <a:pt x="556" y="1125"/>
                  </a:cubicBezTo>
                  <a:cubicBezTo>
                    <a:pt x="761" y="1125"/>
                    <a:pt x="950" y="1018"/>
                    <a:pt x="1044" y="842"/>
                  </a:cubicBezTo>
                  <a:cubicBezTo>
                    <a:pt x="1099" y="745"/>
                    <a:pt x="1125" y="650"/>
                    <a:pt x="1125" y="569"/>
                  </a:cubicBezTo>
                  <a:cubicBezTo>
                    <a:pt x="1125" y="367"/>
                    <a:pt x="1018" y="176"/>
                    <a:pt x="842" y="81"/>
                  </a:cubicBezTo>
                  <a:cubicBezTo>
                    <a:pt x="745" y="29"/>
                    <a:pt x="651" y="0"/>
                    <a:pt x="55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2561163" y="2304671"/>
              <a:ext cx="28958" cy="16655"/>
            </a:xfrm>
            <a:custGeom>
              <a:avLst/>
              <a:gdLst/>
              <a:ahLst/>
              <a:cxnLst/>
              <a:rect l="l" t="t" r="r" b="b"/>
              <a:pathLst>
                <a:path w="732" h="421" extrusionOk="0">
                  <a:moveTo>
                    <a:pt x="385" y="0"/>
                  </a:moveTo>
                  <a:cubicBezTo>
                    <a:pt x="247" y="0"/>
                    <a:pt x="313" y="313"/>
                    <a:pt x="313" y="313"/>
                  </a:cubicBezTo>
                  <a:cubicBezTo>
                    <a:pt x="313" y="313"/>
                    <a:pt x="223" y="62"/>
                    <a:pt x="133" y="62"/>
                  </a:cubicBezTo>
                  <a:cubicBezTo>
                    <a:pt x="124" y="62"/>
                    <a:pt x="116" y="64"/>
                    <a:pt x="108" y="69"/>
                  </a:cubicBezTo>
                  <a:cubicBezTo>
                    <a:pt x="0" y="111"/>
                    <a:pt x="313" y="420"/>
                    <a:pt x="313" y="420"/>
                  </a:cubicBezTo>
                  <a:cubicBezTo>
                    <a:pt x="501" y="355"/>
                    <a:pt x="732" y="163"/>
                    <a:pt x="638" y="111"/>
                  </a:cubicBezTo>
                  <a:cubicBezTo>
                    <a:pt x="627" y="104"/>
                    <a:pt x="616" y="100"/>
                    <a:pt x="604" y="100"/>
                  </a:cubicBezTo>
                  <a:cubicBezTo>
                    <a:pt x="509" y="100"/>
                    <a:pt x="381" y="313"/>
                    <a:pt x="381" y="313"/>
                  </a:cubicBezTo>
                  <a:cubicBezTo>
                    <a:pt x="381" y="313"/>
                    <a:pt x="543" y="14"/>
                    <a:pt x="394" y="1"/>
                  </a:cubicBezTo>
                  <a:cubicBezTo>
                    <a:pt x="391" y="1"/>
                    <a:pt x="388" y="0"/>
                    <a:pt x="3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6"/>
            <p:cNvSpPr/>
            <p:nvPr/>
          </p:nvSpPr>
          <p:spPr>
            <a:xfrm>
              <a:off x="2563339" y="2303642"/>
              <a:ext cx="25239" cy="19345"/>
            </a:xfrm>
            <a:custGeom>
              <a:avLst/>
              <a:gdLst/>
              <a:ahLst/>
              <a:cxnLst/>
              <a:rect l="l" t="t" r="r" b="b"/>
              <a:pathLst>
                <a:path w="638" h="489" extrusionOk="0">
                  <a:moveTo>
                    <a:pt x="339" y="56"/>
                  </a:moveTo>
                  <a:cubicBezTo>
                    <a:pt x="352" y="56"/>
                    <a:pt x="365" y="69"/>
                    <a:pt x="365" y="69"/>
                  </a:cubicBezTo>
                  <a:cubicBezTo>
                    <a:pt x="365" y="82"/>
                    <a:pt x="378" y="82"/>
                    <a:pt x="378" y="108"/>
                  </a:cubicBezTo>
                  <a:cubicBezTo>
                    <a:pt x="378" y="150"/>
                    <a:pt x="352" y="202"/>
                    <a:pt x="339" y="245"/>
                  </a:cubicBezTo>
                  <a:cubicBezTo>
                    <a:pt x="327" y="269"/>
                    <a:pt x="315" y="282"/>
                    <a:pt x="313" y="296"/>
                  </a:cubicBezTo>
                  <a:lnTo>
                    <a:pt x="313" y="296"/>
                  </a:lnTo>
                  <a:cubicBezTo>
                    <a:pt x="311" y="299"/>
                    <a:pt x="310" y="301"/>
                    <a:pt x="308" y="304"/>
                  </a:cubicBezTo>
                  <a:lnTo>
                    <a:pt x="308" y="304"/>
                  </a:lnTo>
                  <a:lnTo>
                    <a:pt x="297" y="313"/>
                  </a:lnTo>
                  <a:lnTo>
                    <a:pt x="297" y="326"/>
                  </a:lnTo>
                  <a:lnTo>
                    <a:pt x="339" y="352"/>
                  </a:lnTo>
                  <a:lnTo>
                    <a:pt x="352" y="339"/>
                  </a:lnTo>
                  <a:cubicBezTo>
                    <a:pt x="365" y="326"/>
                    <a:pt x="394" y="271"/>
                    <a:pt x="433" y="232"/>
                  </a:cubicBezTo>
                  <a:cubicBezTo>
                    <a:pt x="459" y="202"/>
                    <a:pt x="475" y="189"/>
                    <a:pt x="501" y="176"/>
                  </a:cubicBezTo>
                  <a:cubicBezTo>
                    <a:pt x="514" y="163"/>
                    <a:pt x="540" y="150"/>
                    <a:pt x="557" y="150"/>
                  </a:cubicBezTo>
                  <a:lnTo>
                    <a:pt x="570" y="150"/>
                  </a:lnTo>
                  <a:cubicBezTo>
                    <a:pt x="583" y="163"/>
                    <a:pt x="583" y="163"/>
                    <a:pt x="583" y="176"/>
                  </a:cubicBezTo>
                  <a:cubicBezTo>
                    <a:pt x="583" y="176"/>
                    <a:pt x="570" y="202"/>
                    <a:pt x="557" y="219"/>
                  </a:cubicBezTo>
                  <a:cubicBezTo>
                    <a:pt x="503" y="298"/>
                    <a:pt x="372" y="377"/>
                    <a:pt x="254" y="417"/>
                  </a:cubicBezTo>
                  <a:lnTo>
                    <a:pt x="254" y="417"/>
                  </a:lnTo>
                  <a:cubicBezTo>
                    <a:pt x="237" y="398"/>
                    <a:pt x="187" y="335"/>
                    <a:pt x="150" y="284"/>
                  </a:cubicBezTo>
                  <a:cubicBezTo>
                    <a:pt x="121" y="245"/>
                    <a:pt x="95" y="219"/>
                    <a:pt x="82" y="189"/>
                  </a:cubicBezTo>
                  <a:cubicBezTo>
                    <a:pt x="69" y="163"/>
                    <a:pt x="53" y="137"/>
                    <a:pt x="53" y="121"/>
                  </a:cubicBezTo>
                  <a:lnTo>
                    <a:pt x="53" y="108"/>
                  </a:lnTo>
                  <a:lnTo>
                    <a:pt x="69" y="108"/>
                  </a:lnTo>
                  <a:cubicBezTo>
                    <a:pt x="82" y="108"/>
                    <a:pt x="82" y="108"/>
                    <a:pt x="95" y="121"/>
                  </a:cubicBezTo>
                  <a:cubicBezTo>
                    <a:pt x="108" y="121"/>
                    <a:pt x="121" y="150"/>
                    <a:pt x="134" y="163"/>
                  </a:cubicBezTo>
                  <a:cubicBezTo>
                    <a:pt x="163" y="202"/>
                    <a:pt x="189" y="245"/>
                    <a:pt x="202" y="284"/>
                  </a:cubicBezTo>
                  <a:cubicBezTo>
                    <a:pt x="214" y="299"/>
                    <a:pt x="215" y="323"/>
                    <a:pt x="229" y="326"/>
                  </a:cubicBezTo>
                  <a:lnTo>
                    <a:pt x="229" y="326"/>
                  </a:lnTo>
                  <a:cubicBezTo>
                    <a:pt x="230" y="334"/>
                    <a:pt x="231" y="339"/>
                    <a:pt x="231" y="339"/>
                  </a:cubicBezTo>
                  <a:lnTo>
                    <a:pt x="231" y="352"/>
                  </a:lnTo>
                  <a:lnTo>
                    <a:pt x="284" y="339"/>
                  </a:lnTo>
                  <a:lnTo>
                    <a:pt x="284" y="326"/>
                  </a:lnTo>
                  <a:cubicBezTo>
                    <a:pt x="284" y="326"/>
                    <a:pt x="282" y="323"/>
                    <a:pt x="280" y="317"/>
                  </a:cubicBezTo>
                  <a:lnTo>
                    <a:pt x="280" y="317"/>
                  </a:lnTo>
                  <a:cubicBezTo>
                    <a:pt x="271" y="289"/>
                    <a:pt x="271" y="239"/>
                    <a:pt x="271" y="189"/>
                  </a:cubicBezTo>
                  <a:cubicBezTo>
                    <a:pt x="271" y="150"/>
                    <a:pt x="271" y="108"/>
                    <a:pt x="284" y="82"/>
                  </a:cubicBezTo>
                  <a:lnTo>
                    <a:pt x="297" y="69"/>
                  </a:lnTo>
                  <a:cubicBezTo>
                    <a:pt x="313" y="56"/>
                    <a:pt x="313" y="56"/>
                    <a:pt x="326" y="56"/>
                  </a:cubicBezTo>
                  <a:close/>
                  <a:moveTo>
                    <a:pt x="326" y="1"/>
                  </a:moveTo>
                  <a:cubicBezTo>
                    <a:pt x="297" y="1"/>
                    <a:pt x="284" y="1"/>
                    <a:pt x="271" y="14"/>
                  </a:cubicBezTo>
                  <a:cubicBezTo>
                    <a:pt x="245" y="40"/>
                    <a:pt x="231" y="69"/>
                    <a:pt x="215" y="95"/>
                  </a:cubicBezTo>
                  <a:lnTo>
                    <a:pt x="215" y="189"/>
                  </a:lnTo>
                  <a:cubicBezTo>
                    <a:pt x="215" y="194"/>
                    <a:pt x="215" y="198"/>
                    <a:pt x="215" y="203"/>
                  </a:cubicBezTo>
                  <a:lnTo>
                    <a:pt x="215" y="203"/>
                  </a:lnTo>
                  <a:cubicBezTo>
                    <a:pt x="215" y="203"/>
                    <a:pt x="215" y="203"/>
                    <a:pt x="215" y="202"/>
                  </a:cubicBezTo>
                  <a:cubicBezTo>
                    <a:pt x="202" y="163"/>
                    <a:pt x="189" y="137"/>
                    <a:pt x="163" y="108"/>
                  </a:cubicBezTo>
                  <a:lnTo>
                    <a:pt x="121" y="69"/>
                  </a:lnTo>
                  <a:cubicBezTo>
                    <a:pt x="108" y="69"/>
                    <a:pt x="95" y="56"/>
                    <a:pt x="69" y="56"/>
                  </a:cubicBezTo>
                  <a:cubicBezTo>
                    <a:pt x="53" y="56"/>
                    <a:pt x="53" y="56"/>
                    <a:pt x="40" y="69"/>
                  </a:cubicBezTo>
                  <a:cubicBezTo>
                    <a:pt x="27" y="69"/>
                    <a:pt x="14" y="82"/>
                    <a:pt x="14" y="95"/>
                  </a:cubicBezTo>
                  <a:cubicBezTo>
                    <a:pt x="1" y="95"/>
                    <a:pt x="1" y="108"/>
                    <a:pt x="1" y="121"/>
                  </a:cubicBezTo>
                  <a:cubicBezTo>
                    <a:pt x="1" y="163"/>
                    <a:pt x="14" y="189"/>
                    <a:pt x="40" y="232"/>
                  </a:cubicBezTo>
                  <a:cubicBezTo>
                    <a:pt x="108" y="339"/>
                    <a:pt x="231" y="476"/>
                    <a:pt x="231" y="476"/>
                  </a:cubicBezTo>
                  <a:lnTo>
                    <a:pt x="245" y="489"/>
                  </a:lnTo>
                  <a:lnTo>
                    <a:pt x="258" y="476"/>
                  </a:lnTo>
                  <a:cubicBezTo>
                    <a:pt x="352" y="446"/>
                    <a:pt x="433" y="394"/>
                    <a:pt x="514" y="339"/>
                  </a:cubicBezTo>
                  <a:lnTo>
                    <a:pt x="596" y="258"/>
                  </a:lnTo>
                  <a:cubicBezTo>
                    <a:pt x="622" y="232"/>
                    <a:pt x="638" y="202"/>
                    <a:pt x="638" y="176"/>
                  </a:cubicBezTo>
                  <a:cubicBezTo>
                    <a:pt x="638" y="150"/>
                    <a:pt x="622" y="121"/>
                    <a:pt x="596" y="108"/>
                  </a:cubicBezTo>
                  <a:cubicBezTo>
                    <a:pt x="583" y="95"/>
                    <a:pt x="570" y="95"/>
                    <a:pt x="557" y="95"/>
                  </a:cubicBezTo>
                  <a:cubicBezTo>
                    <a:pt x="514" y="95"/>
                    <a:pt x="488" y="108"/>
                    <a:pt x="459" y="137"/>
                  </a:cubicBezTo>
                  <a:cubicBezTo>
                    <a:pt x="448" y="145"/>
                    <a:pt x="436" y="155"/>
                    <a:pt x="424" y="167"/>
                  </a:cubicBezTo>
                  <a:lnTo>
                    <a:pt x="424" y="167"/>
                  </a:lnTo>
                  <a:cubicBezTo>
                    <a:pt x="430" y="147"/>
                    <a:pt x="433" y="128"/>
                    <a:pt x="433" y="108"/>
                  </a:cubicBezTo>
                  <a:cubicBezTo>
                    <a:pt x="433" y="82"/>
                    <a:pt x="420" y="56"/>
                    <a:pt x="407" y="40"/>
                  </a:cubicBezTo>
                  <a:cubicBezTo>
                    <a:pt x="394" y="14"/>
                    <a:pt x="365" y="1"/>
                    <a:pt x="33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6"/>
            <p:cNvSpPr/>
            <p:nvPr/>
          </p:nvSpPr>
          <p:spPr>
            <a:xfrm>
              <a:off x="2571844" y="2320772"/>
              <a:ext cx="10839" cy="40312"/>
            </a:xfrm>
            <a:custGeom>
              <a:avLst/>
              <a:gdLst/>
              <a:ahLst/>
              <a:cxnLst/>
              <a:rect l="l" t="t" r="r" b="b"/>
              <a:pathLst>
                <a:path w="274" h="1019" extrusionOk="0">
                  <a:moveTo>
                    <a:pt x="218" y="0"/>
                  </a:moveTo>
                  <a:cubicBezTo>
                    <a:pt x="218" y="205"/>
                    <a:pt x="218" y="680"/>
                    <a:pt x="0" y="1018"/>
                  </a:cubicBezTo>
                  <a:cubicBezTo>
                    <a:pt x="30" y="1018"/>
                    <a:pt x="56" y="1005"/>
                    <a:pt x="69" y="1005"/>
                  </a:cubicBezTo>
                  <a:cubicBezTo>
                    <a:pt x="260" y="680"/>
                    <a:pt x="273" y="244"/>
                    <a:pt x="273" y="43"/>
                  </a:cubicBezTo>
                  <a:cubicBezTo>
                    <a:pt x="260" y="30"/>
                    <a:pt x="244" y="30"/>
                    <a:pt x="244" y="13"/>
                  </a:cubicBezTo>
                  <a:cubicBezTo>
                    <a:pt x="231" y="13"/>
                    <a:pt x="218" y="13"/>
                    <a:pt x="21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6"/>
            <p:cNvSpPr/>
            <p:nvPr/>
          </p:nvSpPr>
          <p:spPr>
            <a:xfrm>
              <a:off x="2563339" y="2318715"/>
              <a:ext cx="12382" cy="41182"/>
            </a:xfrm>
            <a:custGeom>
              <a:avLst/>
              <a:gdLst/>
              <a:ahLst/>
              <a:cxnLst/>
              <a:rect l="l" t="t" r="r" b="b"/>
              <a:pathLst>
                <a:path w="313" h="1041" extrusionOk="0">
                  <a:moveTo>
                    <a:pt x="258" y="0"/>
                  </a:moveTo>
                  <a:cubicBezTo>
                    <a:pt x="202" y="257"/>
                    <a:pt x="53" y="797"/>
                    <a:pt x="1" y="1028"/>
                  </a:cubicBezTo>
                  <a:cubicBezTo>
                    <a:pt x="14" y="1028"/>
                    <a:pt x="27" y="1041"/>
                    <a:pt x="40" y="1041"/>
                  </a:cubicBezTo>
                  <a:cubicBezTo>
                    <a:pt x="108" y="826"/>
                    <a:pt x="258" y="270"/>
                    <a:pt x="313" y="13"/>
                  </a:cubicBezTo>
                  <a:cubicBezTo>
                    <a:pt x="284" y="13"/>
                    <a:pt x="271" y="13"/>
                    <a:pt x="25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6"/>
            <p:cNvSpPr/>
            <p:nvPr/>
          </p:nvSpPr>
          <p:spPr>
            <a:xfrm>
              <a:off x="2554715" y="2318715"/>
              <a:ext cx="16140" cy="37978"/>
            </a:xfrm>
            <a:custGeom>
              <a:avLst/>
              <a:gdLst/>
              <a:ahLst/>
              <a:cxnLst/>
              <a:rect l="l" t="t" r="r" b="b"/>
              <a:pathLst>
                <a:path w="408" h="960" extrusionOk="0">
                  <a:moveTo>
                    <a:pt x="407" y="0"/>
                  </a:moveTo>
                  <a:cubicBezTo>
                    <a:pt x="368" y="0"/>
                    <a:pt x="339" y="13"/>
                    <a:pt x="313" y="13"/>
                  </a:cubicBezTo>
                  <a:cubicBezTo>
                    <a:pt x="271" y="52"/>
                    <a:pt x="219" y="121"/>
                    <a:pt x="176" y="189"/>
                  </a:cubicBezTo>
                  <a:cubicBezTo>
                    <a:pt x="82" y="338"/>
                    <a:pt x="1" y="582"/>
                    <a:pt x="43" y="921"/>
                  </a:cubicBezTo>
                  <a:cubicBezTo>
                    <a:pt x="69" y="934"/>
                    <a:pt x="82" y="947"/>
                    <a:pt x="108" y="960"/>
                  </a:cubicBezTo>
                  <a:cubicBezTo>
                    <a:pt x="14" y="391"/>
                    <a:pt x="287" y="108"/>
                    <a:pt x="40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2597044" y="2378807"/>
              <a:ext cx="47749" cy="42131"/>
            </a:xfrm>
            <a:custGeom>
              <a:avLst/>
              <a:gdLst/>
              <a:ahLst/>
              <a:cxnLst/>
              <a:rect l="l" t="t" r="r" b="b"/>
              <a:pathLst>
                <a:path w="1207" h="1065" extrusionOk="0">
                  <a:moveTo>
                    <a:pt x="609" y="0"/>
                  </a:moveTo>
                  <a:cubicBezTo>
                    <a:pt x="543" y="0"/>
                    <a:pt x="475" y="13"/>
                    <a:pt x="407" y="39"/>
                  </a:cubicBezTo>
                  <a:cubicBezTo>
                    <a:pt x="137" y="146"/>
                    <a:pt x="1" y="445"/>
                    <a:pt x="111" y="715"/>
                  </a:cubicBezTo>
                  <a:cubicBezTo>
                    <a:pt x="183" y="935"/>
                    <a:pt x="384" y="1064"/>
                    <a:pt x="595" y="1064"/>
                  </a:cubicBezTo>
                  <a:cubicBezTo>
                    <a:pt x="660" y="1064"/>
                    <a:pt x="725" y="1052"/>
                    <a:pt x="788" y="1027"/>
                  </a:cubicBezTo>
                  <a:cubicBezTo>
                    <a:pt x="1070" y="920"/>
                    <a:pt x="1207" y="621"/>
                    <a:pt x="1100" y="335"/>
                  </a:cubicBezTo>
                  <a:cubicBezTo>
                    <a:pt x="1015" y="129"/>
                    <a:pt x="823" y="0"/>
                    <a:pt x="60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6"/>
            <p:cNvSpPr/>
            <p:nvPr/>
          </p:nvSpPr>
          <p:spPr>
            <a:xfrm>
              <a:off x="2598706" y="2377620"/>
              <a:ext cx="44545" cy="44545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557" y="56"/>
                  </a:moveTo>
                  <a:cubicBezTo>
                    <a:pt x="759" y="56"/>
                    <a:pt x="947" y="176"/>
                    <a:pt x="1028" y="381"/>
                  </a:cubicBezTo>
                  <a:cubicBezTo>
                    <a:pt x="1058" y="446"/>
                    <a:pt x="1071" y="501"/>
                    <a:pt x="1071" y="557"/>
                  </a:cubicBezTo>
                  <a:cubicBezTo>
                    <a:pt x="1071" y="758"/>
                    <a:pt x="947" y="963"/>
                    <a:pt x="746" y="1031"/>
                  </a:cubicBezTo>
                  <a:cubicBezTo>
                    <a:pt x="677" y="1057"/>
                    <a:pt x="622" y="1070"/>
                    <a:pt x="557" y="1070"/>
                  </a:cubicBezTo>
                  <a:cubicBezTo>
                    <a:pt x="352" y="1070"/>
                    <a:pt x="163" y="950"/>
                    <a:pt x="95" y="745"/>
                  </a:cubicBezTo>
                  <a:cubicBezTo>
                    <a:pt x="69" y="677"/>
                    <a:pt x="53" y="625"/>
                    <a:pt x="53" y="557"/>
                  </a:cubicBezTo>
                  <a:cubicBezTo>
                    <a:pt x="53" y="352"/>
                    <a:pt x="176" y="163"/>
                    <a:pt x="378" y="95"/>
                  </a:cubicBezTo>
                  <a:cubicBezTo>
                    <a:pt x="433" y="69"/>
                    <a:pt x="502" y="56"/>
                    <a:pt x="557" y="56"/>
                  </a:cubicBezTo>
                  <a:close/>
                  <a:moveTo>
                    <a:pt x="557" y="1"/>
                  </a:moveTo>
                  <a:cubicBezTo>
                    <a:pt x="489" y="1"/>
                    <a:pt x="420" y="14"/>
                    <a:pt x="365" y="40"/>
                  </a:cubicBezTo>
                  <a:cubicBezTo>
                    <a:pt x="134" y="121"/>
                    <a:pt x="1" y="339"/>
                    <a:pt x="1" y="557"/>
                  </a:cubicBezTo>
                  <a:cubicBezTo>
                    <a:pt x="1" y="625"/>
                    <a:pt x="14" y="690"/>
                    <a:pt x="40" y="758"/>
                  </a:cubicBezTo>
                  <a:cubicBezTo>
                    <a:pt x="121" y="989"/>
                    <a:pt x="339" y="1126"/>
                    <a:pt x="557" y="1126"/>
                  </a:cubicBezTo>
                  <a:cubicBezTo>
                    <a:pt x="622" y="1126"/>
                    <a:pt x="690" y="1113"/>
                    <a:pt x="759" y="1083"/>
                  </a:cubicBezTo>
                  <a:cubicBezTo>
                    <a:pt x="989" y="1002"/>
                    <a:pt x="1126" y="788"/>
                    <a:pt x="1126" y="557"/>
                  </a:cubicBezTo>
                  <a:cubicBezTo>
                    <a:pt x="1126" y="501"/>
                    <a:pt x="1110" y="433"/>
                    <a:pt x="1084" y="365"/>
                  </a:cubicBezTo>
                  <a:cubicBezTo>
                    <a:pt x="1002" y="137"/>
                    <a:pt x="785" y="1"/>
                    <a:pt x="55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6"/>
            <p:cNvSpPr/>
            <p:nvPr/>
          </p:nvSpPr>
          <p:spPr>
            <a:xfrm>
              <a:off x="2633005" y="2371132"/>
              <a:ext cx="20176" cy="18198"/>
            </a:xfrm>
            <a:custGeom>
              <a:avLst/>
              <a:gdLst/>
              <a:ahLst/>
              <a:cxnLst/>
              <a:rect l="l" t="t" r="r" b="b"/>
              <a:pathLst>
                <a:path w="510" h="460" extrusionOk="0">
                  <a:moveTo>
                    <a:pt x="100" y="1"/>
                  </a:moveTo>
                  <a:cubicBezTo>
                    <a:pt x="1" y="1"/>
                    <a:pt x="28" y="409"/>
                    <a:pt x="28" y="409"/>
                  </a:cubicBezTo>
                  <a:cubicBezTo>
                    <a:pt x="121" y="440"/>
                    <a:pt x="235" y="460"/>
                    <a:pt x="326" y="460"/>
                  </a:cubicBezTo>
                  <a:cubicBezTo>
                    <a:pt x="433" y="460"/>
                    <a:pt x="509" y="433"/>
                    <a:pt x="487" y="366"/>
                  </a:cubicBezTo>
                  <a:cubicBezTo>
                    <a:pt x="477" y="327"/>
                    <a:pt x="432" y="315"/>
                    <a:pt x="378" y="315"/>
                  </a:cubicBezTo>
                  <a:cubicBezTo>
                    <a:pt x="283" y="315"/>
                    <a:pt x="161" y="353"/>
                    <a:pt x="161" y="353"/>
                  </a:cubicBezTo>
                  <a:cubicBezTo>
                    <a:pt x="161" y="353"/>
                    <a:pt x="474" y="246"/>
                    <a:pt x="366" y="139"/>
                  </a:cubicBezTo>
                  <a:cubicBezTo>
                    <a:pt x="352" y="121"/>
                    <a:pt x="335" y="114"/>
                    <a:pt x="318" y="114"/>
                  </a:cubicBezTo>
                  <a:cubicBezTo>
                    <a:pt x="225" y="114"/>
                    <a:pt x="109" y="327"/>
                    <a:pt x="109" y="327"/>
                  </a:cubicBezTo>
                  <a:cubicBezTo>
                    <a:pt x="109" y="327"/>
                    <a:pt x="217" y="28"/>
                    <a:pt x="109" y="2"/>
                  </a:cubicBezTo>
                  <a:cubicBezTo>
                    <a:pt x="106" y="1"/>
                    <a:pt x="103" y="1"/>
                    <a:pt x="10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6"/>
            <p:cNvSpPr/>
            <p:nvPr/>
          </p:nvSpPr>
          <p:spPr>
            <a:xfrm>
              <a:off x="2632926" y="2370183"/>
              <a:ext cx="21006" cy="20334"/>
            </a:xfrm>
            <a:custGeom>
              <a:avLst/>
              <a:gdLst/>
              <a:ahLst/>
              <a:cxnLst/>
              <a:rect l="l" t="t" r="r" b="b"/>
              <a:pathLst>
                <a:path w="531" h="514" extrusionOk="0">
                  <a:moveTo>
                    <a:pt x="98" y="52"/>
                  </a:moveTo>
                  <a:cubicBezTo>
                    <a:pt x="111" y="52"/>
                    <a:pt x="111" y="52"/>
                    <a:pt x="124" y="65"/>
                  </a:cubicBezTo>
                  <a:lnTo>
                    <a:pt x="124" y="120"/>
                  </a:lnTo>
                  <a:cubicBezTo>
                    <a:pt x="124" y="163"/>
                    <a:pt x="124" y="215"/>
                    <a:pt x="111" y="257"/>
                  </a:cubicBezTo>
                  <a:cubicBezTo>
                    <a:pt x="100" y="280"/>
                    <a:pt x="99" y="293"/>
                    <a:pt x="98" y="305"/>
                  </a:cubicBezTo>
                  <a:lnTo>
                    <a:pt x="98" y="305"/>
                  </a:lnTo>
                  <a:cubicBezTo>
                    <a:pt x="97" y="308"/>
                    <a:pt x="95" y="311"/>
                    <a:pt x="93" y="314"/>
                  </a:cubicBezTo>
                  <a:lnTo>
                    <a:pt x="93" y="314"/>
                  </a:lnTo>
                  <a:cubicBezTo>
                    <a:pt x="82" y="325"/>
                    <a:pt x="82" y="327"/>
                    <a:pt x="82" y="338"/>
                  </a:cubicBezTo>
                  <a:lnTo>
                    <a:pt x="137" y="364"/>
                  </a:lnTo>
                  <a:lnTo>
                    <a:pt x="137" y="351"/>
                  </a:lnTo>
                  <a:cubicBezTo>
                    <a:pt x="150" y="325"/>
                    <a:pt x="180" y="283"/>
                    <a:pt x="219" y="244"/>
                  </a:cubicBezTo>
                  <a:cubicBezTo>
                    <a:pt x="232" y="215"/>
                    <a:pt x="245" y="189"/>
                    <a:pt x="274" y="176"/>
                  </a:cubicBezTo>
                  <a:cubicBezTo>
                    <a:pt x="287" y="163"/>
                    <a:pt x="313" y="163"/>
                    <a:pt x="313" y="163"/>
                  </a:cubicBezTo>
                  <a:cubicBezTo>
                    <a:pt x="326" y="163"/>
                    <a:pt x="342" y="163"/>
                    <a:pt x="355" y="176"/>
                  </a:cubicBezTo>
                  <a:cubicBezTo>
                    <a:pt x="368" y="189"/>
                    <a:pt x="368" y="202"/>
                    <a:pt x="368" y="202"/>
                  </a:cubicBezTo>
                  <a:cubicBezTo>
                    <a:pt x="368" y="215"/>
                    <a:pt x="355" y="228"/>
                    <a:pt x="342" y="257"/>
                  </a:cubicBezTo>
                  <a:cubicBezTo>
                    <a:pt x="313" y="283"/>
                    <a:pt x="261" y="309"/>
                    <a:pt x="219" y="325"/>
                  </a:cubicBezTo>
                  <a:cubicBezTo>
                    <a:pt x="206" y="338"/>
                    <a:pt x="180" y="351"/>
                    <a:pt x="163" y="351"/>
                  </a:cubicBezTo>
                  <a:lnTo>
                    <a:pt x="150" y="351"/>
                  </a:lnTo>
                  <a:lnTo>
                    <a:pt x="150" y="364"/>
                  </a:lnTo>
                  <a:lnTo>
                    <a:pt x="163" y="406"/>
                  </a:lnTo>
                  <a:lnTo>
                    <a:pt x="180" y="406"/>
                  </a:lnTo>
                  <a:cubicBezTo>
                    <a:pt x="193" y="406"/>
                    <a:pt x="300" y="364"/>
                    <a:pt x="381" y="364"/>
                  </a:cubicBezTo>
                  <a:cubicBezTo>
                    <a:pt x="407" y="364"/>
                    <a:pt x="437" y="377"/>
                    <a:pt x="450" y="377"/>
                  </a:cubicBezTo>
                  <a:cubicBezTo>
                    <a:pt x="463" y="390"/>
                    <a:pt x="463" y="390"/>
                    <a:pt x="463" y="406"/>
                  </a:cubicBezTo>
                  <a:lnTo>
                    <a:pt x="476" y="419"/>
                  </a:lnTo>
                  <a:lnTo>
                    <a:pt x="463" y="419"/>
                  </a:lnTo>
                  <a:cubicBezTo>
                    <a:pt x="463" y="433"/>
                    <a:pt x="450" y="446"/>
                    <a:pt x="424" y="446"/>
                  </a:cubicBezTo>
                  <a:cubicBezTo>
                    <a:pt x="394" y="446"/>
                    <a:pt x="368" y="459"/>
                    <a:pt x="326" y="459"/>
                  </a:cubicBezTo>
                  <a:cubicBezTo>
                    <a:pt x="248" y="459"/>
                    <a:pt x="147" y="435"/>
                    <a:pt x="56" y="410"/>
                  </a:cubicBezTo>
                  <a:lnTo>
                    <a:pt x="56" y="410"/>
                  </a:lnTo>
                  <a:lnTo>
                    <a:pt x="56" y="390"/>
                  </a:lnTo>
                  <a:lnTo>
                    <a:pt x="56" y="296"/>
                  </a:lnTo>
                  <a:cubicBezTo>
                    <a:pt x="56" y="244"/>
                    <a:pt x="56" y="176"/>
                    <a:pt x="69" y="120"/>
                  </a:cubicBezTo>
                  <a:cubicBezTo>
                    <a:pt x="69" y="94"/>
                    <a:pt x="82" y="65"/>
                    <a:pt x="82" y="52"/>
                  </a:cubicBezTo>
                  <a:close/>
                  <a:moveTo>
                    <a:pt x="98" y="0"/>
                  </a:moveTo>
                  <a:cubicBezTo>
                    <a:pt x="82" y="0"/>
                    <a:pt x="69" y="0"/>
                    <a:pt x="69" y="13"/>
                  </a:cubicBezTo>
                  <a:cubicBezTo>
                    <a:pt x="43" y="26"/>
                    <a:pt x="43" y="39"/>
                    <a:pt x="30" y="52"/>
                  </a:cubicBezTo>
                  <a:cubicBezTo>
                    <a:pt x="17" y="94"/>
                    <a:pt x="17" y="133"/>
                    <a:pt x="17" y="176"/>
                  </a:cubicBezTo>
                  <a:cubicBezTo>
                    <a:pt x="1" y="215"/>
                    <a:pt x="1" y="257"/>
                    <a:pt x="1" y="296"/>
                  </a:cubicBezTo>
                  <a:lnTo>
                    <a:pt x="1" y="433"/>
                  </a:lnTo>
                  <a:lnTo>
                    <a:pt x="17" y="446"/>
                  </a:lnTo>
                  <a:lnTo>
                    <a:pt x="30" y="459"/>
                  </a:lnTo>
                  <a:cubicBezTo>
                    <a:pt x="124" y="488"/>
                    <a:pt x="232" y="514"/>
                    <a:pt x="326" y="514"/>
                  </a:cubicBezTo>
                  <a:cubicBezTo>
                    <a:pt x="381" y="514"/>
                    <a:pt x="424" y="501"/>
                    <a:pt x="463" y="488"/>
                  </a:cubicBezTo>
                  <a:cubicBezTo>
                    <a:pt x="476" y="488"/>
                    <a:pt x="489" y="472"/>
                    <a:pt x="505" y="459"/>
                  </a:cubicBezTo>
                  <a:cubicBezTo>
                    <a:pt x="518" y="446"/>
                    <a:pt x="531" y="433"/>
                    <a:pt x="531" y="419"/>
                  </a:cubicBezTo>
                  <a:cubicBezTo>
                    <a:pt x="531" y="406"/>
                    <a:pt x="518" y="390"/>
                    <a:pt x="518" y="390"/>
                  </a:cubicBezTo>
                  <a:cubicBezTo>
                    <a:pt x="518" y="364"/>
                    <a:pt x="489" y="338"/>
                    <a:pt x="463" y="325"/>
                  </a:cubicBezTo>
                  <a:cubicBezTo>
                    <a:pt x="437" y="325"/>
                    <a:pt x="407" y="309"/>
                    <a:pt x="381" y="309"/>
                  </a:cubicBezTo>
                  <a:cubicBezTo>
                    <a:pt x="371" y="311"/>
                    <a:pt x="360" y="312"/>
                    <a:pt x="350" y="314"/>
                  </a:cubicBezTo>
                  <a:lnTo>
                    <a:pt x="350" y="314"/>
                  </a:lnTo>
                  <a:cubicBezTo>
                    <a:pt x="361" y="307"/>
                    <a:pt x="372" y="300"/>
                    <a:pt x="381" y="296"/>
                  </a:cubicBezTo>
                  <a:cubicBezTo>
                    <a:pt x="394" y="270"/>
                    <a:pt x="424" y="244"/>
                    <a:pt x="424" y="202"/>
                  </a:cubicBezTo>
                  <a:cubicBezTo>
                    <a:pt x="424" y="176"/>
                    <a:pt x="407" y="163"/>
                    <a:pt x="394" y="133"/>
                  </a:cubicBezTo>
                  <a:cubicBezTo>
                    <a:pt x="368" y="120"/>
                    <a:pt x="342" y="107"/>
                    <a:pt x="313" y="107"/>
                  </a:cubicBezTo>
                  <a:cubicBezTo>
                    <a:pt x="287" y="107"/>
                    <a:pt x="261" y="120"/>
                    <a:pt x="232" y="146"/>
                  </a:cubicBezTo>
                  <a:cubicBezTo>
                    <a:pt x="214" y="160"/>
                    <a:pt x="195" y="178"/>
                    <a:pt x="178" y="198"/>
                  </a:cubicBezTo>
                  <a:lnTo>
                    <a:pt x="178" y="198"/>
                  </a:lnTo>
                  <a:cubicBezTo>
                    <a:pt x="180" y="173"/>
                    <a:pt x="180" y="147"/>
                    <a:pt x="180" y="120"/>
                  </a:cubicBezTo>
                  <a:lnTo>
                    <a:pt x="180" y="39"/>
                  </a:lnTo>
                  <a:cubicBezTo>
                    <a:pt x="163" y="26"/>
                    <a:pt x="137" y="0"/>
                    <a:pt x="12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6"/>
            <p:cNvSpPr/>
            <p:nvPr/>
          </p:nvSpPr>
          <p:spPr>
            <a:xfrm>
              <a:off x="2608359" y="2391506"/>
              <a:ext cx="32716" cy="26940"/>
            </a:xfrm>
            <a:custGeom>
              <a:avLst/>
              <a:gdLst/>
              <a:ahLst/>
              <a:cxnLst/>
              <a:rect l="l" t="t" r="r" b="b"/>
              <a:pathLst>
                <a:path w="827" h="681" extrusionOk="0">
                  <a:moveTo>
                    <a:pt x="801" y="1"/>
                  </a:moveTo>
                  <a:cubicBezTo>
                    <a:pt x="677" y="150"/>
                    <a:pt x="365" y="518"/>
                    <a:pt x="1" y="638"/>
                  </a:cubicBezTo>
                  <a:cubicBezTo>
                    <a:pt x="14" y="651"/>
                    <a:pt x="40" y="664"/>
                    <a:pt x="53" y="680"/>
                  </a:cubicBezTo>
                  <a:cubicBezTo>
                    <a:pt x="407" y="544"/>
                    <a:pt x="690" y="219"/>
                    <a:pt x="827" y="56"/>
                  </a:cubicBezTo>
                  <a:cubicBezTo>
                    <a:pt x="827" y="43"/>
                    <a:pt x="814" y="30"/>
                    <a:pt x="814" y="14"/>
                  </a:cubicBezTo>
                  <a:lnTo>
                    <a:pt x="801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6"/>
            <p:cNvSpPr/>
            <p:nvPr/>
          </p:nvSpPr>
          <p:spPr>
            <a:xfrm>
              <a:off x="2602464" y="2385097"/>
              <a:ext cx="34892" cy="26268"/>
            </a:xfrm>
            <a:custGeom>
              <a:avLst/>
              <a:gdLst/>
              <a:ahLst/>
              <a:cxnLst/>
              <a:rect l="l" t="t" r="r" b="b"/>
              <a:pathLst>
                <a:path w="882" h="664" extrusionOk="0">
                  <a:moveTo>
                    <a:pt x="839" y="0"/>
                  </a:moveTo>
                  <a:cubicBezTo>
                    <a:pt x="651" y="163"/>
                    <a:pt x="189" y="488"/>
                    <a:pt x="0" y="625"/>
                  </a:cubicBezTo>
                  <a:cubicBezTo>
                    <a:pt x="0" y="638"/>
                    <a:pt x="13" y="651"/>
                    <a:pt x="26" y="664"/>
                  </a:cubicBezTo>
                  <a:cubicBezTo>
                    <a:pt x="218" y="543"/>
                    <a:pt x="677" y="205"/>
                    <a:pt x="881" y="42"/>
                  </a:cubicBezTo>
                  <a:lnTo>
                    <a:pt x="839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6"/>
            <p:cNvSpPr/>
            <p:nvPr/>
          </p:nvSpPr>
          <p:spPr>
            <a:xfrm>
              <a:off x="2599735" y="2381339"/>
              <a:ext cx="34417" cy="24250"/>
            </a:xfrm>
            <a:custGeom>
              <a:avLst/>
              <a:gdLst/>
              <a:ahLst/>
              <a:cxnLst/>
              <a:rect l="l" t="t" r="r" b="b"/>
              <a:pathLst>
                <a:path w="870" h="613" extrusionOk="0">
                  <a:moveTo>
                    <a:pt x="788" y="1"/>
                  </a:moveTo>
                  <a:cubicBezTo>
                    <a:pt x="733" y="14"/>
                    <a:pt x="651" y="27"/>
                    <a:pt x="570" y="56"/>
                  </a:cubicBezTo>
                  <a:cubicBezTo>
                    <a:pt x="407" y="108"/>
                    <a:pt x="189" y="245"/>
                    <a:pt x="1" y="531"/>
                  </a:cubicBezTo>
                  <a:cubicBezTo>
                    <a:pt x="14" y="557"/>
                    <a:pt x="14" y="583"/>
                    <a:pt x="14" y="612"/>
                  </a:cubicBezTo>
                  <a:cubicBezTo>
                    <a:pt x="313" y="108"/>
                    <a:pt x="707" y="56"/>
                    <a:pt x="869" y="56"/>
                  </a:cubicBezTo>
                  <a:cubicBezTo>
                    <a:pt x="840" y="27"/>
                    <a:pt x="814" y="14"/>
                    <a:pt x="788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6"/>
            <p:cNvSpPr/>
            <p:nvPr/>
          </p:nvSpPr>
          <p:spPr>
            <a:xfrm>
              <a:off x="2588539" y="2457374"/>
              <a:ext cx="40193" cy="35644"/>
            </a:xfrm>
            <a:custGeom>
              <a:avLst/>
              <a:gdLst/>
              <a:ahLst/>
              <a:cxnLst/>
              <a:rect l="l" t="t" r="r" b="b"/>
              <a:pathLst>
                <a:path w="1016" h="901" extrusionOk="0">
                  <a:moveTo>
                    <a:pt x="514" y="0"/>
                  </a:moveTo>
                  <a:cubicBezTo>
                    <a:pt x="351" y="0"/>
                    <a:pt x="191" y="85"/>
                    <a:pt x="108" y="235"/>
                  </a:cubicBezTo>
                  <a:cubicBezTo>
                    <a:pt x="1" y="449"/>
                    <a:pt x="66" y="723"/>
                    <a:pt x="284" y="843"/>
                  </a:cubicBezTo>
                  <a:cubicBezTo>
                    <a:pt x="353" y="882"/>
                    <a:pt x="428" y="901"/>
                    <a:pt x="501" y="901"/>
                  </a:cubicBezTo>
                  <a:cubicBezTo>
                    <a:pt x="659" y="901"/>
                    <a:pt x="811" y="816"/>
                    <a:pt x="895" y="667"/>
                  </a:cubicBezTo>
                  <a:cubicBezTo>
                    <a:pt x="1016" y="449"/>
                    <a:pt x="947" y="180"/>
                    <a:pt x="733" y="56"/>
                  </a:cubicBezTo>
                  <a:cubicBezTo>
                    <a:pt x="664" y="18"/>
                    <a:pt x="589" y="0"/>
                    <a:pt x="5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6"/>
            <p:cNvSpPr/>
            <p:nvPr/>
          </p:nvSpPr>
          <p:spPr>
            <a:xfrm>
              <a:off x="2589568" y="2456345"/>
              <a:ext cx="38136" cy="37622"/>
            </a:xfrm>
            <a:custGeom>
              <a:avLst/>
              <a:gdLst/>
              <a:ahLst/>
              <a:cxnLst/>
              <a:rect l="l" t="t" r="r" b="b"/>
              <a:pathLst>
                <a:path w="964" h="951" extrusionOk="0">
                  <a:moveTo>
                    <a:pt x="476" y="56"/>
                  </a:moveTo>
                  <a:cubicBezTo>
                    <a:pt x="557" y="56"/>
                    <a:pt x="625" y="69"/>
                    <a:pt x="690" y="111"/>
                  </a:cubicBezTo>
                  <a:cubicBezTo>
                    <a:pt x="827" y="193"/>
                    <a:pt x="908" y="326"/>
                    <a:pt x="908" y="475"/>
                  </a:cubicBezTo>
                  <a:cubicBezTo>
                    <a:pt x="908" y="544"/>
                    <a:pt x="882" y="625"/>
                    <a:pt x="853" y="680"/>
                  </a:cubicBezTo>
                  <a:cubicBezTo>
                    <a:pt x="772" y="830"/>
                    <a:pt x="625" y="895"/>
                    <a:pt x="476" y="895"/>
                  </a:cubicBezTo>
                  <a:cubicBezTo>
                    <a:pt x="407" y="895"/>
                    <a:pt x="339" y="882"/>
                    <a:pt x="271" y="843"/>
                  </a:cubicBezTo>
                  <a:cubicBezTo>
                    <a:pt x="138" y="775"/>
                    <a:pt x="56" y="625"/>
                    <a:pt x="56" y="475"/>
                  </a:cubicBezTo>
                  <a:cubicBezTo>
                    <a:pt x="56" y="407"/>
                    <a:pt x="82" y="342"/>
                    <a:pt x="108" y="274"/>
                  </a:cubicBezTo>
                  <a:cubicBezTo>
                    <a:pt x="190" y="137"/>
                    <a:pt x="339" y="56"/>
                    <a:pt x="476" y="56"/>
                  </a:cubicBezTo>
                  <a:close/>
                  <a:moveTo>
                    <a:pt x="476" y="1"/>
                  </a:moveTo>
                  <a:cubicBezTo>
                    <a:pt x="313" y="1"/>
                    <a:pt x="151" y="98"/>
                    <a:pt x="69" y="245"/>
                  </a:cubicBezTo>
                  <a:cubicBezTo>
                    <a:pt x="27" y="313"/>
                    <a:pt x="1" y="394"/>
                    <a:pt x="1" y="475"/>
                  </a:cubicBezTo>
                  <a:cubicBezTo>
                    <a:pt x="1" y="638"/>
                    <a:pt x="95" y="801"/>
                    <a:pt x="245" y="895"/>
                  </a:cubicBezTo>
                  <a:cubicBezTo>
                    <a:pt x="326" y="937"/>
                    <a:pt x="407" y="950"/>
                    <a:pt x="476" y="950"/>
                  </a:cubicBezTo>
                  <a:cubicBezTo>
                    <a:pt x="651" y="950"/>
                    <a:pt x="814" y="869"/>
                    <a:pt x="895" y="706"/>
                  </a:cubicBezTo>
                  <a:cubicBezTo>
                    <a:pt x="934" y="638"/>
                    <a:pt x="964" y="557"/>
                    <a:pt x="964" y="475"/>
                  </a:cubicBezTo>
                  <a:cubicBezTo>
                    <a:pt x="964" y="313"/>
                    <a:pt x="869" y="150"/>
                    <a:pt x="720" y="56"/>
                  </a:cubicBezTo>
                  <a:cubicBezTo>
                    <a:pt x="638" y="17"/>
                    <a:pt x="557" y="1"/>
                    <a:pt x="47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6"/>
            <p:cNvSpPr/>
            <p:nvPr/>
          </p:nvSpPr>
          <p:spPr>
            <a:xfrm>
              <a:off x="2623946" y="2469756"/>
              <a:ext cx="14716" cy="19068"/>
            </a:xfrm>
            <a:custGeom>
              <a:avLst/>
              <a:gdLst/>
              <a:ahLst/>
              <a:cxnLst/>
              <a:rect l="l" t="t" r="r" b="b"/>
              <a:pathLst>
                <a:path w="372" h="482" extrusionOk="0">
                  <a:moveTo>
                    <a:pt x="281" y="0"/>
                  </a:moveTo>
                  <a:cubicBezTo>
                    <a:pt x="201" y="0"/>
                    <a:pt x="0" y="192"/>
                    <a:pt x="0" y="192"/>
                  </a:cubicBezTo>
                  <a:cubicBezTo>
                    <a:pt x="54" y="327"/>
                    <a:pt x="168" y="481"/>
                    <a:pt x="236" y="481"/>
                  </a:cubicBezTo>
                  <a:cubicBezTo>
                    <a:pt x="249" y="481"/>
                    <a:pt x="261" y="475"/>
                    <a:pt x="270" y="462"/>
                  </a:cubicBezTo>
                  <a:cubicBezTo>
                    <a:pt x="325" y="380"/>
                    <a:pt x="95" y="247"/>
                    <a:pt x="95" y="247"/>
                  </a:cubicBezTo>
                  <a:lnTo>
                    <a:pt x="95" y="247"/>
                  </a:lnTo>
                  <a:cubicBezTo>
                    <a:pt x="95" y="247"/>
                    <a:pt x="217" y="310"/>
                    <a:pt x="297" y="310"/>
                  </a:cubicBezTo>
                  <a:cubicBezTo>
                    <a:pt x="333" y="310"/>
                    <a:pt x="360" y="297"/>
                    <a:pt x="364" y="260"/>
                  </a:cubicBezTo>
                  <a:cubicBezTo>
                    <a:pt x="371" y="195"/>
                    <a:pt x="296" y="179"/>
                    <a:pt x="223" y="179"/>
                  </a:cubicBezTo>
                  <a:cubicBezTo>
                    <a:pt x="158" y="179"/>
                    <a:pt x="95" y="192"/>
                    <a:pt x="95" y="192"/>
                  </a:cubicBezTo>
                  <a:cubicBezTo>
                    <a:pt x="95" y="192"/>
                    <a:pt x="351" y="97"/>
                    <a:pt x="309" y="16"/>
                  </a:cubicBezTo>
                  <a:cubicBezTo>
                    <a:pt x="304" y="5"/>
                    <a:pt x="294" y="0"/>
                    <a:pt x="2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6"/>
            <p:cNvSpPr/>
            <p:nvPr/>
          </p:nvSpPr>
          <p:spPr>
            <a:xfrm>
              <a:off x="2590596" y="2476284"/>
              <a:ext cx="33903" cy="8703"/>
            </a:xfrm>
            <a:custGeom>
              <a:avLst/>
              <a:gdLst/>
              <a:ahLst/>
              <a:cxnLst/>
              <a:rect l="l" t="t" r="r" b="b"/>
              <a:pathLst>
                <a:path w="857" h="220" extrusionOk="0">
                  <a:moveTo>
                    <a:pt x="1" y="1"/>
                  </a:moveTo>
                  <a:cubicBezTo>
                    <a:pt x="1" y="14"/>
                    <a:pt x="14" y="40"/>
                    <a:pt x="14" y="53"/>
                  </a:cubicBezTo>
                  <a:cubicBezTo>
                    <a:pt x="239" y="187"/>
                    <a:pt x="526" y="219"/>
                    <a:pt x="718" y="219"/>
                  </a:cubicBezTo>
                  <a:cubicBezTo>
                    <a:pt x="759" y="219"/>
                    <a:pt x="796" y="218"/>
                    <a:pt x="827" y="215"/>
                  </a:cubicBezTo>
                  <a:cubicBezTo>
                    <a:pt x="843" y="215"/>
                    <a:pt x="843" y="202"/>
                    <a:pt x="843" y="189"/>
                  </a:cubicBezTo>
                  <a:cubicBezTo>
                    <a:pt x="856" y="189"/>
                    <a:pt x="856" y="176"/>
                    <a:pt x="856" y="176"/>
                  </a:cubicBezTo>
                  <a:cubicBezTo>
                    <a:pt x="694" y="176"/>
                    <a:pt x="287" y="176"/>
                    <a:pt x="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6"/>
            <p:cNvSpPr/>
            <p:nvPr/>
          </p:nvSpPr>
          <p:spPr>
            <a:xfrm>
              <a:off x="2591783" y="2468688"/>
              <a:ext cx="34259" cy="10206"/>
            </a:xfrm>
            <a:custGeom>
              <a:avLst/>
              <a:gdLst/>
              <a:ahLst/>
              <a:cxnLst/>
              <a:rect l="l" t="t" r="r" b="b"/>
              <a:pathLst>
                <a:path w="866" h="258" extrusionOk="0">
                  <a:moveTo>
                    <a:pt x="13" y="1"/>
                  </a:moveTo>
                  <a:cubicBezTo>
                    <a:pt x="0" y="14"/>
                    <a:pt x="0" y="30"/>
                    <a:pt x="0" y="43"/>
                  </a:cubicBezTo>
                  <a:cubicBezTo>
                    <a:pt x="176" y="95"/>
                    <a:pt x="651" y="219"/>
                    <a:pt x="865" y="258"/>
                  </a:cubicBezTo>
                  <a:lnTo>
                    <a:pt x="865" y="219"/>
                  </a:lnTo>
                  <a:cubicBezTo>
                    <a:pt x="664" y="163"/>
                    <a:pt x="202" y="56"/>
                    <a:pt x="13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6"/>
            <p:cNvSpPr/>
            <p:nvPr/>
          </p:nvSpPr>
          <p:spPr>
            <a:xfrm>
              <a:off x="2593840" y="2462556"/>
              <a:ext cx="32716" cy="12105"/>
            </a:xfrm>
            <a:custGeom>
              <a:avLst/>
              <a:gdLst/>
              <a:ahLst/>
              <a:cxnLst/>
              <a:rect l="l" t="t" r="r" b="b"/>
              <a:pathLst>
                <a:path w="827" h="306" extrusionOk="0">
                  <a:moveTo>
                    <a:pt x="176" y="1"/>
                  </a:moveTo>
                  <a:cubicBezTo>
                    <a:pt x="138" y="1"/>
                    <a:pt x="98" y="2"/>
                    <a:pt x="56" y="6"/>
                  </a:cubicBezTo>
                  <a:cubicBezTo>
                    <a:pt x="30" y="23"/>
                    <a:pt x="13" y="49"/>
                    <a:pt x="0" y="62"/>
                  </a:cubicBezTo>
                  <a:cubicBezTo>
                    <a:pt x="71" y="50"/>
                    <a:pt x="137" y="45"/>
                    <a:pt x="198" y="45"/>
                  </a:cubicBezTo>
                  <a:cubicBezTo>
                    <a:pt x="556" y="45"/>
                    <a:pt x="746" y="225"/>
                    <a:pt x="826" y="305"/>
                  </a:cubicBezTo>
                  <a:cubicBezTo>
                    <a:pt x="813" y="292"/>
                    <a:pt x="813" y="266"/>
                    <a:pt x="813" y="237"/>
                  </a:cubicBezTo>
                  <a:cubicBezTo>
                    <a:pt x="774" y="198"/>
                    <a:pt x="719" y="156"/>
                    <a:pt x="664" y="117"/>
                  </a:cubicBezTo>
                  <a:cubicBezTo>
                    <a:pt x="550" y="59"/>
                    <a:pt x="394" y="1"/>
                    <a:pt x="176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6"/>
            <p:cNvSpPr/>
            <p:nvPr/>
          </p:nvSpPr>
          <p:spPr>
            <a:xfrm>
              <a:off x="2452332" y="2412275"/>
              <a:ext cx="39797" cy="35406"/>
            </a:xfrm>
            <a:custGeom>
              <a:avLst/>
              <a:gdLst/>
              <a:ahLst/>
              <a:cxnLst/>
              <a:rect l="l" t="t" r="r" b="b"/>
              <a:pathLst>
                <a:path w="1006" h="895" extrusionOk="0">
                  <a:moveTo>
                    <a:pt x="502" y="0"/>
                  </a:moveTo>
                  <a:cubicBezTo>
                    <a:pt x="458" y="0"/>
                    <a:pt x="413" y="6"/>
                    <a:pt x="368" y="19"/>
                  </a:cubicBezTo>
                  <a:cubicBezTo>
                    <a:pt x="137" y="87"/>
                    <a:pt x="0" y="344"/>
                    <a:pt x="69" y="575"/>
                  </a:cubicBezTo>
                  <a:cubicBezTo>
                    <a:pt x="134" y="770"/>
                    <a:pt x="303" y="895"/>
                    <a:pt x="493" y="895"/>
                  </a:cubicBezTo>
                  <a:cubicBezTo>
                    <a:pt x="541" y="895"/>
                    <a:pt x="589" y="887"/>
                    <a:pt x="638" y="871"/>
                  </a:cubicBezTo>
                  <a:cubicBezTo>
                    <a:pt x="869" y="806"/>
                    <a:pt x="1005" y="546"/>
                    <a:pt x="937" y="318"/>
                  </a:cubicBezTo>
                  <a:cubicBezTo>
                    <a:pt x="871" y="119"/>
                    <a:pt x="696" y="0"/>
                    <a:pt x="50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6"/>
            <p:cNvSpPr/>
            <p:nvPr/>
          </p:nvSpPr>
          <p:spPr>
            <a:xfrm>
              <a:off x="2453480" y="2410811"/>
              <a:ext cx="37463" cy="38136"/>
            </a:xfrm>
            <a:custGeom>
              <a:avLst/>
              <a:gdLst/>
              <a:ahLst/>
              <a:cxnLst/>
              <a:rect l="l" t="t" r="r" b="b"/>
              <a:pathLst>
                <a:path w="947" h="964" extrusionOk="0">
                  <a:moveTo>
                    <a:pt x="472" y="56"/>
                  </a:moveTo>
                  <a:cubicBezTo>
                    <a:pt x="651" y="56"/>
                    <a:pt x="827" y="176"/>
                    <a:pt x="879" y="355"/>
                  </a:cubicBezTo>
                  <a:cubicBezTo>
                    <a:pt x="895" y="394"/>
                    <a:pt x="895" y="449"/>
                    <a:pt x="895" y="488"/>
                  </a:cubicBezTo>
                  <a:cubicBezTo>
                    <a:pt x="895" y="664"/>
                    <a:pt x="784" y="827"/>
                    <a:pt x="596" y="882"/>
                  </a:cubicBezTo>
                  <a:cubicBezTo>
                    <a:pt x="553" y="895"/>
                    <a:pt x="514" y="908"/>
                    <a:pt x="472" y="908"/>
                  </a:cubicBezTo>
                  <a:cubicBezTo>
                    <a:pt x="297" y="908"/>
                    <a:pt x="121" y="788"/>
                    <a:pt x="66" y="612"/>
                  </a:cubicBezTo>
                  <a:cubicBezTo>
                    <a:pt x="53" y="570"/>
                    <a:pt x="53" y="531"/>
                    <a:pt x="53" y="488"/>
                  </a:cubicBezTo>
                  <a:cubicBezTo>
                    <a:pt x="53" y="300"/>
                    <a:pt x="163" y="137"/>
                    <a:pt x="352" y="82"/>
                  </a:cubicBezTo>
                  <a:cubicBezTo>
                    <a:pt x="391" y="69"/>
                    <a:pt x="433" y="56"/>
                    <a:pt x="472" y="56"/>
                  </a:cubicBezTo>
                  <a:close/>
                  <a:moveTo>
                    <a:pt x="472" y="1"/>
                  </a:moveTo>
                  <a:cubicBezTo>
                    <a:pt x="433" y="1"/>
                    <a:pt x="378" y="14"/>
                    <a:pt x="339" y="30"/>
                  </a:cubicBezTo>
                  <a:cubicBezTo>
                    <a:pt x="121" y="95"/>
                    <a:pt x="1" y="287"/>
                    <a:pt x="1" y="488"/>
                  </a:cubicBezTo>
                  <a:cubicBezTo>
                    <a:pt x="1" y="531"/>
                    <a:pt x="1" y="583"/>
                    <a:pt x="14" y="625"/>
                  </a:cubicBezTo>
                  <a:cubicBezTo>
                    <a:pt x="82" y="827"/>
                    <a:pt x="270" y="963"/>
                    <a:pt x="472" y="963"/>
                  </a:cubicBezTo>
                  <a:cubicBezTo>
                    <a:pt x="514" y="963"/>
                    <a:pt x="570" y="950"/>
                    <a:pt x="609" y="937"/>
                  </a:cubicBezTo>
                  <a:cubicBezTo>
                    <a:pt x="814" y="869"/>
                    <a:pt x="947" y="693"/>
                    <a:pt x="947" y="488"/>
                  </a:cubicBezTo>
                  <a:cubicBezTo>
                    <a:pt x="947" y="436"/>
                    <a:pt x="947" y="394"/>
                    <a:pt x="934" y="339"/>
                  </a:cubicBezTo>
                  <a:cubicBezTo>
                    <a:pt x="866" y="137"/>
                    <a:pt x="677" y="1"/>
                    <a:pt x="47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6"/>
            <p:cNvSpPr/>
            <p:nvPr/>
          </p:nvSpPr>
          <p:spPr>
            <a:xfrm>
              <a:off x="2447585" y="2402306"/>
              <a:ext cx="18118" cy="15508"/>
            </a:xfrm>
            <a:custGeom>
              <a:avLst/>
              <a:gdLst/>
              <a:ahLst/>
              <a:cxnLst/>
              <a:rect l="l" t="t" r="r" b="b"/>
              <a:pathLst>
                <a:path w="458" h="392" extrusionOk="0">
                  <a:moveTo>
                    <a:pt x="373" y="0"/>
                  </a:moveTo>
                  <a:cubicBezTo>
                    <a:pt x="370" y="0"/>
                    <a:pt x="367" y="0"/>
                    <a:pt x="364" y="1"/>
                  </a:cubicBezTo>
                  <a:cubicBezTo>
                    <a:pt x="270" y="27"/>
                    <a:pt x="338" y="284"/>
                    <a:pt x="338" y="284"/>
                  </a:cubicBezTo>
                  <a:cubicBezTo>
                    <a:pt x="338" y="284"/>
                    <a:pt x="277" y="80"/>
                    <a:pt x="199" y="80"/>
                  </a:cubicBezTo>
                  <a:cubicBezTo>
                    <a:pt x="187" y="80"/>
                    <a:pt x="175" y="85"/>
                    <a:pt x="163" y="95"/>
                  </a:cubicBezTo>
                  <a:cubicBezTo>
                    <a:pt x="68" y="177"/>
                    <a:pt x="312" y="326"/>
                    <a:pt x="312" y="326"/>
                  </a:cubicBezTo>
                  <a:cubicBezTo>
                    <a:pt x="312" y="326"/>
                    <a:pt x="192" y="272"/>
                    <a:pt x="106" y="272"/>
                  </a:cubicBezTo>
                  <a:cubicBezTo>
                    <a:pt x="69" y="272"/>
                    <a:pt x="39" y="282"/>
                    <a:pt x="26" y="310"/>
                  </a:cubicBezTo>
                  <a:cubicBezTo>
                    <a:pt x="0" y="391"/>
                    <a:pt x="377" y="391"/>
                    <a:pt x="377" y="391"/>
                  </a:cubicBezTo>
                  <a:cubicBezTo>
                    <a:pt x="443" y="234"/>
                    <a:pt x="458" y="0"/>
                    <a:pt x="373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6"/>
            <p:cNvSpPr/>
            <p:nvPr/>
          </p:nvSpPr>
          <p:spPr>
            <a:xfrm>
              <a:off x="2447585" y="2401159"/>
              <a:ext cx="18158" cy="17802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215" y="137"/>
                  </a:moveTo>
                  <a:lnTo>
                    <a:pt x="257" y="176"/>
                  </a:lnTo>
                  <a:cubicBezTo>
                    <a:pt x="270" y="206"/>
                    <a:pt x="283" y="245"/>
                    <a:pt x="296" y="274"/>
                  </a:cubicBezTo>
                  <a:cubicBezTo>
                    <a:pt x="296" y="280"/>
                    <a:pt x="299" y="286"/>
                    <a:pt x="303" y="291"/>
                  </a:cubicBezTo>
                  <a:lnTo>
                    <a:pt x="303" y="291"/>
                  </a:lnTo>
                  <a:cubicBezTo>
                    <a:pt x="308" y="312"/>
                    <a:pt x="312" y="326"/>
                    <a:pt x="312" y="326"/>
                  </a:cubicBezTo>
                  <a:cubicBezTo>
                    <a:pt x="296" y="313"/>
                    <a:pt x="257" y="287"/>
                    <a:pt x="231" y="258"/>
                  </a:cubicBezTo>
                  <a:cubicBezTo>
                    <a:pt x="202" y="245"/>
                    <a:pt x="189" y="232"/>
                    <a:pt x="176" y="206"/>
                  </a:cubicBezTo>
                  <a:cubicBezTo>
                    <a:pt x="176" y="193"/>
                    <a:pt x="163" y="176"/>
                    <a:pt x="163" y="176"/>
                  </a:cubicBezTo>
                  <a:cubicBezTo>
                    <a:pt x="163" y="163"/>
                    <a:pt x="163" y="150"/>
                    <a:pt x="176" y="150"/>
                  </a:cubicBezTo>
                  <a:cubicBezTo>
                    <a:pt x="189" y="137"/>
                    <a:pt x="189" y="137"/>
                    <a:pt x="202" y="137"/>
                  </a:cubicBezTo>
                  <a:close/>
                  <a:moveTo>
                    <a:pt x="393" y="56"/>
                  </a:moveTo>
                  <a:cubicBezTo>
                    <a:pt x="393" y="69"/>
                    <a:pt x="393" y="69"/>
                    <a:pt x="406" y="82"/>
                  </a:cubicBezTo>
                  <a:lnTo>
                    <a:pt x="406" y="150"/>
                  </a:lnTo>
                  <a:cubicBezTo>
                    <a:pt x="406" y="215"/>
                    <a:pt x="380" y="315"/>
                    <a:pt x="355" y="394"/>
                  </a:cubicBezTo>
                  <a:lnTo>
                    <a:pt x="355" y="394"/>
                  </a:lnTo>
                  <a:cubicBezTo>
                    <a:pt x="330" y="394"/>
                    <a:pt x="255" y="392"/>
                    <a:pt x="189" y="381"/>
                  </a:cubicBezTo>
                  <a:cubicBezTo>
                    <a:pt x="150" y="381"/>
                    <a:pt x="120" y="381"/>
                    <a:pt x="94" y="368"/>
                  </a:cubicBezTo>
                  <a:cubicBezTo>
                    <a:pt x="81" y="355"/>
                    <a:pt x="68" y="355"/>
                    <a:pt x="68" y="355"/>
                  </a:cubicBezTo>
                  <a:lnTo>
                    <a:pt x="52" y="355"/>
                  </a:lnTo>
                  <a:lnTo>
                    <a:pt x="52" y="339"/>
                  </a:lnTo>
                  <a:lnTo>
                    <a:pt x="68" y="339"/>
                  </a:lnTo>
                  <a:cubicBezTo>
                    <a:pt x="81" y="326"/>
                    <a:pt x="81" y="326"/>
                    <a:pt x="107" y="326"/>
                  </a:cubicBezTo>
                  <a:cubicBezTo>
                    <a:pt x="133" y="326"/>
                    <a:pt x="189" y="339"/>
                    <a:pt x="231" y="355"/>
                  </a:cubicBezTo>
                  <a:cubicBezTo>
                    <a:pt x="243" y="368"/>
                    <a:pt x="256" y="368"/>
                    <a:pt x="268" y="368"/>
                  </a:cubicBezTo>
                  <a:lnTo>
                    <a:pt x="268" y="368"/>
                  </a:lnTo>
                  <a:cubicBezTo>
                    <a:pt x="279" y="377"/>
                    <a:pt x="283" y="381"/>
                    <a:pt x="283" y="381"/>
                  </a:cubicBezTo>
                  <a:lnTo>
                    <a:pt x="296" y="381"/>
                  </a:lnTo>
                  <a:lnTo>
                    <a:pt x="307" y="359"/>
                  </a:lnTo>
                  <a:lnTo>
                    <a:pt x="307" y="359"/>
                  </a:lnTo>
                  <a:lnTo>
                    <a:pt x="312" y="355"/>
                  </a:lnTo>
                  <a:lnTo>
                    <a:pt x="312" y="350"/>
                  </a:lnTo>
                  <a:lnTo>
                    <a:pt x="325" y="326"/>
                  </a:lnTo>
                  <a:lnTo>
                    <a:pt x="312" y="326"/>
                  </a:lnTo>
                  <a:lnTo>
                    <a:pt x="364" y="313"/>
                  </a:lnTo>
                  <a:lnTo>
                    <a:pt x="364" y="300"/>
                  </a:lnTo>
                  <a:cubicBezTo>
                    <a:pt x="351" y="274"/>
                    <a:pt x="338" y="206"/>
                    <a:pt x="338" y="150"/>
                  </a:cubicBezTo>
                  <a:cubicBezTo>
                    <a:pt x="338" y="124"/>
                    <a:pt x="351" y="95"/>
                    <a:pt x="351" y="82"/>
                  </a:cubicBezTo>
                  <a:lnTo>
                    <a:pt x="364" y="69"/>
                  </a:lnTo>
                  <a:lnTo>
                    <a:pt x="377" y="56"/>
                  </a:lnTo>
                  <a:close/>
                  <a:moveTo>
                    <a:pt x="364" y="1"/>
                  </a:moveTo>
                  <a:cubicBezTo>
                    <a:pt x="351" y="14"/>
                    <a:pt x="338" y="14"/>
                    <a:pt x="325" y="30"/>
                  </a:cubicBezTo>
                  <a:cubicBezTo>
                    <a:pt x="312" y="43"/>
                    <a:pt x="296" y="69"/>
                    <a:pt x="296" y="82"/>
                  </a:cubicBezTo>
                  <a:cubicBezTo>
                    <a:pt x="296" y="107"/>
                    <a:pt x="287" y="120"/>
                    <a:pt x="284" y="139"/>
                  </a:cubicBezTo>
                  <a:lnTo>
                    <a:pt x="284" y="139"/>
                  </a:lnTo>
                  <a:cubicBezTo>
                    <a:pt x="279" y="134"/>
                    <a:pt x="275" y="129"/>
                    <a:pt x="270" y="124"/>
                  </a:cubicBezTo>
                  <a:cubicBezTo>
                    <a:pt x="270" y="111"/>
                    <a:pt x="257" y="95"/>
                    <a:pt x="244" y="95"/>
                  </a:cubicBezTo>
                  <a:cubicBezTo>
                    <a:pt x="231" y="82"/>
                    <a:pt x="215" y="82"/>
                    <a:pt x="202" y="82"/>
                  </a:cubicBezTo>
                  <a:cubicBezTo>
                    <a:pt x="176" y="82"/>
                    <a:pt x="163" y="95"/>
                    <a:pt x="150" y="111"/>
                  </a:cubicBezTo>
                  <a:cubicBezTo>
                    <a:pt x="120" y="124"/>
                    <a:pt x="107" y="150"/>
                    <a:pt x="107" y="176"/>
                  </a:cubicBezTo>
                  <a:cubicBezTo>
                    <a:pt x="107" y="206"/>
                    <a:pt x="120" y="232"/>
                    <a:pt x="150" y="245"/>
                  </a:cubicBezTo>
                  <a:cubicBezTo>
                    <a:pt x="154" y="258"/>
                    <a:pt x="161" y="270"/>
                    <a:pt x="169" y="281"/>
                  </a:cubicBezTo>
                  <a:lnTo>
                    <a:pt x="169" y="281"/>
                  </a:lnTo>
                  <a:cubicBezTo>
                    <a:pt x="148" y="277"/>
                    <a:pt x="126" y="274"/>
                    <a:pt x="107" y="274"/>
                  </a:cubicBezTo>
                  <a:cubicBezTo>
                    <a:pt x="81" y="274"/>
                    <a:pt x="68" y="274"/>
                    <a:pt x="39" y="287"/>
                  </a:cubicBezTo>
                  <a:lnTo>
                    <a:pt x="0" y="326"/>
                  </a:lnTo>
                  <a:lnTo>
                    <a:pt x="0" y="355"/>
                  </a:lnTo>
                  <a:cubicBezTo>
                    <a:pt x="0" y="368"/>
                    <a:pt x="13" y="381"/>
                    <a:pt x="26" y="394"/>
                  </a:cubicBezTo>
                  <a:cubicBezTo>
                    <a:pt x="52" y="407"/>
                    <a:pt x="81" y="420"/>
                    <a:pt x="107" y="420"/>
                  </a:cubicBezTo>
                  <a:cubicBezTo>
                    <a:pt x="215" y="449"/>
                    <a:pt x="351" y="449"/>
                    <a:pt x="364" y="449"/>
                  </a:cubicBezTo>
                  <a:lnTo>
                    <a:pt x="393" y="449"/>
                  </a:lnTo>
                  <a:lnTo>
                    <a:pt x="393" y="436"/>
                  </a:lnTo>
                  <a:cubicBezTo>
                    <a:pt x="433" y="339"/>
                    <a:pt x="459" y="232"/>
                    <a:pt x="459" y="150"/>
                  </a:cubicBezTo>
                  <a:cubicBezTo>
                    <a:pt x="459" y="111"/>
                    <a:pt x="459" y="82"/>
                    <a:pt x="446" y="56"/>
                  </a:cubicBezTo>
                  <a:cubicBezTo>
                    <a:pt x="433" y="43"/>
                    <a:pt x="433" y="30"/>
                    <a:pt x="419" y="14"/>
                  </a:cubicBezTo>
                  <a:cubicBezTo>
                    <a:pt x="406" y="14"/>
                    <a:pt x="393" y="1"/>
                    <a:pt x="37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6"/>
            <p:cNvSpPr/>
            <p:nvPr/>
          </p:nvSpPr>
          <p:spPr>
            <a:xfrm>
              <a:off x="2466337" y="2412473"/>
              <a:ext cx="20888" cy="28997"/>
            </a:xfrm>
            <a:custGeom>
              <a:avLst/>
              <a:gdLst/>
              <a:ahLst/>
              <a:cxnLst/>
              <a:rect l="l" t="t" r="r" b="b"/>
              <a:pathLst>
                <a:path w="528" h="733" extrusionOk="0">
                  <a:moveTo>
                    <a:pt x="40" y="1"/>
                  </a:moveTo>
                  <a:cubicBezTo>
                    <a:pt x="40" y="14"/>
                    <a:pt x="27" y="14"/>
                    <a:pt x="14" y="14"/>
                  </a:cubicBezTo>
                  <a:lnTo>
                    <a:pt x="1" y="14"/>
                  </a:lnTo>
                  <a:cubicBezTo>
                    <a:pt x="121" y="134"/>
                    <a:pt x="407" y="407"/>
                    <a:pt x="489" y="732"/>
                  </a:cubicBezTo>
                  <a:cubicBezTo>
                    <a:pt x="502" y="719"/>
                    <a:pt x="515" y="703"/>
                    <a:pt x="528" y="690"/>
                  </a:cubicBezTo>
                  <a:cubicBezTo>
                    <a:pt x="433" y="378"/>
                    <a:pt x="176" y="121"/>
                    <a:pt x="40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6"/>
            <p:cNvSpPr/>
            <p:nvPr/>
          </p:nvSpPr>
          <p:spPr>
            <a:xfrm>
              <a:off x="2460442" y="2415203"/>
              <a:ext cx="20848" cy="31015"/>
            </a:xfrm>
            <a:custGeom>
              <a:avLst/>
              <a:gdLst/>
              <a:ahLst/>
              <a:cxnLst/>
              <a:rect l="l" t="t" r="r" b="b"/>
              <a:pathLst>
                <a:path w="527" h="784" extrusionOk="0">
                  <a:moveTo>
                    <a:pt x="39" y="0"/>
                  </a:moveTo>
                  <a:cubicBezTo>
                    <a:pt x="26" y="13"/>
                    <a:pt x="13" y="26"/>
                    <a:pt x="0" y="26"/>
                  </a:cubicBezTo>
                  <a:cubicBezTo>
                    <a:pt x="134" y="202"/>
                    <a:pt x="377" y="608"/>
                    <a:pt x="488" y="784"/>
                  </a:cubicBezTo>
                  <a:cubicBezTo>
                    <a:pt x="501" y="771"/>
                    <a:pt x="514" y="771"/>
                    <a:pt x="527" y="758"/>
                  </a:cubicBezTo>
                  <a:cubicBezTo>
                    <a:pt x="420" y="595"/>
                    <a:pt x="163" y="189"/>
                    <a:pt x="3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6"/>
            <p:cNvSpPr/>
            <p:nvPr/>
          </p:nvSpPr>
          <p:spPr>
            <a:xfrm>
              <a:off x="2457198" y="2417774"/>
              <a:ext cx="18198" cy="30145"/>
            </a:xfrm>
            <a:custGeom>
              <a:avLst/>
              <a:gdLst/>
              <a:ahLst/>
              <a:cxnLst/>
              <a:rect l="l" t="t" r="r" b="b"/>
              <a:pathLst>
                <a:path w="460" h="762" extrusionOk="0">
                  <a:moveTo>
                    <a:pt x="40" y="0"/>
                  </a:moveTo>
                  <a:cubicBezTo>
                    <a:pt x="27" y="29"/>
                    <a:pt x="14" y="42"/>
                    <a:pt x="1" y="68"/>
                  </a:cubicBezTo>
                  <a:cubicBezTo>
                    <a:pt x="1" y="124"/>
                    <a:pt x="14" y="179"/>
                    <a:pt x="27" y="260"/>
                  </a:cubicBezTo>
                  <a:cubicBezTo>
                    <a:pt x="69" y="394"/>
                    <a:pt x="176" y="585"/>
                    <a:pt x="394" y="761"/>
                  </a:cubicBezTo>
                  <a:cubicBezTo>
                    <a:pt x="420" y="761"/>
                    <a:pt x="446" y="748"/>
                    <a:pt x="459" y="748"/>
                  </a:cubicBezTo>
                  <a:cubicBezTo>
                    <a:pt x="69" y="475"/>
                    <a:pt x="40" y="137"/>
                    <a:pt x="4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26"/>
          <p:cNvGrpSpPr/>
          <p:nvPr/>
        </p:nvGrpSpPr>
        <p:grpSpPr>
          <a:xfrm rot="10800000" flipH="1">
            <a:off x="7588162" y="-111682"/>
            <a:ext cx="1383742" cy="2134277"/>
            <a:chOff x="6854574" y="3721645"/>
            <a:chExt cx="203142" cy="313316"/>
          </a:xfrm>
        </p:grpSpPr>
        <p:sp>
          <p:nvSpPr>
            <p:cNvPr id="1012" name="Google Shape;1012;p26"/>
            <p:cNvSpPr/>
            <p:nvPr/>
          </p:nvSpPr>
          <p:spPr>
            <a:xfrm>
              <a:off x="6933260" y="3791272"/>
              <a:ext cx="112311" cy="243690"/>
            </a:xfrm>
            <a:custGeom>
              <a:avLst/>
              <a:gdLst/>
              <a:ahLst/>
              <a:cxnLst/>
              <a:rect l="l" t="t" r="r" b="b"/>
              <a:pathLst>
                <a:path w="2839" h="6160" extrusionOk="0">
                  <a:moveTo>
                    <a:pt x="69" y="0"/>
                  </a:moveTo>
                  <a:cubicBezTo>
                    <a:pt x="33" y="0"/>
                    <a:pt x="1" y="38"/>
                    <a:pt x="31" y="75"/>
                  </a:cubicBezTo>
                  <a:cubicBezTo>
                    <a:pt x="818" y="1282"/>
                    <a:pt x="1426" y="2625"/>
                    <a:pt x="1956" y="3964"/>
                  </a:cubicBezTo>
                  <a:cubicBezTo>
                    <a:pt x="2239" y="4683"/>
                    <a:pt x="2509" y="5402"/>
                    <a:pt x="2740" y="6120"/>
                  </a:cubicBezTo>
                  <a:cubicBezTo>
                    <a:pt x="2745" y="6147"/>
                    <a:pt x="2763" y="6159"/>
                    <a:pt x="2782" y="6159"/>
                  </a:cubicBezTo>
                  <a:cubicBezTo>
                    <a:pt x="2810" y="6159"/>
                    <a:pt x="2838" y="6132"/>
                    <a:pt x="2821" y="6091"/>
                  </a:cubicBezTo>
                  <a:cubicBezTo>
                    <a:pt x="2590" y="5376"/>
                    <a:pt x="2333" y="4657"/>
                    <a:pt x="2050" y="3951"/>
                  </a:cubicBezTo>
                  <a:cubicBezTo>
                    <a:pt x="1507" y="2595"/>
                    <a:pt x="912" y="1243"/>
                    <a:pt x="112" y="23"/>
                  </a:cubicBezTo>
                  <a:cubicBezTo>
                    <a:pt x="100" y="7"/>
                    <a:pt x="84" y="0"/>
                    <a:pt x="69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6861023" y="3721645"/>
              <a:ext cx="129163" cy="84935"/>
            </a:xfrm>
            <a:custGeom>
              <a:avLst/>
              <a:gdLst/>
              <a:ahLst/>
              <a:cxnLst/>
              <a:rect l="l" t="t" r="r" b="b"/>
              <a:pathLst>
                <a:path w="3265" h="2147" extrusionOk="0">
                  <a:moveTo>
                    <a:pt x="2675" y="0"/>
                  </a:moveTo>
                  <a:cubicBezTo>
                    <a:pt x="2444" y="0"/>
                    <a:pt x="2212" y="242"/>
                    <a:pt x="2195" y="401"/>
                  </a:cubicBezTo>
                  <a:cubicBezTo>
                    <a:pt x="2195" y="401"/>
                    <a:pt x="1968" y="38"/>
                    <a:pt x="1564" y="38"/>
                  </a:cubicBezTo>
                  <a:cubicBezTo>
                    <a:pt x="1457" y="38"/>
                    <a:pt x="1337" y="63"/>
                    <a:pt x="1206" y="128"/>
                  </a:cubicBezTo>
                  <a:cubicBezTo>
                    <a:pt x="637" y="401"/>
                    <a:pt x="813" y="996"/>
                    <a:pt x="813" y="996"/>
                  </a:cubicBezTo>
                  <a:cubicBezTo>
                    <a:pt x="813" y="996"/>
                    <a:pt x="793" y="995"/>
                    <a:pt x="761" y="995"/>
                  </a:cubicBezTo>
                  <a:cubicBezTo>
                    <a:pt x="642" y="995"/>
                    <a:pt x="349" y="1011"/>
                    <a:pt x="189" y="1159"/>
                  </a:cubicBezTo>
                  <a:cubicBezTo>
                    <a:pt x="0" y="1364"/>
                    <a:pt x="231" y="1851"/>
                    <a:pt x="894" y="2095"/>
                  </a:cubicBezTo>
                  <a:cubicBezTo>
                    <a:pt x="982" y="2131"/>
                    <a:pt x="1080" y="2147"/>
                    <a:pt x="1183" y="2147"/>
                  </a:cubicBezTo>
                  <a:cubicBezTo>
                    <a:pt x="1665" y="2147"/>
                    <a:pt x="2261" y="1800"/>
                    <a:pt x="2507" y="1497"/>
                  </a:cubicBezTo>
                  <a:cubicBezTo>
                    <a:pt x="2507" y="1497"/>
                    <a:pt x="3265" y="778"/>
                    <a:pt x="3008" y="252"/>
                  </a:cubicBezTo>
                  <a:cubicBezTo>
                    <a:pt x="2919" y="68"/>
                    <a:pt x="2797" y="0"/>
                    <a:pt x="2675" y="0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6916882" y="3739843"/>
              <a:ext cx="29947" cy="42725"/>
            </a:xfrm>
            <a:custGeom>
              <a:avLst/>
              <a:gdLst/>
              <a:ahLst/>
              <a:cxnLst/>
              <a:rect l="l" t="t" r="r" b="b"/>
              <a:pathLst>
                <a:path w="757" h="1080" extrusionOk="0">
                  <a:moveTo>
                    <a:pt x="702" y="1"/>
                  </a:moveTo>
                  <a:cubicBezTo>
                    <a:pt x="689" y="1"/>
                    <a:pt x="676" y="8"/>
                    <a:pt x="676" y="22"/>
                  </a:cubicBezTo>
                  <a:cubicBezTo>
                    <a:pt x="647" y="312"/>
                    <a:pt x="634" y="631"/>
                    <a:pt x="698" y="925"/>
                  </a:cubicBezTo>
                  <a:lnTo>
                    <a:pt x="698" y="925"/>
                  </a:lnTo>
                  <a:cubicBezTo>
                    <a:pt x="630" y="958"/>
                    <a:pt x="561" y="993"/>
                    <a:pt x="484" y="1026"/>
                  </a:cubicBezTo>
                  <a:lnTo>
                    <a:pt x="484" y="1026"/>
                  </a:lnTo>
                  <a:cubicBezTo>
                    <a:pt x="466" y="994"/>
                    <a:pt x="455" y="961"/>
                    <a:pt x="445" y="930"/>
                  </a:cubicBezTo>
                  <a:cubicBezTo>
                    <a:pt x="308" y="673"/>
                    <a:pt x="188" y="416"/>
                    <a:pt x="51" y="143"/>
                  </a:cubicBezTo>
                  <a:cubicBezTo>
                    <a:pt x="48" y="135"/>
                    <a:pt x="41" y="132"/>
                    <a:pt x="35" y="132"/>
                  </a:cubicBezTo>
                  <a:cubicBezTo>
                    <a:pt x="19" y="132"/>
                    <a:pt x="1" y="151"/>
                    <a:pt x="12" y="172"/>
                  </a:cubicBezTo>
                  <a:cubicBezTo>
                    <a:pt x="25" y="198"/>
                    <a:pt x="51" y="237"/>
                    <a:pt x="64" y="279"/>
                  </a:cubicBezTo>
                  <a:cubicBezTo>
                    <a:pt x="188" y="536"/>
                    <a:pt x="321" y="806"/>
                    <a:pt x="445" y="1066"/>
                  </a:cubicBezTo>
                  <a:cubicBezTo>
                    <a:pt x="458" y="1079"/>
                    <a:pt x="471" y="1079"/>
                    <a:pt x="484" y="1079"/>
                  </a:cubicBezTo>
                  <a:cubicBezTo>
                    <a:pt x="565" y="1037"/>
                    <a:pt x="646" y="998"/>
                    <a:pt x="744" y="956"/>
                  </a:cubicBezTo>
                  <a:cubicBezTo>
                    <a:pt x="744" y="943"/>
                    <a:pt x="757" y="943"/>
                    <a:pt x="757" y="930"/>
                  </a:cubicBezTo>
                  <a:cubicBezTo>
                    <a:pt x="676" y="644"/>
                    <a:pt x="689" y="318"/>
                    <a:pt x="728" y="22"/>
                  </a:cubicBezTo>
                  <a:cubicBezTo>
                    <a:pt x="728" y="8"/>
                    <a:pt x="715" y="1"/>
                    <a:pt x="702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6"/>
            <p:cNvSpPr/>
            <p:nvPr/>
          </p:nvSpPr>
          <p:spPr>
            <a:xfrm>
              <a:off x="6930451" y="3742612"/>
              <a:ext cx="11314" cy="37305"/>
            </a:xfrm>
            <a:custGeom>
              <a:avLst/>
              <a:gdLst/>
              <a:ahLst/>
              <a:cxnLst/>
              <a:rect l="l" t="t" r="r" b="b"/>
              <a:pathLst>
                <a:path w="286" h="943" extrusionOk="0">
                  <a:moveTo>
                    <a:pt x="25" y="0"/>
                  </a:moveTo>
                  <a:cubicBezTo>
                    <a:pt x="13" y="0"/>
                    <a:pt x="0" y="11"/>
                    <a:pt x="7" y="34"/>
                  </a:cubicBezTo>
                  <a:cubicBezTo>
                    <a:pt x="47" y="330"/>
                    <a:pt x="115" y="642"/>
                    <a:pt x="238" y="928"/>
                  </a:cubicBezTo>
                  <a:cubicBezTo>
                    <a:pt x="243" y="938"/>
                    <a:pt x="252" y="942"/>
                    <a:pt x="260" y="942"/>
                  </a:cubicBezTo>
                  <a:cubicBezTo>
                    <a:pt x="274" y="942"/>
                    <a:pt x="285" y="931"/>
                    <a:pt x="277" y="915"/>
                  </a:cubicBezTo>
                  <a:cubicBezTo>
                    <a:pt x="157" y="629"/>
                    <a:pt x="89" y="317"/>
                    <a:pt x="47" y="21"/>
                  </a:cubicBezTo>
                  <a:cubicBezTo>
                    <a:pt x="47" y="7"/>
                    <a:pt x="36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6"/>
            <p:cNvSpPr/>
            <p:nvPr/>
          </p:nvSpPr>
          <p:spPr>
            <a:xfrm>
              <a:off x="6896548" y="3745065"/>
              <a:ext cx="40153" cy="42250"/>
            </a:xfrm>
            <a:custGeom>
              <a:avLst/>
              <a:gdLst/>
              <a:ahLst/>
              <a:cxnLst/>
              <a:rect l="l" t="t" r="r" b="b"/>
              <a:pathLst>
                <a:path w="1015" h="1068" extrusionOk="0">
                  <a:moveTo>
                    <a:pt x="549" y="0"/>
                  </a:moveTo>
                  <a:cubicBezTo>
                    <a:pt x="533" y="0"/>
                    <a:pt x="515" y="19"/>
                    <a:pt x="526" y="40"/>
                  </a:cubicBezTo>
                  <a:cubicBezTo>
                    <a:pt x="539" y="66"/>
                    <a:pt x="565" y="105"/>
                    <a:pt x="578" y="147"/>
                  </a:cubicBezTo>
                  <a:cubicBezTo>
                    <a:pt x="698" y="397"/>
                    <a:pt x="827" y="658"/>
                    <a:pt x="960" y="911"/>
                  </a:cubicBezTo>
                  <a:lnTo>
                    <a:pt x="960" y="911"/>
                  </a:lnTo>
                  <a:lnTo>
                    <a:pt x="746" y="1019"/>
                  </a:lnTo>
                  <a:lnTo>
                    <a:pt x="746" y="1019"/>
                  </a:lnTo>
                  <a:cubicBezTo>
                    <a:pt x="558" y="793"/>
                    <a:pt x="292" y="607"/>
                    <a:pt x="52" y="447"/>
                  </a:cubicBezTo>
                  <a:cubicBezTo>
                    <a:pt x="47" y="444"/>
                    <a:pt x="42" y="443"/>
                    <a:pt x="38" y="443"/>
                  </a:cubicBezTo>
                  <a:cubicBezTo>
                    <a:pt x="15" y="443"/>
                    <a:pt x="0" y="475"/>
                    <a:pt x="22" y="486"/>
                  </a:cubicBezTo>
                  <a:cubicBezTo>
                    <a:pt x="266" y="648"/>
                    <a:pt x="526" y="824"/>
                    <a:pt x="715" y="1068"/>
                  </a:cubicBezTo>
                  <a:lnTo>
                    <a:pt x="741" y="1068"/>
                  </a:lnTo>
                  <a:cubicBezTo>
                    <a:pt x="822" y="1029"/>
                    <a:pt x="917" y="986"/>
                    <a:pt x="998" y="947"/>
                  </a:cubicBezTo>
                  <a:cubicBezTo>
                    <a:pt x="1014" y="947"/>
                    <a:pt x="1014" y="918"/>
                    <a:pt x="1014" y="918"/>
                  </a:cubicBezTo>
                  <a:cubicBezTo>
                    <a:pt x="985" y="879"/>
                    <a:pt x="972" y="837"/>
                    <a:pt x="959" y="798"/>
                  </a:cubicBezTo>
                  <a:cubicBezTo>
                    <a:pt x="822" y="541"/>
                    <a:pt x="702" y="268"/>
                    <a:pt x="565" y="11"/>
                  </a:cubicBezTo>
                  <a:cubicBezTo>
                    <a:pt x="562" y="3"/>
                    <a:pt x="555" y="0"/>
                    <a:pt x="549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6"/>
            <p:cNvSpPr/>
            <p:nvPr/>
          </p:nvSpPr>
          <p:spPr>
            <a:xfrm>
              <a:off x="6906636" y="3753966"/>
              <a:ext cx="25002" cy="31134"/>
            </a:xfrm>
            <a:custGeom>
              <a:avLst/>
              <a:gdLst/>
              <a:ahLst/>
              <a:cxnLst/>
              <a:rect l="l" t="t" r="r" b="b"/>
              <a:pathLst>
                <a:path w="632" h="787" extrusionOk="0">
                  <a:moveTo>
                    <a:pt x="39" y="0"/>
                  </a:moveTo>
                  <a:cubicBezTo>
                    <a:pt x="18" y="0"/>
                    <a:pt x="1" y="21"/>
                    <a:pt x="11" y="43"/>
                  </a:cubicBezTo>
                  <a:cubicBezTo>
                    <a:pt x="229" y="261"/>
                    <a:pt x="434" y="504"/>
                    <a:pt x="580" y="774"/>
                  </a:cubicBezTo>
                  <a:cubicBezTo>
                    <a:pt x="585" y="783"/>
                    <a:pt x="592" y="787"/>
                    <a:pt x="599" y="787"/>
                  </a:cubicBezTo>
                  <a:cubicBezTo>
                    <a:pt x="615" y="787"/>
                    <a:pt x="632" y="767"/>
                    <a:pt x="622" y="748"/>
                  </a:cubicBezTo>
                  <a:cubicBezTo>
                    <a:pt x="473" y="478"/>
                    <a:pt x="271" y="235"/>
                    <a:pt x="53" y="4"/>
                  </a:cubicBezTo>
                  <a:cubicBezTo>
                    <a:pt x="49" y="1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6"/>
            <p:cNvSpPr/>
            <p:nvPr/>
          </p:nvSpPr>
          <p:spPr>
            <a:xfrm>
              <a:off x="6854574" y="3731852"/>
              <a:ext cx="130864" cy="90039"/>
            </a:xfrm>
            <a:custGeom>
              <a:avLst/>
              <a:gdLst/>
              <a:ahLst/>
              <a:cxnLst/>
              <a:rect l="l" t="t" r="r" b="b"/>
              <a:pathLst>
                <a:path w="3308" h="2276" extrusionOk="0">
                  <a:moveTo>
                    <a:pt x="2802" y="0"/>
                  </a:moveTo>
                  <a:cubicBezTo>
                    <a:pt x="2554" y="0"/>
                    <a:pt x="2288" y="241"/>
                    <a:pt x="2221" y="820"/>
                  </a:cubicBezTo>
                  <a:cubicBezTo>
                    <a:pt x="2221" y="820"/>
                    <a:pt x="2134" y="665"/>
                    <a:pt x="1955" y="665"/>
                  </a:cubicBezTo>
                  <a:cubicBezTo>
                    <a:pt x="1903" y="665"/>
                    <a:pt x="1843" y="678"/>
                    <a:pt x="1776" y="712"/>
                  </a:cubicBezTo>
                  <a:cubicBezTo>
                    <a:pt x="1490" y="862"/>
                    <a:pt x="1600" y="1145"/>
                    <a:pt x="1600" y="1145"/>
                  </a:cubicBezTo>
                  <a:cubicBezTo>
                    <a:pt x="1600" y="1145"/>
                    <a:pt x="1236" y="846"/>
                    <a:pt x="887" y="846"/>
                  </a:cubicBezTo>
                  <a:cubicBezTo>
                    <a:pt x="731" y="846"/>
                    <a:pt x="578" y="905"/>
                    <a:pt x="462" y="1076"/>
                  </a:cubicBezTo>
                  <a:cubicBezTo>
                    <a:pt x="0" y="1727"/>
                    <a:pt x="1763" y="2228"/>
                    <a:pt x="2007" y="2270"/>
                  </a:cubicBezTo>
                  <a:cubicBezTo>
                    <a:pt x="2031" y="2274"/>
                    <a:pt x="2055" y="2275"/>
                    <a:pt x="2079" y="2275"/>
                  </a:cubicBezTo>
                  <a:cubicBezTo>
                    <a:pt x="2295" y="2275"/>
                    <a:pt x="2482" y="2133"/>
                    <a:pt x="2482" y="2133"/>
                  </a:cubicBezTo>
                  <a:cubicBezTo>
                    <a:pt x="2482" y="2133"/>
                    <a:pt x="3184" y="1525"/>
                    <a:pt x="3265" y="699"/>
                  </a:cubicBezTo>
                  <a:cubicBezTo>
                    <a:pt x="3307" y="272"/>
                    <a:pt x="3065" y="0"/>
                    <a:pt x="280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6"/>
            <p:cNvSpPr/>
            <p:nvPr/>
          </p:nvSpPr>
          <p:spPr>
            <a:xfrm>
              <a:off x="6908733" y="3782014"/>
              <a:ext cx="71287" cy="45336"/>
            </a:xfrm>
            <a:custGeom>
              <a:avLst/>
              <a:gdLst/>
              <a:ahLst/>
              <a:cxnLst/>
              <a:rect l="l" t="t" r="r" b="b"/>
              <a:pathLst>
                <a:path w="1802" h="1146" extrusionOk="0">
                  <a:moveTo>
                    <a:pt x="908" y="0"/>
                  </a:moveTo>
                  <a:cubicBezTo>
                    <a:pt x="609" y="0"/>
                    <a:pt x="813" y="569"/>
                    <a:pt x="813" y="569"/>
                  </a:cubicBezTo>
                  <a:cubicBezTo>
                    <a:pt x="813" y="569"/>
                    <a:pt x="635" y="287"/>
                    <a:pt x="434" y="287"/>
                  </a:cubicBezTo>
                  <a:cubicBezTo>
                    <a:pt x="394" y="287"/>
                    <a:pt x="353" y="298"/>
                    <a:pt x="313" y="325"/>
                  </a:cubicBezTo>
                  <a:cubicBezTo>
                    <a:pt x="69" y="488"/>
                    <a:pt x="625" y="839"/>
                    <a:pt x="625" y="839"/>
                  </a:cubicBezTo>
                  <a:cubicBezTo>
                    <a:pt x="625" y="839"/>
                    <a:pt x="397" y="729"/>
                    <a:pt x="221" y="729"/>
                  </a:cubicBezTo>
                  <a:cubicBezTo>
                    <a:pt x="128" y="729"/>
                    <a:pt x="50" y="759"/>
                    <a:pt x="26" y="852"/>
                  </a:cubicBezTo>
                  <a:cubicBezTo>
                    <a:pt x="0" y="962"/>
                    <a:pt x="430" y="1146"/>
                    <a:pt x="803" y="1146"/>
                  </a:cubicBezTo>
                  <a:cubicBezTo>
                    <a:pt x="983" y="1146"/>
                    <a:pt x="1150" y="1103"/>
                    <a:pt x="1246" y="989"/>
                  </a:cubicBezTo>
                  <a:cubicBezTo>
                    <a:pt x="1246" y="989"/>
                    <a:pt x="1802" y="351"/>
                    <a:pt x="1600" y="121"/>
                  </a:cubicBezTo>
                  <a:cubicBezTo>
                    <a:pt x="1563" y="79"/>
                    <a:pt x="1524" y="62"/>
                    <a:pt x="1485" y="62"/>
                  </a:cubicBezTo>
                  <a:cubicBezTo>
                    <a:pt x="1293" y="62"/>
                    <a:pt x="1096" y="472"/>
                    <a:pt x="1096" y="472"/>
                  </a:cubicBezTo>
                  <a:cubicBezTo>
                    <a:pt x="1096" y="472"/>
                    <a:pt x="1113" y="0"/>
                    <a:pt x="90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6"/>
            <p:cNvSpPr/>
            <p:nvPr/>
          </p:nvSpPr>
          <p:spPr>
            <a:xfrm>
              <a:off x="6992363" y="3843096"/>
              <a:ext cx="65353" cy="94351"/>
            </a:xfrm>
            <a:custGeom>
              <a:avLst/>
              <a:gdLst/>
              <a:ahLst/>
              <a:cxnLst/>
              <a:rect l="l" t="t" r="r" b="b"/>
              <a:pathLst>
                <a:path w="1652" h="2385" extrusionOk="0">
                  <a:moveTo>
                    <a:pt x="1463" y="1"/>
                  </a:moveTo>
                  <a:lnTo>
                    <a:pt x="1463" y="1"/>
                  </a:lnTo>
                  <a:cubicBezTo>
                    <a:pt x="0" y="1097"/>
                    <a:pt x="407" y="2384"/>
                    <a:pt x="407" y="2384"/>
                  </a:cubicBezTo>
                  <a:cubicBezTo>
                    <a:pt x="1652" y="1679"/>
                    <a:pt x="1463" y="1"/>
                    <a:pt x="1463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6"/>
            <p:cNvSpPr/>
            <p:nvPr/>
          </p:nvSpPr>
          <p:spPr>
            <a:xfrm>
              <a:off x="7008425" y="3843096"/>
              <a:ext cx="41854" cy="94351"/>
            </a:xfrm>
            <a:custGeom>
              <a:avLst/>
              <a:gdLst/>
              <a:ahLst/>
              <a:cxnLst/>
              <a:rect l="l" t="t" r="r" b="b"/>
              <a:pathLst>
                <a:path w="1058" h="2385" extrusionOk="0">
                  <a:moveTo>
                    <a:pt x="1057" y="1"/>
                  </a:moveTo>
                  <a:cubicBezTo>
                    <a:pt x="1044" y="1"/>
                    <a:pt x="1044" y="14"/>
                    <a:pt x="1031" y="27"/>
                  </a:cubicBezTo>
                  <a:lnTo>
                    <a:pt x="1" y="2371"/>
                  </a:lnTo>
                  <a:lnTo>
                    <a:pt x="1" y="2384"/>
                  </a:lnTo>
                  <a:cubicBezTo>
                    <a:pt x="14" y="2384"/>
                    <a:pt x="27" y="2371"/>
                    <a:pt x="27" y="2371"/>
                  </a:cubicBezTo>
                  <a:lnTo>
                    <a:pt x="1057" y="27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7006763" y="3840920"/>
              <a:ext cx="44545" cy="98069"/>
            </a:xfrm>
            <a:custGeom>
              <a:avLst/>
              <a:gdLst/>
              <a:ahLst/>
              <a:cxnLst/>
              <a:rect l="l" t="t" r="r" b="b"/>
              <a:pathLst>
                <a:path w="1126" h="2479" extrusionOk="0">
                  <a:moveTo>
                    <a:pt x="1125" y="1"/>
                  </a:moveTo>
                  <a:lnTo>
                    <a:pt x="1086" y="27"/>
                  </a:lnTo>
                  <a:cubicBezTo>
                    <a:pt x="1073" y="40"/>
                    <a:pt x="1057" y="40"/>
                    <a:pt x="1057" y="56"/>
                  </a:cubicBezTo>
                  <a:lnTo>
                    <a:pt x="1044" y="56"/>
                  </a:lnTo>
                  <a:lnTo>
                    <a:pt x="0" y="2426"/>
                  </a:lnTo>
                  <a:lnTo>
                    <a:pt x="17" y="2426"/>
                  </a:lnTo>
                  <a:lnTo>
                    <a:pt x="17" y="2452"/>
                  </a:lnTo>
                  <a:lnTo>
                    <a:pt x="30" y="2478"/>
                  </a:lnTo>
                  <a:lnTo>
                    <a:pt x="56" y="2465"/>
                  </a:lnTo>
                  <a:cubicBezTo>
                    <a:pt x="69" y="2452"/>
                    <a:pt x="82" y="2452"/>
                    <a:pt x="82" y="2439"/>
                  </a:cubicBezTo>
                  <a:lnTo>
                    <a:pt x="98" y="2439"/>
                  </a:lnTo>
                  <a:lnTo>
                    <a:pt x="1125" y="82"/>
                  </a:lnTo>
                  <a:lnTo>
                    <a:pt x="1125" y="56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6884561" y="3870788"/>
              <a:ext cx="112073" cy="45098"/>
            </a:xfrm>
            <a:custGeom>
              <a:avLst/>
              <a:gdLst/>
              <a:ahLst/>
              <a:cxnLst/>
              <a:rect l="l" t="t" r="r" b="b"/>
              <a:pathLst>
                <a:path w="2833" h="1140" extrusionOk="0">
                  <a:moveTo>
                    <a:pt x="576" y="0"/>
                  </a:moveTo>
                  <a:cubicBezTo>
                    <a:pt x="233" y="0"/>
                    <a:pt x="0" y="46"/>
                    <a:pt x="0" y="46"/>
                  </a:cubicBezTo>
                  <a:cubicBezTo>
                    <a:pt x="811" y="948"/>
                    <a:pt x="1624" y="1140"/>
                    <a:pt x="2170" y="1140"/>
                  </a:cubicBezTo>
                  <a:cubicBezTo>
                    <a:pt x="2575" y="1140"/>
                    <a:pt x="2832" y="1034"/>
                    <a:pt x="2832" y="1034"/>
                  </a:cubicBezTo>
                  <a:cubicBezTo>
                    <a:pt x="2219" y="155"/>
                    <a:pt x="1210" y="0"/>
                    <a:pt x="57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6884561" y="3872568"/>
              <a:ext cx="112073" cy="39164"/>
            </a:xfrm>
            <a:custGeom>
              <a:avLst/>
              <a:gdLst/>
              <a:ahLst/>
              <a:cxnLst/>
              <a:rect l="l" t="t" r="r" b="b"/>
              <a:pathLst>
                <a:path w="2833" h="990" extrusionOk="0">
                  <a:moveTo>
                    <a:pt x="0" y="1"/>
                  </a:moveTo>
                  <a:cubicBezTo>
                    <a:pt x="0" y="14"/>
                    <a:pt x="16" y="27"/>
                    <a:pt x="29" y="40"/>
                  </a:cubicBezTo>
                  <a:lnTo>
                    <a:pt x="2806" y="989"/>
                  </a:lnTo>
                  <a:lnTo>
                    <a:pt x="2832" y="989"/>
                  </a:lnTo>
                  <a:cubicBezTo>
                    <a:pt x="2819" y="976"/>
                    <a:pt x="2806" y="963"/>
                    <a:pt x="2806" y="947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6882504" y="3871421"/>
              <a:ext cx="115792" cy="41340"/>
            </a:xfrm>
            <a:custGeom>
              <a:avLst/>
              <a:gdLst/>
              <a:ahLst/>
              <a:cxnLst/>
              <a:rect l="l" t="t" r="r" b="b"/>
              <a:pathLst>
                <a:path w="2927" h="1045" extrusionOk="0">
                  <a:moveTo>
                    <a:pt x="39" y="0"/>
                  </a:moveTo>
                  <a:lnTo>
                    <a:pt x="0" y="17"/>
                  </a:lnTo>
                  <a:lnTo>
                    <a:pt x="26" y="56"/>
                  </a:lnTo>
                  <a:cubicBezTo>
                    <a:pt x="39" y="69"/>
                    <a:pt x="52" y="69"/>
                    <a:pt x="52" y="82"/>
                  </a:cubicBezTo>
                  <a:lnTo>
                    <a:pt x="68" y="82"/>
                  </a:lnTo>
                  <a:lnTo>
                    <a:pt x="2858" y="1044"/>
                  </a:lnTo>
                  <a:lnTo>
                    <a:pt x="2871" y="1044"/>
                  </a:lnTo>
                  <a:cubicBezTo>
                    <a:pt x="2884" y="1044"/>
                    <a:pt x="2884" y="1031"/>
                    <a:pt x="2884" y="1031"/>
                  </a:cubicBezTo>
                  <a:lnTo>
                    <a:pt x="2927" y="1031"/>
                  </a:lnTo>
                  <a:lnTo>
                    <a:pt x="2897" y="992"/>
                  </a:lnTo>
                  <a:cubicBezTo>
                    <a:pt x="2897" y="976"/>
                    <a:pt x="2884" y="976"/>
                    <a:pt x="2871" y="963"/>
                  </a:cubicBezTo>
                  <a:lnTo>
                    <a:pt x="2871" y="95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26"/>
          <p:cNvGrpSpPr/>
          <p:nvPr/>
        </p:nvGrpSpPr>
        <p:grpSpPr>
          <a:xfrm rot="10800000">
            <a:off x="344184" y="-111667"/>
            <a:ext cx="1076516" cy="881294"/>
            <a:chOff x="794000" y="1240694"/>
            <a:chExt cx="457236" cy="374318"/>
          </a:xfrm>
        </p:grpSpPr>
        <p:sp>
          <p:nvSpPr>
            <p:cNvPr id="1027" name="Google Shape;1027;p26"/>
            <p:cNvSpPr/>
            <p:nvPr/>
          </p:nvSpPr>
          <p:spPr>
            <a:xfrm>
              <a:off x="925855" y="1375120"/>
              <a:ext cx="325381" cy="239892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925855" y="1377454"/>
              <a:ext cx="325381" cy="233760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6"/>
            <p:cNvSpPr/>
            <p:nvPr/>
          </p:nvSpPr>
          <p:spPr>
            <a:xfrm>
              <a:off x="794000" y="1240694"/>
              <a:ext cx="248516" cy="372141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6"/>
            <p:cNvSpPr/>
            <p:nvPr/>
          </p:nvSpPr>
          <p:spPr>
            <a:xfrm>
              <a:off x="878145" y="1240694"/>
              <a:ext cx="86874" cy="372062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6"/>
          <p:cNvGrpSpPr/>
          <p:nvPr/>
        </p:nvGrpSpPr>
        <p:grpSpPr>
          <a:xfrm rot="10800000">
            <a:off x="1312172" y="-209489"/>
            <a:ext cx="1076540" cy="1140791"/>
            <a:chOff x="2105506" y="1196307"/>
            <a:chExt cx="449758" cy="476620"/>
          </a:xfrm>
        </p:grpSpPr>
        <p:sp>
          <p:nvSpPr>
            <p:cNvPr id="1032" name="Google Shape;1032;p26"/>
            <p:cNvSpPr/>
            <p:nvPr/>
          </p:nvSpPr>
          <p:spPr>
            <a:xfrm>
              <a:off x="2120539" y="1196307"/>
              <a:ext cx="434725" cy="415934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239537" y="1196307"/>
              <a:ext cx="188780" cy="415934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105506" y="1335125"/>
              <a:ext cx="267821" cy="337803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131221" y="1335125"/>
              <a:ext cx="183994" cy="335508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26"/>
          <p:cNvGrpSpPr/>
          <p:nvPr/>
        </p:nvGrpSpPr>
        <p:grpSpPr>
          <a:xfrm>
            <a:off x="8058180" y="3860961"/>
            <a:ext cx="1720410" cy="1453187"/>
            <a:chOff x="6858807" y="2633220"/>
            <a:chExt cx="550637" cy="465109"/>
          </a:xfrm>
        </p:grpSpPr>
        <p:sp>
          <p:nvSpPr>
            <p:cNvPr id="1037" name="Google Shape;1037;p26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6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6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6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6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28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/>
          <p:nvPr/>
        </p:nvSpPr>
        <p:spPr>
          <a:xfrm rot="-8624301">
            <a:off x="3382631" y="1840699"/>
            <a:ext cx="2903647" cy="2126605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-816947" y="-295237"/>
            <a:ext cx="3337807" cy="2487582"/>
          </a:xfrm>
          <a:custGeom>
            <a:avLst/>
            <a:gdLst/>
            <a:ahLst/>
            <a:cxnLst/>
            <a:rect l="l" t="t" r="r" b="b"/>
            <a:pathLst>
              <a:path w="19574" h="14588" extrusionOk="0">
                <a:moveTo>
                  <a:pt x="9264" y="0"/>
                </a:moveTo>
                <a:cubicBezTo>
                  <a:pt x="4761" y="0"/>
                  <a:pt x="0" y="946"/>
                  <a:pt x="0" y="2698"/>
                </a:cubicBezTo>
                <a:cubicBezTo>
                  <a:pt x="0" y="2698"/>
                  <a:pt x="758" y="11902"/>
                  <a:pt x="2209" y="11902"/>
                </a:cubicBezTo>
                <a:cubicBezTo>
                  <a:pt x="3251" y="11902"/>
                  <a:pt x="3311" y="10200"/>
                  <a:pt x="3259" y="9219"/>
                </a:cubicBezTo>
                <a:lnTo>
                  <a:pt x="3259" y="9219"/>
                </a:lnTo>
                <a:cubicBezTo>
                  <a:pt x="3416" y="10640"/>
                  <a:pt x="3941" y="13855"/>
                  <a:pt x="5502" y="14505"/>
                </a:cubicBezTo>
                <a:cubicBezTo>
                  <a:pt x="5634" y="14561"/>
                  <a:pt x="5752" y="14587"/>
                  <a:pt x="5857" y="14587"/>
                </a:cubicBezTo>
                <a:cubicBezTo>
                  <a:pt x="7356" y="14587"/>
                  <a:pt x="6208" y="9248"/>
                  <a:pt x="6208" y="9247"/>
                </a:cubicBezTo>
                <a:lnTo>
                  <a:pt x="6208" y="9247"/>
                </a:lnTo>
                <a:cubicBezTo>
                  <a:pt x="6208" y="9248"/>
                  <a:pt x="8567" y="12485"/>
                  <a:pt x="11238" y="12810"/>
                </a:cubicBezTo>
                <a:cubicBezTo>
                  <a:pt x="11331" y="12822"/>
                  <a:pt x="11416" y="12828"/>
                  <a:pt x="11495" y="12828"/>
                </a:cubicBezTo>
                <a:cubicBezTo>
                  <a:pt x="13685" y="12828"/>
                  <a:pt x="10438" y="8392"/>
                  <a:pt x="10437" y="8392"/>
                </a:cubicBezTo>
                <a:lnTo>
                  <a:pt x="10437" y="8392"/>
                </a:lnTo>
                <a:cubicBezTo>
                  <a:pt x="10438" y="8392"/>
                  <a:pt x="12957" y="10494"/>
                  <a:pt x="14905" y="10494"/>
                </a:cubicBezTo>
                <a:cubicBezTo>
                  <a:pt x="15119" y="10494"/>
                  <a:pt x="15326" y="10469"/>
                  <a:pt x="15523" y="10412"/>
                </a:cubicBezTo>
                <a:cubicBezTo>
                  <a:pt x="17501" y="9856"/>
                  <a:pt x="13529" y="5532"/>
                  <a:pt x="13528" y="5532"/>
                </a:cubicBezTo>
                <a:lnTo>
                  <a:pt x="13528" y="5532"/>
                </a:lnTo>
                <a:cubicBezTo>
                  <a:pt x="13529" y="5532"/>
                  <a:pt x="16268" y="8114"/>
                  <a:pt x="17851" y="8114"/>
                </a:cubicBezTo>
                <a:cubicBezTo>
                  <a:pt x="17893" y="8114"/>
                  <a:pt x="17935" y="8113"/>
                  <a:pt x="17976" y="8109"/>
                </a:cubicBezTo>
                <a:cubicBezTo>
                  <a:pt x="19521" y="7972"/>
                  <a:pt x="19573" y="3687"/>
                  <a:pt x="16551" y="1384"/>
                </a:cubicBezTo>
                <a:cubicBezTo>
                  <a:pt x="15326" y="446"/>
                  <a:pt x="12356" y="0"/>
                  <a:pt x="9264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4238238" y="2062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658650" y="44166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7996525" y="3895825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3"/>
          <p:cNvGrpSpPr/>
          <p:nvPr/>
        </p:nvGrpSpPr>
        <p:grpSpPr>
          <a:xfrm>
            <a:off x="118992" y="3510016"/>
            <a:ext cx="1335451" cy="1830125"/>
            <a:chOff x="-1553399" y="3211406"/>
            <a:chExt cx="1553391" cy="2128795"/>
          </a:xfrm>
        </p:grpSpPr>
        <p:sp>
          <p:nvSpPr>
            <p:cNvPr id="53" name="Google Shape;53;p3"/>
            <p:cNvSpPr/>
            <p:nvPr/>
          </p:nvSpPr>
          <p:spPr>
            <a:xfrm>
              <a:off x="-1010890" y="4016237"/>
              <a:ext cx="378037" cy="304233"/>
            </a:xfrm>
            <a:custGeom>
              <a:avLst/>
              <a:gdLst/>
              <a:ahLst/>
              <a:cxnLst/>
              <a:rect l="l" t="t" r="r" b="b"/>
              <a:pathLst>
                <a:path w="2264" h="1822" extrusionOk="0">
                  <a:moveTo>
                    <a:pt x="325" y="0"/>
                  </a:moveTo>
                  <a:cubicBezTo>
                    <a:pt x="312" y="13"/>
                    <a:pt x="296" y="43"/>
                    <a:pt x="296" y="56"/>
                  </a:cubicBezTo>
                  <a:cubicBezTo>
                    <a:pt x="0" y="774"/>
                    <a:pt x="189" y="1545"/>
                    <a:pt x="732" y="1763"/>
                  </a:cubicBezTo>
                  <a:cubicBezTo>
                    <a:pt x="830" y="1803"/>
                    <a:pt x="933" y="1822"/>
                    <a:pt x="1037" y="1822"/>
                  </a:cubicBezTo>
                  <a:cubicBezTo>
                    <a:pt x="1503" y="1822"/>
                    <a:pt x="1992" y="1443"/>
                    <a:pt x="2234" y="856"/>
                  </a:cubicBezTo>
                  <a:cubicBezTo>
                    <a:pt x="2247" y="843"/>
                    <a:pt x="2263" y="813"/>
                    <a:pt x="2263" y="800"/>
                  </a:cubicBezTo>
                  <a:lnTo>
                    <a:pt x="32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-785137" y="3331797"/>
              <a:ext cx="461693" cy="707317"/>
            </a:xfrm>
            <a:custGeom>
              <a:avLst/>
              <a:gdLst/>
              <a:ahLst/>
              <a:cxnLst/>
              <a:rect l="l" t="t" r="r" b="b"/>
              <a:pathLst>
                <a:path w="2765" h="4236" extrusionOk="0">
                  <a:moveTo>
                    <a:pt x="2046" y="82"/>
                  </a:moveTo>
                  <a:cubicBezTo>
                    <a:pt x="2112" y="82"/>
                    <a:pt x="2175" y="120"/>
                    <a:pt x="2196" y="184"/>
                  </a:cubicBezTo>
                  <a:cubicBezTo>
                    <a:pt x="2238" y="266"/>
                    <a:pt x="2196" y="347"/>
                    <a:pt x="2114" y="389"/>
                  </a:cubicBezTo>
                  <a:cubicBezTo>
                    <a:pt x="2094" y="396"/>
                    <a:pt x="2073" y="399"/>
                    <a:pt x="2053" y="399"/>
                  </a:cubicBezTo>
                  <a:cubicBezTo>
                    <a:pt x="1991" y="399"/>
                    <a:pt x="1932" y="369"/>
                    <a:pt x="1913" y="308"/>
                  </a:cubicBezTo>
                  <a:cubicBezTo>
                    <a:pt x="1871" y="227"/>
                    <a:pt x="1913" y="129"/>
                    <a:pt x="1994" y="90"/>
                  </a:cubicBezTo>
                  <a:cubicBezTo>
                    <a:pt x="2011" y="85"/>
                    <a:pt x="2028" y="82"/>
                    <a:pt x="2046" y="82"/>
                  </a:cubicBezTo>
                  <a:close/>
                  <a:moveTo>
                    <a:pt x="2502" y="324"/>
                  </a:moveTo>
                  <a:cubicBezTo>
                    <a:pt x="2565" y="324"/>
                    <a:pt x="2625" y="354"/>
                    <a:pt x="2644" y="415"/>
                  </a:cubicBezTo>
                  <a:cubicBezTo>
                    <a:pt x="2684" y="496"/>
                    <a:pt x="2644" y="591"/>
                    <a:pt x="2563" y="633"/>
                  </a:cubicBezTo>
                  <a:cubicBezTo>
                    <a:pt x="2547" y="638"/>
                    <a:pt x="2530" y="641"/>
                    <a:pt x="2514" y="641"/>
                  </a:cubicBezTo>
                  <a:cubicBezTo>
                    <a:pt x="2447" y="641"/>
                    <a:pt x="2382" y="601"/>
                    <a:pt x="2358" y="535"/>
                  </a:cubicBezTo>
                  <a:cubicBezTo>
                    <a:pt x="2319" y="470"/>
                    <a:pt x="2358" y="373"/>
                    <a:pt x="2440" y="334"/>
                  </a:cubicBezTo>
                  <a:cubicBezTo>
                    <a:pt x="2460" y="327"/>
                    <a:pt x="2481" y="324"/>
                    <a:pt x="2502" y="324"/>
                  </a:cubicBezTo>
                  <a:close/>
                  <a:moveTo>
                    <a:pt x="2065" y="0"/>
                  </a:moveTo>
                  <a:cubicBezTo>
                    <a:pt x="2033" y="0"/>
                    <a:pt x="2000" y="7"/>
                    <a:pt x="1968" y="22"/>
                  </a:cubicBezTo>
                  <a:cubicBezTo>
                    <a:pt x="1845" y="77"/>
                    <a:pt x="1789" y="210"/>
                    <a:pt x="1832" y="334"/>
                  </a:cubicBezTo>
                  <a:cubicBezTo>
                    <a:pt x="1845" y="373"/>
                    <a:pt x="1871" y="402"/>
                    <a:pt x="1900" y="428"/>
                  </a:cubicBezTo>
                  <a:cubicBezTo>
                    <a:pt x="1412" y="1527"/>
                    <a:pt x="505" y="3462"/>
                    <a:pt x="124" y="4031"/>
                  </a:cubicBezTo>
                  <a:cubicBezTo>
                    <a:pt x="43" y="4129"/>
                    <a:pt x="1" y="4181"/>
                    <a:pt x="1" y="4181"/>
                  </a:cubicBezTo>
                  <a:lnTo>
                    <a:pt x="56" y="4236"/>
                  </a:lnTo>
                  <a:cubicBezTo>
                    <a:pt x="82" y="4210"/>
                    <a:pt x="124" y="4168"/>
                    <a:pt x="180" y="4086"/>
                  </a:cubicBezTo>
                  <a:cubicBezTo>
                    <a:pt x="586" y="3586"/>
                    <a:pt x="1939" y="1852"/>
                    <a:pt x="2427" y="714"/>
                  </a:cubicBezTo>
                  <a:cubicBezTo>
                    <a:pt x="2449" y="720"/>
                    <a:pt x="2471" y="723"/>
                    <a:pt x="2493" y="723"/>
                  </a:cubicBezTo>
                  <a:cubicBezTo>
                    <a:pt x="2526" y="723"/>
                    <a:pt x="2558" y="716"/>
                    <a:pt x="2589" y="698"/>
                  </a:cubicBezTo>
                  <a:cubicBezTo>
                    <a:pt x="2713" y="646"/>
                    <a:pt x="2765" y="509"/>
                    <a:pt x="2726" y="389"/>
                  </a:cubicBezTo>
                  <a:cubicBezTo>
                    <a:pt x="2685" y="298"/>
                    <a:pt x="2602" y="244"/>
                    <a:pt x="2512" y="244"/>
                  </a:cubicBezTo>
                  <a:cubicBezTo>
                    <a:pt x="2479" y="244"/>
                    <a:pt x="2446" y="251"/>
                    <a:pt x="2414" y="266"/>
                  </a:cubicBezTo>
                  <a:cubicBezTo>
                    <a:pt x="2293" y="308"/>
                    <a:pt x="2225" y="454"/>
                    <a:pt x="2277" y="578"/>
                  </a:cubicBezTo>
                  <a:cubicBezTo>
                    <a:pt x="2306" y="617"/>
                    <a:pt x="2332" y="646"/>
                    <a:pt x="2358" y="672"/>
                  </a:cubicBezTo>
                  <a:cubicBezTo>
                    <a:pt x="1981" y="1566"/>
                    <a:pt x="1045" y="2828"/>
                    <a:pt x="476" y="3573"/>
                  </a:cubicBezTo>
                  <a:cubicBezTo>
                    <a:pt x="1019" y="2584"/>
                    <a:pt x="1819" y="822"/>
                    <a:pt x="1981" y="470"/>
                  </a:cubicBezTo>
                  <a:cubicBezTo>
                    <a:pt x="2002" y="476"/>
                    <a:pt x="2023" y="479"/>
                    <a:pt x="2045" y="479"/>
                  </a:cubicBezTo>
                  <a:cubicBezTo>
                    <a:pt x="2077" y="479"/>
                    <a:pt x="2111" y="472"/>
                    <a:pt x="2144" y="454"/>
                  </a:cubicBezTo>
                  <a:cubicBezTo>
                    <a:pt x="2264" y="415"/>
                    <a:pt x="2319" y="266"/>
                    <a:pt x="2277" y="145"/>
                  </a:cubicBezTo>
                  <a:cubicBezTo>
                    <a:pt x="2239" y="54"/>
                    <a:pt x="2154" y="0"/>
                    <a:pt x="2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-791649" y="3250646"/>
              <a:ext cx="283027" cy="767930"/>
            </a:xfrm>
            <a:custGeom>
              <a:avLst/>
              <a:gdLst/>
              <a:ahLst/>
              <a:cxnLst/>
              <a:rect l="l" t="t" r="r" b="b"/>
              <a:pathLst>
                <a:path w="1695" h="4599" extrusionOk="0">
                  <a:moveTo>
                    <a:pt x="757" y="86"/>
                  </a:moveTo>
                  <a:cubicBezTo>
                    <a:pt x="818" y="86"/>
                    <a:pt x="876" y="123"/>
                    <a:pt x="895" y="182"/>
                  </a:cubicBezTo>
                  <a:cubicBezTo>
                    <a:pt x="934" y="264"/>
                    <a:pt x="895" y="345"/>
                    <a:pt x="814" y="387"/>
                  </a:cubicBezTo>
                  <a:cubicBezTo>
                    <a:pt x="794" y="394"/>
                    <a:pt x="773" y="397"/>
                    <a:pt x="752" y="397"/>
                  </a:cubicBezTo>
                  <a:cubicBezTo>
                    <a:pt x="690" y="397"/>
                    <a:pt x="631" y="367"/>
                    <a:pt x="609" y="306"/>
                  </a:cubicBezTo>
                  <a:cubicBezTo>
                    <a:pt x="570" y="225"/>
                    <a:pt x="609" y="127"/>
                    <a:pt x="690" y="101"/>
                  </a:cubicBezTo>
                  <a:cubicBezTo>
                    <a:pt x="712" y="91"/>
                    <a:pt x="735" y="86"/>
                    <a:pt x="757" y="86"/>
                  </a:cubicBezTo>
                  <a:close/>
                  <a:moveTo>
                    <a:pt x="1423" y="330"/>
                  </a:moveTo>
                  <a:cubicBezTo>
                    <a:pt x="1484" y="330"/>
                    <a:pt x="1543" y="367"/>
                    <a:pt x="1571" y="426"/>
                  </a:cubicBezTo>
                  <a:cubicBezTo>
                    <a:pt x="1601" y="508"/>
                    <a:pt x="1558" y="602"/>
                    <a:pt x="1477" y="631"/>
                  </a:cubicBezTo>
                  <a:cubicBezTo>
                    <a:pt x="1455" y="642"/>
                    <a:pt x="1434" y="646"/>
                    <a:pt x="1413" y="646"/>
                  </a:cubicBezTo>
                  <a:cubicBezTo>
                    <a:pt x="1355" y="646"/>
                    <a:pt x="1304" y="610"/>
                    <a:pt x="1275" y="550"/>
                  </a:cubicBezTo>
                  <a:cubicBezTo>
                    <a:pt x="1246" y="469"/>
                    <a:pt x="1275" y="371"/>
                    <a:pt x="1357" y="345"/>
                  </a:cubicBezTo>
                  <a:cubicBezTo>
                    <a:pt x="1378" y="335"/>
                    <a:pt x="1401" y="330"/>
                    <a:pt x="1423" y="330"/>
                  </a:cubicBezTo>
                  <a:close/>
                  <a:moveTo>
                    <a:pt x="755" y="0"/>
                  </a:moveTo>
                  <a:cubicBezTo>
                    <a:pt x="725" y="0"/>
                    <a:pt x="694" y="6"/>
                    <a:pt x="664" y="20"/>
                  </a:cubicBezTo>
                  <a:cubicBezTo>
                    <a:pt x="544" y="75"/>
                    <a:pt x="489" y="209"/>
                    <a:pt x="528" y="332"/>
                  </a:cubicBezTo>
                  <a:cubicBezTo>
                    <a:pt x="557" y="387"/>
                    <a:pt x="609" y="439"/>
                    <a:pt x="664" y="452"/>
                  </a:cubicBezTo>
                  <a:cubicBezTo>
                    <a:pt x="583" y="807"/>
                    <a:pt x="69" y="3096"/>
                    <a:pt x="14" y="4329"/>
                  </a:cubicBezTo>
                  <a:lnTo>
                    <a:pt x="1" y="4598"/>
                  </a:lnTo>
                  <a:lnTo>
                    <a:pt x="1357" y="713"/>
                  </a:lnTo>
                  <a:cubicBezTo>
                    <a:pt x="1383" y="719"/>
                    <a:pt x="1410" y="722"/>
                    <a:pt x="1437" y="722"/>
                  </a:cubicBezTo>
                  <a:cubicBezTo>
                    <a:pt x="1464" y="722"/>
                    <a:pt x="1492" y="719"/>
                    <a:pt x="1519" y="713"/>
                  </a:cubicBezTo>
                  <a:cubicBezTo>
                    <a:pt x="1640" y="657"/>
                    <a:pt x="1695" y="508"/>
                    <a:pt x="1640" y="400"/>
                  </a:cubicBezTo>
                  <a:cubicBezTo>
                    <a:pt x="1598" y="306"/>
                    <a:pt x="1510" y="244"/>
                    <a:pt x="1417" y="244"/>
                  </a:cubicBezTo>
                  <a:cubicBezTo>
                    <a:pt x="1387" y="244"/>
                    <a:pt x="1357" y="251"/>
                    <a:pt x="1328" y="264"/>
                  </a:cubicBezTo>
                  <a:cubicBezTo>
                    <a:pt x="1207" y="319"/>
                    <a:pt x="1152" y="452"/>
                    <a:pt x="1207" y="576"/>
                  </a:cubicBezTo>
                  <a:cubicBezTo>
                    <a:pt x="1220" y="615"/>
                    <a:pt x="1246" y="657"/>
                    <a:pt x="1288" y="683"/>
                  </a:cubicBezTo>
                  <a:lnTo>
                    <a:pt x="121" y="4029"/>
                  </a:lnTo>
                  <a:cubicBezTo>
                    <a:pt x="232" y="2771"/>
                    <a:pt x="664" y="807"/>
                    <a:pt x="732" y="482"/>
                  </a:cubicBezTo>
                  <a:cubicBezTo>
                    <a:pt x="771" y="482"/>
                    <a:pt x="814" y="482"/>
                    <a:pt x="840" y="452"/>
                  </a:cubicBezTo>
                  <a:cubicBezTo>
                    <a:pt x="963" y="413"/>
                    <a:pt x="1032" y="264"/>
                    <a:pt x="976" y="143"/>
                  </a:cubicBezTo>
                  <a:cubicBezTo>
                    <a:pt x="934" y="60"/>
                    <a:pt x="848" y="0"/>
                    <a:pt x="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-1262358" y="3211406"/>
              <a:ext cx="1262350" cy="956781"/>
            </a:xfrm>
            <a:custGeom>
              <a:avLst/>
              <a:gdLst/>
              <a:ahLst/>
              <a:cxnLst/>
              <a:rect l="l" t="t" r="r" b="b"/>
              <a:pathLst>
                <a:path w="7560" h="5730" extrusionOk="0">
                  <a:moveTo>
                    <a:pt x="1283" y="0"/>
                  </a:moveTo>
                  <a:cubicBezTo>
                    <a:pt x="1161" y="0"/>
                    <a:pt x="1015" y="76"/>
                    <a:pt x="843" y="268"/>
                  </a:cubicBezTo>
                  <a:cubicBezTo>
                    <a:pt x="0" y="1204"/>
                    <a:pt x="449" y="3305"/>
                    <a:pt x="1181" y="4333"/>
                  </a:cubicBezTo>
                  <a:cubicBezTo>
                    <a:pt x="1600" y="4915"/>
                    <a:pt x="2075" y="5227"/>
                    <a:pt x="2413" y="5389"/>
                  </a:cubicBezTo>
                  <a:cubicBezTo>
                    <a:pt x="2413" y="5389"/>
                    <a:pt x="2936" y="5729"/>
                    <a:pt x="3818" y="5729"/>
                  </a:cubicBezTo>
                  <a:cubicBezTo>
                    <a:pt x="4007" y="5729"/>
                    <a:pt x="4212" y="5713"/>
                    <a:pt x="4433" y="5676"/>
                  </a:cubicBezTo>
                  <a:cubicBezTo>
                    <a:pt x="5678" y="5471"/>
                    <a:pt x="7467" y="4294"/>
                    <a:pt x="7535" y="3045"/>
                  </a:cubicBezTo>
                  <a:cubicBezTo>
                    <a:pt x="7560" y="2590"/>
                    <a:pt x="7390" y="2446"/>
                    <a:pt x="7164" y="2446"/>
                  </a:cubicBezTo>
                  <a:cubicBezTo>
                    <a:pt x="6770" y="2446"/>
                    <a:pt x="6208" y="2882"/>
                    <a:pt x="6208" y="2882"/>
                  </a:cubicBezTo>
                  <a:cubicBezTo>
                    <a:pt x="6208" y="2882"/>
                    <a:pt x="6559" y="1949"/>
                    <a:pt x="5948" y="1692"/>
                  </a:cubicBezTo>
                  <a:cubicBezTo>
                    <a:pt x="5859" y="1653"/>
                    <a:pt x="5774" y="1637"/>
                    <a:pt x="5694" y="1637"/>
                  </a:cubicBezTo>
                  <a:cubicBezTo>
                    <a:pt x="5244" y="1637"/>
                    <a:pt x="4933" y="2151"/>
                    <a:pt x="4933" y="2151"/>
                  </a:cubicBezTo>
                  <a:cubicBezTo>
                    <a:pt x="4933" y="2151"/>
                    <a:pt x="4920" y="1975"/>
                    <a:pt x="4865" y="1760"/>
                  </a:cubicBezTo>
                  <a:cubicBezTo>
                    <a:pt x="4826" y="1406"/>
                    <a:pt x="4634" y="1230"/>
                    <a:pt x="4446" y="1136"/>
                  </a:cubicBezTo>
                  <a:cubicBezTo>
                    <a:pt x="4377" y="1110"/>
                    <a:pt x="4309" y="1081"/>
                    <a:pt x="4241" y="1081"/>
                  </a:cubicBezTo>
                  <a:cubicBezTo>
                    <a:pt x="4199" y="1074"/>
                    <a:pt x="4155" y="1070"/>
                    <a:pt x="4111" y="1070"/>
                  </a:cubicBezTo>
                  <a:cubicBezTo>
                    <a:pt x="3986" y="1070"/>
                    <a:pt x="3854" y="1103"/>
                    <a:pt x="3714" y="1204"/>
                  </a:cubicBezTo>
                  <a:cubicBezTo>
                    <a:pt x="3483" y="1312"/>
                    <a:pt x="3308" y="1474"/>
                    <a:pt x="3308" y="1474"/>
                  </a:cubicBezTo>
                  <a:cubicBezTo>
                    <a:pt x="3308" y="1474"/>
                    <a:pt x="3509" y="648"/>
                    <a:pt x="2914" y="417"/>
                  </a:cubicBezTo>
                  <a:cubicBezTo>
                    <a:pt x="2845" y="391"/>
                    <a:pt x="2779" y="380"/>
                    <a:pt x="2716" y="380"/>
                  </a:cubicBezTo>
                  <a:cubicBezTo>
                    <a:pt x="2216" y="380"/>
                    <a:pt x="1883" y="1094"/>
                    <a:pt x="1883" y="1094"/>
                  </a:cubicBezTo>
                  <a:cubicBezTo>
                    <a:pt x="1883" y="1094"/>
                    <a:pt x="1749" y="0"/>
                    <a:pt x="1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-1128776" y="3394580"/>
              <a:ext cx="297888" cy="719005"/>
            </a:xfrm>
            <a:custGeom>
              <a:avLst/>
              <a:gdLst/>
              <a:ahLst/>
              <a:cxnLst/>
              <a:rect l="l" t="t" r="r" b="b"/>
              <a:pathLst>
                <a:path w="1784" h="4306" extrusionOk="0">
                  <a:moveTo>
                    <a:pt x="1744" y="0"/>
                  </a:moveTo>
                  <a:cubicBezTo>
                    <a:pt x="1729" y="0"/>
                    <a:pt x="1713" y="8"/>
                    <a:pt x="1708" y="26"/>
                  </a:cubicBezTo>
                  <a:cubicBezTo>
                    <a:pt x="1613" y="296"/>
                    <a:pt x="1545" y="595"/>
                    <a:pt x="1490" y="878"/>
                  </a:cubicBezTo>
                  <a:cubicBezTo>
                    <a:pt x="1356" y="1541"/>
                    <a:pt x="1301" y="2234"/>
                    <a:pt x="1343" y="2910"/>
                  </a:cubicBezTo>
                  <a:cubicBezTo>
                    <a:pt x="1369" y="3372"/>
                    <a:pt x="1451" y="3834"/>
                    <a:pt x="1571" y="4266"/>
                  </a:cubicBezTo>
                  <a:cubicBezTo>
                    <a:pt x="1369" y="4049"/>
                    <a:pt x="1207" y="3805"/>
                    <a:pt x="1044" y="3561"/>
                  </a:cubicBezTo>
                  <a:cubicBezTo>
                    <a:pt x="706" y="3034"/>
                    <a:pt x="407" y="2465"/>
                    <a:pt x="244" y="1854"/>
                  </a:cubicBezTo>
                  <a:cubicBezTo>
                    <a:pt x="137" y="1489"/>
                    <a:pt x="95" y="1109"/>
                    <a:pt x="124" y="729"/>
                  </a:cubicBezTo>
                  <a:cubicBezTo>
                    <a:pt x="124" y="702"/>
                    <a:pt x="107" y="689"/>
                    <a:pt x="90" y="689"/>
                  </a:cubicBezTo>
                  <a:cubicBezTo>
                    <a:pt x="73" y="689"/>
                    <a:pt x="56" y="702"/>
                    <a:pt x="56" y="729"/>
                  </a:cubicBezTo>
                  <a:cubicBezTo>
                    <a:pt x="0" y="1408"/>
                    <a:pt x="189" y="2085"/>
                    <a:pt x="475" y="2696"/>
                  </a:cubicBezTo>
                  <a:cubicBezTo>
                    <a:pt x="706" y="3184"/>
                    <a:pt x="989" y="3642"/>
                    <a:pt x="1327" y="4078"/>
                  </a:cubicBezTo>
                  <a:cubicBezTo>
                    <a:pt x="1356" y="4117"/>
                    <a:pt x="1382" y="4143"/>
                    <a:pt x="1408" y="4185"/>
                  </a:cubicBezTo>
                  <a:cubicBezTo>
                    <a:pt x="1477" y="4224"/>
                    <a:pt x="1545" y="4266"/>
                    <a:pt x="1613" y="4292"/>
                  </a:cubicBezTo>
                  <a:lnTo>
                    <a:pt x="1639" y="4305"/>
                  </a:lnTo>
                  <a:lnTo>
                    <a:pt x="1639" y="4279"/>
                  </a:lnTo>
                  <a:cubicBezTo>
                    <a:pt x="1275" y="3005"/>
                    <a:pt x="1343" y="1597"/>
                    <a:pt x="1682" y="322"/>
                  </a:cubicBezTo>
                  <a:cubicBezTo>
                    <a:pt x="1708" y="228"/>
                    <a:pt x="1734" y="133"/>
                    <a:pt x="1776" y="39"/>
                  </a:cubicBezTo>
                  <a:cubicBezTo>
                    <a:pt x="1783" y="15"/>
                    <a:pt x="1764" y="0"/>
                    <a:pt x="1744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834562" y="3607977"/>
              <a:ext cx="272340" cy="521972"/>
            </a:xfrm>
            <a:custGeom>
              <a:avLst/>
              <a:gdLst/>
              <a:ahLst/>
              <a:cxnLst/>
              <a:rect l="l" t="t" r="r" b="b"/>
              <a:pathLst>
                <a:path w="1631" h="3126" extrusionOk="0">
                  <a:moveTo>
                    <a:pt x="1585" y="0"/>
                  </a:moveTo>
                  <a:cubicBezTo>
                    <a:pt x="1574" y="0"/>
                    <a:pt x="1563" y="6"/>
                    <a:pt x="1558" y="20"/>
                  </a:cubicBezTo>
                  <a:cubicBezTo>
                    <a:pt x="1435" y="319"/>
                    <a:pt x="1315" y="605"/>
                    <a:pt x="1191" y="901"/>
                  </a:cubicBezTo>
                  <a:cubicBezTo>
                    <a:pt x="963" y="1444"/>
                    <a:pt x="720" y="1987"/>
                    <a:pt x="420" y="2501"/>
                  </a:cubicBezTo>
                  <a:cubicBezTo>
                    <a:pt x="297" y="2719"/>
                    <a:pt x="163" y="2920"/>
                    <a:pt x="1" y="3096"/>
                  </a:cubicBezTo>
                  <a:cubicBezTo>
                    <a:pt x="27" y="3109"/>
                    <a:pt x="40" y="3109"/>
                    <a:pt x="69" y="3125"/>
                  </a:cubicBezTo>
                  <a:cubicBezTo>
                    <a:pt x="202" y="2975"/>
                    <a:pt x="313" y="2813"/>
                    <a:pt x="407" y="2650"/>
                  </a:cubicBezTo>
                  <a:cubicBezTo>
                    <a:pt x="570" y="2393"/>
                    <a:pt x="703" y="2120"/>
                    <a:pt x="840" y="1863"/>
                  </a:cubicBezTo>
                  <a:cubicBezTo>
                    <a:pt x="1071" y="1376"/>
                    <a:pt x="1289" y="875"/>
                    <a:pt x="1490" y="361"/>
                  </a:cubicBezTo>
                  <a:cubicBezTo>
                    <a:pt x="1532" y="250"/>
                    <a:pt x="1571" y="156"/>
                    <a:pt x="1614" y="49"/>
                  </a:cubicBezTo>
                  <a:cubicBezTo>
                    <a:pt x="1631" y="21"/>
                    <a:pt x="1607" y="0"/>
                    <a:pt x="1585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809515" y="3628850"/>
              <a:ext cx="507612" cy="511953"/>
            </a:xfrm>
            <a:custGeom>
              <a:avLst/>
              <a:gdLst/>
              <a:ahLst/>
              <a:cxnLst/>
              <a:rect l="l" t="t" r="r" b="b"/>
              <a:pathLst>
                <a:path w="3040" h="3066" extrusionOk="0">
                  <a:moveTo>
                    <a:pt x="2988" y="1"/>
                  </a:moveTo>
                  <a:cubicBezTo>
                    <a:pt x="2979" y="1"/>
                    <a:pt x="2970" y="6"/>
                    <a:pt x="2966" y="18"/>
                  </a:cubicBezTo>
                  <a:cubicBezTo>
                    <a:pt x="2586" y="763"/>
                    <a:pt x="2072" y="1413"/>
                    <a:pt x="1464" y="1969"/>
                  </a:cubicBezTo>
                  <a:cubicBezTo>
                    <a:pt x="1057" y="2350"/>
                    <a:pt x="622" y="2675"/>
                    <a:pt x="163" y="2945"/>
                  </a:cubicBezTo>
                  <a:cubicBezTo>
                    <a:pt x="108" y="2984"/>
                    <a:pt x="52" y="3013"/>
                    <a:pt x="0" y="3039"/>
                  </a:cubicBezTo>
                  <a:cubicBezTo>
                    <a:pt x="26" y="3039"/>
                    <a:pt x="52" y="3052"/>
                    <a:pt x="95" y="3065"/>
                  </a:cubicBezTo>
                  <a:cubicBezTo>
                    <a:pt x="296" y="2958"/>
                    <a:pt x="488" y="2821"/>
                    <a:pt x="690" y="2688"/>
                  </a:cubicBezTo>
                  <a:cubicBezTo>
                    <a:pt x="1246" y="2294"/>
                    <a:pt x="1773" y="1820"/>
                    <a:pt x="2208" y="1277"/>
                  </a:cubicBezTo>
                  <a:cubicBezTo>
                    <a:pt x="2521" y="899"/>
                    <a:pt x="2804" y="493"/>
                    <a:pt x="3021" y="57"/>
                  </a:cubicBezTo>
                  <a:cubicBezTo>
                    <a:pt x="3040" y="30"/>
                    <a:pt x="3011" y="1"/>
                    <a:pt x="2988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782298" y="3906533"/>
              <a:ext cx="573234" cy="245624"/>
            </a:xfrm>
            <a:custGeom>
              <a:avLst/>
              <a:gdLst/>
              <a:ahLst/>
              <a:cxnLst/>
              <a:rect l="l" t="t" r="r" b="b"/>
              <a:pathLst>
                <a:path w="3433" h="1471" extrusionOk="0">
                  <a:moveTo>
                    <a:pt x="3376" y="0"/>
                  </a:moveTo>
                  <a:cubicBezTo>
                    <a:pt x="3370" y="0"/>
                    <a:pt x="3364" y="2"/>
                    <a:pt x="3359" y="7"/>
                  </a:cubicBezTo>
                  <a:cubicBezTo>
                    <a:pt x="2816" y="495"/>
                    <a:pt x="2195" y="849"/>
                    <a:pt x="1515" y="1093"/>
                  </a:cubicBezTo>
                  <a:cubicBezTo>
                    <a:pt x="1083" y="1256"/>
                    <a:pt x="621" y="1363"/>
                    <a:pt x="163" y="1402"/>
                  </a:cubicBezTo>
                  <a:cubicBezTo>
                    <a:pt x="107" y="1418"/>
                    <a:pt x="52" y="1418"/>
                    <a:pt x="0" y="1431"/>
                  </a:cubicBezTo>
                  <a:cubicBezTo>
                    <a:pt x="52" y="1444"/>
                    <a:pt x="120" y="1457"/>
                    <a:pt x="189" y="1470"/>
                  </a:cubicBezTo>
                  <a:cubicBezTo>
                    <a:pt x="351" y="1457"/>
                    <a:pt x="514" y="1431"/>
                    <a:pt x="663" y="1402"/>
                  </a:cubicBezTo>
                  <a:cubicBezTo>
                    <a:pt x="1258" y="1282"/>
                    <a:pt x="1828" y="1077"/>
                    <a:pt x="2358" y="794"/>
                  </a:cubicBezTo>
                  <a:cubicBezTo>
                    <a:pt x="2735" y="589"/>
                    <a:pt x="3089" y="345"/>
                    <a:pt x="3398" y="62"/>
                  </a:cubicBezTo>
                  <a:cubicBezTo>
                    <a:pt x="3433" y="41"/>
                    <a:pt x="3402" y="0"/>
                    <a:pt x="337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1276384" y="4204253"/>
              <a:ext cx="442824" cy="1135948"/>
            </a:xfrm>
            <a:custGeom>
              <a:avLst/>
              <a:gdLst/>
              <a:ahLst/>
              <a:cxnLst/>
              <a:rect l="l" t="t" r="r" b="b"/>
              <a:pathLst>
                <a:path w="2652" h="6803" extrusionOk="0">
                  <a:moveTo>
                    <a:pt x="2513" y="1"/>
                  </a:moveTo>
                  <a:cubicBezTo>
                    <a:pt x="2482" y="1"/>
                    <a:pt x="2450" y="17"/>
                    <a:pt x="2429" y="55"/>
                  </a:cubicBezTo>
                  <a:cubicBezTo>
                    <a:pt x="2159" y="582"/>
                    <a:pt x="1941" y="1138"/>
                    <a:pt x="1710" y="1694"/>
                  </a:cubicBezTo>
                  <a:cubicBezTo>
                    <a:pt x="1060" y="3320"/>
                    <a:pt x="520" y="4984"/>
                    <a:pt x="16" y="6679"/>
                  </a:cubicBezTo>
                  <a:cubicBezTo>
                    <a:pt x="0" y="6753"/>
                    <a:pt x="63" y="6802"/>
                    <a:pt x="125" y="6802"/>
                  </a:cubicBezTo>
                  <a:cubicBezTo>
                    <a:pt x="165" y="6802"/>
                    <a:pt x="204" y="6781"/>
                    <a:pt x="221" y="6734"/>
                  </a:cubicBezTo>
                  <a:cubicBezTo>
                    <a:pt x="696" y="5082"/>
                    <a:pt x="1236" y="3440"/>
                    <a:pt x="1873" y="1856"/>
                  </a:cubicBezTo>
                  <a:cubicBezTo>
                    <a:pt x="2091" y="1274"/>
                    <a:pt x="2335" y="705"/>
                    <a:pt x="2605" y="162"/>
                  </a:cubicBezTo>
                  <a:cubicBezTo>
                    <a:pt x="2652" y="79"/>
                    <a:pt x="2583" y="1"/>
                    <a:pt x="2513" y="1"/>
                  </a:cubicBezTo>
                  <a:close/>
                </a:path>
              </a:pathLst>
            </a:custGeom>
            <a:solidFill>
              <a:srgbClr val="5580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1296254" y="4560082"/>
              <a:ext cx="1070660" cy="547686"/>
            </a:xfrm>
            <a:custGeom>
              <a:avLst/>
              <a:gdLst/>
              <a:ahLst/>
              <a:cxnLst/>
              <a:rect l="l" t="t" r="r" b="b"/>
              <a:pathLst>
                <a:path w="6412" h="3280" extrusionOk="0">
                  <a:moveTo>
                    <a:pt x="4861" y="1"/>
                  </a:moveTo>
                  <a:cubicBezTo>
                    <a:pt x="4738" y="1"/>
                    <a:pt x="4599" y="13"/>
                    <a:pt x="4444" y="37"/>
                  </a:cubicBezTo>
                  <a:cubicBezTo>
                    <a:pt x="2317" y="363"/>
                    <a:pt x="503" y="2408"/>
                    <a:pt x="503" y="2408"/>
                  </a:cubicBezTo>
                  <a:cubicBezTo>
                    <a:pt x="1" y="3036"/>
                    <a:pt x="244" y="3279"/>
                    <a:pt x="839" y="3279"/>
                  </a:cubicBezTo>
                  <a:cubicBezTo>
                    <a:pt x="1451" y="3279"/>
                    <a:pt x="2435" y="3023"/>
                    <a:pt x="3361" y="2665"/>
                  </a:cubicBezTo>
                  <a:cubicBezTo>
                    <a:pt x="5446" y="1860"/>
                    <a:pt x="6411" y="1"/>
                    <a:pt x="48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-1257516" y="4705352"/>
              <a:ext cx="729525" cy="356330"/>
            </a:xfrm>
            <a:custGeom>
              <a:avLst/>
              <a:gdLst/>
              <a:ahLst/>
              <a:cxnLst/>
              <a:rect l="l" t="t" r="r" b="b"/>
              <a:pathLst>
                <a:path w="4369" h="2134" extrusionOk="0">
                  <a:moveTo>
                    <a:pt x="4313" y="1"/>
                  </a:moveTo>
                  <a:cubicBezTo>
                    <a:pt x="4306" y="1"/>
                    <a:pt x="4300" y="2"/>
                    <a:pt x="4293" y="6"/>
                  </a:cubicBezTo>
                  <a:cubicBezTo>
                    <a:pt x="3535" y="387"/>
                    <a:pt x="2765" y="764"/>
                    <a:pt x="1991" y="1132"/>
                  </a:cubicBezTo>
                  <a:cubicBezTo>
                    <a:pt x="1396" y="1414"/>
                    <a:pt x="784" y="1701"/>
                    <a:pt x="189" y="1970"/>
                  </a:cubicBezTo>
                  <a:cubicBezTo>
                    <a:pt x="121" y="2000"/>
                    <a:pt x="66" y="2026"/>
                    <a:pt x="1" y="2065"/>
                  </a:cubicBezTo>
                  <a:lnTo>
                    <a:pt x="1" y="2133"/>
                  </a:lnTo>
                  <a:cubicBezTo>
                    <a:pt x="297" y="2000"/>
                    <a:pt x="583" y="1863"/>
                    <a:pt x="866" y="1727"/>
                  </a:cubicBezTo>
                  <a:cubicBezTo>
                    <a:pt x="1597" y="1388"/>
                    <a:pt x="2316" y="1050"/>
                    <a:pt x="3035" y="699"/>
                  </a:cubicBezTo>
                  <a:cubicBezTo>
                    <a:pt x="3467" y="494"/>
                    <a:pt x="3903" y="276"/>
                    <a:pt x="4335" y="62"/>
                  </a:cubicBezTo>
                  <a:cubicBezTo>
                    <a:pt x="4368" y="51"/>
                    <a:pt x="4346" y="1"/>
                    <a:pt x="43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-1553399" y="3838239"/>
              <a:ext cx="488242" cy="974481"/>
            </a:xfrm>
            <a:custGeom>
              <a:avLst/>
              <a:gdLst/>
              <a:ahLst/>
              <a:cxnLst/>
              <a:rect l="l" t="t" r="r" b="b"/>
              <a:pathLst>
                <a:path w="2924" h="5836" extrusionOk="0">
                  <a:moveTo>
                    <a:pt x="1131" y="1"/>
                  </a:moveTo>
                  <a:cubicBezTo>
                    <a:pt x="533" y="1"/>
                    <a:pt x="1" y="737"/>
                    <a:pt x="267" y="2084"/>
                  </a:cubicBezTo>
                  <a:cubicBezTo>
                    <a:pt x="661" y="4006"/>
                    <a:pt x="2449" y="5768"/>
                    <a:pt x="2449" y="5768"/>
                  </a:cubicBezTo>
                  <a:cubicBezTo>
                    <a:pt x="2449" y="5768"/>
                    <a:pt x="2544" y="5835"/>
                    <a:pt x="2645" y="5835"/>
                  </a:cubicBezTo>
                  <a:cubicBezTo>
                    <a:pt x="2753" y="5835"/>
                    <a:pt x="2868" y="5759"/>
                    <a:pt x="2882" y="5443"/>
                  </a:cubicBezTo>
                  <a:cubicBezTo>
                    <a:pt x="2924" y="4819"/>
                    <a:pt x="2612" y="1340"/>
                    <a:pt x="1880" y="416"/>
                  </a:cubicBezTo>
                  <a:cubicBezTo>
                    <a:pt x="1657" y="136"/>
                    <a:pt x="1388" y="1"/>
                    <a:pt x="113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1381246" y="4066664"/>
              <a:ext cx="284196" cy="746222"/>
            </a:xfrm>
            <a:custGeom>
              <a:avLst/>
              <a:gdLst/>
              <a:ahLst/>
              <a:cxnLst/>
              <a:rect l="l" t="t" r="r" b="b"/>
              <a:pathLst>
                <a:path w="1702" h="4469" extrusionOk="0">
                  <a:moveTo>
                    <a:pt x="40" y="0"/>
                  </a:moveTo>
                  <a:cubicBezTo>
                    <a:pt x="20" y="0"/>
                    <a:pt x="1" y="14"/>
                    <a:pt x="10" y="37"/>
                  </a:cubicBezTo>
                  <a:cubicBezTo>
                    <a:pt x="62" y="186"/>
                    <a:pt x="117" y="336"/>
                    <a:pt x="173" y="485"/>
                  </a:cubicBezTo>
                  <a:cubicBezTo>
                    <a:pt x="306" y="850"/>
                    <a:pt x="443" y="1217"/>
                    <a:pt x="579" y="1568"/>
                  </a:cubicBezTo>
                  <a:cubicBezTo>
                    <a:pt x="742" y="2004"/>
                    <a:pt x="888" y="2449"/>
                    <a:pt x="1051" y="2882"/>
                  </a:cubicBezTo>
                  <a:cubicBezTo>
                    <a:pt x="1187" y="3262"/>
                    <a:pt x="1324" y="3630"/>
                    <a:pt x="1473" y="4007"/>
                  </a:cubicBezTo>
                  <a:cubicBezTo>
                    <a:pt x="1512" y="4144"/>
                    <a:pt x="1555" y="4264"/>
                    <a:pt x="1607" y="4387"/>
                  </a:cubicBezTo>
                  <a:cubicBezTo>
                    <a:pt x="1620" y="4413"/>
                    <a:pt x="1620" y="4443"/>
                    <a:pt x="1636" y="4469"/>
                  </a:cubicBezTo>
                  <a:cubicBezTo>
                    <a:pt x="1649" y="4456"/>
                    <a:pt x="1675" y="4456"/>
                    <a:pt x="1701" y="4443"/>
                  </a:cubicBezTo>
                  <a:cubicBezTo>
                    <a:pt x="1662" y="4332"/>
                    <a:pt x="1620" y="4212"/>
                    <a:pt x="1568" y="4101"/>
                  </a:cubicBezTo>
                  <a:cubicBezTo>
                    <a:pt x="1444" y="3737"/>
                    <a:pt x="1311" y="3386"/>
                    <a:pt x="1174" y="3018"/>
                  </a:cubicBezTo>
                  <a:cubicBezTo>
                    <a:pt x="1012" y="2586"/>
                    <a:pt x="862" y="2150"/>
                    <a:pt x="699" y="1718"/>
                  </a:cubicBezTo>
                  <a:cubicBezTo>
                    <a:pt x="563" y="1337"/>
                    <a:pt x="417" y="960"/>
                    <a:pt x="280" y="580"/>
                  </a:cubicBezTo>
                  <a:cubicBezTo>
                    <a:pt x="238" y="459"/>
                    <a:pt x="186" y="336"/>
                    <a:pt x="143" y="199"/>
                  </a:cubicBezTo>
                  <a:cubicBezTo>
                    <a:pt x="117" y="147"/>
                    <a:pt x="104" y="79"/>
                    <a:pt x="75" y="24"/>
                  </a:cubicBezTo>
                  <a:cubicBezTo>
                    <a:pt x="70" y="7"/>
                    <a:pt x="55" y="0"/>
                    <a:pt x="40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940346">
            <a:off x="2026157" y="3806855"/>
            <a:ext cx="985295" cy="1593045"/>
            <a:chOff x="3943320" y="454176"/>
            <a:chExt cx="1224872" cy="1980399"/>
          </a:xfrm>
        </p:grpSpPr>
        <p:sp>
          <p:nvSpPr>
            <p:cNvPr id="67" name="Google Shape;67;p3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914825" y="2364275"/>
            <a:ext cx="2568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body" idx="1"/>
          </p:nvPr>
        </p:nvSpPr>
        <p:spPr>
          <a:xfrm>
            <a:off x="914825" y="2970318"/>
            <a:ext cx="23553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 idx="2" hasCustomPrompt="1"/>
          </p:nvPr>
        </p:nvSpPr>
        <p:spPr>
          <a:xfrm>
            <a:off x="914825" y="1453475"/>
            <a:ext cx="23553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5"/>
          <p:cNvGrpSpPr/>
          <p:nvPr/>
        </p:nvGrpSpPr>
        <p:grpSpPr>
          <a:xfrm rot="-8998093">
            <a:off x="7912454" y="-222023"/>
            <a:ext cx="1189577" cy="1896169"/>
            <a:chOff x="5360655" y="1251692"/>
            <a:chExt cx="230438" cy="367315"/>
          </a:xfrm>
        </p:grpSpPr>
        <p:sp>
          <p:nvSpPr>
            <p:cNvPr id="94" name="Google Shape;94;p5"/>
            <p:cNvSpPr/>
            <p:nvPr/>
          </p:nvSpPr>
          <p:spPr>
            <a:xfrm>
              <a:off x="5421222" y="1251692"/>
              <a:ext cx="78131" cy="119234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5475380" y="1414522"/>
              <a:ext cx="115713" cy="73779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360655" y="1406729"/>
              <a:ext cx="89841" cy="10776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5406387" y="1303555"/>
              <a:ext cx="107287" cy="315451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5490848" y="1362777"/>
              <a:ext cx="28444" cy="2796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499631" y="1366417"/>
              <a:ext cx="15270" cy="15112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5408879" y="1376663"/>
              <a:ext cx="39164" cy="35406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5414497" y="1382043"/>
              <a:ext cx="19978" cy="2029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476409" y="1534865"/>
              <a:ext cx="36474" cy="35485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5486892" y="1539058"/>
              <a:ext cx="20373" cy="19780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5394993" y="1524975"/>
              <a:ext cx="29512" cy="27336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5398910" y="1529168"/>
              <a:ext cx="15784" cy="15270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5"/>
          <p:cNvSpPr/>
          <p:nvPr/>
        </p:nvSpPr>
        <p:spPr>
          <a:xfrm>
            <a:off x="8308400" y="30066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7965850" y="2778975"/>
            <a:ext cx="255900" cy="255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354450" y="2065400"/>
            <a:ext cx="255900" cy="255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610350" y="779525"/>
            <a:ext cx="576900" cy="576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1"/>
          </p:nvPr>
        </p:nvSpPr>
        <p:spPr>
          <a:xfrm>
            <a:off x="720002" y="3608245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2"/>
          </p:nvPr>
        </p:nvSpPr>
        <p:spPr>
          <a:xfrm>
            <a:off x="720000" y="31581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3"/>
          </p:nvPr>
        </p:nvSpPr>
        <p:spPr>
          <a:xfrm>
            <a:off x="5868302" y="3608245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4"/>
          </p:nvPr>
        </p:nvSpPr>
        <p:spPr>
          <a:xfrm>
            <a:off x="5868300" y="31581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/>
          <p:cNvSpPr txBox="1">
            <a:spLocks noGrp="1"/>
          </p:cNvSpPr>
          <p:nvPr>
            <p:ph type="title"/>
          </p:nvPr>
        </p:nvSpPr>
        <p:spPr>
          <a:xfrm>
            <a:off x="4303200" y="1255725"/>
            <a:ext cx="4120800" cy="8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9" name="Google Shape;299;p9"/>
          <p:cNvSpPr txBox="1">
            <a:spLocks noGrp="1"/>
          </p:cNvSpPr>
          <p:nvPr>
            <p:ph type="subTitle" idx="1"/>
          </p:nvPr>
        </p:nvSpPr>
        <p:spPr>
          <a:xfrm>
            <a:off x="3974525" y="2117875"/>
            <a:ext cx="4449300" cy="21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  <p:sp>
        <p:nvSpPr>
          <p:cNvPr id="300" name="Google Shape;300;p9"/>
          <p:cNvSpPr/>
          <p:nvPr/>
        </p:nvSpPr>
        <p:spPr>
          <a:xfrm>
            <a:off x="-466900" y="3662948"/>
            <a:ext cx="2609999" cy="1726453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"/>
          <p:cNvSpPr/>
          <p:nvPr/>
        </p:nvSpPr>
        <p:spPr>
          <a:xfrm>
            <a:off x="7202033" y="3704175"/>
            <a:ext cx="2786364" cy="1798388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2458813" y="43469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/>
          <p:nvPr/>
        </p:nvSpPr>
        <p:spPr>
          <a:xfrm>
            <a:off x="616250" y="8120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9"/>
          <p:cNvSpPr/>
          <p:nvPr/>
        </p:nvSpPr>
        <p:spPr>
          <a:xfrm>
            <a:off x="1005000" y="410600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" name="Google Shape;305;p9"/>
          <p:cNvGrpSpPr/>
          <p:nvPr/>
        </p:nvGrpSpPr>
        <p:grpSpPr>
          <a:xfrm rot="-8253449">
            <a:off x="7529009" y="-450953"/>
            <a:ext cx="1383664" cy="2060303"/>
            <a:chOff x="5658701" y="477473"/>
            <a:chExt cx="282301" cy="420357"/>
          </a:xfrm>
        </p:grpSpPr>
        <p:sp>
          <p:nvSpPr>
            <p:cNvPr id="306" name="Google Shape;306;p9"/>
            <p:cNvSpPr/>
            <p:nvPr/>
          </p:nvSpPr>
          <p:spPr>
            <a:xfrm>
              <a:off x="5696751" y="541436"/>
              <a:ext cx="193942" cy="356394"/>
            </a:xfrm>
            <a:custGeom>
              <a:avLst/>
              <a:gdLst/>
              <a:ahLst/>
              <a:cxnLst/>
              <a:rect l="l" t="t" r="r" b="b"/>
              <a:pathLst>
                <a:path w="4730" h="8692" extrusionOk="0">
                  <a:moveTo>
                    <a:pt x="2852" y="0"/>
                  </a:moveTo>
                  <a:cubicBezTo>
                    <a:pt x="2840" y="0"/>
                    <a:pt x="2829" y="8"/>
                    <a:pt x="2829" y="24"/>
                  </a:cubicBezTo>
                  <a:cubicBezTo>
                    <a:pt x="2760" y="1136"/>
                    <a:pt x="2611" y="2245"/>
                    <a:pt x="2393" y="3331"/>
                  </a:cubicBezTo>
                  <a:cubicBezTo>
                    <a:pt x="2312" y="3819"/>
                    <a:pt x="2204" y="4307"/>
                    <a:pt x="2081" y="4781"/>
                  </a:cubicBezTo>
                  <a:lnTo>
                    <a:pt x="2081" y="4794"/>
                  </a:lnTo>
                  <a:lnTo>
                    <a:pt x="1837" y="5646"/>
                  </a:lnTo>
                  <a:cubicBezTo>
                    <a:pt x="1837" y="4820"/>
                    <a:pt x="1717" y="3981"/>
                    <a:pt x="1580" y="3169"/>
                  </a:cubicBezTo>
                  <a:cubicBezTo>
                    <a:pt x="1499" y="2612"/>
                    <a:pt x="1391" y="2069"/>
                    <a:pt x="1284" y="1513"/>
                  </a:cubicBezTo>
                  <a:cubicBezTo>
                    <a:pt x="1277" y="1497"/>
                    <a:pt x="1262" y="1490"/>
                    <a:pt x="1248" y="1490"/>
                  </a:cubicBezTo>
                  <a:cubicBezTo>
                    <a:pt x="1227" y="1490"/>
                    <a:pt x="1208" y="1505"/>
                    <a:pt x="1216" y="1530"/>
                  </a:cubicBezTo>
                  <a:cubicBezTo>
                    <a:pt x="1323" y="2043"/>
                    <a:pt x="1417" y="2586"/>
                    <a:pt x="1512" y="3113"/>
                  </a:cubicBezTo>
                  <a:cubicBezTo>
                    <a:pt x="1593" y="3588"/>
                    <a:pt x="1661" y="4063"/>
                    <a:pt x="1717" y="4551"/>
                  </a:cubicBezTo>
                  <a:cubicBezTo>
                    <a:pt x="1430" y="3939"/>
                    <a:pt x="972" y="3383"/>
                    <a:pt x="403" y="3032"/>
                  </a:cubicBezTo>
                  <a:cubicBezTo>
                    <a:pt x="398" y="3028"/>
                    <a:pt x="394" y="3026"/>
                    <a:pt x="389" y="3026"/>
                  </a:cubicBezTo>
                  <a:cubicBezTo>
                    <a:pt x="367" y="3026"/>
                    <a:pt x="352" y="3076"/>
                    <a:pt x="374" y="3087"/>
                  </a:cubicBezTo>
                  <a:cubicBezTo>
                    <a:pt x="972" y="3464"/>
                    <a:pt x="1460" y="4089"/>
                    <a:pt x="1730" y="4739"/>
                  </a:cubicBezTo>
                  <a:lnTo>
                    <a:pt x="1730" y="4752"/>
                  </a:lnTo>
                  <a:cubicBezTo>
                    <a:pt x="1756" y="5120"/>
                    <a:pt x="1785" y="5497"/>
                    <a:pt x="1756" y="5864"/>
                  </a:cubicBezTo>
                  <a:cubicBezTo>
                    <a:pt x="1730" y="5972"/>
                    <a:pt x="1691" y="6095"/>
                    <a:pt x="1648" y="6202"/>
                  </a:cubicBezTo>
                  <a:cubicBezTo>
                    <a:pt x="1622" y="6258"/>
                    <a:pt x="1609" y="6297"/>
                    <a:pt x="1593" y="6352"/>
                  </a:cubicBezTo>
                  <a:cubicBezTo>
                    <a:pt x="1378" y="6934"/>
                    <a:pt x="1121" y="7503"/>
                    <a:pt x="780" y="8017"/>
                  </a:cubicBezTo>
                  <a:cubicBezTo>
                    <a:pt x="1024" y="6771"/>
                    <a:pt x="634" y="5363"/>
                    <a:pt x="78" y="4238"/>
                  </a:cubicBezTo>
                  <a:cubicBezTo>
                    <a:pt x="73" y="4224"/>
                    <a:pt x="62" y="4218"/>
                    <a:pt x="50" y="4218"/>
                  </a:cubicBezTo>
                  <a:cubicBezTo>
                    <a:pt x="27" y="4218"/>
                    <a:pt x="1" y="4239"/>
                    <a:pt x="9" y="4264"/>
                  </a:cubicBezTo>
                  <a:cubicBezTo>
                    <a:pt x="578" y="5415"/>
                    <a:pt x="998" y="6895"/>
                    <a:pt x="686" y="8179"/>
                  </a:cubicBezTo>
                  <a:cubicBezTo>
                    <a:pt x="578" y="8329"/>
                    <a:pt x="455" y="8492"/>
                    <a:pt x="335" y="8641"/>
                  </a:cubicBezTo>
                  <a:cubicBezTo>
                    <a:pt x="314" y="8662"/>
                    <a:pt x="341" y="8692"/>
                    <a:pt x="368" y="8692"/>
                  </a:cubicBezTo>
                  <a:cubicBezTo>
                    <a:pt x="376" y="8692"/>
                    <a:pt x="383" y="8689"/>
                    <a:pt x="390" y="8684"/>
                  </a:cubicBezTo>
                  <a:cubicBezTo>
                    <a:pt x="985" y="7978"/>
                    <a:pt x="1417" y="7123"/>
                    <a:pt x="1730" y="6215"/>
                  </a:cubicBezTo>
                  <a:cubicBezTo>
                    <a:pt x="2299" y="5172"/>
                    <a:pt x="3424" y="4375"/>
                    <a:pt x="4468" y="3845"/>
                  </a:cubicBezTo>
                  <a:cubicBezTo>
                    <a:pt x="4491" y="3833"/>
                    <a:pt x="4472" y="3788"/>
                    <a:pt x="4438" y="3788"/>
                  </a:cubicBezTo>
                  <a:cubicBezTo>
                    <a:pt x="4434" y="3788"/>
                    <a:pt x="4430" y="3788"/>
                    <a:pt x="4425" y="3790"/>
                  </a:cubicBezTo>
                  <a:cubicBezTo>
                    <a:pt x="3463" y="4277"/>
                    <a:pt x="2435" y="4996"/>
                    <a:pt x="1837" y="5933"/>
                  </a:cubicBezTo>
                  <a:cubicBezTo>
                    <a:pt x="1960" y="5552"/>
                    <a:pt x="2068" y="5159"/>
                    <a:pt x="2162" y="4765"/>
                  </a:cubicBezTo>
                  <a:cubicBezTo>
                    <a:pt x="2705" y="3643"/>
                    <a:pt x="3668" y="2651"/>
                    <a:pt x="4698" y="1920"/>
                  </a:cubicBezTo>
                  <a:cubicBezTo>
                    <a:pt x="4730" y="1909"/>
                    <a:pt x="4711" y="1874"/>
                    <a:pt x="4680" y="1874"/>
                  </a:cubicBezTo>
                  <a:cubicBezTo>
                    <a:pt x="4673" y="1874"/>
                    <a:pt x="4664" y="1876"/>
                    <a:pt x="4656" y="1881"/>
                  </a:cubicBezTo>
                  <a:cubicBezTo>
                    <a:pt x="3694" y="2544"/>
                    <a:pt x="2786" y="3464"/>
                    <a:pt x="2217" y="4508"/>
                  </a:cubicBezTo>
                  <a:cubicBezTo>
                    <a:pt x="2299" y="4157"/>
                    <a:pt x="2380" y="3806"/>
                    <a:pt x="2435" y="3464"/>
                  </a:cubicBezTo>
                  <a:cubicBezTo>
                    <a:pt x="2666" y="2343"/>
                    <a:pt x="2829" y="1188"/>
                    <a:pt x="2881" y="37"/>
                  </a:cubicBezTo>
                  <a:cubicBezTo>
                    <a:pt x="2888" y="14"/>
                    <a:pt x="2869" y="0"/>
                    <a:pt x="28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5799912" y="477473"/>
              <a:ext cx="24971" cy="69376"/>
            </a:xfrm>
            <a:custGeom>
              <a:avLst/>
              <a:gdLst/>
              <a:ahLst/>
              <a:cxnLst/>
              <a:rect l="l" t="t" r="r" b="b"/>
              <a:pathLst>
                <a:path w="609" h="1692" extrusionOk="0">
                  <a:moveTo>
                    <a:pt x="296" y="0"/>
                  </a:moveTo>
                  <a:cubicBezTo>
                    <a:pt x="296" y="0"/>
                    <a:pt x="176" y="13"/>
                    <a:pt x="82" y="26"/>
                  </a:cubicBezTo>
                  <a:cubicBezTo>
                    <a:pt x="0" y="52"/>
                    <a:pt x="231" y="1691"/>
                    <a:pt x="231" y="1691"/>
                  </a:cubicBezTo>
                  <a:lnTo>
                    <a:pt x="420" y="1691"/>
                  </a:lnTo>
                  <a:cubicBezTo>
                    <a:pt x="420" y="1691"/>
                    <a:pt x="609" y="39"/>
                    <a:pt x="514" y="26"/>
                  </a:cubicBezTo>
                  <a:cubicBezTo>
                    <a:pt x="433" y="0"/>
                    <a:pt x="296" y="0"/>
                    <a:pt x="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5806596" y="508553"/>
              <a:ext cx="12137" cy="33376"/>
            </a:xfrm>
            <a:custGeom>
              <a:avLst/>
              <a:gdLst/>
              <a:ahLst/>
              <a:cxnLst/>
              <a:rect l="l" t="t" r="r" b="b"/>
              <a:pathLst>
                <a:path w="296" h="814" extrusionOk="0">
                  <a:moveTo>
                    <a:pt x="150" y="0"/>
                  </a:moveTo>
                  <a:cubicBezTo>
                    <a:pt x="150" y="0"/>
                    <a:pt x="94" y="0"/>
                    <a:pt x="52" y="13"/>
                  </a:cubicBezTo>
                  <a:cubicBezTo>
                    <a:pt x="0" y="26"/>
                    <a:pt x="120" y="813"/>
                    <a:pt x="120" y="813"/>
                  </a:cubicBezTo>
                  <a:lnTo>
                    <a:pt x="202" y="813"/>
                  </a:lnTo>
                  <a:cubicBezTo>
                    <a:pt x="202" y="813"/>
                    <a:pt x="296" y="26"/>
                    <a:pt x="257" y="13"/>
                  </a:cubicBezTo>
                  <a:cubicBezTo>
                    <a:pt x="215" y="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5817092" y="481860"/>
              <a:ext cx="41126" cy="68310"/>
            </a:xfrm>
            <a:custGeom>
              <a:avLst/>
              <a:gdLst/>
              <a:ahLst/>
              <a:cxnLst/>
              <a:rect l="l" t="t" r="r" b="b"/>
              <a:pathLst>
                <a:path w="1003" h="1666" extrusionOk="0">
                  <a:moveTo>
                    <a:pt x="527" y="1"/>
                  </a:moveTo>
                  <a:cubicBezTo>
                    <a:pt x="443" y="1"/>
                    <a:pt x="1" y="1584"/>
                    <a:pt x="1" y="1584"/>
                  </a:cubicBezTo>
                  <a:lnTo>
                    <a:pt x="82" y="1627"/>
                  </a:lnTo>
                  <a:lnTo>
                    <a:pt x="177" y="1666"/>
                  </a:lnTo>
                  <a:cubicBezTo>
                    <a:pt x="177" y="1666"/>
                    <a:pt x="1003" y="232"/>
                    <a:pt x="934" y="176"/>
                  </a:cubicBezTo>
                  <a:cubicBezTo>
                    <a:pt x="869" y="121"/>
                    <a:pt x="746" y="69"/>
                    <a:pt x="746" y="69"/>
                  </a:cubicBezTo>
                  <a:cubicBezTo>
                    <a:pt x="746" y="69"/>
                    <a:pt x="625" y="14"/>
                    <a:pt x="528" y="1"/>
                  </a:cubicBezTo>
                  <a:cubicBezTo>
                    <a:pt x="527" y="1"/>
                    <a:pt x="527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5820988" y="511874"/>
              <a:ext cx="19517" cy="32843"/>
            </a:xfrm>
            <a:custGeom>
              <a:avLst/>
              <a:gdLst/>
              <a:ahLst/>
              <a:cxnLst/>
              <a:rect l="l" t="t" r="r" b="b"/>
              <a:pathLst>
                <a:path w="476" h="801" extrusionOk="0">
                  <a:moveTo>
                    <a:pt x="257" y="0"/>
                  </a:moveTo>
                  <a:cubicBezTo>
                    <a:pt x="205" y="0"/>
                    <a:pt x="0" y="758"/>
                    <a:pt x="0" y="758"/>
                  </a:cubicBezTo>
                  <a:lnTo>
                    <a:pt x="43" y="771"/>
                  </a:lnTo>
                  <a:lnTo>
                    <a:pt x="82" y="800"/>
                  </a:lnTo>
                  <a:cubicBezTo>
                    <a:pt x="82" y="800"/>
                    <a:pt x="475" y="108"/>
                    <a:pt x="449" y="82"/>
                  </a:cubicBezTo>
                  <a:cubicBezTo>
                    <a:pt x="407" y="56"/>
                    <a:pt x="351" y="26"/>
                    <a:pt x="351" y="26"/>
                  </a:cubicBezTo>
                  <a:cubicBezTo>
                    <a:pt x="351" y="26"/>
                    <a:pt x="299" y="13"/>
                    <a:pt x="25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5766578" y="482393"/>
              <a:ext cx="43381" cy="67777"/>
            </a:xfrm>
            <a:custGeom>
              <a:avLst/>
              <a:gdLst/>
              <a:ahLst/>
              <a:cxnLst/>
              <a:rect l="l" t="t" r="r" b="b"/>
              <a:pathLst>
                <a:path w="1058" h="1653" extrusionOk="0">
                  <a:moveTo>
                    <a:pt x="476" y="1"/>
                  </a:moveTo>
                  <a:cubicBezTo>
                    <a:pt x="476" y="1"/>
                    <a:pt x="476" y="1"/>
                    <a:pt x="475" y="1"/>
                  </a:cubicBezTo>
                  <a:cubicBezTo>
                    <a:pt x="378" y="27"/>
                    <a:pt x="257" y="69"/>
                    <a:pt x="257" y="69"/>
                  </a:cubicBezTo>
                  <a:cubicBezTo>
                    <a:pt x="257" y="69"/>
                    <a:pt x="150" y="137"/>
                    <a:pt x="82" y="189"/>
                  </a:cubicBezTo>
                  <a:cubicBezTo>
                    <a:pt x="1" y="245"/>
                    <a:pt x="882" y="1653"/>
                    <a:pt x="882" y="1653"/>
                  </a:cubicBezTo>
                  <a:lnTo>
                    <a:pt x="963" y="1614"/>
                  </a:lnTo>
                  <a:lnTo>
                    <a:pt x="1057" y="1571"/>
                  </a:lnTo>
                  <a:cubicBezTo>
                    <a:pt x="1057" y="1571"/>
                    <a:pt x="561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784865" y="512407"/>
              <a:ext cx="20542" cy="32310"/>
            </a:xfrm>
            <a:custGeom>
              <a:avLst/>
              <a:gdLst/>
              <a:ahLst/>
              <a:cxnLst/>
              <a:rect l="l" t="t" r="r" b="b"/>
              <a:pathLst>
                <a:path w="501" h="788" extrusionOk="0">
                  <a:moveTo>
                    <a:pt x="231" y="0"/>
                  </a:moveTo>
                  <a:cubicBezTo>
                    <a:pt x="192" y="13"/>
                    <a:pt x="137" y="26"/>
                    <a:pt x="137" y="26"/>
                  </a:cubicBezTo>
                  <a:cubicBezTo>
                    <a:pt x="137" y="26"/>
                    <a:pt x="68" y="56"/>
                    <a:pt x="42" y="82"/>
                  </a:cubicBezTo>
                  <a:cubicBezTo>
                    <a:pt x="0" y="108"/>
                    <a:pt x="420" y="787"/>
                    <a:pt x="420" y="787"/>
                  </a:cubicBezTo>
                  <a:lnTo>
                    <a:pt x="462" y="774"/>
                  </a:lnTo>
                  <a:lnTo>
                    <a:pt x="501" y="745"/>
                  </a:lnTo>
                  <a:cubicBezTo>
                    <a:pt x="501" y="745"/>
                    <a:pt x="273" y="0"/>
                    <a:pt x="23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5799379" y="540452"/>
              <a:ext cx="27759" cy="24273"/>
            </a:xfrm>
            <a:custGeom>
              <a:avLst/>
              <a:gdLst/>
              <a:ahLst/>
              <a:cxnLst/>
              <a:rect l="l" t="t" r="r" b="b"/>
              <a:pathLst>
                <a:path w="677" h="592" extrusionOk="0">
                  <a:moveTo>
                    <a:pt x="341" y="0"/>
                  </a:moveTo>
                  <a:cubicBezTo>
                    <a:pt x="239" y="0"/>
                    <a:pt x="121" y="32"/>
                    <a:pt x="0" y="129"/>
                  </a:cubicBezTo>
                  <a:cubicBezTo>
                    <a:pt x="0" y="129"/>
                    <a:pt x="121" y="591"/>
                    <a:pt x="339" y="591"/>
                  </a:cubicBezTo>
                  <a:cubicBezTo>
                    <a:pt x="570" y="578"/>
                    <a:pt x="677" y="116"/>
                    <a:pt x="677" y="116"/>
                  </a:cubicBezTo>
                  <a:cubicBezTo>
                    <a:pt x="677" y="116"/>
                    <a:pt x="537" y="0"/>
                    <a:pt x="3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875357" y="586170"/>
              <a:ext cx="57404" cy="44652"/>
            </a:xfrm>
            <a:custGeom>
              <a:avLst/>
              <a:gdLst/>
              <a:ahLst/>
              <a:cxnLst/>
              <a:rect l="l" t="t" r="r" b="b"/>
              <a:pathLst>
                <a:path w="1400" h="1089" extrusionOk="0">
                  <a:moveTo>
                    <a:pt x="1149" y="1"/>
                  </a:moveTo>
                  <a:cubicBezTo>
                    <a:pt x="1044" y="1"/>
                    <a:pt x="1" y="939"/>
                    <a:pt x="1" y="939"/>
                  </a:cubicBezTo>
                  <a:lnTo>
                    <a:pt x="43" y="1008"/>
                  </a:lnTo>
                  <a:lnTo>
                    <a:pt x="99" y="1089"/>
                  </a:lnTo>
                  <a:cubicBezTo>
                    <a:pt x="99" y="1089"/>
                    <a:pt x="1399" y="396"/>
                    <a:pt x="1370" y="328"/>
                  </a:cubicBezTo>
                  <a:cubicBezTo>
                    <a:pt x="1344" y="247"/>
                    <a:pt x="1289" y="152"/>
                    <a:pt x="1289" y="152"/>
                  </a:cubicBezTo>
                  <a:cubicBezTo>
                    <a:pt x="1289" y="152"/>
                    <a:pt x="1220" y="58"/>
                    <a:pt x="1155" y="3"/>
                  </a:cubicBezTo>
                  <a:cubicBezTo>
                    <a:pt x="1154" y="2"/>
                    <a:pt x="1152" y="1"/>
                    <a:pt x="1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879908" y="605195"/>
              <a:ext cx="27759" cy="21116"/>
            </a:xfrm>
            <a:custGeom>
              <a:avLst/>
              <a:gdLst/>
              <a:ahLst/>
              <a:cxnLst/>
              <a:rect l="l" t="t" r="r" b="b"/>
              <a:pathLst>
                <a:path w="677" h="515" extrusionOk="0">
                  <a:moveTo>
                    <a:pt x="557" y="1"/>
                  </a:moveTo>
                  <a:cubicBezTo>
                    <a:pt x="501" y="1"/>
                    <a:pt x="1" y="446"/>
                    <a:pt x="1" y="446"/>
                  </a:cubicBezTo>
                  <a:lnTo>
                    <a:pt x="27" y="488"/>
                  </a:lnTo>
                  <a:lnTo>
                    <a:pt x="53" y="514"/>
                  </a:lnTo>
                  <a:cubicBezTo>
                    <a:pt x="53" y="514"/>
                    <a:pt x="677" y="189"/>
                    <a:pt x="664" y="150"/>
                  </a:cubicBezTo>
                  <a:cubicBezTo>
                    <a:pt x="651" y="121"/>
                    <a:pt x="622" y="69"/>
                    <a:pt x="622" y="69"/>
                  </a:cubicBezTo>
                  <a:cubicBezTo>
                    <a:pt x="622" y="69"/>
                    <a:pt x="583" y="27"/>
                    <a:pt x="557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879375" y="613846"/>
              <a:ext cx="61627" cy="23658"/>
            </a:xfrm>
            <a:custGeom>
              <a:avLst/>
              <a:gdLst/>
              <a:ahLst/>
              <a:cxnLst/>
              <a:rect l="l" t="t" r="r" b="b"/>
              <a:pathLst>
                <a:path w="1503" h="577" extrusionOk="0">
                  <a:moveTo>
                    <a:pt x="1408" y="1"/>
                  </a:moveTo>
                  <a:cubicBezTo>
                    <a:pt x="1209" y="1"/>
                    <a:pt x="1" y="398"/>
                    <a:pt x="1" y="398"/>
                  </a:cubicBezTo>
                  <a:lnTo>
                    <a:pt x="14" y="479"/>
                  </a:lnTo>
                  <a:lnTo>
                    <a:pt x="27" y="577"/>
                  </a:lnTo>
                  <a:cubicBezTo>
                    <a:pt x="27" y="577"/>
                    <a:pt x="1503" y="466"/>
                    <a:pt x="1503" y="385"/>
                  </a:cubicBezTo>
                  <a:cubicBezTo>
                    <a:pt x="1503" y="303"/>
                    <a:pt x="1490" y="196"/>
                    <a:pt x="1490" y="196"/>
                  </a:cubicBezTo>
                  <a:cubicBezTo>
                    <a:pt x="1490" y="196"/>
                    <a:pt x="1464" y="89"/>
                    <a:pt x="1435" y="7"/>
                  </a:cubicBezTo>
                  <a:cubicBezTo>
                    <a:pt x="1432" y="3"/>
                    <a:pt x="1423" y="1"/>
                    <a:pt x="1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883762" y="623482"/>
              <a:ext cx="30055" cy="11235"/>
            </a:xfrm>
            <a:custGeom>
              <a:avLst/>
              <a:gdLst/>
              <a:ahLst/>
              <a:cxnLst/>
              <a:rect l="l" t="t" r="r" b="b"/>
              <a:pathLst>
                <a:path w="733" h="274" extrusionOk="0">
                  <a:moveTo>
                    <a:pt x="677" y="0"/>
                  </a:moveTo>
                  <a:cubicBezTo>
                    <a:pt x="583" y="0"/>
                    <a:pt x="1" y="192"/>
                    <a:pt x="1" y="192"/>
                  </a:cubicBezTo>
                  <a:lnTo>
                    <a:pt x="14" y="231"/>
                  </a:lnTo>
                  <a:lnTo>
                    <a:pt x="14" y="273"/>
                  </a:lnTo>
                  <a:cubicBezTo>
                    <a:pt x="14" y="273"/>
                    <a:pt x="719" y="218"/>
                    <a:pt x="732" y="179"/>
                  </a:cubicBezTo>
                  <a:cubicBezTo>
                    <a:pt x="732" y="150"/>
                    <a:pt x="719" y="98"/>
                    <a:pt x="719" y="98"/>
                  </a:cubicBezTo>
                  <a:cubicBezTo>
                    <a:pt x="719" y="98"/>
                    <a:pt x="706" y="42"/>
                    <a:pt x="69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869370" y="567432"/>
              <a:ext cx="43914" cy="57814"/>
            </a:xfrm>
            <a:custGeom>
              <a:avLst/>
              <a:gdLst/>
              <a:ahLst/>
              <a:cxnLst/>
              <a:rect l="l" t="t" r="r" b="b"/>
              <a:pathLst>
                <a:path w="1071" h="1410" extrusionOk="0">
                  <a:moveTo>
                    <a:pt x="687" y="1"/>
                  </a:moveTo>
                  <a:cubicBezTo>
                    <a:pt x="596" y="1"/>
                    <a:pt x="1" y="1315"/>
                    <a:pt x="1" y="1315"/>
                  </a:cubicBezTo>
                  <a:lnTo>
                    <a:pt x="82" y="1354"/>
                  </a:lnTo>
                  <a:lnTo>
                    <a:pt x="147" y="1409"/>
                  </a:lnTo>
                  <a:cubicBezTo>
                    <a:pt x="147" y="1409"/>
                    <a:pt x="1070" y="258"/>
                    <a:pt x="1015" y="190"/>
                  </a:cubicBezTo>
                  <a:cubicBezTo>
                    <a:pt x="960" y="135"/>
                    <a:pt x="866" y="83"/>
                    <a:pt x="866" y="83"/>
                  </a:cubicBezTo>
                  <a:cubicBezTo>
                    <a:pt x="866" y="83"/>
                    <a:pt x="758" y="14"/>
                    <a:pt x="690" y="1"/>
                  </a:cubicBezTo>
                  <a:cubicBezTo>
                    <a:pt x="689" y="1"/>
                    <a:pt x="688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73224" y="592402"/>
              <a:ext cx="21116" cy="27759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26" y="0"/>
                  </a:moveTo>
                  <a:cubicBezTo>
                    <a:pt x="284" y="0"/>
                    <a:pt x="1" y="638"/>
                    <a:pt x="1" y="638"/>
                  </a:cubicBezTo>
                  <a:lnTo>
                    <a:pt x="40" y="651"/>
                  </a:lnTo>
                  <a:lnTo>
                    <a:pt x="82" y="677"/>
                  </a:lnTo>
                  <a:cubicBezTo>
                    <a:pt x="82" y="677"/>
                    <a:pt x="515" y="124"/>
                    <a:pt x="489" y="95"/>
                  </a:cubicBezTo>
                  <a:cubicBezTo>
                    <a:pt x="459" y="69"/>
                    <a:pt x="420" y="43"/>
                    <a:pt x="420" y="43"/>
                  </a:cubicBezTo>
                  <a:cubicBezTo>
                    <a:pt x="420" y="43"/>
                    <a:pt x="365" y="13"/>
                    <a:pt x="32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59899" y="616798"/>
              <a:ext cx="27267" cy="22633"/>
            </a:xfrm>
            <a:custGeom>
              <a:avLst/>
              <a:gdLst/>
              <a:ahLst/>
              <a:cxnLst/>
              <a:rect l="l" t="t" r="r" b="b"/>
              <a:pathLst>
                <a:path w="665" h="552" extrusionOk="0">
                  <a:moveTo>
                    <a:pt x="284" y="1"/>
                  </a:moveTo>
                  <a:cubicBezTo>
                    <a:pt x="284" y="1"/>
                    <a:pt x="1" y="313"/>
                    <a:pt x="108" y="475"/>
                  </a:cubicBezTo>
                  <a:cubicBezTo>
                    <a:pt x="152" y="533"/>
                    <a:pt x="228" y="551"/>
                    <a:pt x="309" y="551"/>
                  </a:cubicBezTo>
                  <a:cubicBezTo>
                    <a:pt x="458" y="551"/>
                    <a:pt x="622" y="488"/>
                    <a:pt x="622" y="488"/>
                  </a:cubicBezTo>
                  <a:cubicBezTo>
                    <a:pt x="622" y="488"/>
                    <a:pt x="664" y="124"/>
                    <a:pt x="284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853789" y="675104"/>
              <a:ext cx="60028" cy="39075"/>
            </a:xfrm>
            <a:custGeom>
              <a:avLst/>
              <a:gdLst/>
              <a:ahLst/>
              <a:cxnLst/>
              <a:rect l="l" t="t" r="r" b="b"/>
              <a:pathLst>
                <a:path w="1464" h="953" extrusionOk="0">
                  <a:moveTo>
                    <a:pt x="1250" y="0"/>
                  </a:moveTo>
                  <a:cubicBezTo>
                    <a:pt x="1132" y="0"/>
                    <a:pt x="0" y="803"/>
                    <a:pt x="0" y="803"/>
                  </a:cubicBezTo>
                  <a:lnTo>
                    <a:pt x="39" y="871"/>
                  </a:lnTo>
                  <a:lnTo>
                    <a:pt x="81" y="952"/>
                  </a:lnTo>
                  <a:cubicBezTo>
                    <a:pt x="81" y="952"/>
                    <a:pt x="1463" y="422"/>
                    <a:pt x="1437" y="341"/>
                  </a:cubicBezTo>
                  <a:cubicBezTo>
                    <a:pt x="1421" y="260"/>
                    <a:pt x="1369" y="165"/>
                    <a:pt x="1369" y="165"/>
                  </a:cubicBezTo>
                  <a:cubicBezTo>
                    <a:pt x="1369" y="165"/>
                    <a:pt x="1314" y="58"/>
                    <a:pt x="1259" y="3"/>
                  </a:cubicBezTo>
                  <a:cubicBezTo>
                    <a:pt x="1257" y="1"/>
                    <a:pt x="1254" y="0"/>
                    <a:pt x="1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858710" y="691340"/>
              <a:ext cx="28456" cy="18820"/>
            </a:xfrm>
            <a:custGeom>
              <a:avLst/>
              <a:gdLst/>
              <a:ahLst/>
              <a:cxnLst/>
              <a:rect l="l" t="t" r="r" b="b"/>
              <a:pathLst>
                <a:path w="694" h="459" extrusionOk="0">
                  <a:moveTo>
                    <a:pt x="599" y="0"/>
                  </a:moveTo>
                  <a:cubicBezTo>
                    <a:pt x="531" y="0"/>
                    <a:pt x="1" y="394"/>
                    <a:pt x="1" y="394"/>
                  </a:cubicBezTo>
                  <a:lnTo>
                    <a:pt x="17" y="420"/>
                  </a:lnTo>
                  <a:lnTo>
                    <a:pt x="43" y="459"/>
                  </a:lnTo>
                  <a:cubicBezTo>
                    <a:pt x="43" y="459"/>
                    <a:pt x="693" y="202"/>
                    <a:pt x="693" y="176"/>
                  </a:cubicBezTo>
                  <a:cubicBezTo>
                    <a:pt x="680" y="134"/>
                    <a:pt x="651" y="82"/>
                    <a:pt x="651" y="82"/>
                  </a:cubicBezTo>
                  <a:cubicBezTo>
                    <a:pt x="651" y="82"/>
                    <a:pt x="625" y="39"/>
                    <a:pt x="599" y="13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5857111" y="704092"/>
              <a:ext cx="62324" cy="17754"/>
            </a:xfrm>
            <a:custGeom>
              <a:avLst/>
              <a:gdLst/>
              <a:ahLst/>
              <a:cxnLst/>
              <a:rect l="l" t="t" r="r" b="b"/>
              <a:pathLst>
                <a:path w="1520" h="433" extrusionOk="0">
                  <a:moveTo>
                    <a:pt x="1401" y="0"/>
                  </a:moveTo>
                  <a:cubicBezTo>
                    <a:pt x="1122" y="0"/>
                    <a:pt x="0" y="229"/>
                    <a:pt x="0" y="229"/>
                  </a:cubicBezTo>
                  <a:lnTo>
                    <a:pt x="0" y="327"/>
                  </a:lnTo>
                  <a:lnTo>
                    <a:pt x="13" y="408"/>
                  </a:lnTo>
                  <a:cubicBezTo>
                    <a:pt x="13" y="408"/>
                    <a:pt x="573" y="433"/>
                    <a:pt x="1006" y="433"/>
                  </a:cubicBezTo>
                  <a:cubicBezTo>
                    <a:pt x="1276" y="433"/>
                    <a:pt x="1498" y="423"/>
                    <a:pt x="1503" y="392"/>
                  </a:cubicBezTo>
                  <a:cubicBezTo>
                    <a:pt x="1519" y="310"/>
                    <a:pt x="1503" y="203"/>
                    <a:pt x="1503" y="203"/>
                  </a:cubicBezTo>
                  <a:cubicBezTo>
                    <a:pt x="1503" y="203"/>
                    <a:pt x="1490" y="83"/>
                    <a:pt x="1464" y="14"/>
                  </a:cubicBezTo>
                  <a:cubicBezTo>
                    <a:pt x="1462" y="5"/>
                    <a:pt x="1440" y="0"/>
                    <a:pt x="1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5861498" y="710816"/>
              <a:ext cx="30055" cy="8283"/>
            </a:xfrm>
            <a:custGeom>
              <a:avLst/>
              <a:gdLst/>
              <a:ahLst/>
              <a:cxnLst/>
              <a:rect l="l" t="t" r="r" b="b"/>
              <a:pathLst>
                <a:path w="733" h="202" extrusionOk="0">
                  <a:moveTo>
                    <a:pt x="680" y="0"/>
                  </a:moveTo>
                  <a:cubicBezTo>
                    <a:pt x="544" y="0"/>
                    <a:pt x="1" y="107"/>
                    <a:pt x="1" y="107"/>
                  </a:cubicBezTo>
                  <a:lnTo>
                    <a:pt x="1" y="146"/>
                  </a:lnTo>
                  <a:lnTo>
                    <a:pt x="14" y="189"/>
                  </a:lnTo>
                  <a:cubicBezTo>
                    <a:pt x="14" y="189"/>
                    <a:pt x="300" y="202"/>
                    <a:pt x="502" y="202"/>
                  </a:cubicBezTo>
                  <a:cubicBezTo>
                    <a:pt x="625" y="202"/>
                    <a:pt x="719" y="202"/>
                    <a:pt x="719" y="189"/>
                  </a:cubicBezTo>
                  <a:cubicBezTo>
                    <a:pt x="732" y="146"/>
                    <a:pt x="719" y="94"/>
                    <a:pt x="719" y="94"/>
                  </a:cubicBezTo>
                  <a:cubicBezTo>
                    <a:pt x="719" y="94"/>
                    <a:pt x="719" y="39"/>
                    <a:pt x="70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5848172" y="652921"/>
              <a:ext cx="48998" cy="55107"/>
            </a:xfrm>
            <a:custGeom>
              <a:avLst/>
              <a:gdLst/>
              <a:ahLst/>
              <a:cxnLst/>
              <a:rect l="l" t="t" r="r" b="b"/>
              <a:pathLst>
                <a:path w="1195" h="1344" extrusionOk="0">
                  <a:moveTo>
                    <a:pt x="840" y="0"/>
                  </a:moveTo>
                  <a:cubicBezTo>
                    <a:pt x="746" y="0"/>
                    <a:pt x="1" y="1233"/>
                    <a:pt x="1" y="1233"/>
                  </a:cubicBezTo>
                  <a:lnTo>
                    <a:pt x="69" y="1288"/>
                  </a:lnTo>
                  <a:lnTo>
                    <a:pt x="137" y="1344"/>
                  </a:lnTo>
                  <a:cubicBezTo>
                    <a:pt x="137" y="1344"/>
                    <a:pt x="1194" y="300"/>
                    <a:pt x="1139" y="245"/>
                  </a:cubicBezTo>
                  <a:cubicBezTo>
                    <a:pt x="1087" y="176"/>
                    <a:pt x="1005" y="111"/>
                    <a:pt x="1005" y="111"/>
                  </a:cubicBezTo>
                  <a:cubicBezTo>
                    <a:pt x="1005" y="111"/>
                    <a:pt x="908" y="43"/>
                    <a:pt x="843" y="1"/>
                  </a:cubicBezTo>
                  <a:cubicBezTo>
                    <a:pt x="842" y="0"/>
                    <a:pt x="84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852723" y="676785"/>
              <a:ext cx="23371" cy="26734"/>
            </a:xfrm>
            <a:custGeom>
              <a:avLst/>
              <a:gdLst/>
              <a:ahLst/>
              <a:cxnLst/>
              <a:rect l="l" t="t" r="r" b="b"/>
              <a:pathLst>
                <a:path w="570" h="652" extrusionOk="0">
                  <a:moveTo>
                    <a:pt x="390" y="1"/>
                  </a:moveTo>
                  <a:cubicBezTo>
                    <a:pt x="351" y="1"/>
                    <a:pt x="0" y="599"/>
                    <a:pt x="0" y="599"/>
                  </a:cubicBezTo>
                  <a:lnTo>
                    <a:pt x="26" y="625"/>
                  </a:lnTo>
                  <a:lnTo>
                    <a:pt x="65" y="651"/>
                  </a:lnTo>
                  <a:cubicBezTo>
                    <a:pt x="65" y="651"/>
                    <a:pt x="569" y="150"/>
                    <a:pt x="540" y="124"/>
                  </a:cubicBezTo>
                  <a:lnTo>
                    <a:pt x="472" y="56"/>
                  </a:lnTo>
                  <a:cubicBezTo>
                    <a:pt x="472" y="56"/>
                    <a:pt x="433" y="30"/>
                    <a:pt x="39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837634" y="699582"/>
              <a:ext cx="28456" cy="22592"/>
            </a:xfrm>
            <a:custGeom>
              <a:avLst/>
              <a:gdLst/>
              <a:ahLst/>
              <a:cxnLst/>
              <a:rect l="l" t="t" r="r" b="b"/>
              <a:pathLst>
                <a:path w="694" h="551" extrusionOk="0">
                  <a:moveTo>
                    <a:pt x="326" y="1"/>
                  </a:moveTo>
                  <a:cubicBezTo>
                    <a:pt x="326" y="1"/>
                    <a:pt x="1" y="287"/>
                    <a:pt x="95" y="450"/>
                  </a:cubicBezTo>
                  <a:cubicBezTo>
                    <a:pt x="137" y="529"/>
                    <a:pt x="246" y="550"/>
                    <a:pt x="353" y="550"/>
                  </a:cubicBezTo>
                  <a:cubicBezTo>
                    <a:pt x="484" y="550"/>
                    <a:pt x="612" y="518"/>
                    <a:pt x="612" y="518"/>
                  </a:cubicBezTo>
                  <a:cubicBezTo>
                    <a:pt x="612" y="518"/>
                    <a:pt x="693" y="150"/>
                    <a:pt x="3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717662" y="547464"/>
              <a:ext cx="35631" cy="68843"/>
            </a:xfrm>
            <a:custGeom>
              <a:avLst/>
              <a:gdLst/>
              <a:ahLst/>
              <a:cxnLst/>
              <a:rect l="l" t="t" r="r" b="b"/>
              <a:pathLst>
                <a:path w="869" h="1679" extrusionOk="0">
                  <a:moveTo>
                    <a:pt x="489" y="0"/>
                  </a:moveTo>
                  <a:cubicBezTo>
                    <a:pt x="489" y="0"/>
                    <a:pt x="488" y="1"/>
                    <a:pt x="488" y="1"/>
                  </a:cubicBezTo>
                  <a:cubicBezTo>
                    <a:pt x="407" y="1"/>
                    <a:pt x="270" y="40"/>
                    <a:pt x="270" y="40"/>
                  </a:cubicBezTo>
                  <a:cubicBezTo>
                    <a:pt x="270" y="40"/>
                    <a:pt x="150" y="82"/>
                    <a:pt x="81" y="121"/>
                  </a:cubicBezTo>
                  <a:cubicBezTo>
                    <a:pt x="0" y="176"/>
                    <a:pt x="676" y="1679"/>
                    <a:pt x="676" y="1679"/>
                  </a:cubicBezTo>
                  <a:lnTo>
                    <a:pt x="774" y="1653"/>
                  </a:lnTo>
                  <a:lnTo>
                    <a:pt x="868" y="1626"/>
                  </a:lnTo>
                  <a:cubicBezTo>
                    <a:pt x="868" y="1626"/>
                    <a:pt x="585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732710" y="578010"/>
              <a:ext cx="17262" cy="32843"/>
            </a:xfrm>
            <a:custGeom>
              <a:avLst/>
              <a:gdLst/>
              <a:ahLst/>
              <a:cxnLst/>
              <a:rect l="l" t="t" r="r" b="b"/>
              <a:pathLst>
                <a:path w="421" h="801" extrusionOk="0">
                  <a:moveTo>
                    <a:pt x="228" y="0"/>
                  </a:moveTo>
                  <a:cubicBezTo>
                    <a:pt x="189" y="0"/>
                    <a:pt x="134" y="13"/>
                    <a:pt x="134" y="13"/>
                  </a:cubicBezTo>
                  <a:cubicBezTo>
                    <a:pt x="134" y="13"/>
                    <a:pt x="66" y="39"/>
                    <a:pt x="40" y="52"/>
                  </a:cubicBezTo>
                  <a:cubicBezTo>
                    <a:pt x="1" y="82"/>
                    <a:pt x="326" y="800"/>
                    <a:pt x="326" y="800"/>
                  </a:cubicBezTo>
                  <a:lnTo>
                    <a:pt x="365" y="784"/>
                  </a:lnTo>
                  <a:lnTo>
                    <a:pt x="420" y="771"/>
                  </a:lnTo>
                  <a:cubicBezTo>
                    <a:pt x="420" y="771"/>
                    <a:pt x="283" y="0"/>
                    <a:pt x="228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752063" y="545496"/>
              <a:ext cx="25094" cy="69745"/>
            </a:xfrm>
            <a:custGeom>
              <a:avLst/>
              <a:gdLst/>
              <a:ahLst/>
              <a:cxnLst/>
              <a:rect l="l" t="t" r="r" b="b"/>
              <a:pathLst>
                <a:path w="612" h="1701" extrusionOk="0">
                  <a:moveTo>
                    <a:pt x="189" y="1"/>
                  </a:moveTo>
                  <a:cubicBezTo>
                    <a:pt x="158" y="1"/>
                    <a:pt x="125" y="2"/>
                    <a:pt x="98" y="6"/>
                  </a:cubicBezTo>
                  <a:cubicBezTo>
                    <a:pt x="0" y="19"/>
                    <a:pt x="16" y="1674"/>
                    <a:pt x="16" y="1674"/>
                  </a:cubicBezTo>
                  <a:lnTo>
                    <a:pt x="111" y="1687"/>
                  </a:lnTo>
                  <a:lnTo>
                    <a:pt x="218" y="1701"/>
                  </a:lnTo>
                  <a:cubicBezTo>
                    <a:pt x="218" y="1701"/>
                    <a:pt x="611" y="88"/>
                    <a:pt x="517" y="49"/>
                  </a:cubicBezTo>
                  <a:cubicBezTo>
                    <a:pt x="436" y="19"/>
                    <a:pt x="312" y="6"/>
                    <a:pt x="312" y="6"/>
                  </a:cubicBezTo>
                  <a:cubicBezTo>
                    <a:pt x="312" y="6"/>
                    <a:pt x="253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54851" y="576247"/>
              <a:ext cx="12301" cy="33376"/>
            </a:xfrm>
            <a:custGeom>
              <a:avLst/>
              <a:gdLst/>
              <a:ahLst/>
              <a:cxnLst/>
              <a:rect l="l" t="t" r="r" b="b"/>
              <a:pathLst>
                <a:path w="300" h="814" extrusionOk="0">
                  <a:moveTo>
                    <a:pt x="56" y="1"/>
                  </a:moveTo>
                  <a:cubicBezTo>
                    <a:pt x="0" y="14"/>
                    <a:pt x="13" y="814"/>
                    <a:pt x="13" y="814"/>
                  </a:cubicBezTo>
                  <a:lnTo>
                    <a:pt x="111" y="814"/>
                  </a:lnTo>
                  <a:cubicBezTo>
                    <a:pt x="111" y="814"/>
                    <a:pt x="300" y="43"/>
                    <a:pt x="257" y="30"/>
                  </a:cubicBezTo>
                  <a:cubicBezTo>
                    <a:pt x="218" y="14"/>
                    <a:pt x="150" y="14"/>
                    <a:pt x="15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5689371" y="561282"/>
              <a:ext cx="56706" cy="60110"/>
            </a:xfrm>
            <a:custGeom>
              <a:avLst/>
              <a:gdLst/>
              <a:ahLst/>
              <a:cxnLst/>
              <a:rect l="l" t="t" r="r" b="b"/>
              <a:pathLst>
                <a:path w="1383" h="1466" extrusionOk="0">
                  <a:moveTo>
                    <a:pt x="382" y="1"/>
                  </a:moveTo>
                  <a:cubicBezTo>
                    <a:pt x="381" y="1"/>
                    <a:pt x="379" y="1"/>
                    <a:pt x="378" y="2"/>
                  </a:cubicBezTo>
                  <a:cubicBezTo>
                    <a:pt x="297" y="41"/>
                    <a:pt x="202" y="122"/>
                    <a:pt x="202" y="122"/>
                  </a:cubicBezTo>
                  <a:cubicBezTo>
                    <a:pt x="202" y="122"/>
                    <a:pt x="108" y="216"/>
                    <a:pt x="53" y="285"/>
                  </a:cubicBezTo>
                  <a:cubicBezTo>
                    <a:pt x="1" y="353"/>
                    <a:pt x="1233" y="1465"/>
                    <a:pt x="1233" y="1465"/>
                  </a:cubicBezTo>
                  <a:lnTo>
                    <a:pt x="1314" y="1410"/>
                  </a:lnTo>
                  <a:lnTo>
                    <a:pt x="1383" y="1342"/>
                  </a:lnTo>
                  <a:cubicBezTo>
                    <a:pt x="1383" y="1342"/>
                    <a:pt x="487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3767" y="587482"/>
              <a:ext cx="27267" cy="28825"/>
            </a:xfrm>
            <a:custGeom>
              <a:avLst/>
              <a:gdLst/>
              <a:ahLst/>
              <a:cxnLst/>
              <a:rect l="l" t="t" r="r" b="b"/>
              <a:pathLst>
                <a:path w="665" h="703" extrusionOk="0">
                  <a:moveTo>
                    <a:pt x="189" y="0"/>
                  </a:moveTo>
                  <a:cubicBezTo>
                    <a:pt x="150" y="26"/>
                    <a:pt x="95" y="65"/>
                    <a:pt x="95" y="65"/>
                  </a:cubicBezTo>
                  <a:cubicBezTo>
                    <a:pt x="95" y="65"/>
                    <a:pt x="56" y="107"/>
                    <a:pt x="27" y="133"/>
                  </a:cubicBezTo>
                  <a:cubicBezTo>
                    <a:pt x="1" y="176"/>
                    <a:pt x="596" y="703"/>
                    <a:pt x="596" y="703"/>
                  </a:cubicBezTo>
                  <a:lnTo>
                    <a:pt x="638" y="677"/>
                  </a:lnTo>
                  <a:lnTo>
                    <a:pt x="664" y="634"/>
                  </a:lnTo>
                  <a:cubicBezTo>
                    <a:pt x="664" y="634"/>
                    <a:pt x="245" y="0"/>
                    <a:pt x="189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5736031" y="607942"/>
              <a:ext cx="27267" cy="24273"/>
            </a:xfrm>
            <a:custGeom>
              <a:avLst/>
              <a:gdLst/>
              <a:ahLst/>
              <a:cxnLst/>
              <a:rect l="l" t="t" r="r" b="b"/>
              <a:pathLst>
                <a:path w="665" h="592" extrusionOk="0">
                  <a:moveTo>
                    <a:pt x="429" y="0"/>
                  </a:moveTo>
                  <a:cubicBezTo>
                    <a:pt x="301" y="0"/>
                    <a:pt x="134" y="48"/>
                    <a:pt x="1" y="246"/>
                  </a:cubicBezTo>
                  <a:cubicBezTo>
                    <a:pt x="1" y="246"/>
                    <a:pt x="208" y="592"/>
                    <a:pt x="399" y="592"/>
                  </a:cubicBezTo>
                  <a:cubicBezTo>
                    <a:pt x="415" y="592"/>
                    <a:pt x="431" y="589"/>
                    <a:pt x="446" y="584"/>
                  </a:cubicBezTo>
                  <a:cubicBezTo>
                    <a:pt x="664" y="516"/>
                    <a:pt x="635" y="41"/>
                    <a:pt x="635" y="41"/>
                  </a:cubicBezTo>
                  <a:cubicBezTo>
                    <a:pt x="635" y="41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667639" y="629017"/>
              <a:ext cx="53385" cy="43422"/>
            </a:xfrm>
            <a:custGeom>
              <a:avLst/>
              <a:gdLst/>
              <a:ahLst/>
              <a:cxnLst/>
              <a:rect l="l" t="t" r="r" b="b"/>
              <a:pathLst>
                <a:path w="1302" h="1059" extrusionOk="0">
                  <a:moveTo>
                    <a:pt x="262" y="1"/>
                  </a:moveTo>
                  <a:cubicBezTo>
                    <a:pt x="260" y="1"/>
                    <a:pt x="259" y="1"/>
                    <a:pt x="258" y="2"/>
                  </a:cubicBezTo>
                  <a:cubicBezTo>
                    <a:pt x="189" y="44"/>
                    <a:pt x="124" y="138"/>
                    <a:pt x="124" y="138"/>
                  </a:cubicBezTo>
                  <a:cubicBezTo>
                    <a:pt x="124" y="138"/>
                    <a:pt x="56" y="220"/>
                    <a:pt x="27" y="288"/>
                  </a:cubicBezTo>
                  <a:cubicBezTo>
                    <a:pt x="1" y="353"/>
                    <a:pt x="1207" y="1059"/>
                    <a:pt x="1207" y="1059"/>
                  </a:cubicBezTo>
                  <a:lnTo>
                    <a:pt x="1262" y="1003"/>
                  </a:lnTo>
                  <a:lnTo>
                    <a:pt x="1301" y="938"/>
                  </a:lnTo>
                  <a:cubicBezTo>
                    <a:pt x="1301" y="938"/>
                    <a:pt x="351" y="1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5690970" y="648001"/>
              <a:ext cx="25668" cy="20583"/>
            </a:xfrm>
            <a:custGeom>
              <a:avLst/>
              <a:gdLst/>
              <a:ahLst/>
              <a:cxnLst/>
              <a:rect l="l" t="t" r="r" b="b"/>
              <a:pathLst>
                <a:path w="626" h="502" extrusionOk="0">
                  <a:moveTo>
                    <a:pt x="124" y="0"/>
                  </a:moveTo>
                  <a:cubicBezTo>
                    <a:pt x="95" y="13"/>
                    <a:pt x="69" y="52"/>
                    <a:pt x="69" y="52"/>
                  </a:cubicBezTo>
                  <a:cubicBezTo>
                    <a:pt x="69" y="52"/>
                    <a:pt x="27" y="108"/>
                    <a:pt x="14" y="134"/>
                  </a:cubicBezTo>
                  <a:cubicBezTo>
                    <a:pt x="1" y="163"/>
                    <a:pt x="583" y="501"/>
                    <a:pt x="583" y="501"/>
                  </a:cubicBezTo>
                  <a:lnTo>
                    <a:pt x="612" y="475"/>
                  </a:lnTo>
                  <a:lnTo>
                    <a:pt x="625" y="446"/>
                  </a:lnTo>
                  <a:cubicBezTo>
                    <a:pt x="625" y="446"/>
                    <a:pt x="176" y="0"/>
                    <a:pt x="124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687115" y="611878"/>
              <a:ext cx="39485" cy="55640"/>
            </a:xfrm>
            <a:custGeom>
              <a:avLst/>
              <a:gdLst/>
              <a:ahLst/>
              <a:cxnLst/>
              <a:rect l="l" t="t" r="r" b="b"/>
              <a:pathLst>
                <a:path w="963" h="1357" extrusionOk="0">
                  <a:moveTo>
                    <a:pt x="382" y="0"/>
                  </a:moveTo>
                  <a:cubicBezTo>
                    <a:pt x="382" y="0"/>
                    <a:pt x="381" y="0"/>
                    <a:pt x="381" y="0"/>
                  </a:cubicBezTo>
                  <a:cubicBezTo>
                    <a:pt x="313" y="26"/>
                    <a:pt x="202" y="68"/>
                    <a:pt x="202" y="68"/>
                  </a:cubicBezTo>
                  <a:cubicBezTo>
                    <a:pt x="202" y="68"/>
                    <a:pt x="108" y="121"/>
                    <a:pt x="56" y="176"/>
                  </a:cubicBezTo>
                  <a:cubicBezTo>
                    <a:pt x="0" y="231"/>
                    <a:pt x="826" y="1356"/>
                    <a:pt x="826" y="1356"/>
                  </a:cubicBezTo>
                  <a:lnTo>
                    <a:pt x="895" y="1314"/>
                  </a:lnTo>
                  <a:lnTo>
                    <a:pt x="963" y="1275"/>
                  </a:lnTo>
                  <a:cubicBezTo>
                    <a:pt x="963" y="1275"/>
                    <a:pt x="451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5704295" y="636274"/>
              <a:ext cx="18984" cy="26693"/>
            </a:xfrm>
            <a:custGeom>
              <a:avLst/>
              <a:gdLst/>
              <a:ahLst/>
              <a:cxnLst/>
              <a:rect l="l" t="t" r="r" b="b"/>
              <a:pathLst>
                <a:path w="463" h="651" extrusionOk="0">
                  <a:moveTo>
                    <a:pt x="177" y="0"/>
                  </a:moveTo>
                  <a:cubicBezTo>
                    <a:pt x="151" y="13"/>
                    <a:pt x="95" y="43"/>
                    <a:pt x="95" y="43"/>
                  </a:cubicBezTo>
                  <a:cubicBezTo>
                    <a:pt x="95" y="43"/>
                    <a:pt x="56" y="56"/>
                    <a:pt x="27" y="82"/>
                  </a:cubicBezTo>
                  <a:cubicBezTo>
                    <a:pt x="1" y="111"/>
                    <a:pt x="394" y="651"/>
                    <a:pt x="394" y="651"/>
                  </a:cubicBezTo>
                  <a:lnTo>
                    <a:pt x="420" y="638"/>
                  </a:lnTo>
                  <a:lnTo>
                    <a:pt x="463" y="612"/>
                  </a:lnTo>
                  <a:cubicBezTo>
                    <a:pt x="463" y="612"/>
                    <a:pt x="219" y="0"/>
                    <a:pt x="17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658701" y="654397"/>
              <a:ext cx="58470" cy="24725"/>
            </a:xfrm>
            <a:custGeom>
              <a:avLst/>
              <a:gdLst/>
              <a:ahLst/>
              <a:cxnLst/>
              <a:rect l="l" t="t" r="r" b="b"/>
              <a:pathLst>
                <a:path w="1426" h="603" extrusionOk="0">
                  <a:moveTo>
                    <a:pt x="105" y="1"/>
                  </a:moveTo>
                  <a:cubicBezTo>
                    <a:pt x="93" y="1"/>
                    <a:pt x="85" y="3"/>
                    <a:pt x="82" y="7"/>
                  </a:cubicBezTo>
                  <a:cubicBezTo>
                    <a:pt x="56" y="75"/>
                    <a:pt x="30" y="183"/>
                    <a:pt x="30" y="183"/>
                  </a:cubicBezTo>
                  <a:cubicBezTo>
                    <a:pt x="30" y="183"/>
                    <a:pt x="1" y="290"/>
                    <a:pt x="1" y="358"/>
                  </a:cubicBezTo>
                  <a:cubicBezTo>
                    <a:pt x="1" y="440"/>
                    <a:pt x="1383" y="602"/>
                    <a:pt x="1383" y="602"/>
                  </a:cubicBezTo>
                  <a:lnTo>
                    <a:pt x="1412" y="521"/>
                  </a:lnTo>
                  <a:lnTo>
                    <a:pt x="1425" y="440"/>
                  </a:lnTo>
                  <a:cubicBezTo>
                    <a:pt x="1425" y="440"/>
                    <a:pt x="285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684860" y="664648"/>
              <a:ext cx="27882" cy="11645"/>
            </a:xfrm>
            <a:custGeom>
              <a:avLst/>
              <a:gdLst/>
              <a:ahLst/>
              <a:cxnLst/>
              <a:rect l="l" t="t" r="r" b="b"/>
              <a:pathLst>
                <a:path w="680" h="284" extrusionOk="0">
                  <a:moveTo>
                    <a:pt x="42" y="1"/>
                  </a:moveTo>
                  <a:cubicBezTo>
                    <a:pt x="29" y="27"/>
                    <a:pt x="13" y="82"/>
                    <a:pt x="13" y="82"/>
                  </a:cubicBezTo>
                  <a:cubicBezTo>
                    <a:pt x="13" y="82"/>
                    <a:pt x="0" y="134"/>
                    <a:pt x="0" y="164"/>
                  </a:cubicBezTo>
                  <a:cubicBezTo>
                    <a:pt x="0" y="203"/>
                    <a:pt x="664" y="284"/>
                    <a:pt x="664" y="284"/>
                  </a:cubicBezTo>
                  <a:lnTo>
                    <a:pt x="664" y="245"/>
                  </a:lnTo>
                  <a:lnTo>
                    <a:pt x="680" y="203"/>
                  </a:lnTo>
                  <a:cubicBezTo>
                    <a:pt x="680" y="203"/>
                    <a:pt x="137" y="1"/>
                    <a:pt x="55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710979" y="660138"/>
              <a:ext cx="24437" cy="21567"/>
            </a:xfrm>
            <a:custGeom>
              <a:avLst/>
              <a:gdLst/>
              <a:ahLst/>
              <a:cxnLst/>
              <a:rect l="l" t="t" r="r" b="b"/>
              <a:pathLst>
                <a:path w="596" h="526" extrusionOk="0">
                  <a:moveTo>
                    <a:pt x="339" y="0"/>
                  </a:moveTo>
                  <a:cubicBezTo>
                    <a:pt x="339" y="0"/>
                    <a:pt x="1" y="69"/>
                    <a:pt x="1" y="449"/>
                  </a:cubicBezTo>
                  <a:cubicBezTo>
                    <a:pt x="1" y="449"/>
                    <a:pt x="173" y="525"/>
                    <a:pt x="320" y="525"/>
                  </a:cubicBezTo>
                  <a:cubicBezTo>
                    <a:pt x="388" y="525"/>
                    <a:pt x="450" y="509"/>
                    <a:pt x="488" y="462"/>
                  </a:cubicBezTo>
                  <a:cubicBezTo>
                    <a:pt x="596" y="313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679899" y="695195"/>
              <a:ext cx="32187" cy="47768"/>
            </a:xfrm>
            <a:custGeom>
              <a:avLst/>
              <a:gdLst/>
              <a:ahLst/>
              <a:cxnLst/>
              <a:rect l="l" t="t" r="r" b="b"/>
              <a:pathLst>
                <a:path w="785" h="1165" extrusionOk="0">
                  <a:moveTo>
                    <a:pt x="327" y="0"/>
                  </a:moveTo>
                  <a:cubicBezTo>
                    <a:pt x="327" y="0"/>
                    <a:pt x="326" y="0"/>
                    <a:pt x="326" y="1"/>
                  </a:cubicBezTo>
                  <a:cubicBezTo>
                    <a:pt x="258" y="14"/>
                    <a:pt x="176" y="56"/>
                    <a:pt x="176" y="56"/>
                  </a:cubicBezTo>
                  <a:cubicBezTo>
                    <a:pt x="176" y="56"/>
                    <a:pt x="95" y="95"/>
                    <a:pt x="40" y="137"/>
                  </a:cubicBezTo>
                  <a:cubicBezTo>
                    <a:pt x="1" y="176"/>
                    <a:pt x="664" y="1165"/>
                    <a:pt x="664" y="1165"/>
                  </a:cubicBezTo>
                  <a:lnTo>
                    <a:pt x="733" y="1139"/>
                  </a:lnTo>
                  <a:lnTo>
                    <a:pt x="785" y="1113"/>
                  </a:lnTo>
                  <a:cubicBezTo>
                    <a:pt x="785" y="1113"/>
                    <a:pt x="399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5693799" y="716270"/>
              <a:ext cx="15622" cy="22838"/>
            </a:xfrm>
            <a:custGeom>
              <a:avLst/>
              <a:gdLst/>
              <a:ahLst/>
              <a:cxnLst/>
              <a:rect l="l" t="t" r="r" b="b"/>
              <a:pathLst>
                <a:path w="381" h="557" extrusionOk="0">
                  <a:moveTo>
                    <a:pt x="163" y="0"/>
                  </a:moveTo>
                  <a:cubicBezTo>
                    <a:pt x="120" y="0"/>
                    <a:pt x="81" y="30"/>
                    <a:pt x="81" y="30"/>
                  </a:cubicBezTo>
                  <a:cubicBezTo>
                    <a:pt x="81" y="30"/>
                    <a:pt x="39" y="43"/>
                    <a:pt x="26" y="69"/>
                  </a:cubicBezTo>
                  <a:cubicBezTo>
                    <a:pt x="0" y="82"/>
                    <a:pt x="325" y="556"/>
                    <a:pt x="325" y="556"/>
                  </a:cubicBezTo>
                  <a:lnTo>
                    <a:pt x="351" y="543"/>
                  </a:lnTo>
                  <a:lnTo>
                    <a:pt x="381" y="530"/>
                  </a:lnTo>
                  <a:cubicBezTo>
                    <a:pt x="381" y="530"/>
                    <a:pt x="189" y="0"/>
                    <a:pt x="163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5703229" y="690151"/>
              <a:ext cx="17795" cy="50679"/>
            </a:xfrm>
            <a:custGeom>
              <a:avLst/>
              <a:gdLst/>
              <a:ahLst/>
              <a:cxnLst/>
              <a:rect l="l" t="t" r="r" b="b"/>
              <a:pathLst>
                <a:path w="434" h="1236" extrusionOk="0">
                  <a:moveTo>
                    <a:pt x="216" y="0"/>
                  </a:moveTo>
                  <a:cubicBezTo>
                    <a:pt x="216" y="0"/>
                    <a:pt x="121" y="16"/>
                    <a:pt x="69" y="29"/>
                  </a:cubicBezTo>
                  <a:cubicBezTo>
                    <a:pt x="1" y="55"/>
                    <a:pt x="216" y="1236"/>
                    <a:pt x="216" y="1236"/>
                  </a:cubicBezTo>
                  <a:lnTo>
                    <a:pt x="284" y="1236"/>
                  </a:lnTo>
                  <a:lnTo>
                    <a:pt x="284" y="1219"/>
                  </a:lnTo>
                  <a:lnTo>
                    <a:pt x="352" y="1219"/>
                  </a:lnTo>
                  <a:cubicBezTo>
                    <a:pt x="352" y="1219"/>
                    <a:pt x="433" y="29"/>
                    <a:pt x="378" y="16"/>
                  </a:cubicBezTo>
                  <a:cubicBezTo>
                    <a:pt x="313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5709380" y="712949"/>
              <a:ext cx="8324" cy="23904"/>
            </a:xfrm>
            <a:custGeom>
              <a:avLst/>
              <a:gdLst/>
              <a:ahLst/>
              <a:cxnLst/>
              <a:rect l="l" t="t" r="r" b="b"/>
              <a:pathLst>
                <a:path w="203" h="583" extrusionOk="0">
                  <a:moveTo>
                    <a:pt x="95" y="0"/>
                  </a:moveTo>
                  <a:cubicBezTo>
                    <a:pt x="95" y="0"/>
                    <a:pt x="53" y="0"/>
                    <a:pt x="27" y="13"/>
                  </a:cubicBezTo>
                  <a:cubicBezTo>
                    <a:pt x="1" y="13"/>
                    <a:pt x="95" y="582"/>
                    <a:pt x="95" y="582"/>
                  </a:cubicBezTo>
                  <a:lnTo>
                    <a:pt x="163" y="582"/>
                  </a:lnTo>
                  <a:cubicBezTo>
                    <a:pt x="163" y="582"/>
                    <a:pt x="202" y="13"/>
                    <a:pt x="17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5662063" y="709012"/>
              <a:ext cx="45636" cy="38501"/>
            </a:xfrm>
            <a:custGeom>
              <a:avLst/>
              <a:gdLst/>
              <a:ahLst/>
              <a:cxnLst/>
              <a:rect l="l" t="t" r="r" b="b"/>
              <a:pathLst>
                <a:path w="1113" h="939" extrusionOk="0">
                  <a:moveTo>
                    <a:pt x="236" y="0"/>
                  </a:moveTo>
                  <a:cubicBezTo>
                    <a:pt x="234" y="0"/>
                    <a:pt x="232" y="1"/>
                    <a:pt x="231" y="2"/>
                  </a:cubicBezTo>
                  <a:cubicBezTo>
                    <a:pt x="179" y="44"/>
                    <a:pt x="124" y="109"/>
                    <a:pt x="124" y="109"/>
                  </a:cubicBezTo>
                  <a:cubicBezTo>
                    <a:pt x="124" y="109"/>
                    <a:pt x="55" y="177"/>
                    <a:pt x="29" y="246"/>
                  </a:cubicBezTo>
                  <a:cubicBezTo>
                    <a:pt x="0" y="301"/>
                    <a:pt x="1018" y="938"/>
                    <a:pt x="1018" y="938"/>
                  </a:cubicBezTo>
                  <a:lnTo>
                    <a:pt x="1057" y="883"/>
                  </a:lnTo>
                  <a:lnTo>
                    <a:pt x="1112" y="828"/>
                  </a:lnTo>
                  <a:cubicBezTo>
                    <a:pt x="1112" y="828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5682031" y="725741"/>
              <a:ext cx="21772" cy="18410"/>
            </a:xfrm>
            <a:custGeom>
              <a:avLst/>
              <a:gdLst/>
              <a:ahLst/>
              <a:cxnLst/>
              <a:rect l="l" t="t" r="r" b="b"/>
              <a:pathLst>
                <a:path w="531" h="449" extrusionOk="0">
                  <a:moveTo>
                    <a:pt x="111" y="0"/>
                  </a:moveTo>
                  <a:cubicBezTo>
                    <a:pt x="82" y="13"/>
                    <a:pt x="56" y="56"/>
                    <a:pt x="56" y="56"/>
                  </a:cubicBezTo>
                  <a:cubicBezTo>
                    <a:pt x="56" y="56"/>
                    <a:pt x="30" y="82"/>
                    <a:pt x="17" y="108"/>
                  </a:cubicBezTo>
                  <a:cubicBezTo>
                    <a:pt x="1" y="137"/>
                    <a:pt x="489" y="449"/>
                    <a:pt x="489" y="449"/>
                  </a:cubicBezTo>
                  <a:lnTo>
                    <a:pt x="505" y="420"/>
                  </a:lnTo>
                  <a:lnTo>
                    <a:pt x="531" y="394"/>
                  </a:lnTo>
                  <a:cubicBezTo>
                    <a:pt x="531" y="394"/>
                    <a:pt x="150" y="0"/>
                    <a:pt x="11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5700441" y="735951"/>
              <a:ext cx="21116" cy="17631"/>
            </a:xfrm>
            <a:custGeom>
              <a:avLst/>
              <a:gdLst/>
              <a:ahLst/>
              <a:cxnLst/>
              <a:rect l="l" t="t" r="r" b="b"/>
              <a:pathLst>
                <a:path w="515" h="430" extrusionOk="0">
                  <a:moveTo>
                    <a:pt x="356" y="1"/>
                  </a:moveTo>
                  <a:cubicBezTo>
                    <a:pt x="259" y="1"/>
                    <a:pt x="93" y="32"/>
                    <a:pt x="1" y="226"/>
                  </a:cubicBezTo>
                  <a:cubicBezTo>
                    <a:pt x="1" y="226"/>
                    <a:pt x="175" y="430"/>
                    <a:pt x="308" y="430"/>
                  </a:cubicBezTo>
                  <a:cubicBezTo>
                    <a:pt x="328" y="430"/>
                    <a:pt x="347" y="425"/>
                    <a:pt x="365" y="415"/>
                  </a:cubicBezTo>
                  <a:cubicBezTo>
                    <a:pt x="514" y="346"/>
                    <a:pt x="433" y="8"/>
                    <a:pt x="433" y="8"/>
                  </a:cubicBezTo>
                  <a:cubicBezTo>
                    <a:pt x="433" y="8"/>
                    <a:pt x="402" y="1"/>
                    <a:pt x="35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5802701" y="590803"/>
              <a:ext cx="33909" cy="47235"/>
            </a:xfrm>
            <a:custGeom>
              <a:avLst/>
              <a:gdLst/>
              <a:ahLst/>
              <a:cxnLst/>
              <a:rect l="l" t="t" r="r" b="b"/>
              <a:pathLst>
                <a:path w="827" h="1152" extrusionOk="0">
                  <a:moveTo>
                    <a:pt x="814" y="0"/>
                  </a:moveTo>
                  <a:cubicBezTo>
                    <a:pt x="797" y="13"/>
                    <a:pt x="784" y="13"/>
                    <a:pt x="758" y="26"/>
                  </a:cubicBezTo>
                  <a:cubicBezTo>
                    <a:pt x="716" y="52"/>
                    <a:pt x="677" y="82"/>
                    <a:pt x="609" y="121"/>
                  </a:cubicBezTo>
                  <a:cubicBezTo>
                    <a:pt x="554" y="163"/>
                    <a:pt x="502" y="215"/>
                    <a:pt x="433" y="270"/>
                  </a:cubicBezTo>
                  <a:cubicBezTo>
                    <a:pt x="378" y="339"/>
                    <a:pt x="326" y="407"/>
                    <a:pt x="271" y="472"/>
                  </a:cubicBezTo>
                  <a:cubicBezTo>
                    <a:pt x="163" y="622"/>
                    <a:pt x="95" y="784"/>
                    <a:pt x="53" y="921"/>
                  </a:cubicBezTo>
                  <a:cubicBezTo>
                    <a:pt x="27" y="976"/>
                    <a:pt x="14" y="1041"/>
                    <a:pt x="14" y="1083"/>
                  </a:cubicBezTo>
                  <a:cubicBezTo>
                    <a:pt x="14" y="1109"/>
                    <a:pt x="14" y="1122"/>
                    <a:pt x="1" y="1139"/>
                  </a:cubicBezTo>
                  <a:lnTo>
                    <a:pt x="1" y="1152"/>
                  </a:lnTo>
                  <a:lnTo>
                    <a:pt x="27" y="1152"/>
                  </a:lnTo>
                  <a:cubicBezTo>
                    <a:pt x="27" y="1139"/>
                    <a:pt x="53" y="1139"/>
                    <a:pt x="66" y="1122"/>
                  </a:cubicBezTo>
                  <a:cubicBezTo>
                    <a:pt x="108" y="1109"/>
                    <a:pt x="163" y="1070"/>
                    <a:pt x="215" y="1028"/>
                  </a:cubicBezTo>
                  <a:cubicBezTo>
                    <a:pt x="326" y="947"/>
                    <a:pt x="459" y="826"/>
                    <a:pt x="554" y="677"/>
                  </a:cubicBezTo>
                  <a:cubicBezTo>
                    <a:pt x="609" y="609"/>
                    <a:pt x="664" y="527"/>
                    <a:pt x="690" y="459"/>
                  </a:cubicBezTo>
                  <a:cubicBezTo>
                    <a:pt x="732" y="378"/>
                    <a:pt x="758" y="309"/>
                    <a:pt x="784" y="244"/>
                  </a:cubicBezTo>
                  <a:cubicBezTo>
                    <a:pt x="797" y="176"/>
                    <a:pt x="814" y="108"/>
                    <a:pt x="827" y="65"/>
                  </a:cubicBezTo>
                  <a:lnTo>
                    <a:pt x="827" y="13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5777115" y="633486"/>
              <a:ext cx="18984" cy="56132"/>
            </a:xfrm>
            <a:custGeom>
              <a:avLst/>
              <a:gdLst/>
              <a:ahLst/>
              <a:cxnLst/>
              <a:rect l="l" t="t" r="r" b="b"/>
              <a:pathLst>
                <a:path w="463" h="1369" extrusionOk="0">
                  <a:moveTo>
                    <a:pt x="39" y="0"/>
                  </a:moveTo>
                  <a:lnTo>
                    <a:pt x="39" y="16"/>
                  </a:lnTo>
                  <a:cubicBezTo>
                    <a:pt x="26" y="29"/>
                    <a:pt x="26" y="42"/>
                    <a:pt x="26" y="68"/>
                  </a:cubicBezTo>
                  <a:cubicBezTo>
                    <a:pt x="13" y="111"/>
                    <a:pt x="0" y="163"/>
                    <a:pt x="0" y="231"/>
                  </a:cubicBezTo>
                  <a:lnTo>
                    <a:pt x="0" y="475"/>
                  </a:lnTo>
                  <a:cubicBezTo>
                    <a:pt x="13" y="556"/>
                    <a:pt x="26" y="637"/>
                    <a:pt x="56" y="732"/>
                  </a:cubicBezTo>
                  <a:cubicBezTo>
                    <a:pt x="95" y="894"/>
                    <a:pt x="163" y="1057"/>
                    <a:pt x="244" y="1180"/>
                  </a:cubicBezTo>
                  <a:cubicBezTo>
                    <a:pt x="283" y="1236"/>
                    <a:pt x="326" y="1288"/>
                    <a:pt x="352" y="1317"/>
                  </a:cubicBezTo>
                  <a:cubicBezTo>
                    <a:pt x="365" y="1343"/>
                    <a:pt x="381" y="1343"/>
                    <a:pt x="394" y="1356"/>
                  </a:cubicBezTo>
                  <a:cubicBezTo>
                    <a:pt x="394" y="1369"/>
                    <a:pt x="407" y="1369"/>
                    <a:pt x="407" y="1369"/>
                  </a:cubicBezTo>
                  <a:lnTo>
                    <a:pt x="407" y="1356"/>
                  </a:lnTo>
                  <a:cubicBezTo>
                    <a:pt x="407" y="1343"/>
                    <a:pt x="420" y="1330"/>
                    <a:pt x="420" y="1301"/>
                  </a:cubicBezTo>
                  <a:cubicBezTo>
                    <a:pt x="433" y="1262"/>
                    <a:pt x="446" y="1193"/>
                    <a:pt x="446" y="1125"/>
                  </a:cubicBezTo>
                  <a:cubicBezTo>
                    <a:pt x="462" y="992"/>
                    <a:pt x="433" y="813"/>
                    <a:pt x="394" y="637"/>
                  </a:cubicBezTo>
                  <a:cubicBezTo>
                    <a:pt x="365" y="556"/>
                    <a:pt x="339" y="475"/>
                    <a:pt x="313" y="393"/>
                  </a:cubicBezTo>
                  <a:cubicBezTo>
                    <a:pt x="270" y="312"/>
                    <a:pt x="231" y="244"/>
                    <a:pt x="189" y="192"/>
                  </a:cubicBezTo>
                  <a:cubicBezTo>
                    <a:pt x="163" y="124"/>
                    <a:pt x="121" y="81"/>
                    <a:pt x="95" y="42"/>
                  </a:cubicBezTo>
                  <a:cubicBezTo>
                    <a:pt x="82" y="29"/>
                    <a:pt x="69" y="16"/>
                    <a:pt x="56" y="16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5792040" y="742921"/>
              <a:ext cx="55640" cy="20050"/>
            </a:xfrm>
            <a:custGeom>
              <a:avLst/>
              <a:gdLst/>
              <a:ahLst/>
              <a:cxnLst/>
              <a:rect l="l" t="t" r="r" b="b"/>
              <a:pathLst>
                <a:path w="1357" h="489" extrusionOk="0">
                  <a:moveTo>
                    <a:pt x="1113" y="1"/>
                  </a:moveTo>
                  <a:cubicBezTo>
                    <a:pt x="1044" y="1"/>
                    <a:pt x="963" y="1"/>
                    <a:pt x="882" y="14"/>
                  </a:cubicBezTo>
                  <a:cubicBezTo>
                    <a:pt x="801" y="30"/>
                    <a:pt x="706" y="56"/>
                    <a:pt x="625" y="82"/>
                  </a:cubicBezTo>
                  <a:cubicBezTo>
                    <a:pt x="449" y="124"/>
                    <a:pt x="300" y="219"/>
                    <a:pt x="179" y="300"/>
                  </a:cubicBezTo>
                  <a:cubicBezTo>
                    <a:pt x="124" y="339"/>
                    <a:pt x="82" y="381"/>
                    <a:pt x="43" y="407"/>
                  </a:cubicBezTo>
                  <a:cubicBezTo>
                    <a:pt x="30" y="420"/>
                    <a:pt x="17" y="436"/>
                    <a:pt x="17" y="449"/>
                  </a:cubicBezTo>
                  <a:cubicBezTo>
                    <a:pt x="1" y="449"/>
                    <a:pt x="1" y="462"/>
                    <a:pt x="1" y="462"/>
                  </a:cubicBezTo>
                  <a:lnTo>
                    <a:pt x="17" y="462"/>
                  </a:lnTo>
                  <a:cubicBezTo>
                    <a:pt x="30" y="462"/>
                    <a:pt x="43" y="475"/>
                    <a:pt x="69" y="475"/>
                  </a:cubicBezTo>
                  <a:cubicBezTo>
                    <a:pt x="111" y="488"/>
                    <a:pt x="179" y="488"/>
                    <a:pt x="245" y="488"/>
                  </a:cubicBezTo>
                  <a:cubicBezTo>
                    <a:pt x="381" y="488"/>
                    <a:pt x="557" y="462"/>
                    <a:pt x="732" y="407"/>
                  </a:cubicBezTo>
                  <a:cubicBezTo>
                    <a:pt x="814" y="394"/>
                    <a:pt x="895" y="355"/>
                    <a:pt x="976" y="313"/>
                  </a:cubicBezTo>
                  <a:cubicBezTo>
                    <a:pt x="1044" y="274"/>
                    <a:pt x="1113" y="232"/>
                    <a:pt x="1168" y="193"/>
                  </a:cubicBezTo>
                  <a:cubicBezTo>
                    <a:pt x="1236" y="150"/>
                    <a:pt x="1275" y="111"/>
                    <a:pt x="1301" y="82"/>
                  </a:cubicBezTo>
                  <a:lnTo>
                    <a:pt x="1344" y="43"/>
                  </a:lnTo>
                  <a:lnTo>
                    <a:pt x="1357" y="30"/>
                  </a:lnTo>
                  <a:lnTo>
                    <a:pt x="1331" y="30"/>
                  </a:lnTo>
                  <a:cubicBezTo>
                    <a:pt x="1331" y="30"/>
                    <a:pt x="1301" y="14"/>
                    <a:pt x="1288" y="14"/>
                  </a:cubicBezTo>
                  <a:cubicBezTo>
                    <a:pt x="1236" y="14"/>
                    <a:pt x="1181" y="1"/>
                    <a:pt x="111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5746036" y="810124"/>
              <a:ext cx="47235" cy="33376"/>
            </a:xfrm>
            <a:custGeom>
              <a:avLst/>
              <a:gdLst/>
              <a:ahLst/>
              <a:cxnLst/>
              <a:rect l="l" t="t" r="r" b="b"/>
              <a:pathLst>
                <a:path w="1152" h="814" extrusionOk="0">
                  <a:moveTo>
                    <a:pt x="1084" y="1"/>
                  </a:moveTo>
                  <a:cubicBezTo>
                    <a:pt x="1041" y="17"/>
                    <a:pt x="989" y="30"/>
                    <a:pt x="921" y="43"/>
                  </a:cubicBezTo>
                  <a:cubicBezTo>
                    <a:pt x="853" y="69"/>
                    <a:pt x="771" y="98"/>
                    <a:pt x="703" y="124"/>
                  </a:cubicBezTo>
                  <a:cubicBezTo>
                    <a:pt x="622" y="163"/>
                    <a:pt x="541" y="205"/>
                    <a:pt x="472" y="261"/>
                  </a:cubicBezTo>
                  <a:cubicBezTo>
                    <a:pt x="326" y="368"/>
                    <a:pt x="202" y="488"/>
                    <a:pt x="121" y="599"/>
                  </a:cubicBezTo>
                  <a:cubicBezTo>
                    <a:pt x="82" y="667"/>
                    <a:pt x="40" y="706"/>
                    <a:pt x="27" y="749"/>
                  </a:cubicBezTo>
                  <a:cubicBezTo>
                    <a:pt x="14" y="775"/>
                    <a:pt x="1" y="788"/>
                    <a:pt x="1" y="801"/>
                  </a:cubicBezTo>
                  <a:lnTo>
                    <a:pt x="1" y="814"/>
                  </a:lnTo>
                  <a:lnTo>
                    <a:pt x="66" y="814"/>
                  </a:lnTo>
                  <a:cubicBezTo>
                    <a:pt x="108" y="801"/>
                    <a:pt x="163" y="788"/>
                    <a:pt x="228" y="775"/>
                  </a:cubicBezTo>
                  <a:cubicBezTo>
                    <a:pt x="365" y="732"/>
                    <a:pt x="528" y="651"/>
                    <a:pt x="677" y="557"/>
                  </a:cubicBezTo>
                  <a:cubicBezTo>
                    <a:pt x="745" y="505"/>
                    <a:pt x="814" y="449"/>
                    <a:pt x="879" y="381"/>
                  </a:cubicBezTo>
                  <a:cubicBezTo>
                    <a:pt x="934" y="326"/>
                    <a:pt x="989" y="274"/>
                    <a:pt x="1028" y="205"/>
                  </a:cubicBezTo>
                  <a:cubicBezTo>
                    <a:pt x="1071" y="150"/>
                    <a:pt x="1110" y="98"/>
                    <a:pt x="1123" y="69"/>
                  </a:cubicBezTo>
                  <a:cubicBezTo>
                    <a:pt x="1139" y="43"/>
                    <a:pt x="1139" y="30"/>
                    <a:pt x="1152" y="17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5686582" y="774124"/>
              <a:ext cx="42192" cy="40059"/>
            </a:xfrm>
            <a:custGeom>
              <a:avLst/>
              <a:gdLst/>
              <a:ahLst/>
              <a:cxnLst/>
              <a:rect l="l" t="t" r="r" b="b"/>
              <a:pathLst>
                <a:path w="1029" h="977" extrusionOk="0">
                  <a:moveTo>
                    <a:pt x="0" y="1"/>
                  </a:moveTo>
                  <a:lnTo>
                    <a:pt x="0" y="14"/>
                  </a:lnTo>
                  <a:cubicBezTo>
                    <a:pt x="13" y="27"/>
                    <a:pt x="13" y="40"/>
                    <a:pt x="26" y="66"/>
                  </a:cubicBezTo>
                  <a:cubicBezTo>
                    <a:pt x="39" y="108"/>
                    <a:pt x="52" y="163"/>
                    <a:pt x="95" y="228"/>
                  </a:cubicBezTo>
                  <a:cubicBezTo>
                    <a:pt x="121" y="284"/>
                    <a:pt x="163" y="352"/>
                    <a:pt x="215" y="420"/>
                  </a:cubicBezTo>
                  <a:cubicBezTo>
                    <a:pt x="270" y="488"/>
                    <a:pt x="326" y="553"/>
                    <a:pt x="394" y="609"/>
                  </a:cubicBezTo>
                  <a:cubicBezTo>
                    <a:pt x="527" y="745"/>
                    <a:pt x="677" y="840"/>
                    <a:pt x="800" y="895"/>
                  </a:cubicBezTo>
                  <a:cubicBezTo>
                    <a:pt x="865" y="921"/>
                    <a:pt x="921" y="947"/>
                    <a:pt x="963" y="960"/>
                  </a:cubicBezTo>
                  <a:cubicBezTo>
                    <a:pt x="989" y="960"/>
                    <a:pt x="1002" y="960"/>
                    <a:pt x="1015" y="976"/>
                  </a:cubicBezTo>
                  <a:lnTo>
                    <a:pt x="1028" y="976"/>
                  </a:lnTo>
                  <a:lnTo>
                    <a:pt x="1028" y="960"/>
                  </a:lnTo>
                  <a:cubicBezTo>
                    <a:pt x="1028" y="947"/>
                    <a:pt x="1015" y="921"/>
                    <a:pt x="1015" y="908"/>
                  </a:cubicBezTo>
                  <a:cubicBezTo>
                    <a:pt x="1002" y="866"/>
                    <a:pt x="976" y="814"/>
                    <a:pt x="947" y="745"/>
                  </a:cubicBezTo>
                  <a:cubicBezTo>
                    <a:pt x="882" y="622"/>
                    <a:pt x="771" y="472"/>
                    <a:pt x="638" y="352"/>
                  </a:cubicBezTo>
                  <a:cubicBezTo>
                    <a:pt x="570" y="297"/>
                    <a:pt x="501" y="245"/>
                    <a:pt x="433" y="189"/>
                  </a:cubicBezTo>
                  <a:cubicBezTo>
                    <a:pt x="365" y="147"/>
                    <a:pt x="296" y="108"/>
                    <a:pt x="231" y="82"/>
                  </a:cubicBezTo>
                  <a:cubicBezTo>
                    <a:pt x="176" y="53"/>
                    <a:pt x="108" y="27"/>
                    <a:pt x="69" y="14"/>
                  </a:cubicBezTo>
                  <a:cubicBezTo>
                    <a:pt x="52" y="14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5724304" y="738534"/>
              <a:ext cx="19517" cy="55640"/>
            </a:xfrm>
            <a:custGeom>
              <a:avLst/>
              <a:gdLst/>
              <a:ahLst/>
              <a:cxnLst/>
              <a:rect l="l" t="t" r="r" b="b"/>
              <a:pathLst>
                <a:path w="476" h="1357" extrusionOk="0">
                  <a:moveTo>
                    <a:pt x="433" y="0"/>
                  </a:moveTo>
                  <a:lnTo>
                    <a:pt x="420" y="13"/>
                  </a:lnTo>
                  <a:lnTo>
                    <a:pt x="394" y="39"/>
                  </a:lnTo>
                  <a:cubicBezTo>
                    <a:pt x="352" y="82"/>
                    <a:pt x="313" y="121"/>
                    <a:pt x="271" y="176"/>
                  </a:cubicBezTo>
                  <a:cubicBezTo>
                    <a:pt x="232" y="244"/>
                    <a:pt x="206" y="313"/>
                    <a:pt x="163" y="381"/>
                  </a:cubicBezTo>
                  <a:cubicBezTo>
                    <a:pt x="124" y="462"/>
                    <a:pt x="95" y="543"/>
                    <a:pt x="69" y="625"/>
                  </a:cubicBezTo>
                  <a:cubicBezTo>
                    <a:pt x="14" y="800"/>
                    <a:pt x="1" y="976"/>
                    <a:pt x="1" y="1113"/>
                  </a:cubicBezTo>
                  <a:cubicBezTo>
                    <a:pt x="1" y="1194"/>
                    <a:pt x="14" y="1246"/>
                    <a:pt x="27" y="1288"/>
                  </a:cubicBezTo>
                  <a:lnTo>
                    <a:pt x="27" y="1340"/>
                  </a:lnTo>
                  <a:lnTo>
                    <a:pt x="43" y="1356"/>
                  </a:lnTo>
                  <a:lnTo>
                    <a:pt x="56" y="1340"/>
                  </a:lnTo>
                  <a:cubicBezTo>
                    <a:pt x="69" y="1340"/>
                    <a:pt x="82" y="1327"/>
                    <a:pt x="95" y="1314"/>
                  </a:cubicBezTo>
                  <a:cubicBezTo>
                    <a:pt x="124" y="1275"/>
                    <a:pt x="163" y="1233"/>
                    <a:pt x="206" y="1178"/>
                  </a:cubicBezTo>
                  <a:cubicBezTo>
                    <a:pt x="287" y="1057"/>
                    <a:pt x="368" y="895"/>
                    <a:pt x="407" y="732"/>
                  </a:cubicBezTo>
                  <a:cubicBezTo>
                    <a:pt x="433" y="638"/>
                    <a:pt x="449" y="556"/>
                    <a:pt x="462" y="475"/>
                  </a:cubicBezTo>
                  <a:cubicBezTo>
                    <a:pt x="475" y="394"/>
                    <a:pt x="475" y="313"/>
                    <a:pt x="475" y="244"/>
                  </a:cubicBezTo>
                  <a:cubicBezTo>
                    <a:pt x="475" y="163"/>
                    <a:pt x="462" y="108"/>
                    <a:pt x="449" y="69"/>
                  </a:cubicBezTo>
                  <a:lnTo>
                    <a:pt x="449" y="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9"/>
          <p:cNvGrpSpPr/>
          <p:nvPr/>
        </p:nvGrpSpPr>
        <p:grpSpPr>
          <a:xfrm rot="-8478521">
            <a:off x="532890" y="3472592"/>
            <a:ext cx="1281325" cy="1277877"/>
            <a:chOff x="2232259" y="1414714"/>
            <a:chExt cx="1503919" cy="1499872"/>
          </a:xfrm>
        </p:grpSpPr>
        <p:sp>
          <p:nvSpPr>
            <p:cNvPr id="356" name="Google Shape;356;p9"/>
            <p:cNvSpPr/>
            <p:nvPr/>
          </p:nvSpPr>
          <p:spPr>
            <a:xfrm>
              <a:off x="2232259" y="1414714"/>
              <a:ext cx="1503919" cy="1499872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357337" y="1415526"/>
              <a:ext cx="1294372" cy="1493374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9"/>
          <p:cNvGrpSpPr/>
          <p:nvPr/>
        </p:nvGrpSpPr>
        <p:grpSpPr>
          <a:xfrm rot="2012823">
            <a:off x="2874778" y="337628"/>
            <a:ext cx="1582108" cy="1295200"/>
            <a:chOff x="-5876950" y="1171198"/>
            <a:chExt cx="1582170" cy="1295250"/>
          </a:xfrm>
        </p:grpSpPr>
        <p:sp>
          <p:nvSpPr>
            <p:cNvPr id="359" name="Google Shape;359;p9"/>
            <p:cNvSpPr/>
            <p:nvPr/>
          </p:nvSpPr>
          <p:spPr>
            <a:xfrm>
              <a:off x="-5420701" y="1636347"/>
              <a:ext cx="1125920" cy="830101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-5420701" y="1644424"/>
              <a:ext cx="1125920" cy="808883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-5876950" y="1171198"/>
              <a:ext cx="859943" cy="1287724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-5585788" y="1171198"/>
              <a:ext cx="300610" cy="1287450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6"/>
          <p:cNvSpPr txBox="1">
            <a:spLocks noGrp="1"/>
          </p:cNvSpPr>
          <p:nvPr>
            <p:ph type="title"/>
          </p:nvPr>
        </p:nvSpPr>
        <p:spPr>
          <a:xfrm>
            <a:off x="720000" y="3462050"/>
            <a:ext cx="3848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79" name="Google Shape;579;p16"/>
          <p:cNvSpPr txBox="1">
            <a:spLocks noGrp="1"/>
          </p:cNvSpPr>
          <p:nvPr>
            <p:ph type="subTitle" idx="1"/>
          </p:nvPr>
        </p:nvSpPr>
        <p:spPr>
          <a:xfrm>
            <a:off x="720000" y="958800"/>
            <a:ext cx="4023000" cy="24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6"/>
          <p:cNvSpPr/>
          <p:nvPr/>
        </p:nvSpPr>
        <p:spPr>
          <a:xfrm>
            <a:off x="6813777" y="-700325"/>
            <a:ext cx="3465744" cy="2480644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>
            <a:off x="421713" y="24137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>
            <a:off x="7447850" y="43815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>
            <a:off x="4927300" y="35057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16"/>
          <p:cNvGrpSpPr/>
          <p:nvPr/>
        </p:nvGrpSpPr>
        <p:grpSpPr>
          <a:xfrm rot="-845593">
            <a:off x="8192236" y="3864458"/>
            <a:ext cx="1556300" cy="1649246"/>
            <a:chOff x="-1338822" y="1017608"/>
            <a:chExt cx="1556302" cy="1649248"/>
          </a:xfrm>
        </p:grpSpPr>
        <p:sp>
          <p:nvSpPr>
            <p:cNvPr id="585" name="Google Shape;585;p16"/>
            <p:cNvSpPr/>
            <p:nvPr/>
          </p:nvSpPr>
          <p:spPr>
            <a:xfrm>
              <a:off x="-1286804" y="1017608"/>
              <a:ext cx="1504284" cy="1439261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-875043" y="1017608"/>
              <a:ext cx="653239" cy="1439261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-1338822" y="1497952"/>
              <a:ext cx="926745" cy="1168904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-1249844" y="1497952"/>
              <a:ext cx="636675" cy="1160964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16"/>
          <p:cNvGrpSpPr/>
          <p:nvPr/>
        </p:nvGrpSpPr>
        <p:grpSpPr>
          <a:xfrm>
            <a:off x="-144723" y="4005818"/>
            <a:ext cx="1281339" cy="1277891"/>
            <a:chOff x="2232259" y="1414714"/>
            <a:chExt cx="1503919" cy="1499872"/>
          </a:xfrm>
        </p:grpSpPr>
        <p:sp>
          <p:nvSpPr>
            <p:cNvPr id="590" name="Google Shape;590;p16"/>
            <p:cNvSpPr/>
            <p:nvPr/>
          </p:nvSpPr>
          <p:spPr>
            <a:xfrm>
              <a:off x="2232259" y="1414714"/>
              <a:ext cx="1503919" cy="1499872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2357337" y="1415526"/>
              <a:ext cx="1294372" cy="1493374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16"/>
          <p:cNvGrpSpPr/>
          <p:nvPr/>
        </p:nvGrpSpPr>
        <p:grpSpPr>
          <a:xfrm rot="1439312">
            <a:off x="2320508" y="3640158"/>
            <a:ext cx="1343547" cy="2276142"/>
            <a:chOff x="1600309" y="3499116"/>
            <a:chExt cx="1503921" cy="2547837"/>
          </a:xfrm>
        </p:grpSpPr>
        <p:sp>
          <p:nvSpPr>
            <p:cNvPr id="593" name="Google Shape;593;p16"/>
            <p:cNvSpPr/>
            <p:nvPr/>
          </p:nvSpPr>
          <p:spPr>
            <a:xfrm>
              <a:off x="1705698" y="4376705"/>
              <a:ext cx="529135" cy="1670248"/>
            </a:xfrm>
            <a:custGeom>
              <a:avLst/>
              <a:gdLst/>
              <a:ahLst/>
              <a:cxnLst/>
              <a:rect l="l" t="t" r="r" b="b"/>
              <a:pathLst>
                <a:path w="2174" h="6863" extrusionOk="0">
                  <a:moveTo>
                    <a:pt x="2103" y="0"/>
                  </a:moveTo>
                  <a:cubicBezTo>
                    <a:pt x="2086" y="0"/>
                    <a:pt x="2070" y="8"/>
                    <a:pt x="2062" y="26"/>
                  </a:cubicBezTo>
                  <a:cubicBezTo>
                    <a:pt x="1613" y="839"/>
                    <a:pt x="1249" y="1695"/>
                    <a:pt x="924" y="2559"/>
                  </a:cubicBezTo>
                  <a:cubicBezTo>
                    <a:pt x="449" y="3873"/>
                    <a:pt x="0" y="5434"/>
                    <a:pt x="355" y="6829"/>
                  </a:cubicBezTo>
                  <a:cubicBezTo>
                    <a:pt x="360" y="6852"/>
                    <a:pt x="384" y="6862"/>
                    <a:pt x="407" y="6862"/>
                  </a:cubicBezTo>
                  <a:cubicBezTo>
                    <a:pt x="436" y="6862"/>
                    <a:pt x="463" y="6845"/>
                    <a:pt x="449" y="6816"/>
                  </a:cubicBezTo>
                  <a:cubicBezTo>
                    <a:pt x="81" y="5379"/>
                    <a:pt x="582" y="3779"/>
                    <a:pt x="1086" y="2439"/>
                  </a:cubicBezTo>
                  <a:cubicBezTo>
                    <a:pt x="1382" y="1626"/>
                    <a:pt x="1737" y="826"/>
                    <a:pt x="2156" y="69"/>
                  </a:cubicBezTo>
                  <a:cubicBezTo>
                    <a:pt x="2173" y="32"/>
                    <a:pt x="2137" y="0"/>
                    <a:pt x="2103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1817901" y="3499116"/>
              <a:ext cx="1286329" cy="956687"/>
            </a:xfrm>
            <a:custGeom>
              <a:avLst/>
              <a:gdLst/>
              <a:ahLst/>
              <a:cxnLst/>
              <a:rect l="l" t="t" r="r" b="b"/>
              <a:pathLst>
                <a:path w="5285" h="3931" extrusionOk="0">
                  <a:moveTo>
                    <a:pt x="1165" y="0"/>
                  </a:moveTo>
                  <a:lnTo>
                    <a:pt x="1165" y="0"/>
                  </a:lnTo>
                  <a:cubicBezTo>
                    <a:pt x="1" y="1545"/>
                    <a:pt x="1315" y="3252"/>
                    <a:pt x="1315" y="3252"/>
                  </a:cubicBezTo>
                  <a:lnTo>
                    <a:pt x="1477" y="3320"/>
                  </a:lnTo>
                  <a:cubicBezTo>
                    <a:pt x="1464" y="3444"/>
                    <a:pt x="1451" y="3525"/>
                    <a:pt x="1451" y="3525"/>
                  </a:cubicBezTo>
                  <a:lnTo>
                    <a:pt x="1858" y="3701"/>
                  </a:lnTo>
                  <a:cubicBezTo>
                    <a:pt x="1897" y="3675"/>
                    <a:pt x="1926" y="3658"/>
                    <a:pt x="1952" y="3632"/>
                  </a:cubicBezTo>
                  <a:lnTo>
                    <a:pt x="2128" y="3808"/>
                  </a:lnTo>
                  <a:cubicBezTo>
                    <a:pt x="2128" y="3808"/>
                    <a:pt x="2490" y="3930"/>
                    <a:pt x="2990" y="3930"/>
                  </a:cubicBezTo>
                  <a:cubicBezTo>
                    <a:pt x="3690" y="3930"/>
                    <a:pt x="4661" y="3690"/>
                    <a:pt x="5285" y="2537"/>
                  </a:cubicBezTo>
                  <a:cubicBezTo>
                    <a:pt x="5285" y="2537"/>
                    <a:pt x="4749" y="2307"/>
                    <a:pt x="4040" y="2307"/>
                  </a:cubicBezTo>
                  <a:cubicBezTo>
                    <a:pt x="3716" y="2307"/>
                    <a:pt x="3357" y="2355"/>
                    <a:pt x="2996" y="2494"/>
                  </a:cubicBezTo>
                  <a:cubicBezTo>
                    <a:pt x="3415" y="1655"/>
                    <a:pt x="3240" y="881"/>
                    <a:pt x="3240" y="881"/>
                  </a:cubicBezTo>
                  <a:lnTo>
                    <a:pt x="3240" y="881"/>
                  </a:lnTo>
                  <a:cubicBezTo>
                    <a:pt x="2765" y="1018"/>
                    <a:pt x="2397" y="1301"/>
                    <a:pt x="2141" y="1655"/>
                  </a:cubicBezTo>
                  <a:cubicBezTo>
                    <a:pt x="1978" y="612"/>
                    <a:pt x="1165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2042065" y="3980987"/>
              <a:ext cx="541548" cy="400344"/>
            </a:xfrm>
            <a:custGeom>
              <a:avLst/>
              <a:gdLst/>
              <a:ahLst/>
              <a:cxnLst/>
              <a:rect l="l" t="t" r="r" b="b"/>
              <a:pathLst>
                <a:path w="2225" h="1645" extrusionOk="0">
                  <a:moveTo>
                    <a:pt x="488" y="0"/>
                  </a:moveTo>
                  <a:cubicBezTo>
                    <a:pt x="0" y="638"/>
                    <a:pt x="543" y="1353"/>
                    <a:pt x="543" y="1353"/>
                  </a:cubicBezTo>
                  <a:lnTo>
                    <a:pt x="624" y="1395"/>
                  </a:lnTo>
                  <a:cubicBezTo>
                    <a:pt x="611" y="1434"/>
                    <a:pt x="611" y="1477"/>
                    <a:pt x="611" y="1477"/>
                  </a:cubicBezTo>
                  <a:lnTo>
                    <a:pt x="774" y="1545"/>
                  </a:lnTo>
                  <a:cubicBezTo>
                    <a:pt x="787" y="1532"/>
                    <a:pt x="800" y="1532"/>
                    <a:pt x="813" y="1516"/>
                  </a:cubicBezTo>
                  <a:lnTo>
                    <a:pt x="894" y="1597"/>
                  </a:lnTo>
                  <a:cubicBezTo>
                    <a:pt x="894" y="1597"/>
                    <a:pt x="1042" y="1645"/>
                    <a:pt x="1247" y="1645"/>
                  </a:cubicBezTo>
                  <a:cubicBezTo>
                    <a:pt x="1543" y="1645"/>
                    <a:pt x="1959" y="1545"/>
                    <a:pt x="2224" y="1057"/>
                  </a:cubicBezTo>
                  <a:cubicBezTo>
                    <a:pt x="2224" y="1057"/>
                    <a:pt x="1998" y="962"/>
                    <a:pt x="1704" y="962"/>
                  </a:cubicBezTo>
                  <a:cubicBezTo>
                    <a:pt x="1566" y="962"/>
                    <a:pt x="1413" y="983"/>
                    <a:pt x="1262" y="1044"/>
                  </a:cubicBezTo>
                  <a:cubicBezTo>
                    <a:pt x="1437" y="690"/>
                    <a:pt x="1356" y="365"/>
                    <a:pt x="1356" y="365"/>
                  </a:cubicBezTo>
                  <a:lnTo>
                    <a:pt x="1356" y="365"/>
                  </a:lnTo>
                  <a:cubicBezTo>
                    <a:pt x="1151" y="420"/>
                    <a:pt x="1005" y="540"/>
                    <a:pt x="894" y="690"/>
                  </a:cubicBezTo>
                  <a:cubicBezTo>
                    <a:pt x="826" y="244"/>
                    <a:pt x="488" y="1"/>
                    <a:pt x="48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2078330" y="4290065"/>
              <a:ext cx="276007" cy="235826"/>
            </a:xfrm>
            <a:custGeom>
              <a:avLst/>
              <a:gdLst/>
              <a:ahLst/>
              <a:cxnLst/>
              <a:rect l="l" t="t" r="r" b="b"/>
              <a:pathLst>
                <a:path w="1134" h="969" extrusionOk="0">
                  <a:moveTo>
                    <a:pt x="327" y="0"/>
                  </a:moveTo>
                  <a:cubicBezTo>
                    <a:pt x="300" y="0"/>
                    <a:pt x="273" y="1"/>
                    <a:pt x="245" y="2"/>
                  </a:cubicBezTo>
                  <a:cubicBezTo>
                    <a:pt x="245" y="2"/>
                    <a:pt x="1" y="763"/>
                    <a:pt x="352" y="938"/>
                  </a:cubicBezTo>
                  <a:cubicBezTo>
                    <a:pt x="398" y="960"/>
                    <a:pt x="444" y="969"/>
                    <a:pt x="489" y="969"/>
                  </a:cubicBezTo>
                  <a:cubicBezTo>
                    <a:pt x="792" y="969"/>
                    <a:pt x="1058" y="558"/>
                    <a:pt x="1058" y="558"/>
                  </a:cubicBezTo>
                  <a:cubicBezTo>
                    <a:pt x="1058" y="558"/>
                    <a:pt x="1134" y="0"/>
                    <a:pt x="3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1890919" y="4821340"/>
              <a:ext cx="444921" cy="347046"/>
            </a:xfrm>
            <a:custGeom>
              <a:avLst/>
              <a:gdLst/>
              <a:ahLst/>
              <a:cxnLst/>
              <a:rect l="l" t="t" r="r" b="b"/>
              <a:pathLst>
                <a:path w="1828" h="1426" extrusionOk="0">
                  <a:moveTo>
                    <a:pt x="1801" y="1"/>
                  </a:moveTo>
                  <a:cubicBezTo>
                    <a:pt x="1801" y="1"/>
                    <a:pt x="1788" y="1"/>
                    <a:pt x="1772" y="14"/>
                  </a:cubicBezTo>
                  <a:lnTo>
                    <a:pt x="1678" y="14"/>
                  </a:lnTo>
                  <a:cubicBezTo>
                    <a:pt x="1652" y="14"/>
                    <a:pt x="1610" y="30"/>
                    <a:pt x="1558" y="43"/>
                  </a:cubicBezTo>
                  <a:cubicBezTo>
                    <a:pt x="1515" y="43"/>
                    <a:pt x="1463" y="56"/>
                    <a:pt x="1408" y="69"/>
                  </a:cubicBezTo>
                  <a:cubicBezTo>
                    <a:pt x="1301" y="111"/>
                    <a:pt x="1177" y="150"/>
                    <a:pt x="1057" y="219"/>
                  </a:cubicBezTo>
                  <a:cubicBezTo>
                    <a:pt x="1002" y="245"/>
                    <a:pt x="933" y="287"/>
                    <a:pt x="878" y="313"/>
                  </a:cubicBezTo>
                  <a:cubicBezTo>
                    <a:pt x="813" y="355"/>
                    <a:pt x="758" y="394"/>
                    <a:pt x="702" y="437"/>
                  </a:cubicBezTo>
                  <a:cubicBezTo>
                    <a:pt x="650" y="489"/>
                    <a:pt x="595" y="531"/>
                    <a:pt x="540" y="570"/>
                  </a:cubicBezTo>
                  <a:cubicBezTo>
                    <a:pt x="514" y="599"/>
                    <a:pt x="488" y="625"/>
                    <a:pt x="459" y="651"/>
                  </a:cubicBezTo>
                  <a:cubicBezTo>
                    <a:pt x="446" y="664"/>
                    <a:pt x="419" y="693"/>
                    <a:pt x="390" y="719"/>
                  </a:cubicBezTo>
                  <a:cubicBezTo>
                    <a:pt x="309" y="814"/>
                    <a:pt x="228" y="924"/>
                    <a:pt x="176" y="1019"/>
                  </a:cubicBezTo>
                  <a:cubicBezTo>
                    <a:pt x="133" y="1071"/>
                    <a:pt x="107" y="1113"/>
                    <a:pt x="94" y="1168"/>
                  </a:cubicBezTo>
                  <a:cubicBezTo>
                    <a:pt x="65" y="1207"/>
                    <a:pt x="52" y="1250"/>
                    <a:pt x="39" y="1276"/>
                  </a:cubicBezTo>
                  <a:cubicBezTo>
                    <a:pt x="26" y="1315"/>
                    <a:pt x="26" y="1344"/>
                    <a:pt x="13" y="1357"/>
                  </a:cubicBezTo>
                  <a:cubicBezTo>
                    <a:pt x="13" y="1383"/>
                    <a:pt x="0" y="1383"/>
                    <a:pt x="0" y="1383"/>
                  </a:cubicBezTo>
                  <a:lnTo>
                    <a:pt x="26" y="1425"/>
                  </a:lnTo>
                  <a:cubicBezTo>
                    <a:pt x="26" y="1425"/>
                    <a:pt x="52" y="1396"/>
                    <a:pt x="107" y="1357"/>
                  </a:cubicBezTo>
                  <a:cubicBezTo>
                    <a:pt x="163" y="1331"/>
                    <a:pt x="228" y="1276"/>
                    <a:pt x="309" y="1207"/>
                  </a:cubicBezTo>
                  <a:cubicBezTo>
                    <a:pt x="488" y="1087"/>
                    <a:pt x="715" y="908"/>
                    <a:pt x="933" y="745"/>
                  </a:cubicBezTo>
                  <a:cubicBezTo>
                    <a:pt x="1164" y="570"/>
                    <a:pt x="1382" y="394"/>
                    <a:pt x="1545" y="258"/>
                  </a:cubicBezTo>
                  <a:cubicBezTo>
                    <a:pt x="1639" y="193"/>
                    <a:pt x="1707" y="137"/>
                    <a:pt x="1746" y="95"/>
                  </a:cubicBezTo>
                  <a:cubicBezTo>
                    <a:pt x="1801" y="56"/>
                    <a:pt x="1828" y="43"/>
                    <a:pt x="1828" y="43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1600309" y="4927449"/>
              <a:ext cx="214672" cy="521055"/>
            </a:xfrm>
            <a:custGeom>
              <a:avLst/>
              <a:gdLst/>
              <a:ahLst/>
              <a:cxnLst/>
              <a:rect l="l" t="t" r="r" b="b"/>
              <a:pathLst>
                <a:path w="882" h="2141" extrusionOk="0">
                  <a:moveTo>
                    <a:pt x="40" y="1"/>
                  </a:moveTo>
                  <a:lnTo>
                    <a:pt x="1" y="14"/>
                  </a:lnTo>
                  <a:cubicBezTo>
                    <a:pt x="1" y="14"/>
                    <a:pt x="14" y="40"/>
                    <a:pt x="27" y="108"/>
                  </a:cubicBezTo>
                  <a:cubicBezTo>
                    <a:pt x="56" y="163"/>
                    <a:pt x="82" y="244"/>
                    <a:pt x="108" y="352"/>
                  </a:cubicBezTo>
                  <a:cubicBezTo>
                    <a:pt x="189" y="540"/>
                    <a:pt x="284" y="814"/>
                    <a:pt x="381" y="1083"/>
                  </a:cubicBezTo>
                  <a:cubicBezTo>
                    <a:pt x="475" y="1340"/>
                    <a:pt x="570" y="1610"/>
                    <a:pt x="651" y="1802"/>
                  </a:cubicBezTo>
                  <a:cubicBezTo>
                    <a:pt x="690" y="1909"/>
                    <a:pt x="719" y="1991"/>
                    <a:pt x="745" y="2046"/>
                  </a:cubicBezTo>
                  <a:cubicBezTo>
                    <a:pt x="771" y="2098"/>
                    <a:pt x="788" y="2140"/>
                    <a:pt x="788" y="2140"/>
                  </a:cubicBezTo>
                  <a:lnTo>
                    <a:pt x="814" y="2127"/>
                  </a:lnTo>
                  <a:cubicBezTo>
                    <a:pt x="814" y="2127"/>
                    <a:pt x="827" y="2114"/>
                    <a:pt x="827" y="2085"/>
                  </a:cubicBezTo>
                  <a:cubicBezTo>
                    <a:pt x="827" y="2072"/>
                    <a:pt x="840" y="2046"/>
                    <a:pt x="853" y="2004"/>
                  </a:cubicBezTo>
                  <a:cubicBezTo>
                    <a:pt x="853" y="1978"/>
                    <a:pt x="869" y="1922"/>
                    <a:pt x="869" y="1883"/>
                  </a:cubicBezTo>
                  <a:cubicBezTo>
                    <a:pt x="869" y="1828"/>
                    <a:pt x="882" y="1789"/>
                    <a:pt x="882" y="1721"/>
                  </a:cubicBezTo>
                  <a:cubicBezTo>
                    <a:pt x="882" y="1610"/>
                    <a:pt x="869" y="1477"/>
                    <a:pt x="840" y="1353"/>
                  </a:cubicBezTo>
                  <a:cubicBezTo>
                    <a:pt x="840" y="1314"/>
                    <a:pt x="827" y="1285"/>
                    <a:pt x="827" y="1246"/>
                  </a:cubicBezTo>
                  <a:cubicBezTo>
                    <a:pt x="814" y="1220"/>
                    <a:pt x="814" y="1178"/>
                    <a:pt x="801" y="1152"/>
                  </a:cubicBezTo>
                  <a:cubicBezTo>
                    <a:pt x="788" y="1083"/>
                    <a:pt x="758" y="1015"/>
                    <a:pt x="732" y="947"/>
                  </a:cubicBezTo>
                  <a:cubicBezTo>
                    <a:pt x="706" y="879"/>
                    <a:pt x="690" y="814"/>
                    <a:pt x="651" y="745"/>
                  </a:cubicBezTo>
                  <a:cubicBezTo>
                    <a:pt x="625" y="690"/>
                    <a:pt x="596" y="622"/>
                    <a:pt x="557" y="570"/>
                  </a:cubicBezTo>
                  <a:cubicBezTo>
                    <a:pt x="488" y="446"/>
                    <a:pt x="407" y="352"/>
                    <a:pt x="339" y="257"/>
                  </a:cubicBezTo>
                  <a:cubicBezTo>
                    <a:pt x="300" y="215"/>
                    <a:pt x="258" y="176"/>
                    <a:pt x="231" y="147"/>
                  </a:cubicBezTo>
                  <a:cubicBezTo>
                    <a:pt x="189" y="121"/>
                    <a:pt x="163" y="95"/>
                    <a:pt x="137" y="66"/>
                  </a:cubicBezTo>
                  <a:cubicBezTo>
                    <a:pt x="108" y="40"/>
                    <a:pt x="82" y="27"/>
                    <a:pt x="69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1758514" y="5484520"/>
              <a:ext cx="445165" cy="342908"/>
            </a:xfrm>
            <a:custGeom>
              <a:avLst/>
              <a:gdLst/>
              <a:ahLst/>
              <a:cxnLst/>
              <a:rect l="l" t="t" r="r" b="b"/>
              <a:pathLst>
                <a:path w="1829" h="1409" extrusionOk="0">
                  <a:moveTo>
                    <a:pt x="1763" y="1"/>
                  </a:moveTo>
                  <a:cubicBezTo>
                    <a:pt x="1747" y="1"/>
                    <a:pt x="1721" y="1"/>
                    <a:pt x="1682" y="14"/>
                  </a:cubicBezTo>
                  <a:cubicBezTo>
                    <a:pt x="1653" y="14"/>
                    <a:pt x="1601" y="14"/>
                    <a:pt x="1559" y="27"/>
                  </a:cubicBezTo>
                  <a:cubicBezTo>
                    <a:pt x="1503" y="40"/>
                    <a:pt x="1464" y="53"/>
                    <a:pt x="1409" y="69"/>
                  </a:cubicBezTo>
                  <a:cubicBezTo>
                    <a:pt x="1302" y="95"/>
                    <a:pt x="1178" y="150"/>
                    <a:pt x="1058" y="202"/>
                  </a:cubicBezTo>
                  <a:cubicBezTo>
                    <a:pt x="990" y="232"/>
                    <a:pt x="934" y="271"/>
                    <a:pt x="882" y="313"/>
                  </a:cubicBezTo>
                  <a:cubicBezTo>
                    <a:pt x="814" y="339"/>
                    <a:pt x="759" y="394"/>
                    <a:pt x="707" y="433"/>
                  </a:cubicBezTo>
                  <a:cubicBezTo>
                    <a:pt x="651" y="476"/>
                    <a:pt x="596" y="515"/>
                    <a:pt x="544" y="570"/>
                  </a:cubicBezTo>
                  <a:cubicBezTo>
                    <a:pt x="515" y="583"/>
                    <a:pt x="489" y="609"/>
                    <a:pt x="463" y="638"/>
                  </a:cubicBezTo>
                  <a:cubicBezTo>
                    <a:pt x="446" y="664"/>
                    <a:pt x="420" y="690"/>
                    <a:pt x="394" y="719"/>
                  </a:cubicBezTo>
                  <a:cubicBezTo>
                    <a:pt x="300" y="814"/>
                    <a:pt x="232" y="921"/>
                    <a:pt x="164" y="1015"/>
                  </a:cubicBezTo>
                  <a:cubicBezTo>
                    <a:pt x="138" y="1058"/>
                    <a:pt x="108" y="1110"/>
                    <a:pt x="95" y="1152"/>
                  </a:cubicBezTo>
                  <a:cubicBezTo>
                    <a:pt x="69" y="1191"/>
                    <a:pt x="56" y="1233"/>
                    <a:pt x="40" y="1272"/>
                  </a:cubicBezTo>
                  <a:cubicBezTo>
                    <a:pt x="27" y="1302"/>
                    <a:pt x="14" y="1328"/>
                    <a:pt x="14" y="1354"/>
                  </a:cubicBezTo>
                  <a:cubicBezTo>
                    <a:pt x="1" y="1370"/>
                    <a:pt x="1" y="1383"/>
                    <a:pt x="1" y="1383"/>
                  </a:cubicBezTo>
                  <a:lnTo>
                    <a:pt x="27" y="1409"/>
                  </a:lnTo>
                  <a:cubicBezTo>
                    <a:pt x="27" y="1409"/>
                    <a:pt x="56" y="1396"/>
                    <a:pt x="108" y="1354"/>
                  </a:cubicBezTo>
                  <a:cubicBezTo>
                    <a:pt x="164" y="1315"/>
                    <a:pt x="232" y="1272"/>
                    <a:pt x="313" y="1207"/>
                  </a:cubicBezTo>
                  <a:cubicBezTo>
                    <a:pt x="489" y="1071"/>
                    <a:pt x="707" y="908"/>
                    <a:pt x="934" y="732"/>
                  </a:cubicBezTo>
                  <a:cubicBezTo>
                    <a:pt x="1165" y="557"/>
                    <a:pt x="1383" y="378"/>
                    <a:pt x="1546" y="258"/>
                  </a:cubicBezTo>
                  <a:cubicBezTo>
                    <a:pt x="1627" y="189"/>
                    <a:pt x="1695" y="134"/>
                    <a:pt x="1747" y="95"/>
                  </a:cubicBezTo>
                  <a:cubicBezTo>
                    <a:pt x="1802" y="53"/>
                    <a:pt x="1828" y="27"/>
                    <a:pt x="1828" y="27"/>
                  </a:cubicBezTo>
                  <a:lnTo>
                    <a:pt x="180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8"/>
          <p:cNvSpPr/>
          <p:nvPr/>
        </p:nvSpPr>
        <p:spPr>
          <a:xfrm rot="5400000">
            <a:off x="7205511" y="3205020"/>
            <a:ext cx="1871509" cy="200546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8"/>
          <p:cNvSpPr/>
          <p:nvPr/>
        </p:nvSpPr>
        <p:spPr>
          <a:xfrm rot="10800000" flipH="1">
            <a:off x="-21618" y="-5"/>
            <a:ext cx="2018432" cy="2164075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8"/>
          <p:cNvSpPr/>
          <p:nvPr/>
        </p:nvSpPr>
        <p:spPr>
          <a:xfrm>
            <a:off x="5543700" y="45763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8"/>
          <p:cNvSpPr/>
          <p:nvPr/>
        </p:nvSpPr>
        <p:spPr>
          <a:xfrm>
            <a:off x="1919125" y="16593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18"/>
          <p:cNvSpPr/>
          <p:nvPr/>
        </p:nvSpPr>
        <p:spPr>
          <a:xfrm>
            <a:off x="5987400" y="4363950"/>
            <a:ext cx="270600" cy="2706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1207656" y="1173562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18"/>
          <p:cNvGrpSpPr/>
          <p:nvPr/>
        </p:nvGrpSpPr>
        <p:grpSpPr>
          <a:xfrm rot="-6299972">
            <a:off x="7643863" y="-448373"/>
            <a:ext cx="1894595" cy="1600316"/>
            <a:chOff x="6858807" y="2633220"/>
            <a:chExt cx="550637" cy="465109"/>
          </a:xfrm>
        </p:grpSpPr>
        <p:sp>
          <p:nvSpPr>
            <p:cNvPr id="651" name="Google Shape;651;p18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8"/>
          <p:cNvGrpSpPr/>
          <p:nvPr/>
        </p:nvGrpSpPr>
        <p:grpSpPr>
          <a:xfrm rot="-2297506" flipH="1">
            <a:off x="91249" y="3405149"/>
            <a:ext cx="1319857" cy="1614007"/>
            <a:chOff x="6067164" y="688747"/>
            <a:chExt cx="308096" cy="376731"/>
          </a:xfrm>
        </p:grpSpPr>
        <p:sp>
          <p:nvSpPr>
            <p:cNvPr id="671" name="Google Shape;671;p18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2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22" name="Google Shape;722;p20"/>
          <p:cNvGrpSpPr/>
          <p:nvPr/>
        </p:nvGrpSpPr>
        <p:grpSpPr>
          <a:xfrm rot="-5961947">
            <a:off x="7922345" y="-74383"/>
            <a:ext cx="1319759" cy="1613796"/>
            <a:chOff x="6067164" y="688747"/>
            <a:chExt cx="308096" cy="376731"/>
          </a:xfrm>
        </p:grpSpPr>
        <p:sp>
          <p:nvSpPr>
            <p:cNvPr id="723" name="Google Shape;723;p20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" name="Google Shape;737;p20"/>
          <p:cNvGrpSpPr/>
          <p:nvPr/>
        </p:nvGrpSpPr>
        <p:grpSpPr>
          <a:xfrm>
            <a:off x="8361645" y="3185477"/>
            <a:ext cx="721433" cy="2076256"/>
            <a:chOff x="6031322" y="3183189"/>
            <a:chExt cx="226126" cy="650803"/>
          </a:xfrm>
        </p:grpSpPr>
        <p:sp>
          <p:nvSpPr>
            <p:cNvPr id="738" name="Google Shape;738;p20"/>
            <p:cNvSpPr/>
            <p:nvPr/>
          </p:nvSpPr>
          <p:spPr>
            <a:xfrm>
              <a:off x="6031322" y="3183189"/>
              <a:ext cx="121687" cy="120777"/>
            </a:xfrm>
            <a:custGeom>
              <a:avLst/>
              <a:gdLst/>
              <a:ahLst/>
              <a:cxnLst/>
              <a:rect l="l" t="t" r="r" b="b"/>
              <a:pathLst>
                <a:path w="3076" h="3053" extrusionOk="0">
                  <a:moveTo>
                    <a:pt x="2316" y="0"/>
                  </a:moveTo>
                  <a:cubicBezTo>
                    <a:pt x="1942" y="0"/>
                    <a:pt x="1843" y="504"/>
                    <a:pt x="1843" y="504"/>
                  </a:cubicBezTo>
                  <a:cubicBezTo>
                    <a:pt x="1843" y="504"/>
                    <a:pt x="1609" y="154"/>
                    <a:pt x="1311" y="154"/>
                  </a:cubicBezTo>
                  <a:cubicBezTo>
                    <a:pt x="1243" y="154"/>
                    <a:pt x="1171" y="173"/>
                    <a:pt x="1098" y="218"/>
                  </a:cubicBezTo>
                  <a:cubicBezTo>
                    <a:pt x="705" y="462"/>
                    <a:pt x="906" y="1044"/>
                    <a:pt x="906" y="1044"/>
                  </a:cubicBezTo>
                  <a:cubicBezTo>
                    <a:pt x="721" y="921"/>
                    <a:pt x="563" y="868"/>
                    <a:pt x="437" y="868"/>
                  </a:cubicBezTo>
                  <a:cubicBezTo>
                    <a:pt x="95" y="868"/>
                    <a:pt x="1" y="1262"/>
                    <a:pt x="298" y="1707"/>
                  </a:cubicBezTo>
                  <a:cubicBezTo>
                    <a:pt x="718" y="2319"/>
                    <a:pt x="1706" y="2927"/>
                    <a:pt x="2031" y="3024"/>
                  </a:cubicBezTo>
                  <a:cubicBezTo>
                    <a:pt x="2103" y="3044"/>
                    <a:pt x="2170" y="3052"/>
                    <a:pt x="2231" y="3052"/>
                  </a:cubicBezTo>
                  <a:cubicBezTo>
                    <a:pt x="2457" y="3052"/>
                    <a:pt x="2600" y="2943"/>
                    <a:pt x="2600" y="2943"/>
                  </a:cubicBezTo>
                  <a:cubicBezTo>
                    <a:pt x="2600" y="2943"/>
                    <a:pt x="2724" y="2914"/>
                    <a:pt x="2900" y="2400"/>
                  </a:cubicBezTo>
                  <a:cubicBezTo>
                    <a:pt x="3075" y="1886"/>
                    <a:pt x="2913" y="137"/>
                    <a:pt x="2438" y="17"/>
                  </a:cubicBezTo>
                  <a:cubicBezTo>
                    <a:pt x="2394" y="5"/>
                    <a:pt x="2354" y="0"/>
                    <a:pt x="2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6094342" y="3230978"/>
              <a:ext cx="36989" cy="69428"/>
            </a:xfrm>
            <a:custGeom>
              <a:avLst/>
              <a:gdLst/>
              <a:ahLst/>
              <a:cxnLst/>
              <a:rect l="l" t="t" r="r" b="b"/>
              <a:pathLst>
                <a:path w="935" h="1755" extrusionOk="0">
                  <a:moveTo>
                    <a:pt x="40" y="1"/>
                  </a:moveTo>
                  <a:cubicBezTo>
                    <a:pt x="21" y="1"/>
                    <a:pt x="0" y="20"/>
                    <a:pt x="19" y="41"/>
                  </a:cubicBezTo>
                  <a:cubicBezTo>
                    <a:pt x="156" y="285"/>
                    <a:pt x="289" y="542"/>
                    <a:pt x="412" y="786"/>
                  </a:cubicBezTo>
                  <a:cubicBezTo>
                    <a:pt x="546" y="1042"/>
                    <a:pt x="669" y="1299"/>
                    <a:pt x="790" y="1573"/>
                  </a:cubicBezTo>
                  <a:cubicBezTo>
                    <a:pt x="832" y="1625"/>
                    <a:pt x="858" y="1680"/>
                    <a:pt x="887" y="1735"/>
                  </a:cubicBezTo>
                  <a:cubicBezTo>
                    <a:pt x="892" y="1749"/>
                    <a:pt x="899" y="1754"/>
                    <a:pt x="907" y="1754"/>
                  </a:cubicBezTo>
                  <a:cubicBezTo>
                    <a:pt x="921" y="1754"/>
                    <a:pt x="935" y="1734"/>
                    <a:pt x="926" y="1706"/>
                  </a:cubicBezTo>
                  <a:cubicBezTo>
                    <a:pt x="708" y="1273"/>
                    <a:pt x="494" y="825"/>
                    <a:pt x="263" y="392"/>
                  </a:cubicBezTo>
                  <a:cubicBezTo>
                    <a:pt x="195" y="272"/>
                    <a:pt x="126" y="135"/>
                    <a:pt x="58" y="12"/>
                  </a:cubicBezTo>
                  <a:cubicBezTo>
                    <a:pt x="54" y="4"/>
                    <a:pt x="47" y="1"/>
                    <a:pt x="4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6120808" y="3219386"/>
              <a:ext cx="19345" cy="79239"/>
            </a:xfrm>
            <a:custGeom>
              <a:avLst/>
              <a:gdLst/>
              <a:ahLst/>
              <a:cxnLst/>
              <a:rect l="l" t="t" r="r" b="b"/>
              <a:pathLst>
                <a:path w="489" h="2003" extrusionOk="0">
                  <a:moveTo>
                    <a:pt x="290" y="0"/>
                  </a:moveTo>
                  <a:cubicBezTo>
                    <a:pt x="274" y="0"/>
                    <a:pt x="257" y="18"/>
                    <a:pt x="257" y="35"/>
                  </a:cubicBezTo>
                  <a:cubicBezTo>
                    <a:pt x="407" y="441"/>
                    <a:pt x="433" y="874"/>
                    <a:pt x="407" y="1309"/>
                  </a:cubicBezTo>
                  <a:cubicBezTo>
                    <a:pt x="394" y="1498"/>
                    <a:pt x="381" y="1703"/>
                    <a:pt x="325" y="1892"/>
                  </a:cubicBezTo>
                  <a:cubicBezTo>
                    <a:pt x="312" y="1768"/>
                    <a:pt x="283" y="1661"/>
                    <a:pt x="270" y="1540"/>
                  </a:cubicBezTo>
                  <a:cubicBezTo>
                    <a:pt x="218" y="1267"/>
                    <a:pt x="150" y="997"/>
                    <a:pt x="56" y="727"/>
                  </a:cubicBezTo>
                  <a:cubicBezTo>
                    <a:pt x="49" y="716"/>
                    <a:pt x="39" y="711"/>
                    <a:pt x="30" y="711"/>
                  </a:cubicBezTo>
                  <a:cubicBezTo>
                    <a:pt x="15" y="711"/>
                    <a:pt x="0" y="723"/>
                    <a:pt x="0" y="740"/>
                  </a:cubicBezTo>
                  <a:cubicBezTo>
                    <a:pt x="108" y="997"/>
                    <a:pt x="163" y="1267"/>
                    <a:pt x="218" y="1540"/>
                  </a:cubicBezTo>
                  <a:cubicBezTo>
                    <a:pt x="244" y="1687"/>
                    <a:pt x="270" y="1823"/>
                    <a:pt x="283" y="1973"/>
                  </a:cubicBezTo>
                  <a:cubicBezTo>
                    <a:pt x="291" y="1992"/>
                    <a:pt x="305" y="2002"/>
                    <a:pt x="317" y="2002"/>
                  </a:cubicBezTo>
                  <a:cubicBezTo>
                    <a:pt x="329" y="2002"/>
                    <a:pt x="338" y="1992"/>
                    <a:pt x="338" y="1973"/>
                  </a:cubicBezTo>
                  <a:cubicBezTo>
                    <a:pt x="338" y="1960"/>
                    <a:pt x="338" y="1931"/>
                    <a:pt x="325" y="1918"/>
                  </a:cubicBezTo>
                  <a:lnTo>
                    <a:pt x="325" y="1918"/>
                  </a:lnTo>
                  <a:cubicBezTo>
                    <a:pt x="331" y="1923"/>
                    <a:pt x="338" y="1926"/>
                    <a:pt x="347" y="1926"/>
                  </a:cubicBezTo>
                  <a:cubicBezTo>
                    <a:pt x="358" y="1926"/>
                    <a:pt x="371" y="1920"/>
                    <a:pt x="381" y="1905"/>
                  </a:cubicBezTo>
                  <a:cubicBezTo>
                    <a:pt x="420" y="1716"/>
                    <a:pt x="446" y="1498"/>
                    <a:pt x="462" y="1296"/>
                  </a:cubicBezTo>
                  <a:cubicBezTo>
                    <a:pt x="488" y="874"/>
                    <a:pt x="446" y="428"/>
                    <a:pt x="312" y="22"/>
                  </a:cubicBezTo>
                  <a:cubicBezTo>
                    <a:pt x="308" y="6"/>
                    <a:pt x="299" y="0"/>
                    <a:pt x="290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6064632" y="3253527"/>
              <a:ext cx="65590" cy="49331"/>
            </a:xfrm>
            <a:custGeom>
              <a:avLst/>
              <a:gdLst/>
              <a:ahLst/>
              <a:cxnLst/>
              <a:rect l="l" t="t" r="r" b="b"/>
              <a:pathLst>
                <a:path w="1658" h="1247" extrusionOk="0">
                  <a:moveTo>
                    <a:pt x="39" y="0"/>
                  </a:moveTo>
                  <a:cubicBezTo>
                    <a:pt x="19" y="0"/>
                    <a:pt x="1" y="19"/>
                    <a:pt x="12" y="40"/>
                  </a:cubicBezTo>
                  <a:cubicBezTo>
                    <a:pt x="376" y="567"/>
                    <a:pt x="959" y="1003"/>
                    <a:pt x="1557" y="1246"/>
                  </a:cubicBezTo>
                  <a:cubicBezTo>
                    <a:pt x="1570" y="1246"/>
                    <a:pt x="1583" y="1230"/>
                    <a:pt x="1596" y="1217"/>
                  </a:cubicBezTo>
                  <a:lnTo>
                    <a:pt x="1596" y="1230"/>
                  </a:lnTo>
                  <a:cubicBezTo>
                    <a:pt x="1602" y="1237"/>
                    <a:pt x="1609" y="1240"/>
                    <a:pt x="1616" y="1240"/>
                  </a:cubicBezTo>
                  <a:cubicBezTo>
                    <a:pt x="1638" y="1240"/>
                    <a:pt x="1658" y="1211"/>
                    <a:pt x="1638" y="1191"/>
                  </a:cubicBezTo>
                  <a:cubicBezTo>
                    <a:pt x="1313" y="892"/>
                    <a:pt x="988" y="567"/>
                    <a:pt x="715" y="216"/>
                  </a:cubicBezTo>
                  <a:cubicBezTo>
                    <a:pt x="711" y="208"/>
                    <a:pt x="703" y="205"/>
                    <a:pt x="696" y="205"/>
                  </a:cubicBezTo>
                  <a:cubicBezTo>
                    <a:pt x="677" y="205"/>
                    <a:pt x="655" y="223"/>
                    <a:pt x="676" y="242"/>
                  </a:cubicBezTo>
                  <a:cubicBezTo>
                    <a:pt x="933" y="580"/>
                    <a:pt x="1245" y="892"/>
                    <a:pt x="1541" y="1178"/>
                  </a:cubicBezTo>
                  <a:cubicBezTo>
                    <a:pt x="972" y="934"/>
                    <a:pt x="419" y="528"/>
                    <a:pt x="64" y="11"/>
                  </a:cubicBezTo>
                  <a:cubicBezTo>
                    <a:pt x="57" y="3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6094936" y="3269233"/>
              <a:ext cx="55780" cy="38967"/>
            </a:xfrm>
            <a:custGeom>
              <a:avLst/>
              <a:gdLst/>
              <a:ahLst/>
              <a:cxnLst/>
              <a:rect l="l" t="t" r="r" b="b"/>
              <a:pathLst>
                <a:path w="1410" h="985" extrusionOk="0">
                  <a:moveTo>
                    <a:pt x="1266" y="1"/>
                  </a:moveTo>
                  <a:cubicBezTo>
                    <a:pt x="1228" y="1"/>
                    <a:pt x="1178" y="15"/>
                    <a:pt x="1116" y="49"/>
                  </a:cubicBezTo>
                  <a:cubicBezTo>
                    <a:pt x="817" y="212"/>
                    <a:pt x="762" y="739"/>
                    <a:pt x="762" y="739"/>
                  </a:cubicBezTo>
                  <a:cubicBezTo>
                    <a:pt x="598" y="654"/>
                    <a:pt x="439" y="619"/>
                    <a:pt x="316" y="619"/>
                  </a:cubicBezTo>
                  <a:cubicBezTo>
                    <a:pt x="103" y="619"/>
                    <a:pt x="0" y="724"/>
                    <a:pt x="180" y="862"/>
                  </a:cubicBezTo>
                  <a:cubicBezTo>
                    <a:pt x="307" y="958"/>
                    <a:pt x="469" y="985"/>
                    <a:pt x="608" y="985"/>
                  </a:cubicBezTo>
                  <a:cubicBezTo>
                    <a:pt x="781" y="985"/>
                    <a:pt x="918" y="944"/>
                    <a:pt x="911" y="944"/>
                  </a:cubicBezTo>
                  <a:cubicBezTo>
                    <a:pt x="911" y="944"/>
                    <a:pt x="1249" y="671"/>
                    <a:pt x="1360" y="332"/>
                  </a:cubicBezTo>
                  <a:cubicBezTo>
                    <a:pt x="1401" y="204"/>
                    <a:pt x="1410" y="1"/>
                    <a:pt x="1266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6095569" y="3303334"/>
              <a:ext cx="84184" cy="530658"/>
            </a:xfrm>
            <a:custGeom>
              <a:avLst/>
              <a:gdLst/>
              <a:ahLst/>
              <a:cxnLst/>
              <a:rect l="l" t="t" r="r" b="b"/>
              <a:pathLst>
                <a:path w="2128" h="13414" extrusionOk="0">
                  <a:moveTo>
                    <a:pt x="895" y="0"/>
                  </a:moveTo>
                  <a:lnTo>
                    <a:pt x="827" y="52"/>
                  </a:lnTo>
                  <a:lnTo>
                    <a:pt x="840" y="52"/>
                  </a:lnTo>
                  <a:cubicBezTo>
                    <a:pt x="908" y="163"/>
                    <a:pt x="2046" y="1841"/>
                    <a:pt x="2046" y="5093"/>
                  </a:cubicBezTo>
                  <a:cubicBezTo>
                    <a:pt x="2046" y="7206"/>
                    <a:pt x="1559" y="9970"/>
                    <a:pt x="1" y="13372"/>
                  </a:cubicBezTo>
                  <a:lnTo>
                    <a:pt x="69" y="13414"/>
                  </a:lnTo>
                  <a:cubicBezTo>
                    <a:pt x="1640" y="9987"/>
                    <a:pt x="2128" y="7223"/>
                    <a:pt x="2128" y="5093"/>
                  </a:cubicBezTo>
                  <a:cubicBezTo>
                    <a:pt x="2128" y="1721"/>
                    <a:pt x="895" y="13"/>
                    <a:pt x="89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0"/>
            <p:cNvSpPr/>
            <p:nvPr/>
          </p:nvSpPr>
          <p:spPr>
            <a:xfrm>
              <a:off x="6155147" y="3303848"/>
              <a:ext cx="102302" cy="122240"/>
            </a:xfrm>
            <a:custGeom>
              <a:avLst/>
              <a:gdLst/>
              <a:ahLst/>
              <a:cxnLst/>
              <a:rect l="l" t="t" r="r" b="b"/>
              <a:pathLst>
                <a:path w="2586" h="3090" extrusionOk="0">
                  <a:moveTo>
                    <a:pt x="2234" y="0"/>
                  </a:moveTo>
                  <a:lnTo>
                    <a:pt x="2234" y="0"/>
                  </a:lnTo>
                  <a:cubicBezTo>
                    <a:pt x="1" y="852"/>
                    <a:pt x="433" y="3090"/>
                    <a:pt x="433" y="3090"/>
                  </a:cubicBezTo>
                  <a:cubicBezTo>
                    <a:pt x="2586" y="2426"/>
                    <a:pt x="2235" y="1"/>
                    <a:pt x="2234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6172276" y="3303848"/>
              <a:ext cx="71287" cy="122240"/>
            </a:xfrm>
            <a:custGeom>
              <a:avLst/>
              <a:gdLst/>
              <a:ahLst/>
              <a:cxnLst/>
              <a:rect l="l" t="t" r="r" b="b"/>
              <a:pathLst>
                <a:path w="1802" h="3090" extrusionOk="0">
                  <a:moveTo>
                    <a:pt x="1801" y="0"/>
                  </a:moveTo>
                  <a:cubicBezTo>
                    <a:pt x="1788" y="13"/>
                    <a:pt x="1775" y="13"/>
                    <a:pt x="1746" y="26"/>
                  </a:cubicBezTo>
                  <a:lnTo>
                    <a:pt x="0" y="3047"/>
                  </a:lnTo>
                  <a:lnTo>
                    <a:pt x="0" y="3090"/>
                  </a:lnTo>
                  <a:cubicBezTo>
                    <a:pt x="13" y="3077"/>
                    <a:pt x="26" y="3077"/>
                    <a:pt x="39" y="3064"/>
                  </a:cubicBezTo>
                  <a:lnTo>
                    <a:pt x="1801" y="26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0"/>
            <p:cNvSpPr/>
            <p:nvPr/>
          </p:nvSpPr>
          <p:spPr>
            <a:xfrm>
              <a:off x="6062377" y="3322718"/>
              <a:ext cx="95379" cy="42448"/>
            </a:xfrm>
            <a:custGeom>
              <a:avLst/>
              <a:gdLst/>
              <a:ahLst/>
              <a:cxnLst/>
              <a:rect l="l" t="t" r="r" b="b"/>
              <a:pathLst>
                <a:path w="2411" h="1073" extrusionOk="0">
                  <a:moveTo>
                    <a:pt x="485" y="0"/>
                  </a:moveTo>
                  <a:cubicBezTo>
                    <a:pt x="189" y="0"/>
                    <a:pt x="1" y="66"/>
                    <a:pt x="1" y="66"/>
                  </a:cubicBezTo>
                  <a:cubicBezTo>
                    <a:pt x="532" y="951"/>
                    <a:pt x="1560" y="1072"/>
                    <a:pt x="2085" y="1072"/>
                  </a:cubicBezTo>
                  <a:cubicBezTo>
                    <a:pt x="2284" y="1072"/>
                    <a:pt x="2411" y="1055"/>
                    <a:pt x="2411" y="1055"/>
                  </a:cubicBezTo>
                  <a:cubicBezTo>
                    <a:pt x="1710" y="170"/>
                    <a:pt x="959" y="0"/>
                    <a:pt x="48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6062377" y="3324696"/>
              <a:ext cx="95379" cy="39758"/>
            </a:xfrm>
            <a:custGeom>
              <a:avLst/>
              <a:gdLst/>
              <a:ahLst/>
              <a:cxnLst/>
              <a:rect l="l" t="t" r="r" b="b"/>
              <a:pathLst>
                <a:path w="2411" h="1005" extrusionOk="0">
                  <a:moveTo>
                    <a:pt x="14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" y="16"/>
                    <a:pt x="14" y="29"/>
                    <a:pt x="14" y="42"/>
                  </a:cubicBezTo>
                  <a:lnTo>
                    <a:pt x="2385" y="1005"/>
                  </a:lnTo>
                  <a:lnTo>
                    <a:pt x="2411" y="1005"/>
                  </a:lnTo>
                  <a:cubicBezTo>
                    <a:pt x="2411" y="992"/>
                    <a:pt x="2398" y="976"/>
                    <a:pt x="2398" y="97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5_2_1_1_1_1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4"/>
          <p:cNvSpPr/>
          <p:nvPr/>
        </p:nvSpPr>
        <p:spPr>
          <a:xfrm rot="-10408347">
            <a:off x="7817856" y="-401258"/>
            <a:ext cx="2401606" cy="1758914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24"/>
          <p:cNvGrpSpPr/>
          <p:nvPr/>
        </p:nvGrpSpPr>
        <p:grpSpPr>
          <a:xfrm rot="8100000">
            <a:off x="-193148" y="-269787"/>
            <a:ext cx="1304771" cy="1084568"/>
            <a:chOff x="5109288" y="2274724"/>
            <a:chExt cx="581100" cy="483029"/>
          </a:xfrm>
        </p:grpSpPr>
        <p:sp>
          <p:nvSpPr>
            <p:cNvPr id="819" name="Google Shape;819;p24"/>
            <p:cNvSpPr/>
            <p:nvPr/>
          </p:nvSpPr>
          <p:spPr>
            <a:xfrm>
              <a:off x="5109288" y="2274724"/>
              <a:ext cx="449243" cy="441134"/>
            </a:xfrm>
            <a:custGeom>
              <a:avLst/>
              <a:gdLst/>
              <a:ahLst/>
              <a:cxnLst/>
              <a:rect l="l" t="t" r="r" b="b"/>
              <a:pathLst>
                <a:path w="11356" h="11151" extrusionOk="0">
                  <a:moveTo>
                    <a:pt x="4121" y="0"/>
                  </a:moveTo>
                  <a:lnTo>
                    <a:pt x="4121" y="0"/>
                  </a:lnTo>
                  <a:cubicBezTo>
                    <a:pt x="1" y="7925"/>
                    <a:pt x="8254" y="11151"/>
                    <a:pt x="8254" y="11151"/>
                  </a:cubicBezTo>
                  <a:cubicBezTo>
                    <a:pt x="11356" y="3077"/>
                    <a:pt x="4121" y="0"/>
                    <a:pt x="41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5228286" y="2274724"/>
              <a:ext cx="206503" cy="440619"/>
            </a:xfrm>
            <a:custGeom>
              <a:avLst/>
              <a:gdLst/>
              <a:ahLst/>
              <a:cxnLst/>
              <a:rect l="l" t="t" r="r" b="b"/>
              <a:pathLst>
                <a:path w="5220" h="11138" extrusionOk="0">
                  <a:moveTo>
                    <a:pt x="1113" y="0"/>
                  </a:moveTo>
                  <a:cubicBezTo>
                    <a:pt x="1100" y="13"/>
                    <a:pt x="1087" y="39"/>
                    <a:pt x="1087" y="55"/>
                  </a:cubicBezTo>
                  <a:lnTo>
                    <a:pt x="2563" y="4133"/>
                  </a:lnTo>
                  <a:lnTo>
                    <a:pt x="17" y="3307"/>
                  </a:lnTo>
                  <a:cubicBezTo>
                    <a:pt x="17" y="3346"/>
                    <a:pt x="0" y="3372"/>
                    <a:pt x="0" y="3402"/>
                  </a:cubicBezTo>
                  <a:lnTo>
                    <a:pt x="2602" y="4254"/>
                  </a:lnTo>
                  <a:lnTo>
                    <a:pt x="3919" y="7830"/>
                  </a:lnTo>
                  <a:lnTo>
                    <a:pt x="651" y="7099"/>
                  </a:lnTo>
                  <a:lnTo>
                    <a:pt x="651" y="7099"/>
                  </a:lnTo>
                  <a:cubicBezTo>
                    <a:pt x="667" y="7141"/>
                    <a:pt x="693" y="7167"/>
                    <a:pt x="706" y="7209"/>
                  </a:cubicBezTo>
                  <a:lnTo>
                    <a:pt x="3958" y="7941"/>
                  </a:lnTo>
                  <a:lnTo>
                    <a:pt x="5096" y="11082"/>
                  </a:lnTo>
                  <a:cubicBezTo>
                    <a:pt x="5151" y="11112"/>
                    <a:pt x="5190" y="11125"/>
                    <a:pt x="5220" y="11138"/>
                  </a:cubicBezTo>
                  <a:lnTo>
                    <a:pt x="3252" y="5759"/>
                  </a:lnTo>
                  <a:lnTo>
                    <a:pt x="4189" y="2358"/>
                  </a:lnTo>
                  <a:lnTo>
                    <a:pt x="4107" y="2276"/>
                  </a:lnTo>
                  <a:lnTo>
                    <a:pt x="3200" y="5597"/>
                  </a:lnTo>
                  <a:lnTo>
                    <a:pt x="2062" y="2452"/>
                  </a:lnTo>
                  <a:lnTo>
                    <a:pt x="2618" y="907"/>
                  </a:lnTo>
                  <a:cubicBezTo>
                    <a:pt x="2589" y="881"/>
                    <a:pt x="2563" y="868"/>
                    <a:pt x="2537" y="839"/>
                  </a:cubicBezTo>
                  <a:lnTo>
                    <a:pt x="2007" y="2302"/>
                  </a:lnTo>
                  <a:lnTo>
                    <a:pt x="1168" y="26"/>
                  </a:lnTo>
                  <a:cubicBezTo>
                    <a:pt x="1126" y="0"/>
                    <a:pt x="1113" y="0"/>
                    <a:pt x="1113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4"/>
            <p:cNvSpPr/>
            <p:nvPr/>
          </p:nvSpPr>
          <p:spPr>
            <a:xfrm>
              <a:off x="5429727" y="2425884"/>
              <a:ext cx="260661" cy="331869"/>
            </a:xfrm>
            <a:custGeom>
              <a:avLst/>
              <a:gdLst/>
              <a:ahLst/>
              <a:cxnLst/>
              <a:rect l="l" t="t" r="r" b="b"/>
              <a:pathLst>
                <a:path w="6589" h="8389" extrusionOk="0">
                  <a:moveTo>
                    <a:pt x="6007" y="0"/>
                  </a:moveTo>
                  <a:lnTo>
                    <a:pt x="6007" y="0"/>
                  </a:lnTo>
                  <a:cubicBezTo>
                    <a:pt x="778" y="2114"/>
                    <a:pt x="453" y="5648"/>
                    <a:pt x="453" y="5648"/>
                  </a:cubicBezTo>
                  <a:cubicBezTo>
                    <a:pt x="0" y="7474"/>
                    <a:pt x="626" y="8388"/>
                    <a:pt x="1640" y="8388"/>
                  </a:cubicBezTo>
                  <a:cubicBezTo>
                    <a:pt x="2629" y="8388"/>
                    <a:pt x="3986" y="7518"/>
                    <a:pt x="5070" y="5772"/>
                  </a:cubicBezTo>
                  <a:cubicBezTo>
                    <a:pt x="6589" y="3333"/>
                    <a:pt x="6007" y="0"/>
                    <a:pt x="600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4"/>
            <p:cNvSpPr/>
            <p:nvPr/>
          </p:nvSpPr>
          <p:spPr>
            <a:xfrm>
              <a:off x="5459319" y="2425884"/>
              <a:ext cx="208046" cy="321623"/>
            </a:xfrm>
            <a:custGeom>
              <a:avLst/>
              <a:gdLst/>
              <a:ahLst/>
              <a:cxnLst/>
              <a:rect l="l" t="t" r="r" b="b"/>
              <a:pathLst>
                <a:path w="5259" h="8130" extrusionOk="0">
                  <a:moveTo>
                    <a:pt x="5259" y="0"/>
                  </a:moveTo>
                  <a:cubicBezTo>
                    <a:pt x="5217" y="13"/>
                    <a:pt x="5177" y="39"/>
                    <a:pt x="5122" y="55"/>
                  </a:cubicBezTo>
                  <a:cubicBezTo>
                    <a:pt x="4391" y="1327"/>
                    <a:pt x="2521" y="4510"/>
                    <a:pt x="1" y="8061"/>
                  </a:cubicBezTo>
                  <a:cubicBezTo>
                    <a:pt x="30" y="8087"/>
                    <a:pt x="56" y="8103"/>
                    <a:pt x="82" y="8129"/>
                  </a:cubicBezTo>
                  <a:cubicBezTo>
                    <a:pt x="2657" y="4510"/>
                    <a:pt x="4553" y="1275"/>
                    <a:pt x="5259" y="39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5458290" y="2424183"/>
              <a:ext cx="210103" cy="324867"/>
            </a:xfrm>
            <a:custGeom>
              <a:avLst/>
              <a:gdLst/>
              <a:ahLst/>
              <a:cxnLst/>
              <a:rect l="l" t="t" r="r" b="b"/>
              <a:pathLst>
                <a:path w="5311" h="8212" extrusionOk="0">
                  <a:moveTo>
                    <a:pt x="5259" y="80"/>
                  </a:moveTo>
                  <a:lnTo>
                    <a:pt x="5259" y="82"/>
                  </a:lnTo>
                  <a:lnTo>
                    <a:pt x="5264" y="82"/>
                  </a:lnTo>
                  <a:cubicBezTo>
                    <a:pt x="4555" y="1321"/>
                    <a:pt x="2658" y="4536"/>
                    <a:pt x="115" y="8132"/>
                  </a:cubicBezTo>
                  <a:lnTo>
                    <a:pt x="115" y="8132"/>
                  </a:lnTo>
                  <a:cubicBezTo>
                    <a:pt x="100" y="8121"/>
                    <a:pt x="86" y="8108"/>
                    <a:pt x="72" y="8094"/>
                  </a:cubicBezTo>
                  <a:lnTo>
                    <a:pt x="72" y="8094"/>
                  </a:lnTo>
                  <a:cubicBezTo>
                    <a:pt x="2581" y="4561"/>
                    <a:pt x="4442" y="1388"/>
                    <a:pt x="5175" y="116"/>
                  </a:cubicBezTo>
                  <a:lnTo>
                    <a:pt x="5175" y="116"/>
                  </a:lnTo>
                  <a:cubicBezTo>
                    <a:pt x="5201" y="101"/>
                    <a:pt x="5228" y="89"/>
                    <a:pt x="5259" y="80"/>
                  </a:cubicBezTo>
                  <a:close/>
                  <a:moveTo>
                    <a:pt x="5298" y="1"/>
                  </a:moveTo>
                  <a:lnTo>
                    <a:pt x="5272" y="17"/>
                  </a:lnTo>
                  <a:cubicBezTo>
                    <a:pt x="5229" y="30"/>
                    <a:pt x="5190" y="56"/>
                    <a:pt x="5148" y="69"/>
                  </a:cubicBezTo>
                  <a:lnTo>
                    <a:pt x="5135" y="69"/>
                  </a:lnTo>
                  <a:lnTo>
                    <a:pt x="5135" y="82"/>
                  </a:lnTo>
                  <a:cubicBezTo>
                    <a:pt x="4404" y="1357"/>
                    <a:pt x="2521" y="4540"/>
                    <a:pt x="14" y="8091"/>
                  </a:cubicBezTo>
                  <a:lnTo>
                    <a:pt x="1" y="8104"/>
                  </a:lnTo>
                  <a:lnTo>
                    <a:pt x="14" y="8117"/>
                  </a:lnTo>
                  <a:cubicBezTo>
                    <a:pt x="40" y="8146"/>
                    <a:pt x="69" y="8172"/>
                    <a:pt x="95" y="8198"/>
                  </a:cubicBezTo>
                  <a:lnTo>
                    <a:pt x="121" y="8211"/>
                  </a:lnTo>
                  <a:lnTo>
                    <a:pt x="137" y="8185"/>
                  </a:lnTo>
                  <a:cubicBezTo>
                    <a:pt x="2709" y="4570"/>
                    <a:pt x="4608" y="1331"/>
                    <a:pt x="5311" y="98"/>
                  </a:cubicBezTo>
                  <a:lnTo>
                    <a:pt x="5311" y="82"/>
                  </a:lnTo>
                  <a:lnTo>
                    <a:pt x="5311" y="43"/>
                  </a:lnTo>
                  <a:lnTo>
                    <a:pt x="5298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p24"/>
          <p:cNvSpPr/>
          <p:nvPr/>
        </p:nvSpPr>
        <p:spPr>
          <a:xfrm>
            <a:off x="7544950" y="599675"/>
            <a:ext cx="488400" cy="488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24"/>
          <p:cNvSpPr/>
          <p:nvPr/>
        </p:nvSpPr>
        <p:spPr>
          <a:xfrm>
            <a:off x="411000" y="67355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4"/>
          <p:cNvSpPr/>
          <p:nvPr/>
        </p:nvSpPr>
        <p:spPr>
          <a:xfrm>
            <a:off x="1356725" y="103900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0"/>
          <p:cNvSpPr/>
          <p:nvPr/>
        </p:nvSpPr>
        <p:spPr>
          <a:xfrm>
            <a:off x="2" y="2152581"/>
            <a:ext cx="2789556" cy="2990925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30"/>
          <p:cNvSpPr/>
          <p:nvPr/>
        </p:nvSpPr>
        <p:spPr>
          <a:xfrm>
            <a:off x="6932497" y="-393725"/>
            <a:ext cx="2709829" cy="1939589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30"/>
          <p:cNvSpPr/>
          <p:nvPr/>
        </p:nvSpPr>
        <p:spPr>
          <a:xfrm>
            <a:off x="8262813" y="42971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0"/>
          <p:cNvSpPr/>
          <p:nvPr/>
        </p:nvSpPr>
        <p:spPr>
          <a:xfrm>
            <a:off x="2745325" y="447290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30"/>
          <p:cNvSpPr/>
          <p:nvPr/>
        </p:nvSpPr>
        <p:spPr>
          <a:xfrm>
            <a:off x="6595300" y="202800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5" name="Google Shape;1175;p30"/>
          <p:cNvGrpSpPr/>
          <p:nvPr/>
        </p:nvGrpSpPr>
        <p:grpSpPr>
          <a:xfrm rot="9343122">
            <a:off x="-609337" y="-276404"/>
            <a:ext cx="1933061" cy="1632802"/>
            <a:chOff x="7976094" y="3730941"/>
            <a:chExt cx="1933140" cy="1632870"/>
          </a:xfrm>
        </p:grpSpPr>
        <p:sp>
          <p:nvSpPr>
            <p:cNvPr id="1176" name="Google Shape;1176;p30"/>
            <p:cNvSpPr/>
            <p:nvPr/>
          </p:nvSpPr>
          <p:spPr>
            <a:xfrm>
              <a:off x="8382610" y="3930657"/>
              <a:ext cx="739840" cy="1424543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0"/>
            <p:cNvSpPr/>
            <p:nvPr/>
          </p:nvSpPr>
          <p:spPr>
            <a:xfrm>
              <a:off x="8207754" y="3730941"/>
              <a:ext cx="237354" cy="275270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0"/>
            <p:cNvSpPr/>
            <p:nvPr/>
          </p:nvSpPr>
          <p:spPr>
            <a:xfrm>
              <a:off x="8170394" y="4056486"/>
              <a:ext cx="361379" cy="113330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0"/>
            <p:cNvSpPr/>
            <p:nvPr/>
          </p:nvSpPr>
          <p:spPr>
            <a:xfrm>
              <a:off x="8235809" y="4221482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0"/>
            <p:cNvSpPr/>
            <p:nvPr/>
          </p:nvSpPr>
          <p:spPr>
            <a:xfrm>
              <a:off x="8343306" y="4420920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0"/>
            <p:cNvSpPr/>
            <p:nvPr/>
          </p:nvSpPr>
          <p:spPr>
            <a:xfrm>
              <a:off x="8574549" y="4920072"/>
              <a:ext cx="393461" cy="122080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0"/>
            <p:cNvSpPr/>
            <p:nvPr/>
          </p:nvSpPr>
          <p:spPr>
            <a:xfrm>
              <a:off x="8674269" y="5158537"/>
              <a:ext cx="391795" cy="121941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0"/>
            <p:cNvSpPr/>
            <p:nvPr/>
          </p:nvSpPr>
          <p:spPr>
            <a:xfrm>
              <a:off x="8476913" y="4712995"/>
              <a:ext cx="393600" cy="12305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0"/>
            <p:cNvSpPr/>
            <p:nvPr/>
          </p:nvSpPr>
          <p:spPr>
            <a:xfrm>
              <a:off x="8399693" y="3736913"/>
              <a:ext cx="272909" cy="35776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0"/>
            <p:cNvSpPr/>
            <p:nvPr/>
          </p:nvSpPr>
          <p:spPr>
            <a:xfrm>
              <a:off x="8512607" y="3864687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0"/>
            <p:cNvSpPr/>
            <p:nvPr/>
          </p:nvSpPr>
          <p:spPr>
            <a:xfrm>
              <a:off x="8627326" y="4077458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0"/>
            <p:cNvSpPr/>
            <p:nvPr/>
          </p:nvSpPr>
          <p:spPr>
            <a:xfrm>
              <a:off x="8743850" y="4310923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0"/>
            <p:cNvSpPr/>
            <p:nvPr/>
          </p:nvSpPr>
          <p:spPr>
            <a:xfrm>
              <a:off x="8851347" y="4449947"/>
              <a:ext cx="316241" cy="46304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0"/>
            <p:cNvSpPr/>
            <p:nvPr/>
          </p:nvSpPr>
          <p:spPr>
            <a:xfrm>
              <a:off x="8966066" y="4811325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0"/>
            <p:cNvSpPr/>
            <p:nvPr/>
          </p:nvSpPr>
          <p:spPr>
            <a:xfrm>
              <a:off x="8469275" y="3770801"/>
              <a:ext cx="1439960" cy="1381072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0"/>
            <p:cNvSpPr/>
            <p:nvPr/>
          </p:nvSpPr>
          <p:spPr>
            <a:xfrm>
              <a:off x="8892874" y="3770801"/>
              <a:ext cx="624844" cy="1379267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0"/>
            <p:cNvSpPr/>
            <p:nvPr/>
          </p:nvSpPr>
          <p:spPr>
            <a:xfrm>
              <a:off x="7976094" y="4483279"/>
              <a:ext cx="1370239" cy="880531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7976094" y="4485640"/>
              <a:ext cx="1204688" cy="754840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8296363" y="5063262"/>
              <a:ext cx="545679" cy="218744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30"/>
          <p:cNvGrpSpPr/>
          <p:nvPr/>
        </p:nvGrpSpPr>
        <p:grpSpPr>
          <a:xfrm rot="-887116">
            <a:off x="388035" y="3594342"/>
            <a:ext cx="979489" cy="1744853"/>
            <a:chOff x="5890453" y="3730961"/>
            <a:chExt cx="979478" cy="1744834"/>
          </a:xfrm>
        </p:grpSpPr>
        <p:sp>
          <p:nvSpPr>
            <p:cNvPr id="1196" name="Google Shape;1196;p30"/>
            <p:cNvSpPr/>
            <p:nvPr/>
          </p:nvSpPr>
          <p:spPr>
            <a:xfrm flipH="1">
              <a:off x="5890453" y="3803044"/>
              <a:ext cx="523067" cy="528305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0"/>
            <p:cNvSpPr/>
            <p:nvPr/>
          </p:nvSpPr>
          <p:spPr>
            <a:xfrm flipH="1">
              <a:off x="6074833" y="4046095"/>
              <a:ext cx="176771" cy="250479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0"/>
            <p:cNvSpPr/>
            <p:nvPr/>
          </p:nvSpPr>
          <p:spPr>
            <a:xfrm flipH="1">
              <a:off x="6361534" y="3874945"/>
              <a:ext cx="508397" cy="497516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0"/>
            <p:cNvSpPr/>
            <p:nvPr/>
          </p:nvSpPr>
          <p:spPr>
            <a:xfrm flipH="1">
              <a:off x="6457529" y="4159108"/>
              <a:ext cx="201040" cy="172238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0"/>
            <p:cNvSpPr/>
            <p:nvPr/>
          </p:nvSpPr>
          <p:spPr>
            <a:xfrm flipH="1">
              <a:off x="6125902" y="3730961"/>
              <a:ext cx="579757" cy="617413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0"/>
            <p:cNvSpPr/>
            <p:nvPr/>
          </p:nvSpPr>
          <p:spPr>
            <a:xfrm flipH="1">
              <a:off x="6246166" y="4009510"/>
              <a:ext cx="287615" cy="307167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0"/>
            <p:cNvSpPr/>
            <p:nvPr/>
          </p:nvSpPr>
          <p:spPr>
            <a:xfrm flipH="1">
              <a:off x="6104169" y="4121618"/>
              <a:ext cx="524879" cy="403519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0"/>
            <p:cNvSpPr/>
            <p:nvPr/>
          </p:nvSpPr>
          <p:spPr>
            <a:xfrm flipH="1">
              <a:off x="6273151" y="4347826"/>
              <a:ext cx="396647" cy="1127969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0"/>
            <p:cNvSpPr/>
            <p:nvPr/>
          </p:nvSpPr>
          <p:spPr>
            <a:xfrm flipH="1">
              <a:off x="6018141" y="4617863"/>
              <a:ext cx="366038" cy="378344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0"/>
            <p:cNvSpPr/>
            <p:nvPr/>
          </p:nvSpPr>
          <p:spPr>
            <a:xfrm flipH="1">
              <a:off x="6401019" y="4769815"/>
              <a:ext cx="319491" cy="50856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6" name="Google Shape;1206;p30"/>
          <p:cNvGrpSpPr/>
          <p:nvPr/>
        </p:nvGrpSpPr>
        <p:grpSpPr>
          <a:xfrm rot="513479">
            <a:off x="3479350" y="3400283"/>
            <a:ext cx="1282547" cy="1954327"/>
            <a:chOff x="4384636" y="594616"/>
            <a:chExt cx="1110275" cy="1691821"/>
          </a:xfrm>
        </p:grpSpPr>
        <p:sp>
          <p:nvSpPr>
            <p:cNvPr id="1207" name="Google Shape;1207;p30"/>
            <p:cNvSpPr/>
            <p:nvPr/>
          </p:nvSpPr>
          <p:spPr>
            <a:xfrm>
              <a:off x="5020211" y="594616"/>
              <a:ext cx="268989" cy="534681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090026" y="1189064"/>
              <a:ext cx="404885" cy="27037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4643583" y="1129059"/>
              <a:ext cx="284867" cy="468838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4884083" y="1647625"/>
              <a:ext cx="420996" cy="222044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4384636" y="1435856"/>
              <a:ext cx="259182" cy="582545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4558357" y="2061824"/>
              <a:ext cx="585845" cy="224613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4398179" y="931299"/>
              <a:ext cx="884956" cy="1256850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4" name="Google Shape;1214;p30"/>
          <p:cNvSpPr txBox="1">
            <a:spLocks noGrp="1"/>
          </p:cNvSpPr>
          <p:nvPr>
            <p:ph type="subTitle" idx="1"/>
          </p:nvPr>
        </p:nvSpPr>
        <p:spPr>
          <a:xfrm>
            <a:off x="4572000" y="1722575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5" name="Google Shape;1215;p30"/>
          <p:cNvSpPr txBox="1">
            <a:spLocks noGrp="1"/>
          </p:cNvSpPr>
          <p:nvPr>
            <p:ph type="ctrTitle"/>
          </p:nvPr>
        </p:nvSpPr>
        <p:spPr>
          <a:xfrm flipH="1">
            <a:off x="4578350" y="887075"/>
            <a:ext cx="3852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16" name="Google Shape;1216;p30"/>
          <p:cNvSpPr txBox="1"/>
          <p:nvPr/>
        </p:nvSpPr>
        <p:spPr>
          <a:xfrm>
            <a:off x="5308188" y="3578700"/>
            <a:ext cx="31158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1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5E4DA">
            <a:alpha val="6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62" r:id="rId5"/>
    <p:sldLayoutId id="2147483664" r:id="rId6"/>
    <p:sldLayoutId id="2147483666" r:id="rId7"/>
    <p:sldLayoutId id="2147483670" r:id="rId8"/>
    <p:sldLayoutId id="2147483676" r:id="rId9"/>
    <p:sldLayoutId id="2147483677" r:id="rId10"/>
    <p:sldLayoutId id="2147483678" r:id="rId11"/>
    <p:sldLayoutId id="2147483679" r:id="rId12"/>
    <p:sldLayoutId id="214748368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jpeg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7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6.jpe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Google Shape;1336;p36"/>
          <p:cNvGrpSpPr/>
          <p:nvPr/>
        </p:nvGrpSpPr>
        <p:grpSpPr>
          <a:xfrm>
            <a:off x="2685520" y="226660"/>
            <a:ext cx="1259793" cy="1031353"/>
            <a:chOff x="2685520" y="226660"/>
            <a:chExt cx="1259793" cy="1031353"/>
          </a:xfrm>
        </p:grpSpPr>
        <p:sp>
          <p:nvSpPr>
            <p:cNvPr id="1337" name="Google Shape;1337;p36"/>
            <p:cNvSpPr/>
            <p:nvPr/>
          </p:nvSpPr>
          <p:spPr>
            <a:xfrm>
              <a:off x="3048809" y="597037"/>
              <a:ext cx="896504" cy="660976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048809" y="603468"/>
              <a:ext cx="896504" cy="644081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2685520" y="226660"/>
              <a:ext cx="684722" cy="1025363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6"/>
            <p:cNvSpPr/>
            <p:nvPr/>
          </p:nvSpPr>
          <p:spPr>
            <a:xfrm>
              <a:off x="2917358" y="226660"/>
              <a:ext cx="239359" cy="1025145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1" name="Google Shape;1341;p36"/>
          <p:cNvSpPr txBox="1">
            <a:spLocks noGrp="1"/>
          </p:cNvSpPr>
          <p:nvPr>
            <p:ph type="ctrTitle"/>
          </p:nvPr>
        </p:nvSpPr>
        <p:spPr>
          <a:xfrm>
            <a:off x="4319744" y="1320225"/>
            <a:ext cx="5201184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49523E"/>
                </a:solidFill>
              </a:rPr>
              <a:t>U</a:t>
            </a:r>
            <a:r>
              <a:rPr lang="en" sz="4000" dirty="0">
                <a:solidFill>
                  <a:srgbClr val="49523E"/>
                </a:solidFill>
              </a:rPr>
              <a:t>nit 3</a:t>
            </a:r>
            <a:br>
              <a:rPr lang="en" sz="4000" dirty="0">
                <a:solidFill>
                  <a:srgbClr val="49523E"/>
                </a:solidFill>
              </a:rPr>
            </a:br>
            <a:r>
              <a:rPr lang="en" sz="4000" dirty="0">
                <a:solidFill>
                  <a:srgbClr val="49523E"/>
                </a:solidFill>
              </a:rPr>
              <a:t>Community service</a:t>
            </a:r>
            <a:endParaRPr sz="4000" dirty="0">
              <a:solidFill>
                <a:srgbClr val="49523E"/>
              </a:solidFill>
            </a:endParaRPr>
          </a:p>
        </p:txBody>
      </p:sp>
      <p:sp>
        <p:nvSpPr>
          <p:cNvPr id="1342" name="Google Shape;1342;p36"/>
          <p:cNvSpPr txBox="1">
            <a:spLocks noGrp="1"/>
          </p:cNvSpPr>
          <p:nvPr>
            <p:ph type="subTitle" idx="1"/>
          </p:nvPr>
        </p:nvSpPr>
        <p:spPr>
          <a:xfrm>
            <a:off x="4454200" y="2747450"/>
            <a:ext cx="3852000" cy="4245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rgbClr val="49523E"/>
                </a:solidFill>
              </a:rPr>
              <a:t>Lesson 1: A closer look 1</a:t>
            </a:r>
            <a:endParaRPr sz="1800" dirty="0">
              <a:solidFill>
                <a:srgbClr val="4952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1343" name="Google Shape;1343;p36"/>
          <p:cNvPicPr preferRelativeResize="0"/>
          <p:nvPr/>
        </p:nvPicPr>
        <p:blipFill rotWithShape="1">
          <a:blip r:embed="rId3">
            <a:alphaModFix/>
          </a:blip>
          <a:srcRect l="24564" r="8465"/>
          <a:stretch/>
        </p:blipFill>
        <p:spPr>
          <a:xfrm>
            <a:off x="720000" y="764075"/>
            <a:ext cx="3534300" cy="3516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44" name="Google Shape;1344;p36"/>
          <p:cNvGrpSpPr/>
          <p:nvPr/>
        </p:nvGrpSpPr>
        <p:grpSpPr>
          <a:xfrm>
            <a:off x="3649693" y="3631680"/>
            <a:ext cx="1844616" cy="1691706"/>
            <a:chOff x="3496752" y="3405704"/>
            <a:chExt cx="2090927" cy="1917599"/>
          </a:xfrm>
        </p:grpSpPr>
        <p:sp>
          <p:nvSpPr>
            <p:cNvPr id="1345" name="Google Shape;1345;p36"/>
            <p:cNvSpPr/>
            <p:nvPr/>
          </p:nvSpPr>
          <p:spPr>
            <a:xfrm>
              <a:off x="4325505" y="3745798"/>
              <a:ext cx="344644" cy="705121"/>
            </a:xfrm>
            <a:custGeom>
              <a:avLst/>
              <a:gdLst/>
              <a:ahLst/>
              <a:cxnLst/>
              <a:rect l="l" t="t" r="r" b="b"/>
              <a:pathLst>
                <a:path w="2046" h="4186" extrusionOk="0">
                  <a:moveTo>
                    <a:pt x="732" y="1"/>
                  </a:moveTo>
                  <a:cubicBezTo>
                    <a:pt x="433" y="394"/>
                    <a:pt x="0" y="1451"/>
                    <a:pt x="150" y="2397"/>
                  </a:cubicBezTo>
                  <a:cubicBezTo>
                    <a:pt x="339" y="3630"/>
                    <a:pt x="1151" y="4186"/>
                    <a:pt x="1151" y="4186"/>
                  </a:cubicBezTo>
                  <a:cubicBezTo>
                    <a:pt x="1151" y="4186"/>
                    <a:pt x="2046" y="3578"/>
                    <a:pt x="1990" y="2153"/>
                  </a:cubicBezTo>
                  <a:cubicBezTo>
                    <a:pt x="1938" y="1028"/>
                    <a:pt x="732" y="1"/>
                    <a:pt x="73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3946502" y="4154449"/>
              <a:ext cx="584513" cy="695857"/>
            </a:xfrm>
            <a:custGeom>
              <a:avLst/>
              <a:gdLst/>
              <a:ahLst/>
              <a:cxnLst/>
              <a:rect l="l" t="t" r="r" b="b"/>
              <a:pathLst>
                <a:path w="3470" h="4131" extrusionOk="0">
                  <a:moveTo>
                    <a:pt x="2075" y="1"/>
                  </a:moveTo>
                  <a:lnTo>
                    <a:pt x="2075" y="1"/>
                  </a:lnTo>
                  <a:cubicBezTo>
                    <a:pt x="0" y="1422"/>
                    <a:pt x="1083" y="4130"/>
                    <a:pt x="1083" y="4130"/>
                  </a:cubicBezTo>
                  <a:cubicBezTo>
                    <a:pt x="3470" y="2196"/>
                    <a:pt x="2075" y="1"/>
                    <a:pt x="207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3496752" y="4421269"/>
              <a:ext cx="611970" cy="776206"/>
            </a:xfrm>
            <a:custGeom>
              <a:avLst/>
              <a:gdLst/>
              <a:ahLst/>
              <a:cxnLst/>
              <a:rect l="l" t="t" r="r" b="b"/>
              <a:pathLst>
                <a:path w="3633" h="4608" extrusionOk="0">
                  <a:moveTo>
                    <a:pt x="2482" y="0"/>
                  </a:moveTo>
                  <a:cubicBezTo>
                    <a:pt x="2481" y="0"/>
                    <a:pt x="0" y="1425"/>
                    <a:pt x="924" y="4608"/>
                  </a:cubicBezTo>
                  <a:cubicBezTo>
                    <a:pt x="924" y="4608"/>
                    <a:pt x="3633" y="2995"/>
                    <a:pt x="24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4542464" y="3405704"/>
              <a:ext cx="823877" cy="837689"/>
            </a:xfrm>
            <a:custGeom>
              <a:avLst/>
              <a:gdLst/>
              <a:ahLst/>
              <a:cxnLst/>
              <a:rect l="l" t="t" r="r" b="b"/>
              <a:pathLst>
                <a:path w="4891" h="4973" extrusionOk="0">
                  <a:moveTo>
                    <a:pt x="3021" y="0"/>
                  </a:moveTo>
                  <a:cubicBezTo>
                    <a:pt x="0" y="1828"/>
                    <a:pt x="1353" y="4972"/>
                    <a:pt x="1353" y="4972"/>
                  </a:cubicBezTo>
                  <a:cubicBezTo>
                    <a:pt x="4891" y="3535"/>
                    <a:pt x="3021" y="1"/>
                    <a:pt x="30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4749989" y="4160008"/>
              <a:ext cx="837689" cy="454303"/>
            </a:xfrm>
            <a:custGeom>
              <a:avLst/>
              <a:gdLst/>
              <a:ahLst/>
              <a:cxnLst/>
              <a:rect l="l" t="t" r="r" b="b"/>
              <a:pathLst>
                <a:path w="4973" h="2697" extrusionOk="0">
                  <a:moveTo>
                    <a:pt x="3268" y="0"/>
                  </a:moveTo>
                  <a:cubicBezTo>
                    <a:pt x="739" y="0"/>
                    <a:pt x="0" y="2338"/>
                    <a:pt x="0" y="2338"/>
                  </a:cubicBezTo>
                  <a:cubicBezTo>
                    <a:pt x="582" y="2591"/>
                    <a:pt x="1111" y="2696"/>
                    <a:pt x="1588" y="2696"/>
                  </a:cubicBezTo>
                  <a:cubicBezTo>
                    <a:pt x="3870" y="2696"/>
                    <a:pt x="4972" y="306"/>
                    <a:pt x="4972" y="306"/>
                  </a:cubicBezTo>
                  <a:cubicBezTo>
                    <a:pt x="4330" y="90"/>
                    <a:pt x="3764" y="0"/>
                    <a:pt x="32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4150659" y="4749403"/>
              <a:ext cx="861946" cy="569521"/>
            </a:xfrm>
            <a:custGeom>
              <a:avLst/>
              <a:gdLst/>
              <a:ahLst/>
              <a:cxnLst/>
              <a:rect l="l" t="t" r="r" b="b"/>
              <a:pathLst>
                <a:path w="5117" h="3381" extrusionOk="0">
                  <a:moveTo>
                    <a:pt x="4589" y="1"/>
                  </a:moveTo>
                  <a:cubicBezTo>
                    <a:pt x="2120" y="1"/>
                    <a:pt x="902" y="1642"/>
                    <a:pt x="902" y="1642"/>
                  </a:cubicBezTo>
                  <a:cubicBezTo>
                    <a:pt x="0" y="2744"/>
                    <a:pt x="499" y="3380"/>
                    <a:pt x="1440" y="3380"/>
                  </a:cubicBezTo>
                  <a:cubicBezTo>
                    <a:pt x="1983" y="3380"/>
                    <a:pt x="2673" y="3169"/>
                    <a:pt x="3328" y="2712"/>
                  </a:cubicBezTo>
                  <a:cubicBezTo>
                    <a:pt x="5116" y="1454"/>
                    <a:pt x="5009" y="16"/>
                    <a:pt x="5009" y="16"/>
                  </a:cubicBezTo>
                  <a:cubicBezTo>
                    <a:pt x="4865" y="6"/>
                    <a:pt x="4725" y="1"/>
                    <a:pt x="458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6"/>
            <p:cNvSpPr/>
            <p:nvPr/>
          </p:nvSpPr>
          <p:spPr>
            <a:xfrm>
              <a:off x="3728196" y="3673029"/>
              <a:ext cx="1243311" cy="1509795"/>
            </a:xfrm>
            <a:custGeom>
              <a:avLst/>
              <a:gdLst/>
              <a:ahLst/>
              <a:cxnLst/>
              <a:rect l="l" t="t" r="r" b="b"/>
              <a:pathLst>
                <a:path w="7381" h="8963" extrusionOk="0">
                  <a:moveTo>
                    <a:pt x="7338" y="0"/>
                  </a:moveTo>
                  <a:cubicBezTo>
                    <a:pt x="7324" y="0"/>
                    <a:pt x="7312" y="8"/>
                    <a:pt x="7312" y="26"/>
                  </a:cubicBezTo>
                  <a:cubicBezTo>
                    <a:pt x="6948" y="1733"/>
                    <a:pt x="6362" y="3480"/>
                    <a:pt x="5280" y="4849"/>
                  </a:cubicBezTo>
                  <a:cubicBezTo>
                    <a:pt x="4509" y="5837"/>
                    <a:pt x="3559" y="6650"/>
                    <a:pt x="2516" y="7356"/>
                  </a:cubicBezTo>
                  <a:cubicBezTo>
                    <a:pt x="1703" y="7899"/>
                    <a:pt x="834" y="8344"/>
                    <a:pt x="21" y="8900"/>
                  </a:cubicBezTo>
                  <a:cubicBezTo>
                    <a:pt x="0" y="8922"/>
                    <a:pt x="14" y="8962"/>
                    <a:pt x="42" y="8962"/>
                  </a:cubicBezTo>
                  <a:cubicBezTo>
                    <a:pt x="49" y="8962"/>
                    <a:pt x="56" y="8960"/>
                    <a:pt x="64" y="8956"/>
                  </a:cubicBezTo>
                  <a:cubicBezTo>
                    <a:pt x="890" y="8387"/>
                    <a:pt x="1784" y="7925"/>
                    <a:pt x="2610" y="7369"/>
                  </a:cubicBezTo>
                  <a:cubicBezTo>
                    <a:pt x="3667" y="6663"/>
                    <a:pt x="4603" y="5824"/>
                    <a:pt x="5387" y="4823"/>
                  </a:cubicBezTo>
                  <a:cubicBezTo>
                    <a:pt x="6444" y="3467"/>
                    <a:pt x="7029" y="1720"/>
                    <a:pt x="7380" y="39"/>
                  </a:cubicBezTo>
                  <a:cubicBezTo>
                    <a:pt x="7380" y="15"/>
                    <a:pt x="7358" y="0"/>
                    <a:pt x="7338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6"/>
            <p:cNvSpPr/>
            <p:nvPr/>
          </p:nvSpPr>
          <p:spPr>
            <a:xfrm>
              <a:off x="4029714" y="4357259"/>
              <a:ext cx="239027" cy="639427"/>
            </a:xfrm>
            <a:custGeom>
              <a:avLst/>
              <a:gdLst/>
              <a:ahLst/>
              <a:cxnLst/>
              <a:rect l="l" t="t" r="r" b="b"/>
              <a:pathLst>
                <a:path w="1419" h="3796" extrusionOk="0">
                  <a:moveTo>
                    <a:pt x="1384" y="1"/>
                  </a:moveTo>
                  <a:cubicBezTo>
                    <a:pt x="1367" y="1"/>
                    <a:pt x="1350" y="14"/>
                    <a:pt x="1350" y="42"/>
                  </a:cubicBezTo>
                  <a:cubicBezTo>
                    <a:pt x="1321" y="1343"/>
                    <a:pt x="862" y="2738"/>
                    <a:pt x="20" y="3739"/>
                  </a:cubicBezTo>
                  <a:cubicBezTo>
                    <a:pt x="1" y="3761"/>
                    <a:pt x="26" y="3796"/>
                    <a:pt x="51" y="3796"/>
                  </a:cubicBezTo>
                  <a:cubicBezTo>
                    <a:pt x="60" y="3796"/>
                    <a:pt x="69" y="3792"/>
                    <a:pt x="75" y="3782"/>
                  </a:cubicBezTo>
                  <a:cubicBezTo>
                    <a:pt x="914" y="2764"/>
                    <a:pt x="1389" y="1356"/>
                    <a:pt x="1418" y="42"/>
                  </a:cubicBezTo>
                  <a:cubicBezTo>
                    <a:pt x="1418" y="14"/>
                    <a:pt x="1401" y="1"/>
                    <a:pt x="1384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6"/>
            <p:cNvSpPr/>
            <p:nvPr/>
          </p:nvSpPr>
          <p:spPr>
            <a:xfrm>
              <a:off x="4463294" y="4051865"/>
              <a:ext cx="99552" cy="617865"/>
            </a:xfrm>
            <a:custGeom>
              <a:avLst/>
              <a:gdLst/>
              <a:ahLst/>
              <a:cxnLst/>
              <a:rect l="l" t="t" r="r" b="b"/>
              <a:pathLst>
                <a:path w="591" h="3668" extrusionOk="0">
                  <a:moveTo>
                    <a:pt x="175" y="1"/>
                  </a:moveTo>
                  <a:cubicBezTo>
                    <a:pt x="155" y="1"/>
                    <a:pt x="135" y="16"/>
                    <a:pt x="145" y="41"/>
                  </a:cubicBezTo>
                  <a:cubicBezTo>
                    <a:pt x="522" y="1179"/>
                    <a:pt x="372" y="2518"/>
                    <a:pt x="8" y="3630"/>
                  </a:cubicBezTo>
                  <a:cubicBezTo>
                    <a:pt x="1" y="3653"/>
                    <a:pt x="15" y="3667"/>
                    <a:pt x="32" y="3667"/>
                  </a:cubicBezTo>
                  <a:cubicBezTo>
                    <a:pt x="44" y="3667"/>
                    <a:pt x="57" y="3660"/>
                    <a:pt x="64" y="3643"/>
                  </a:cubicBezTo>
                  <a:cubicBezTo>
                    <a:pt x="441" y="2531"/>
                    <a:pt x="590" y="1162"/>
                    <a:pt x="210" y="24"/>
                  </a:cubicBezTo>
                  <a:cubicBezTo>
                    <a:pt x="205" y="8"/>
                    <a:pt x="190" y="1"/>
                    <a:pt x="175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6"/>
            <p:cNvSpPr/>
            <p:nvPr/>
          </p:nvSpPr>
          <p:spPr>
            <a:xfrm>
              <a:off x="4542464" y="4394823"/>
              <a:ext cx="596473" cy="191188"/>
            </a:xfrm>
            <a:custGeom>
              <a:avLst/>
              <a:gdLst/>
              <a:ahLst/>
              <a:cxnLst/>
              <a:rect l="l" t="t" r="r" b="b"/>
              <a:pathLst>
                <a:path w="3541" h="1135" extrusionOk="0">
                  <a:moveTo>
                    <a:pt x="3489" y="1"/>
                  </a:moveTo>
                  <a:cubicBezTo>
                    <a:pt x="3482" y="1"/>
                    <a:pt x="3474" y="3"/>
                    <a:pt x="3466" y="8"/>
                  </a:cubicBezTo>
                  <a:cubicBezTo>
                    <a:pt x="2683" y="427"/>
                    <a:pt x="1854" y="769"/>
                    <a:pt x="976" y="957"/>
                  </a:cubicBezTo>
                  <a:cubicBezTo>
                    <a:pt x="708" y="1018"/>
                    <a:pt x="419" y="1066"/>
                    <a:pt x="137" y="1066"/>
                  </a:cubicBezTo>
                  <a:cubicBezTo>
                    <a:pt x="104" y="1066"/>
                    <a:pt x="72" y="1066"/>
                    <a:pt x="39" y="1064"/>
                  </a:cubicBezTo>
                  <a:cubicBezTo>
                    <a:pt x="0" y="1064"/>
                    <a:pt x="0" y="1133"/>
                    <a:pt x="39" y="1133"/>
                  </a:cubicBezTo>
                  <a:cubicBezTo>
                    <a:pt x="72" y="1134"/>
                    <a:pt x="104" y="1135"/>
                    <a:pt x="137" y="1135"/>
                  </a:cubicBezTo>
                  <a:cubicBezTo>
                    <a:pt x="421" y="1135"/>
                    <a:pt x="721" y="1087"/>
                    <a:pt x="989" y="1025"/>
                  </a:cubicBezTo>
                  <a:cubicBezTo>
                    <a:pt x="1870" y="850"/>
                    <a:pt x="2709" y="482"/>
                    <a:pt x="3509" y="63"/>
                  </a:cubicBezTo>
                  <a:cubicBezTo>
                    <a:pt x="3541" y="42"/>
                    <a:pt x="3520" y="1"/>
                    <a:pt x="348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3997373" y="4862599"/>
              <a:ext cx="854029" cy="460704"/>
            </a:xfrm>
            <a:custGeom>
              <a:avLst/>
              <a:gdLst/>
              <a:ahLst/>
              <a:cxnLst/>
              <a:rect l="l" t="t" r="r" b="b"/>
              <a:pathLst>
                <a:path w="5070" h="2735" extrusionOk="0">
                  <a:moveTo>
                    <a:pt x="5013" y="1"/>
                  </a:moveTo>
                  <a:cubicBezTo>
                    <a:pt x="5007" y="1"/>
                    <a:pt x="5001" y="3"/>
                    <a:pt x="4995" y="8"/>
                  </a:cubicBezTo>
                  <a:cubicBezTo>
                    <a:pt x="3574" y="1201"/>
                    <a:pt x="1825" y="2151"/>
                    <a:pt x="36" y="2677"/>
                  </a:cubicBezTo>
                  <a:cubicBezTo>
                    <a:pt x="1" y="2677"/>
                    <a:pt x="19" y="2734"/>
                    <a:pt x="55" y="2734"/>
                  </a:cubicBezTo>
                  <a:cubicBezTo>
                    <a:pt x="58" y="2734"/>
                    <a:pt x="62" y="2734"/>
                    <a:pt x="66" y="2733"/>
                  </a:cubicBezTo>
                  <a:cubicBezTo>
                    <a:pt x="1854" y="2203"/>
                    <a:pt x="3613" y="1256"/>
                    <a:pt x="5038" y="63"/>
                  </a:cubicBezTo>
                  <a:cubicBezTo>
                    <a:pt x="5069" y="42"/>
                    <a:pt x="5040" y="1"/>
                    <a:pt x="50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3601188" y="4725315"/>
              <a:ext cx="248629" cy="532799"/>
            </a:xfrm>
            <a:custGeom>
              <a:avLst/>
              <a:gdLst/>
              <a:ahLst/>
              <a:cxnLst/>
              <a:rect l="l" t="t" r="r" b="b"/>
              <a:pathLst>
                <a:path w="1476" h="3163" extrusionOk="0">
                  <a:moveTo>
                    <a:pt x="1433" y="1"/>
                  </a:moveTo>
                  <a:cubicBezTo>
                    <a:pt x="1419" y="1"/>
                    <a:pt x="1405" y="9"/>
                    <a:pt x="1400" y="26"/>
                  </a:cubicBezTo>
                  <a:cubicBezTo>
                    <a:pt x="1169" y="1109"/>
                    <a:pt x="749" y="2273"/>
                    <a:pt x="31" y="3099"/>
                  </a:cubicBezTo>
                  <a:cubicBezTo>
                    <a:pt x="0" y="3132"/>
                    <a:pt x="25" y="3163"/>
                    <a:pt x="51" y="3163"/>
                  </a:cubicBezTo>
                  <a:cubicBezTo>
                    <a:pt x="59" y="3163"/>
                    <a:pt x="66" y="3160"/>
                    <a:pt x="73" y="3154"/>
                  </a:cubicBezTo>
                  <a:cubicBezTo>
                    <a:pt x="805" y="2302"/>
                    <a:pt x="1237" y="1135"/>
                    <a:pt x="1468" y="52"/>
                  </a:cubicBezTo>
                  <a:cubicBezTo>
                    <a:pt x="1476" y="19"/>
                    <a:pt x="1454" y="1"/>
                    <a:pt x="143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5090081" y="3810481"/>
              <a:ext cx="219319" cy="253850"/>
            </a:xfrm>
            <a:custGeom>
              <a:avLst/>
              <a:gdLst/>
              <a:ahLst/>
              <a:cxnLst/>
              <a:rect l="l" t="t" r="r" b="b"/>
              <a:pathLst>
                <a:path w="1302" h="1507" extrusionOk="0">
                  <a:moveTo>
                    <a:pt x="603" y="0"/>
                  </a:moveTo>
                  <a:cubicBezTo>
                    <a:pt x="326" y="0"/>
                    <a:pt x="70" y="211"/>
                    <a:pt x="40" y="563"/>
                  </a:cubicBezTo>
                  <a:cubicBezTo>
                    <a:pt x="1" y="1051"/>
                    <a:pt x="541" y="1474"/>
                    <a:pt x="541" y="1474"/>
                  </a:cubicBezTo>
                  <a:cubicBezTo>
                    <a:pt x="558" y="1496"/>
                    <a:pt x="579" y="1506"/>
                    <a:pt x="602" y="1506"/>
                  </a:cubicBezTo>
                  <a:cubicBezTo>
                    <a:pt x="701" y="1506"/>
                    <a:pt x="841" y="1319"/>
                    <a:pt x="960" y="1132"/>
                  </a:cubicBezTo>
                  <a:cubicBezTo>
                    <a:pt x="1123" y="917"/>
                    <a:pt x="1302" y="387"/>
                    <a:pt x="947" y="118"/>
                  </a:cubicBezTo>
                  <a:cubicBezTo>
                    <a:pt x="839" y="37"/>
                    <a:pt x="719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5140784" y="3903464"/>
              <a:ext cx="108143" cy="160530"/>
            </a:xfrm>
            <a:custGeom>
              <a:avLst/>
              <a:gdLst/>
              <a:ahLst/>
              <a:cxnLst/>
              <a:rect l="l" t="t" r="r" b="b"/>
              <a:pathLst>
                <a:path w="642" h="953" extrusionOk="0">
                  <a:moveTo>
                    <a:pt x="317" y="0"/>
                  </a:moveTo>
                  <a:cubicBezTo>
                    <a:pt x="306" y="0"/>
                    <a:pt x="295" y="11"/>
                    <a:pt x="295" y="27"/>
                  </a:cubicBezTo>
                  <a:cubicBezTo>
                    <a:pt x="282" y="297"/>
                    <a:pt x="282" y="567"/>
                    <a:pt x="282" y="840"/>
                  </a:cubicBezTo>
                  <a:cubicBezTo>
                    <a:pt x="214" y="635"/>
                    <a:pt x="158" y="434"/>
                    <a:pt x="90" y="216"/>
                  </a:cubicBezTo>
                  <a:cubicBezTo>
                    <a:pt x="77" y="190"/>
                    <a:pt x="64" y="148"/>
                    <a:pt x="64" y="122"/>
                  </a:cubicBezTo>
                  <a:cubicBezTo>
                    <a:pt x="59" y="106"/>
                    <a:pt x="49" y="100"/>
                    <a:pt x="38" y="100"/>
                  </a:cubicBezTo>
                  <a:cubicBezTo>
                    <a:pt x="20" y="100"/>
                    <a:pt x="0" y="118"/>
                    <a:pt x="9" y="135"/>
                  </a:cubicBezTo>
                  <a:cubicBezTo>
                    <a:pt x="90" y="378"/>
                    <a:pt x="158" y="635"/>
                    <a:pt x="240" y="879"/>
                  </a:cubicBezTo>
                  <a:cubicBezTo>
                    <a:pt x="253" y="892"/>
                    <a:pt x="253" y="905"/>
                    <a:pt x="253" y="922"/>
                  </a:cubicBezTo>
                  <a:cubicBezTo>
                    <a:pt x="274" y="941"/>
                    <a:pt x="294" y="953"/>
                    <a:pt x="319" y="953"/>
                  </a:cubicBezTo>
                  <a:cubicBezTo>
                    <a:pt x="329" y="953"/>
                    <a:pt x="339" y="951"/>
                    <a:pt x="350" y="948"/>
                  </a:cubicBezTo>
                  <a:cubicBezTo>
                    <a:pt x="431" y="717"/>
                    <a:pt x="513" y="499"/>
                    <a:pt x="594" y="284"/>
                  </a:cubicBezTo>
                  <a:cubicBezTo>
                    <a:pt x="607" y="242"/>
                    <a:pt x="620" y="216"/>
                    <a:pt x="633" y="174"/>
                  </a:cubicBezTo>
                  <a:cubicBezTo>
                    <a:pt x="641" y="158"/>
                    <a:pt x="629" y="146"/>
                    <a:pt x="616" y="146"/>
                  </a:cubicBezTo>
                  <a:cubicBezTo>
                    <a:pt x="608" y="146"/>
                    <a:pt x="599" y="151"/>
                    <a:pt x="594" y="161"/>
                  </a:cubicBezTo>
                  <a:cubicBezTo>
                    <a:pt x="497" y="378"/>
                    <a:pt x="415" y="609"/>
                    <a:pt x="334" y="824"/>
                  </a:cubicBezTo>
                  <a:lnTo>
                    <a:pt x="334" y="27"/>
                  </a:lnTo>
                  <a:cubicBezTo>
                    <a:pt x="334" y="8"/>
                    <a:pt x="326" y="0"/>
                    <a:pt x="31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5167398" y="3968316"/>
              <a:ext cx="294783" cy="188156"/>
            </a:xfrm>
            <a:custGeom>
              <a:avLst/>
              <a:gdLst/>
              <a:ahLst/>
              <a:cxnLst/>
              <a:rect l="l" t="t" r="r" b="b"/>
              <a:pathLst>
                <a:path w="1750" h="1117" extrusionOk="0">
                  <a:moveTo>
                    <a:pt x="980" y="0"/>
                  </a:moveTo>
                  <a:cubicBezTo>
                    <a:pt x="529" y="0"/>
                    <a:pt x="137" y="455"/>
                    <a:pt x="137" y="455"/>
                  </a:cubicBezTo>
                  <a:cubicBezTo>
                    <a:pt x="0" y="550"/>
                    <a:pt x="231" y="725"/>
                    <a:pt x="436" y="888"/>
                  </a:cubicBezTo>
                  <a:cubicBezTo>
                    <a:pt x="566" y="994"/>
                    <a:pt x="813" y="1117"/>
                    <a:pt x="1051" y="1117"/>
                  </a:cubicBezTo>
                  <a:cubicBezTo>
                    <a:pt x="1204" y="1117"/>
                    <a:pt x="1353" y="1066"/>
                    <a:pt x="1464" y="927"/>
                  </a:cubicBezTo>
                  <a:cubicBezTo>
                    <a:pt x="1750" y="589"/>
                    <a:pt x="1558" y="75"/>
                    <a:pt x="1070" y="6"/>
                  </a:cubicBezTo>
                  <a:cubicBezTo>
                    <a:pt x="1040" y="2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5183232" y="4012617"/>
              <a:ext cx="162383" cy="105785"/>
            </a:xfrm>
            <a:custGeom>
              <a:avLst/>
              <a:gdLst/>
              <a:ahLst/>
              <a:cxnLst/>
              <a:rect l="l" t="t" r="r" b="b"/>
              <a:pathLst>
                <a:path w="964" h="628" extrusionOk="0">
                  <a:moveTo>
                    <a:pt x="843" y="0"/>
                  </a:moveTo>
                  <a:cubicBezTo>
                    <a:pt x="586" y="69"/>
                    <a:pt x="326" y="137"/>
                    <a:pt x="82" y="192"/>
                  </a:cubicBezTo>
                  <a:cubicBezTo>
                    <a:pt x="56" y="192"/>
                    <a:pt x="43" y="205"/>
                    <a:pt x="30" y="205"/>
                  </a:cubicBezTo>
                  <a:cubicBezTo>
                    <a:pt x="1" y="231"/>
                    <a:pt x="1" y="257"/>
                    <a:pt x="17" y="287"/>
                  </a:cubicBezTo>
                  <a:cubicBezTo>
                    <a:pt x="232" y="394"/>
                    <a:pt x="436" y="488"/>
                    <a:pt x="651" y="582"/>
                  </a:cubicBezTo>
                  <a:cubicBezTo>
                    <a:pt x="693" y="599"/>
                    <a:pt x="719" y="612"/>
                    <a:pt x="762" y="625"/>
                  </a:cubicBezTo>
                  <a:cubicBezTo>
                    <a:pt x="765" y="627"/>
                    <a:pt x="769" y="627"/>
                    <a:pt x="772" y="627"/>
                  </a:cubicBezTo>
                  <a:cubicBezTo>
                    <a:pt x="790" y="627"/>
                    <a:pt x="797" y="596"/>
                    <a:pt x="775" y="582"/>
                  </a:cubicBezTo>
                  <a:cubicBezTo>
                    <a:pt x="557" y="488"/>
                    <a:pt x="342" y="381"/>
                    <a:pt x="124" y="287"/>
                  </a:cubicBezTo>
                  <a:lnTo>
                    <a:pt x="124" y="287"/>
                  </a:lnTo>
                  <a:cubicBezTo>
                    <a:pt x="394" y="300"/>
                    <a:pt x="667" y="326"/>
                    <a:pt x="937" y="339"/>
                  </a:cubicBezTo>
                  <a:cubicBezTo>
                    <a:pt x="963" y="339"/>
                    <a:pt x="963" y="287"/>
                    <a:pt x="924" y="287"/>
                  </a:cubicBezTo>
                  <a:cubicBezTo>
                    <a:pt x="651" y="274"/>
                    <a:pt x="394" y="257"/>
                    <a:pt x="124" y="231"/>
                  </a:cubicBezTo>
                  <a:cubicBezTo>
                    <a:pt x="326" y="192"/>
                    <a:pt x="531" y="137"/>
                    <a:pt x="749" y="82"/>
                  </a:cubicBezTo>
                  <a:cubicBezTo>
                    <a:pt x="788" y="69"/>
                    <a:pt x="814" y="69"/>
                    <a:pt x="856" y="56"/>
                  </a:cubicBezTo>
                  <a:cubicBezTo>
                    <a:pt x="882" y="43"/>
                    <a:pt x="869" y="0"/>
                    <a:pt x="84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5069362" y="4049338"/>
              <a:ext cx="219150" cy="252840"/>
            </a:xfrm>
            <a:custGeom>
              <a:avLst/>
              <a:gdLst/>
              <a:ahLst/>
              <a:cxnLst/>
              <a:rect l="l" t="t" r="r" b="b"/>
              <a:pathLst>
                <a:path w="1301" h="1501" extrusionOk="0">
                  <a:moveTo>
                    <a:pt x="692" y="0"/>
                  </a:moveTo>
                  <a:cubicBezTo>
                    <a:pt x="597" y="0"/>
                    <a:pt x="468" y="183"/>
                    <a:pt x="338" y="364"/>
                  </a:cubicBezTo>
                  <a:cubicBezTo>
                    <a:pt x="189" y="582"/>
                    <a:pt x="0" y="1125"/>
                    <a:pt x="368" y="1382"/>
                  </a:cubicBezTo>
                  <a:cubicBezTo>
                    <a:pt x="472" y="1463"/>
                    <a:pt x="590" y="1500"/>
                    <a:pt x="705" y="1500"/>
                  </a:cubicBezTo>
                  <a:cubicBezTo>
                    <a:pt x="977" y="1500"/>
                    <a:pt x="1232" y="1292"/>
                    <a:pt x="1262" y="950"/>
                  </a:cubicBezTo>
                  <a:cubicBezTo>
                    <a:pt x="1301" y="446"/>
                    <a:pt x="758" y="39"/>
                    <a:pt x="758" y="39"/>
                  </a:cubicBezTo>
                  <a:cubicBezTo>
                    <a:pt x="739" y="12"/>
                    <a:pt x="717" y="0"/>
                    <a:pt x="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5129498" y="4050012"/>
              <a:ext cx="107975" cy="160194"/>
            </a:xfrm>
            <a:custGeom>
              <a:avLst/>
              <a:gdLst/>
              <a:ahLst/>
              <a:cxnLst/>
              <a:rect l="l" t="t" r="r" b="b"/>
              <a:pathLst>
                <a:path w="641" h="951" extrusionOk="0">
                  <a:moveTo>
                    <a:pt x="342" y="1"/>
                  </a:moveTo>
                  <a:cubicBezTo>
                    <a:pt x="330" y="1"/>
                    <a:pt x="319" y="4"/>
                    <a:pt x="307" y="9"/>
                  </a:cubicBezTo>
                  <a:cubicBezTo>
                    <a:pt x="212" y="227"/>
                    <a:pt x="131" y="442"/>
                    <a:pt x="50" y="673"/>
                  </a:cubicBezTo>
                  <a:cubicBezTo>
                    <a:pt x="37" y="702"/>
                    <a:pt x="24" y="728"/>
                    <a:pt x="11" y="767"/>
                  </a:cubicBezTo>
                  <a:cubicBezTo>
                    <a:pt x="0" y="786"/>
                    <a:pt x="19" y="803"/>
                    <a:pt x="37" y="803"/>
                  </a:cubicBezTo>
                  <a:cubicBezTo>
                    <a:pt x="48" y="803"/>
                    <a:pt x="58" y="797"/>
                    <a:pt x="63" y="783"/>
                  </a:cubicBezTo>
                  <a:cubicBezTo>
                    <a:pt x="144" y="565"/>
                    <a:pt x="225" y="347"/>
                    <a:pt x="307" y="117"/>
                  </a:cubicBezTo>
                  <a:lnTo>
                    <a:pt x="307" y="929"/>
                  </a:lnTo>
                  <a:cubicBezTo>
                    <a:pt x="307" y="943"/>
                    <a:pt x="318" y="950"/>
                    <a:pt x="330" y="950"/>
                  </a:cubicBezTo>
                  <a:cubicBezTo>
                    <a:pt x="345" y="950"/>
                    <a:pt x="362" y="940"/>
                    <a:pt x="362" y="916"/>
                  </a:cubicBezTo>
                  <a:lnTo>
                    <a:pt x="362" y="104"/>
                  </a:lnTo>
                  <a:cubicBezTo>
                    <a:pt x="430" y="321"/>
                    <a:pt x="498" y="523"/>
                    <a:pt x="551" y="728"/>
                  </a:cubicBezTo>
                  <a:cubicBezTo>
                    <a:pt x="564" y="754"/>
                    <a:pt x="580" y="796"/>
                    <a:pt x="593" y="835"/>
                  </a:cubicBezTo>
                  <a:cubicBezTo>
                    <a:pt x="593" y="846"/>
                    <a:pt x="599" y="850"/>
                    <a:pt x="607" y="850"/>
                  </a:cubicBezTo>
                  <a:cubicBezTo>
                    <a:pt x="621" y="850"/>
                    <a:pt x="640" y="834"/>
                    <a:pt x="632" y="809"/>
                  </a:cubicBezTo>
                  <a:cubicBezTo>
                    <a:pt x="551" y="565"/>
                    <a:pt x="482" y="321"/>
                    <a:pt x="401" y="65"/>
                  </a:cubicBezTo>
                  <a:cubicBezTo>
                    <a:pt x="401" y="52"/>
                    <a:pt x="388" y="35"/>
                    <a:pt x="388" y="22"/>
                  </a:cubicBezTo>
                  <a:cubicBezTo>
                    <a:pt x="373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6"/>
            <p:cNvSpPr/>
            <p:nvPr/>
          </p:nvSpPr>
          <p:spPr>
            <a:xfrm>
              <a:off x="4916582" y="3957367"/>
              <a:ext cx="294278" cy="186808"/>
            </a:xfrm>
            <a:custGeom>
              <a:avLst/>
              <a:gdLst/>
              <a:ahLst/>
              <a:cxnLst/>
              <a:rect l="l" t="t" r="r" b="b"/>
              <a:pathLst>
                <a:path w="1747" h="1109" extrusionOk="0">
                  <a:moveTo>
                    <a:pt x="696" y="1"/>
                  </a:moveTo>
                  <a:cubicBezTo>
                    <a:pt x="546" y="1"/>
                    <a:pt x="398" y="48"/>
                    <a:pt x="283" y="179"/>
                  </a:cubicBezTo>
                  <a:cubicBezTo>
                    <a:pt x="0" y="520"/>
                    <a:pt x="189" y="1034"/>
                    <a:pt x="676" y="1102"/>
                  </a:cubicBezTo>
                  <a:cubicBezTo>
                    <a:pt x="707" y="1107"/>
                    <a:pt x="737" y="1109"/>
                    <a:pt x="766" y="1109"/>
                  </a:cubicBezTo>
                  <a:cubicBezTo>
                    <a:pt x="1218" y="1109"/>
                    <a:pt x="1613" y="654"/>
                    <a:pt x="1613" y="654"/>
                  </a:cubicBezTo>
                  <a:cubicBezTo>
                    <a:pt x="1746" y="572"/>
                    <a:pt x="1532" y="384"/>
                    <a:pt x="1314" y="221"/>
                  </a:cubicBezTo>
                  <a:cubicBezTo>
                    <a:pt x="1180" y="121"/>
                    <a:pt x="935" y="1"/>
                    <a:pt x="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6"/>
            <p:cNvSpPr/>
            <p:nvPr/>
          </p:nvSpPr>
          <p:spPr>
            <a:xfrm>
              <a:off x="5032641" y="3994088"/>
              <a:ext cx="162215" cy="105785"/>
            </a:xfrm>
            <a:custGeom>
              <a:avLst/>
              <a:gdLst/>
              <a:ahLst/>
              <a:cxnLst/>
              <a:rect l="l" t="t" r="r" b="b"/>
              <a:pathLst>
                <a:path w="963" h="628" extrusionOk="0">
                  <a:moveTo>
                    <a:pt x="210" y="1"/>
                  </a:moveTo>
                  <a:cubicBezTo>
                    <a:pt x="187" y="1"/>
                    <a:pt x="166" y="44"/>
                    <a:pt x="192" y="58"/>
                  </a:cubicBezTo>
                  <a:cubicBezTo>
                    <a:pt x="407" y="153"/>
                    <a:pt x="625" y="247"/>
                    <a:pt x="843" y="341"/>
                  </a:cubicBezTo>
                  <a:cubicBezTo>
                    <a:pt x="569" y="328"/>
                    <a:pt x="300" y="315"/>
                    <a:pt x="43" y="286"/>
                  </a:cubicBezTo>
                  <a:cubicBezTo>
                    <a:pt x="0" y="286"/>
                    <a:pt x="0" y="341"/>
                    <a:pt x="43" y="341"/>
                  </a:cubicBezTo>
                  <a:cubicBezTo>
                    <a:pt x="313" y="354"/>
                    <a:pt x="586" y="384"/>
                    <a:pt x="856" y="397"/>
                  </a:cubicBezTo>
                  <a:cubicBezTo>
                    <a:pt x="638" y="449"/>
                    <a:pt x="436" y="504"/>
                    <a:pt x="218" y="546"/>
                  </a:cubicBezTo>
                  <a:cubicBezTo>
                    <a:pt x="192" y="559"/>
                    <a:pt x="150" y="572"/>
                    <a:pt x="111" y="572"/>
                  </a:cubicBezTo>
                  <a:cubicBezTo>
                    <a:pt x="82" y="585"/>
                    <a:pt x="98" y="627"/>
                    <a:pt x="137" y="627"/>
                  </a:cubicBezTo>
                  <a:cubicBezTo>
                    <a:pt x="381" y="559"/>
                    <a:pt x="638" y="504"/>
                    <a:pt x="895" y="436"/>
                  </a:cubicBezTo>
                  <a:cubicBezTo>
                    <a:pt x="911" y="436"/>
                    <a:pt x="924" y="436"/>
                    <a:pt x="937" y="423"/>
                  </a:cubicBezTo>
                  <a:cubicBezTo>
                    <a:pt x="963" y="410"/>
                    <a:pt x="963" y="367"/>
                    <a:pt x="963" y="341"/>
                  </a:cubicBezTo>
                  <a:cubicBezTo>
                    <a:pt x="748" y="247"/>
                    <a:pt x="530" y="153"/>
                    <a:pt x="313" y="42"/>
                  </a:cubicBezTo>
                  <a:cubicBezTo>
                    <a:pt x="287" y="29"/>
                    <a:pt x="244" y="16"/>
                    <a:pt x="218" y="3"/>
                  </a:cubicBezTo>
                  <a:cubicBezTo>
                    <a:pt x="215" y="2"/>
                    <a:pt x="213" y="1"/>
                    <a:pt x="21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6"/>
            <p:cNvSpPr/>
            <p:nvPr/>
          </p:nvSpPr>
          <p:spPr>
            <a:xfrm>
              <a:off x="5128487" y="3999310"/>
              <a:ext cx="121282" cy="107133"/>
            </a:xfrm>
            <a:custGeom>
              <a:avLst/>
              <a:gdLst/>
              <a:ahLst/>
              <a:cxnLst/>
              <a:rect l="l" t="t" r="r" b="b"/>
              <a:pathLst>
                <a:path w="720" h="636" extrusionOk="0">
                  <a:moveTo>
                    <a:pt x="358" y="0"/>
                  </a:moveTo>
                  <a:cubicBezTo>
                    <a:pt x="264" y="0"/>
                    <a:pt x="174" y="42"/>
                    <a:pt x="111" y="122"/>
                  </a:cubicBezTo>
                  <a:cubicBezTo>
                    <a:pt x="0" y="255"/>
                    <a:pt x="17" y="460"/>
                    <a:pt x="163" y="567"/>
                  </a:cubicBezTo>
                  <a:cubicBezTo>
                    <a:pt x="220" y="613"/>
                    <a:pt x="289" y="635"/>
                    <a:pt x="358" y="635"/>
                  </a:cubicBezTo>
                  <a:cubicBezTo>
                    <a:pt x="454" y="635"/>
                    <a:pt x="549" y="593"/>
                    <a:pt x="612" y="515"/>
                  </a:cubicBezTo>
                  <a:cubicBezTo>
                    <a:pt x="719" y="379"/>
                    <a:pt x="693" y="174"/>
                    <a:pt x="557" y="66"/>
                  </a:cubicBezTo>
                  <a:cubicBezTo>
                    <a:pt x="494" y="22"/>
                    <a:pt x="425" y="0"/>
                    <a:pt x="358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6"/>
            <p:cNvSpPr/>
            <p:nvPr/>
          </p:nvSpPr>
          <p:spPr>
            <a:xfrm>
              <a:off x="5144995" y="4042264"/>
              <a:ext cx="36216" cy="31837"/>
            </a:xfrm>
            <a:custGeom>
              <a:avLst/>
              <a:gdLst/>
              <a:ahLst/>
              <a:cxnLst/>
              <a:rect l="l" t="t" r="r" b="b"/>
              <a:pathLst>
                <a:path w="215" h="189" extrusionOk="0">
                  <a:moveTo>
                    <a:pt x="113" y="0"/>
                  </a:moveTo>
                  <a:cubicBezTo>
                    <a:pt x="84" y="0"/>
                    <a:pt x="55" y="15"/>
                    <a:pt x="39" y="42"/>
                  </a:cubicBezTo>
                  <a:cubicBezTo>
                    <a:pt x="0" y="68"/>
                    <a:pt x="13" y="137"/>
                    <a:pt x="52" y="163"/>
                  </a:cubicBezTo>
                  <a:cubicBezTo>
                    <a:pt x="70" y="181"/>
                    <a:pt x="90" y="188"/>
                    <a:pt x="110" y="188"/>
                  </a:cubicBezTo>
                  <a:cubicBezTo>
                    <a:pt x="137" y="188"/>
                    <a:pt x="164" y="174"/>
                    <a:pt x="189" y="150"/>
                  </a:cubicBezTo>
                  <a:cubicBezTo>
                    <a:pt x="215" y="111"/>
                    <a:pt x="202" y="55"/>
                    <a:pt x="163" y="16"/>
                  </a:cubicBezTo>
                  <a:cubicBezTo>
                    <a:pt x="147" y="5"/>
                    <a:pt x="130" y="0"/>
                    <a:pt x="113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6"/>
            <p:cNvSpPr/>
            <p:nvPr/>
          </p:nvSpPr>
          <p:spPr>
            <a:xfrm>
              <a:off x="5167398" y="4008574"/>
              <a:ext cx="34700" cy="31163"/>
            </a:xfrm>
            <a:custGeom>
              <a:avLst/>
              <a:gdLst/>
              <a:ahLst/>
              <a:cxnLst/>
              <a:rect l="l" t="t" r="r" b="b"/>
              <a:pathLst>
                <a:path w="206" h="185" extrusionOk="0">
                  <a:moveTo>
                    <a:pt x="104" y="1"/>
                  </a:moveTo>
                  <a:cubicBezTo>
                    <a:pt x="74" y="1"/>
                    <a:pt x="45" y="15"/>
                    <a:pt x="30" y="37"/>
                  </a:cubicBezTo>
                  <a:cubicBezTo>
                    <a:pt x="0" y="80"/>
                    <a:pt x="0" y="135"/>
                    <a:pt x="43" y="161"/>
                  </a:cubicBezTo>
                  <a:cubicBezTo>
                    <a:pt x="59" y="177"/>
                    <a:pt x="78" y="185"/>
                    <a:pt x="98" y="185"/>
                  </a:cubicBezTo>
                  <a:cubicBezTo>
                    <a:pt x="125" y="185"/>
                    <a:pt x="153" y="171"/>
                    <a:pt x="176" y="148"/>
                  </a:cubicBezTo>
                  <a:cubicBezTo>
                    <a:pt x="205" y="106"/>
                    <a:pt x="205" y="54"/>
                    <a:pt x="163" y="24"/>
                  </a:cubicBezTo>
                  <a:cubicBezTo>
                    <a:pt x="147" y="8"/>
                    <a:pt x="125" y="1"/>
                    <a:pt x="104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6"/>
            <p:cNvSpPr/>
            <p:nvPr/>
          </p:nvSpPr>
          <p:spPr>
            <a:xfrm>
              <a:off x="5199740" y="4033841"/>
              <a:ext cx="34026" cy="31668"/>
            </a:xfrm>
            <a:custGeom>
              <a:avLst/>
              <a:gdLst/>
              <a:ahLst/>
              <a:cxnLst/>
              <a:rect l="l" t="t" r="r" b="b"/>
              <a:pathLst>
                <a:path w="202" h="188" extrusionOk="0">
                  <a:moveTo>
                    <a:pt x="101" y="0"/>
                  </a:moveTo>
                  <a:cubicBezTo>
                    <a:pt x="71" y="0"/>
                    <a:pt x="41" y="14"/>
                    <a:pt x="26" y="37"/>
                  </a:cubicBezTo>
                  <a:cubicBezTo>
                    <a:pt x="0" y="79"/>
                    <a:pt x="0" y="131"/>
                    <a:pt x="39" y="174"/>
                  </a:cubicBezTo>
                  <a:cubicBezTo>
                    <a:pt x="54" y="183"/>
                    <a:pt x="72" y="187"/>
                    <a:pt x="90" y="187"/>
                  </a:cubicBezTo>
                  <a:cubicBezTo>
                    <a:pt x="123" y="187"/>
                    <a:pt x="157" y="173"/>
                    <a:pt x="176" y="148"/>
                  </a:cubicBezTo>
                  <a:cubicBezTo>
                    <a:pt x="202" y="105"/>
                    <a:pt x="202" y="50"/>
                    <a:pt x="163" y="24"/>
                  </a:cubicBezTo>
                  <a:cubicBezTo>
                    <a:pt x="145" y="8"/>
                    <a:pt x="123" y="0"/>
                    <a:pt x="101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6"/>
            <p:cNvSpPr/>
            <p:nvPr/>
          </p:nvSpPr>
          <p:spPr>
            <a:xfrm>
              <a:off x="5174473" y="4064330"/>
              <a:ext cx="36385" cy="31500"/>
            </a:xfrm>
            <a:custGeom>
              <a:avLst/>
              <a:gdLst/>
              <a:ahLst/>
              <a:cxnLst/>
              <a:rect l="l" t="t" r="r" b="b"/>
              <a:pathLst>
                <a:path w="216" h="187" extrusionOk="0">
                  <a:moveTo>
                    <a:pt x="102" y="0"/>
                  </a:moveTo>
                  <a:cubicBezTo>
                    <a:pt x="76" y="0"/>
                    <a:pt x="50" y="10"/>
                    <a:pt x="27" y="32"/>
                  </a:cubicBezTo>
                  <a:cubicBezTo>
                    <a:pt x="1" y="74"/>
                    <a:pt x="14" y="142"/>
                    <a:pt x="53" y="168"/>
                  </a:cubicBezTo>
                  <a:cubicBezTo>
                    <a:pt x="72" y="180"/>
                    <a:pt x="93" y="186"/>
                    <a:pt x="114" y="186"/>
                  </a:cubicBezTo>
                  <a:cubicBezTo>
                    <a:pt x="139" y="186"/>
                    <a:pt x="162" y="177"/>
                    <a:pt x="176" y="155"/>
                  </a:cubicBezTo>
                  <a:cubicBezTo>
                    <a:pt x="215" y="113"/>
                    <a:pt x="202" y="61"/>
                    <a:pt x="163" y="19"/>
                  </a:cubicBezTo>
                  <a:cubicBezTo>
                    <a:pt x="144" y="7"/>
                    <a:pt x="123" y="0"/>
                    <a:pt x="10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6"/>
            <p:cNvSpPr/>
            <p:nvPr/>
          </p:nvSpPr>
          <p:spPr>
            <a:xfrm>
              <a:off x="4628876" y="4489321"/>
              <a:ext cx="239027" cy="215781"/>
            </a:xfrm>
            <a:custGeom>
              <a:avLst/>
              <a:gdLst/>
              <a:ahLst/>
              <a:cxnLst/>
              <a:rect l="l" t="t" r="r" b="b"/>
              <a:pathLst>
                <a:path w="1419" h="1281" extrusionOk="0">
                  <a:moveTo>
                    <a:pt x="724" y="1"/>
                  </a:moveTo>
                  <a:cubicBezTo>
                    <a:pt x="709" y="1"/>
                    <a:pt x="693" y="1"/>
                    <a:pt x="677" y="3"/>
                  </a:cubicBezTo>
                  <a:cubicBezTo>
                    <a:pt x="232" y="45"/>
                    <a:pt x="1" y="533"/>
                    <a:pt x="284" y="939"/>
                  </a:cubicBezTo>
                  <a:cubicBezTo>
                    <a:pt x="520" y="1247"/>
                    <a:pt x="1001" y="1280"/>
                    <a:pt x="1194" y="1280"/>
                  </a:cubicBezTo>
                  <a:cubicBezTo>
                    <a:pt x="1245" y="1280"/>
                    <a:pt x="1276" y="1277"/>
                    <a:pt x="1276" y="1277"/>
                  </a:cubicBezTo>
                  <a:cubicBezTo>
                    <a:pt x="1285" y="1280"/>
                    <a:pt x="1293" y="1281"/>
                    <a:pt x="1301" y="1281"/>
                  </a:cubicBezTo>
                  <a:cubicBezTo>
                    <a:pt x="1419" y="1281"/>
                    <a:pt x="1394" y="1016"/>
                    <a:pt x="1370" y="760"/>
                  </a:cubicBezTo>
                  <a:cubicBezTo>
                    <a:pt x="1329" y="500"/>
                    <a:pt x="1140" y="1"/>
                    <a:pt x="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6"/>
            <p:cNvSpPr/>
            <p:nvPr/>
          </p:nvSpPr>
          <p:spPr>
            <a:xfrm>
              <a:off x="4723206" y="4565459"/>
              <a:ext cx="134253" cy="139138"/>
            </a:xfrm>
            <a:custGeom>
              <a:avLst/>
              <a:gdLst/>
              <a:ahLst/>
              <a:cxnLst/>
              <a:rect l="l" t="t" r="r" b="b"/>
              <a:pathLst>
                <a:path w="797" h="826" extrusionOk="0">
                  <a:moveTo>
                    <a:pt x="486" y="0"/>
                  </a:moveTo>
                  <a:cubicBezTo>
                    <a:pt x="473" y="0"/>
                    <a:pt x="462" y="16"/>
                    <a:pt x="472" y="38"/>
                  </a:cubicBezTo>
                  <a:cubicBezTo>
                    <a:pt x="553" y="256"/>
                    <a:pt x="634" y="487"/>
                    <a:pt x="716" y="702"/>
                  </a:cubicBezTo>
                  <a:cubicBezTo>
                    <a:pt x="537" y="500"/>
                    <a:pt x="361" y="295"/>
                    <a:pt x="185" y="94"/>
                  </a:cubicBezTo>
                  <a:cubicBezTo>
                    <a:pt x="182" y="87"/>
                    <a:pt x="178" y="84"/>
                    <a:pt x="172" y="84"/>
                  </a:cubicBezTo>
                  <a:cubicBezTo>
                    <a:pt x="156" y="84"/>
                    <a:pt x="137" y="113"/>
                    <a:pt x="159" y="133"/>
                  </a:cubicBezTo>
                  <a:cubicBezTo>
                    <a:pt x="335" y="338"/>
                    <a:pt x="511" y="539"/>
                    <a:pt x="686" y="744"/>
                  </a:cubicBezTo>
                  <a:cubicBezTo>
                    <a:pt x="498" y="634"/>
                    <a:pt x="322" y="526"/>
                    <a:pt x="130" y="406"/>
                  </a:cubicBezTo>
                  <a:cubicBezTo>
                    <a:pt x="104" y="390"/>
                    <a:pt x="78" y="377"/>
                    <a:pt x="36" y="351"/>
                  </a:cubicBezTo>
                  <a:cubicBezTo>
                    <a:pt x="32" y="349"/>
                    <a:pt x="29" y="348"/>
                    <a:pt x="26" y="348"/>
                  </a:cubicBezTo>
                  <a:cubicBezTo>
                    <a:pt x="7" y="348"/>
                    <a:pt x="0" y="381"/>
                    <a:pt x="23" y="406"/>
                  </a:cubicBezTo>
                  <a:cubicBezTo>
                    <a:pt x="241" y="539"/>
                    <a:pt x="455" y="676"/>
                    <a:pt x="686" y="812"/>
                  </a:cubicBezTo>
                  <a:cubicBezTo>
                    <a:pt x="699" y="812"/>
                    <a:pt x="716" y="825"/>
                    <a:pt x="729" y="825"/>
                  </a:cubicBezTo>
                  <a:cubicBezTo>
                    <a:pt x="755" y="825"/>
                    <a:pt x="781" y="812"/>
                    <a:pt x="797" y="783"/>
                  </a:cubicBezTo>
                  <a:cubicBezTo>
                    <a:pt x="716" y="568"/>
                    <a:pt x="634" y="338"/>
                    <a:pt x="553" y="120"/>
                  </a:cubicBezTo>
                  <a:cubicBezTo>
                    <a:pt x="537" y="81"/>
                    <a:pt x="524" y="51"/>
                    <a:pt x="511" y="25"/>
                  </a:cubicBezTo>
                  <a:cubicBezTo>
                    <a:pt x="505" y="8"/>
                    <a:pt x="495" y="0"/>
                    <a:pt x="48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6"/>
            <p:cNvSpPr/>
            <p:nvPr/>
          </p:nvSpPr>
          <p:spPr>
            <a:xfrm>
              <a:off x="4836233" y="4510377"/>
              <a:ext cx="226730" cy="202137"/>
            </a:xfrm>
            <a:custGeom>
              <a:avLst/>
              <a:gdLst/>
              <a:ahLst/>
              <a:cxnLst/>
              <a:rect l="l" t="t" r="r" b="b"/>
              <a:pathLst>
                <a:path w="1346" h="1200" extrusionOk="0">
                  <a:moveTo>
                    <a:pt x="777" y="1"/>
                  </a:moveTo>
                  <a:cubicBezTo>
                    <a:pt x="665" y="1"/>
                    <a:pt x="547" y="34"/>
                    <a:pt x="435" y="109"/>
                  </a:cubicBezTo>
                  <a:cubicBezTo>
                    <a:pt x="15" y="378"/>
                    <a:pt x="28" y="1071"/>
                    <a:pt x="28" y="1071"/>
                  </a:cubicBezTo>
                  <a:cubicBezTo>
                    <a:pt x="1" y="1176"/>
                    <a:pt x="132" y="1199"/>
                    <a:pt x="308" y="1199"/>
                  </a:cubicBezTo>
                  <a:cubicBezTo>
                    <a:pt x="382" y="1199"/>
                    <a:pt x="464" y="1195"/>
                    <a:pt x="545" y="1191"/>
                  </a:cubicBezTo>
                  <a:cubicBezTo>
                    <a:pt x="815" y="1178"/>
                    <a:pt x="1345" y="1003"/>
                    <a:pt x="1329" y="554"/>
                  </a:cubicBezTo>
                  <a:cubicBezTo>
                    <a:pt x="1329" y="231"/>
                    <a:pt x="1073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6"/>
            <p:cNvSpPr/>
            <p:nvPr/>
          </p:nvSpPr>
          <p:spPr>
            <a:xfrm>
              <a:off x="4838760" y="4576913"/>
              <a:ext cx="146381" cy="129873"/>
            </a:xfrm>
            <a:custGeom>
              <a:avLst/>
              <a:gdLst/>
              <a:ahLst/>
              <a:cxnLst/>
              <a:rect l="l" t="t" r="r" b="b"/>
              <a:pathLst>
                <a:path w="869" h="771" extrusionOk="0">
                  <a:moveTo>
                    <a:pt x="505" y="1"/>
                  </a:moveTo>
                  <a:cubicBezTo>
                    <a:pt x="498" y="1"/>
                    <a:pt x="492" y="4"/>
                    <a:pt x="488" y="13"/>
                  </a:cubicBezTo>
                  <a:cubicBezTo>
                    <a:pt x="338" y="214"/>
                    <a:pt x="192" y="432"/>
                    <a:pt x="43" y="647"/>
                  </a:cubicBezTo>
                  <a:cubicBezTo>
                    <a:pt x="30" y="663"/>
                    <a:pt x="13" y="676"/>
                    <a:pt x="13" y="689"/>
                  </a:cubicBezTo>
                  <a:cubicBezTo>
                    <a:pt x="0" y="728"/>
                    <a:pt x="30" y="744"/>
                    <a:pt x="56" y="770"/>
                  </a:cubicBezTo>
                  <a:cubicBezTo>
                    <a:pt x="273" y="702"/>
                    <a:pt x="501" y="621"/>
                    <a:pt x="732" y="553"/>
                  </a:cubicBezTo>
                  <a:cubicBezTo>
                    <a:pt x="761" y="553"/>
                    <a:pt x="800" y="539"/>
                    <a:pt x="826" y="526"/>
                  </a:cubicBezTo>
                  <a:cubicBezTo>
                    <a:pt x="868" y="513"/>
                    <a:pt x="855" y="471"/>
                    <a:pt x="813" y="471"/>
                  </a:cubicBezTo>
                  <a:cubicBezTo>
                    <a:pt x="599" y="553"/>
                    <a:pt x="368" y="621"/>
                    <a:pt x="137" y="689"/>
                  </a:cubicBezTo>
                  <a:cubicBezTo>
                    <a:pt x="355" y="526"/>
                    <a:pt x="556" y="364"/>
                    <a:pt x="774" y="201"/>
                  </a:cubicBezTo>
                  <a:cubicBezTo>
                    <a:pt x="794" y="181"/>
                    <a:pt x="775" y="151"/>
                    <a:pt x="758" y="151"/>
                  </a:cubicBezTo>
                  <a:cubicBezTo>
                    <a:pt x="753" y="151"/>
                    <a:pt x="749" y="153"/>
                    <a:pt x="745" y="159"/>
                  </a:cubicBezTo>
                  <a:cubicBezTo>
                    <a:pt x="530" y="322"/>
                    <a:pt x="312" y="484"/>
                    <a:pt x="95" y="647"/>
                  </a:cubicBezTo>
                  <a:cubicBezTo>
                    <a:pt x="218" y="471"/>
                    <a:pt x="338" y="296"/>
                    <a:pt x="462" y="120"/>
                  </a:cubicBezTo>
                  <a:cubicBezTo>
                    <a:pt x="488" y="94"/>
                    <a:pt x="501" y="65"/>
                    <a:pt x="530" y="39"/>
                  </a:cubicBezTo>
                  <a:cubicBezTo>
                    <a:pt x="539" y="20"/>
                    <a:pt x="521" y="1"/>
                    <a:pt x="505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6"/>
            <p:cNvSpPr/>
            <p:nvPr/>
          </p:nvSpPr>
          <p:spPr>
            <a:xfrm>
              <a:off x="4827643" y="4692636"/>
              <a:ext cx="239701" cy="215444"/>
            </a:xfrm>
            <a:custGeom>
              <a:avLst/>
              <a:gdLst/>
              <a:ahLst/>
              <a:cxnLst/>
              <a:rect l="l" t="t" r="r" b="b"/>
              <a:pathLst>
                <a:path w="1423" h="1279" extrusionOk="0">
                  <a:moveTo>
                    <a:pt x="129" y="0"/>
                  </a:moveTo>
                  <a:cubicBezTo>
                    <a:pt x="0" y="0"/>
                    <a:pt x="28" y="271"/>
                    <a:pt x="53" y="529"/>
                  </a:cubicBezTo>
                  <a:cubicBezTo>
                    <a:pt x="78" y="792"/>
                    <a:pt x="282" y="1279"/>
                    <a:pt x="698" y="1279"/>
                  </a:cubicBezTo>
                  <a:cubicBezTo>
                    <a:pt x="714" y="1279"/>
                    <a:pt x="730" y="1278"/>
                    <a:pt x="746" y="1277"/>
                  </a:cubicBezTo>
                  <a:cubicBezTo>
                    <a:pt x="1191" y="1248"/>
                    <a:pt x="1422" y="747"/>
                    <a:pt x="1123" y="353"/>
                  </a:cubicBezTo>
                  <a:cubicBezTo>
                    <a:pt x="880" y="29"/>
                    <a:pt x="376" y="1"/>
                    <a:pt x="205" y="1"/>
                  </a:cubicBezTo>
                  <a:cubicBezTo>
                    <a:pt x="169" y="1"/>
                    <a:pt x="148" y="2"/>
                    <a:pt x="148" y="2"/>
                  </a:cubicBezTo>
                  <a:cubicBezTo>
                    <a:pt x="141" y="1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6"/>
            <p:cNvSpPr/>
            <p:nvPr/>
          </p:nvSpPr>
          <p:spPr>
            <a:xfrm>
              <a:off x="4836570" y="4692973"/>
              <a:ext cx="136274" cy="139475"/>
            </a:xfrm>
            <a:custGeom>
              <a:avLst/>
              <a:gdLst/>
              <a:ahLst/>
              <a:cxnLst/>
              <a:rect l="l" t="t" r="r" b="b"/>
              <a:pathLst>
                <a:path w="809" h="828" extrusionOk="0">
                  <a:moveTo>
                    <a:pt x="82" y="0"/>
                  </a:moveTo>
                  <a:cubicBezTo>
                    <a:pt x="43" y="0"/>
                    <a:pt x="13" y="13"/>
                    <a:pt x="0" y="55"/>
                  </a:cubicBezTo>
                  <a:cubicBezTo>
                    <a:pt x="82" y="270"/>
                    <a:pt x="163" y="488"/>
                    <a:pt x="244" y="719"/>
                  </a:cubicBezTo>
                  <a:cubicBezTo>
                    <a:pt x="257" y="745"/>
                    <a:pt x="270" y="771"/>
                    <a:pt x="286" y="813"/>
                  </a:cubicBezTo>
                  <a:cubicBezTo>
                    <a:pt x="291" y="823"/>
                    <a:pt x="302" y="827"/>
                    <a:pt x="313" y="827"/>
                  </a:cubicBezTo>
                  <a:cubicBezTo>
                    <a:pt x="330" y="827"/>
                    <a:pt x="346" y="816"/>
                    <a:pt x="338" y="800"/>
                  </a:cubicBezTo>
                  <a:cubicBezTo>
                    <a:pt x="257" y="569"/>
                    <a:pt x="163" y="351"/>
                    <a:pt x="82" y="120"/>
                  </a:cubicBezTo>
                  <a:lnTo>
                    <a:pt x="82" y="120"/>
                  </a:lnTo>
                  <a:cubicBezTo>
                    <a:pt x="257" y="325"/>
                    <a:pt x="433" y="527"/>
                    <a:pt x="612" y="732"/>
                  </a:cubicBezTo>
                  <a:cubicBezTo>
                    <a:pt x="618" y="738"/>
                    <a:pt x="624" y="740"/>
                    <a:pt x="631" y="740"/>
                  </a:cubicBezTo>
                  <a:cubicBezTo>
                    <a:pt x="652" y="740"/>
                    <a:pt x="671" y="712"/>
                    <a:pt x="651" y="689"/>
                  </a:cubicBezTo>
                  <a:cubicBezTo>
                    <a:pt x="475" y="488"/>
                    <a:pt x="299" y="283"/>
                    <a:pt x="124" y="81"/>
                  </a:cubicBezTo>
                  <a:lnTo>
                    <a:pt x="124" y="81"/>
                  </a:lnTo>
                  <a:cubicBezTo>
                    <a:pt x="299" y="202"/>
                    <a:pt x="488" y="312"/>
                    <a:pt x="664" y="420"/>
                  </a:cubicBezTo>
                  <a:cubicBezTo>
                    <a:pt x="706" y="433"/>
                    <a:pt x="732" y="462"/>
                    <a:pt x="758" y="475"/>
                  </a:cubicBezTo>
                  <a:cubicBezTo>
                    <a:pt x="763" y="480"/>
                    <a:pt x="769" y="482"/>
                    <a:pt x="774" y="482"/>
                  </a:cubicBezTo>
                  <a:cubicBezTo>
                    <a:pt x="795" y="482"/>
                    <a:pt x="808" y="443"/>
                    <a:pt x="787" y="433"/>
                  </a:cubicBezTo>
                  <a:cubicBezTo>
                    <a:pt x="569" y="299"/>
                    <a:pt x="338" y="163"/>
                    <a:pt x="124" y="26"/>
                  </a:cubicBezTo>
                  <a:cubicBezTo>
                    <a:pt x="108" y="13"/>
                    <a:pt x="95" y="13"/>
                    <a:pt x="82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6"/>
            <p:cNvSpPr/>
            <p:nvPr/>
          </p:nvSpPr>
          <p:spPr>
            <a:xfrm>
              <a:off x="4631066" y="4684888"/>
              <a:ext cx="229257" cy="202642"/>
            </a:xfrm>
            <a:custGeom>
              <a:avLst/>
              <a:gdLst/>
              <a:ahLst/>
              <a:cxnLst/>
              <a:rect l="l" t="t" r="r" b="b"/>
              <a:pathLst>
                <a:path w="1361" h="1203" extrusionOk="0">
                  <a:moveTo>
                    <a:pt x="997" y="1"/>
                  </a:moveTo>
                  <a:cubicBezTo>
                    <a:pt x="938" y="1"/>
                    <a:pt x="875" y="3"/>
                    <a:pt x="814" y="6"/>
                  </a:cubicBezTo>
                  <a:cubicBezTo>
                    <a:pt x="544" y="35"/>
                    <a:pt x="1" y="211"/>
                    <a:pt x="14" y="656"/>
                  </a:cubicBezTo>
                  <a:cubicBezTo>
                    <a:pt x="23" y="979"/>
                    <a:pt x="271" y="1202"/>
                    <a:pt x="565" y="1202"/>
                  </a:cubicBezTo>
                  <a:cubicBezTo>
                    <a:pt x="681" y="1202"/>
                    <a:pt x="803" y="1168"/>
                    <a:pt x="921" y="1092"/>
                  </a:cubicBezTo>
                  <a:cubicBezTo>
                    <a:pt x="1328" y="819"/>
                    <a:pt x="1328" y="142"/>
                    <a:pt x="1328" y="142"/>
                  </a:cubicBezTo>
                  <a:cubicBezTo>
                    <a:pt x="1360" y="27"/>
                    <a:pt x="1197" y="1"/>
                    <a:pt x="9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6"/>
            <p:cNvSpPr/>
            <p:nvPr/>
          </p:nvSpPr>
          <p:spPr>
            <a:xfrm>
              <a:off x="4711583" y="4692973"/>
              <a:ext cx="143180" cy="129705"/>
            </a:xfrm>
            <a:custGeom>
              <a:avLst/>
              <a:gdLst/>
              <a:ahLst/>
              <a:cxnLst/>
              <a:rect l="l" t="t" r="r" b="b"/>
              <a:pathLst>
                <a:path w="850" h="770" extrusionOk="0">
                  <a:moveTo>
                    <a:pt x="811" y="0"/>
                  </a:moveTo>
                  <a:cubicBezTo>
                    <a:pt x="580" y="68"/>
                    <a:pt x="349" y="137"/>
                    <a:pt x="134" y="202"/>
                  </a:cubicBezTo>
                  <a:cubicBezTo>
                    <a:pt x="92" y="218"/>
                    <a:pt x="66" y="231"/>
                    <a:pt x="24" y="231"/>
                  </a:cubicBezTo>
                  <a:cubicBezTo>
                    <a:pt x="1" y="242"/>
                    <a:pt x="8" y="286"/>
                    <a:pt x="27" y="286"/>
                  </a:cubicBezTo>
                  <a:cubicBezTo>
                    <a:pt x="30" y="286"/>
                    <a:pt x="33" y="285"/>
                    <a:pt x="37" y="283"/>
                  </a:cubicBezTo>
                  <a:cubicBezTo>
                    <a:pt x="267" y="218"/>
                    <a:pt x="498" y="150"/>
                    <a:pt x="729" y="81"/>
                  </a:cubicBezTo>
                  <a:lnTo>
                    <a:pt x="729" y="81"/>
                  </a:lnTo>
                  <a:cubicBezTo>
                    <a:pt x="511" y="244"/>
                    <a:pt x="297" y="407"/>
                    <a:pt x="79" y="569"/>
                  </a:cubicBezTo>
                  <a:cubicBezTo>
                    <a:pt x="57" y="580"/>
                    <a:pt x="81" y="612"/>
                    <a:pt x="105" y="612"/>
                  </a:cubicBezTo>
                  <a:cubicBezTo>
                    <a:pt x="109" y="612"/>
                    <a:pt x="114" y="611"/>
                    <a:pt x="118" y="608"/>
                  </a:cubicBezTo>
                  <a:cubicBezTo>
                    <a:pt x="336" y="433"/>
                    <a:pt x="554" y="270"/>
                    <a:pt x="755" y="107"/>
                  </a:cubicBezTo>
                  <a:lnTo>
                    <a:pt x="755" y="107"/>
                  </a:lnTo>
                  <a:cubicBezTo>
                    <a:pt x="635" y="283"/>
                    <a:pt x="511" y="462"/>
                    <a:pt x="391" y="637"/>
                  </a:cubicBezTo>
                  <a:cubicBezTo>
                    <a:pt x="378" y="663"/>
                    <a:pt x="349" y="706"/>
                    <a:pt x="336" y="732"/>
                  </a:cubicBezTo>
                  <a:cubicBezTo>
                    <a:pt x="317" y="750"/>
                    <a:pt x="338" y="770"/>
                    <a:pt x="357" y="770"/>
                  </a:cubicBezTo>
                  <a:cubicBezTo>
                    <a:pt x="365" y="770"/>
                    <a:pt x="373" y="766"/>
                    <a:pt x="378" y="758"/>
                  </a:cubicBezTo>
                  <a:cubicBezTo>
                    <a:pt x="524" y="543"/>
                    <a:pt x="674" y="325"/>
                    <a:pt x="824" y="107"/>
                  </a:cubicBezTo>
                  <a:lnTo>
                    <a:pt x="850" y="81"/>
                  </a:lnTo>
                  <a:cubicBezTo>
                    <a:pt x="850" y="39"/>
                    <a:pt x="837" y="13"/>
                    <a:pt x="81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6"/>
            <p:cNvSpPr/>
            <p:nvPr/>
          </p:nvSpPr>
          <p:spPr>
            <a:xfrm>
              <a:off x="4788900" y="4642439"/>
              <a:ext cx="109659" cy="107806"/>
            </a:xfrm>
            <a:custGeom>
              <a:avLst/>
              <a:gdLst/>
              <a:ahLst/>
              <a:cxnLst/>
              <a:rect l="l" t="t" r="r" b="b"/>
              <a:pathLst>
                <a:path w="651" h="640" extrusionOk="0">
                  <a:moveTo>
                    <a:pt x="309" y="1"/>
                  </a:moveTo>
                  <a:cubicBezTo>
                    <a:pt x="134" y="14"/>
                    <a:pt x="0" y="164"/>
                    <a:pt x="13" y="339"/>
                  </a:cubicBezTo>
                  <a:cubicBezTo>
                    <a:pt x="26" y="510"/>
                    <a:pt x="163" y="639"/>
                    <a:pt x="328" y="639"/>
                  </a:cubicBezTo>
                  <a:cubicBezTo>
                    <a:pt x="336" y="639"/>
                    <a:pt x="344" y="639"/>
                    <a:pt x="352" y="638"/>
                  </a:cubicBezTo>
                  <a:cubicBezTo>
                    <a:pt x="514" y="625"/>
                    <a:pt x="651" y="476"/>
                    <a:pt x="651" y="300"/>
                  </a:cubicBezTo>
                  <a:cubicBezTo>
                    <a:pt x="634" y="137"/>
                    <a:pt x="488" y="1"/>
                    <a:pt x="309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6"/>
            <p:cNvSpPr/>
            <p:nvPr/>
          </p:nvSpPr>
          <p:spPr>
            <a:xfrm>
              <a:off x="4813493" y="4702238"/>
              <a:ext cx="32510" cy="31837"/>
            </a:xfrm>
            <a:custGeom>
              <a:avLst/>
              <a:gdLst/>
              <a:ahLst/>
              <a:cxnLst/>
              <a:rect l="l" t="t" r="r" b="b"/>
              <a:pathLst>
                <a:path w="193" h="189" extrusionOk="0">
                  <a:moveTo>
                    <a:pt x="82" y="0"/>
                  </a:moveTo>
                  <a:cubicBezTo>
                    <a:pt x="30" y="0"/>
                    <a:pt x="1" y="39"/>
                    <a:pt x="1" y="95"/>
                  </a:cubicBezTo>
                  <a:cubicBezTo>
                    <a:pt x="1" y="147"/>
                    <a:pt x="43" y="189"/>
                    <a:pt x="98" y="189"/>
                  </a:cubicBezTo>
                  <a:cubicBezTo>
                    <a:pt x="150" y="176"/>
                    <a:pt x="193" y="134"/>
                    <a:pt x="180" y="82"/>
                  </a:cubicBezTo>
                  <a:cubicBezTo>
                    <a:pt x="180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6"/>
            <p:cNvSpPr/>
            <p:nvPr/>
          </p:nvSpPr>
          <p:spPr>
            <a:xfrm>
              <a:off x="4806924" y="4663326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40"/>
                    <a:pt x="1" y="95"/>
                  </a:cubicBezTo>
                  <a:cubicBezTo>
                    <a:pt x="1" y="150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40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6"/>
            <p:cNvSpPr/>
            <p:nvPr/>
          </p:nvSpPr>
          <p:spPr>
            <a:xfrm>
              <a:off x="4848025" y="4661137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39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6"/>
            <p:cNvSpPr/>
            <p:nvPr/>
          </p:nvSpPr>
          <p:spPr>
            <a:xfrm>
              <a:off x="4850214" y="4699542"/>
              <a:ext cx="32005" cy="32342"/>
            </a:xfrm>
            <a:custGeom>
              <a:avLst/>
              <a:gdLst/>
              <a:ahLst/>
              <a:cxnLst/>
              <a:rect l="l" t="t" r="r" b="b"/>
              <a:pathLst>
                <a:path w="190" h="192" extrusionOk="0">
                  <a:moveTo>
                    <a:pt x="82" y="0"/>
                  </a:moveTo>
                  <a:cubicBezTo>
                    <a:pt x="27" y="0"/>
                    <a:pt x="1" y="42"/>
                    <a:pt x="1" y="98"/>
                  </a:cubicBezTo>
                  <a:cubicBezTo>
                    <a:pt x="1" y="150"/>
                    <a:pt x="43" y="192"/>
                    <a:pt x="95" y="192"/>
                  </a:cubicBezTo>
                  <a:cubicBezTo>
                    <a:pt x="150" y="192"/>
                    <a:pt x="189" y="137"/>
                    <a:pt x="176" y="98"/>
                  </a:cubicBezTo>
                  <a:cubicBezTo>
                    <a:pt x="176" y="42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6"/>
            <p:cNvSpPr/>
            <p:nvPr/>
          </p:nvSpPr>
          <p:spPr>
            <a:xfrm>
              <a:off x="4482665" y="3943722"/>
              <a:ext cx="218813" cy="174849"/>
            </a:xfrm>
            <a:custGeom>
              <a:avLst/>
              <a:gdLst/>
              <a:ahLst/>
              <a:cxnLst/>
              <a:rect l="l" t="t" r="r" b="b"/>
              <a:pathLst>
                <a:path w="1299" h="1038" extrusionOk="0">
                  <a:moveTo>
                    <a:pt x="663" y="0"/>
                  </a:moveTo>
                  <a:cubicBezTo>
                    <a:pt x="646" y="0"/>
                    <a:pt x="629" y="1"/>
                    <a:pt x="612" y="3"/>
                  </a:cubicBezTo>
                  <a:cubicBezTo>
                    <a:pt x="205" y="45"/>
                    <a:pt x="1" y="452"/>
                    <a:pt x="274" y="777"/>
                  </a:cubicBezTo>
                  <a:cubicBezTo>
                    <a:pt x="473" y="1007"/>
                    <a:pt x="857" y="1037"/>
                    <a:pt x="1044" y="1037"/>
                  </a:cubicBezTo>
                  <a:cubicBezTo>
                    <a:pt x="1110" y="1037"/>
                    <a:pt x="1152" y="1034"/>
                    <a:pt x="1152" y="1034"/>
                  </a:cubicBezTo>
                  <a:cubicBezTo>
                    <a:pt x="1160" y="1035"/>
                    <a:pt x="1167" y="1036"/>
                    <a:pt x="1174" y="1036"/>
                  </a:cubicBezTo>
                  <a:cubicBezTo>
                    <a:pt x="1299" y="1036"/>
                    <a:pt x="1273" y="817"/>
                    <a:pt x="1233" y="601"/>
                  </a:cubicBezTo>
                  <a:cubicBezTo>
                    <a:pt x="1208" y="393"/>
                    <a:pt x="1023" y="0"/>
                    <a:pt x="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6"/>
            <p:cNvSpPr/>
            <p:nvPr/>
          </p:nvSpPr>
          <p:spPr>
            <a:xfrm>
              <a:off x="4567731" y="4005879"/>
              <a:ext cx="125493" cy="112018"/>
            </a:xfrm>
            <a:custGeom>
              <a:avLst/>
              <a:gdLst/>
              <a:ahLst/>
              <a:cxnLst/>
              <a:rect l="l" t="t" r="r" b="b"/>
              <a:pathLst>
                <a:path w="745" h="665" extrusionOk="0">
                  <a:moveTo>
                    <a:pt x="449" y="0"/>
                  </a:moveTo>
                  <a:cubicBezTo>
                    <a:pt x="436" y="0"/>
                    <a:pt x="424" y="11"/>
                    <a:pt x="432" y="27"/>
                  </a:cubicBezTo>
                  <a:cubicBezTo>
                    <a:pt x="500" y="203"/>
                    <a:pt x="582" y="379"/>
                    <a:pt x="663" y="557"/>
                  </a:cubicBezTo>
                  <a:cubicBezTo>
                    <a:pt x="500" y="395"/>
                    <a:pt x="338" y="245"/>
                    <a:pt x="175" y="83"/>
                  </a:cubicBezTo>
                  <a:cubicBezTo>
                    <a:pt x="168" y="75"/>
                    <a:pt x="161" y="73"/>
                    <a:pt x="155" y="73"/>
                  </a:cubicBezTo>
                  <a:cubicBezTo>
                    <a:pt x="136" y="73"/>
                    <a:pt x="126" y="99"/>
                    <a:pt x="146" y="109"/>
                  </a:cubicBezTo>
                  <a:lnTo>
                    <a:pt x="634" y="596"/>
                  </a:lnTo>
                  <a:cubicBezTo>
                    <a:pt x="458" y="515"/>
                    <a:pt x="296" y="421"/>
                    <a:pt x="133" y="340"/>
                  </a:cubicBezTo>
                  <a:cubicBezTo>
                    <a:pt x="107" y="327"/>
                    <a:pt x="65" y="297"/>
                    <a:pt x="39" y="284"/>
                  </a:cubicBezTo>
                  <a:cubicBezTo>
                    <a:pt x="35" y="283"/>
                    <a:pt x="32" y="282"/>
                    <a:pt x="29" y="282"/>
                  </a:cubicBezTo>
                  <a:cubicBezTo>
                    <a:pt x="9" y="282"/>
                    <a:pt x="0" y="315"/>
                    <a:pt x="26" y="327"/>
                  </a:cubicBezTo>
                  <a:cubicBezTo>
                    <a:pt x="227" y="434"/>
                    <a:pt x="432" y="541"/>
                    <a:pt x="634" y="652"/>
                  </a:cubicBezTo>
                  <a:cubicBezTo>
                    <a:pt x="647" y="652"/>
                    <a:pt x="663" y="652"/>
                    <a:pt x="663" y="665"/>
                  </a:cubicBezTo>
                  <a:cubicBezTo>
                    <a:pt x="702" y="665"/>
                    <a:pt x="715" y="652"/>
                    <a:pt x="744" y="622"/>
                  </a:cubicBezTo>
                  <a:cubicBezTo>
                    <a:pt x="663" y="447"/>
                    <a:pt x="582" y="271"/>
                    <a:pt x="500" y="83"/>
                  </a:cubicBezTo>
                  <a:cubicBezTo>
                    <a:pt x="484" y="53"/>
                    <a:pt x="484" y="40"/>
                    <a:pt x="471" y="14"/>
                  </a:cubicBezTo>
                  <a:cubicBezTo>
                    <a:pt x="466" y="4"/>
                    <a:pt x="457" y="0"/>
                    <a:pt x="44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6"/>
            <p:cNvSpPr/>
            <p:nvPr/>
          </p:nvSpPr>
          <p:spPr>
            <a:xfrm>
              <a:off x="4672504" y="3955008"/>
              <a:ext cx="205338" cy="168111"/>
            </a:xfrm>
            <a:custGeom>
              <a:avLst/>
              <a:gdLst/>
              <a:ahLst/>
              <a:cxnLst/>
              <a:rect l="l" t="t" r="r" b="b"/>
              <a:pathLst>
                <a:path w="1219" h="998" extrusionOk="0">
                  <a:moveTo>
                    <a:pt x="704" y="1"/>
                  </a:moveTo>
                  <a:cubicBezTo>
                    <a:pt x="598" y="1"/>
                    <a:pt x="486" y="31"/>
                    <a:pt x="379" y="98"/>
                  </a:cubicBezTo>
                  <a:cubicBezTo>
                    <a:pt x="12" y="329"/>
                    <a:pt x="25" y="898"/>
                    <a:pt x="25" y="898"/>
                  </a:cubicBezTo>
                  <a:cubicBezTo>
                    <a:pt x="0" y="975"/>
                    <a:pt x="91" y="998"/>
                    <a:pt x="221" y="998"/>
                  </a:cubicBezTo>
                  <a:cubicBezTo>
                    <a:pt x="300" y="998"/>
                    <a:pt x="394" y="990"/>
                    <a:pt x="486" y="980"/>
                  </a:cubicBezTo>
                  <a:cubicBezTo>
                    <a:pt x="730" y="967"/>
                    <a:pt x="1218" y="804"/>
                    <a:pt x="1205" y="437"/>
                  </a:cubicBezTo>
                  <a:cubicBezTo>
                    <a:pt x="1187" y="179"/>
                    <a:pt x="963" y="1"/>
                    <a:pt x="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6"/>
            <p:cNvSpPr/>
            <p:nvPr/>
          </p:nvSpPr>
          <p:spPr>
            <a:xfrm>
              <a:off x="4674357" y="4010764"/>
              <a:ext cx="130547" cy="107133"/>
            </a:xfrm>
            <a:custGeom>
              <a:avLst/>
              <a:gdLst/>
              <a:ahLst/>
              <a:cxnLst/>
              <a:rect l="l" t="t" r="r" b="b"/>
              <a:pathLst>
                <a:path w="775" h="636" extrusionOk="0">
                  <a:moveTo>
                    <a:pt x="453" y="0"/>
                  </a:moveTo>
                  <a:cubicBezTo>
                    <a:pt x="447" y="0"/>
                    <a:pt x="440" y="3"/>
                    <a:pt x="436" y="11"/>
                  </a:cubicBezTo>
                  <a:cubicBezTo>
                    <a:pt x="300" y="187"/>
                    <a:pt x="163" y="366"/>
                    <a:pt x="30" y="541"/>
                  </a:cubicBezTo>
                  <a:cubicBezTo>
                    <a:pt x="30" y="554"/>
                    <a:pt x="14" y="567"/>
                    <a:pt x="1" y="580"/>
                  </a:cubicBezTo>
                  <a:cubicBezTo>
                    <a:pt x="1" y="610"/>
                    <a:pt x="14" y="623"/>
                    <a:pt x="43" y="636"/>
                  </a:cubicBezTo>
                  <a:cubicBezTo>
                    <a:pt x="245" y="580"/>
                    <a:pt x="449" y="512"/>
                    <a:pt x="651" y="460"/>
                  </a:cubicBezTo>
                  <a:cubicBezTo>
                    <a:pt x="693" y="447"/>
                    <a:pt x="719" y="431"/>
                    <a:pt x="745" y="418"/>
                  </a:cubicBezTo>
                  <a:cubicBezTo>
                    <a:pt x="775" y="418"/>
                    <a:pt x="762" y="379"/>
                    <a:pt x="732" y="379"/>
                  </a:cubicBezTo>
                  <a:cubicBezTo>
                    <a:pt x="531" y="447"/>
                    <a:pt x="326" y="512"/>
                    <a:pt x="124" y="567"/>
                  </a:cubicBezTo>
                  <a:cubicBezTo>
                    <a:pt x="313" y="431"/>
                    <a:pt x="501" y="298"/>
                    <a:pt x="693" y="161"/>
                  </a:cubicBezTo>
                  <a:cubicBezTo>
                    <a:pt x="714" y="140"/>
                    <a:pt x="693" y="117"/>
                    <a:pt x="676" y="117"/>
                  </a:cubicBezTo>
                  <a:cubicBezTo>
                    <a:pt x="672" y="117"/>
                    <a:pt x="667" y="119"/>
                    <a:pt x="664" y="122"/>
                  </a:cubicBezTo>
                  <a:cubicBezTo>
                    <a:pt x="475" y="268"/>
                    <a:pt x="274" y="405"/>
                    <a:pt x="82" y="541"/>
                  </a:cubicBezTo>
                  <a:cubicBezTo>
                    <a:pt x="193" y="405"/>
                    <a:pt x="300" y="255"/>
                    <a:pt x="407" y="106"/>
                  </a:cubicBezTo>
                  <a:cubicBezTo>
                    <a:pt x="436" y="80"/>
                    <a:pt x="449" y="54"/>
                    <a:pt x="462" y="24"/>
                  </a:cubicBezTo>
                  <a:cubicBezTo>
                    <a:pt x="480" y="15"/>
                    <a:pt x="467" y="0"/>
                    <a:pt x="45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6"/>
            <p:cNvSpPr/>
            <p:nvPr/>
          </p:nvSpPr>
          <p:spPr>
            <a:xfrm>
              <a:off x="4663408" y="4107958"/>
              <a:ext cx="218813" cy="172827"/>
            </a:xfrm>
            <a:custGeom>
              <a:avLst/>
              <a:gdLst/>
              <a:ahLst/>
              <a:cxnLst/>
              <a:rect l="l" t="t" r="r" b="b"/>
              <a:pathLst>
                <a:path w="1299" h="1026" extrusionOk="0">
                  <a:moveTo>
                    <a:pt x="237" y="0"/>
                  </a:moveTo>
                  <a:cubicBezTo>
                    <a:pt x="174" y="0"/>
                    <a:pt x="134" y="3"/>
                    <a:pt x="134" y="3"/>
                  </a:cubicBezTo>
                  <a:cubicBezTo>
                    <a:pt x="127" y="2"/>
                    <a:pt x="120" y="1"/>
                    <a:pt x="114" y="1"/>
                  </a:cubicBezTo>
                  <a:cubicBezTo>
                    <a:pt x="0" y="1"/>
                    <a:pt x="28" y="219"/>
                    <a:pt x="53" y="423"/>
                  </a:cubicBezTo>
                  <a:cubicBezTo>
                    <a:pt x="93" y="629"/>
                    <a:pt x="263" y="1026"/>
                    <a:pt x="624" y="1026"/>
                  </a:cubicBezTo>
                  <a:cubicBezTo>
                    <a:pt x="645" y="1026"/>
                    <a:pt x="667" y="1024"/>
                    <a:pt x="690" y="1021"/>
                  </a:cubicBezTo>
                  <a:cubicBezTo>
                    <a:pt x="1097" y="979"/>
                    <a:pt x="1298" y="572"/>
                    <a:pt x="1028" y="260"/>
                  </a:cubicBezTo>
                  <a:cubicBezTo>
                    <a:pt x="826" y="29"/>
                    <a:pt x="426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6"/>
            <p:cNvSpPr/>
            <p:nvPr/>
          </p:nvSpPr>
          <p:spPr>
            <a:xfrm>
              <a:off x="4672167" y="4108463"/>
              <a:ext cx="124988" cy="112354"/>
            </a:xfrm>
            <a:custGeom>
              <a:avLst/>
              <a:gdLst/>
              <a:ahLst/>
              <a:cxnLst/>
              <a:rect l="l" t="t" r="r" b="b"/>
              <a:pathLst>
                <a:path w="742" h="667" extrusionOk="0">
                  <a:moveTo>
                    <a:pt x="69" y="0"/>
                  </a:moveTo>
                  <a:cubicBezTo>
                    <a:pt x="43" y="0"/>
                    <a:pt x="14" y="13"/>
                    <a:pt x="1" y="43"/>
                  </a:cubicBezTo>
                  <a:cubicBezTo>
                    <a:pt x="82" y="218"/>
                    <a:pt x="150" y="394"/>
                    <a:pt x="232" y="569"/>
                  </a:cubicBezTo>
                  <a:cubicBezTo>
                    <a:pt x="245" y="599"/>
                    <a:pt x="258" y="625"/>
                    <a:pt x="271" y="651"/>
                  </a:cubicBezTo>
                  <a:cubicBezTo>
                    <a:pt x="277" y="662"/>
                    <a:pt x="286" y="666"/>
                    <a:pt x="295" y="666"/>
                  </a:cubicBezTo>
                  <a:cubicBezTo>
                    <a:pt x="309" y="666"/>
                    <a:pt x="321" y="654"/>
                    <a:pt x="313" y="638"/>
                  </a:cubicBezTo>
                  <a:cubicBezTo>
                    <a:pt x="232" y="462"/>
                    <a:pt x="150" y="274"/>
                    <a:pt x="82" y="95"/>
                  </a:cubicBezTo>
                  <a:lnTo>
                    <a:pt x="82" y="95"/>
                  </a:lnTo>
                  <a:lnTo>
                    <a:pt x="570" y="582"/>
                  </a:lnTo>
                  <a:cubicBezTo>
                    <a:pt x="572" y="586"/>
                    <a:pt x="576" y="587"/>
                    <a:pt x="579" y="587"/>
                  </a:cubicBezTo>
                  <a:cubicBezTo>
                    <a:pt x="593" y="587"/>
                    <a:pt x="609" y="567"/>
                    <a:pt x="596" y="556"/>
                  </a:cubicBezTo>
                  <a:lnTo>
                    <a:pt x="108" y="69"/>
                  </a:lnTo>
                  <a:lnTo>
                    <a:pt x="108" y="69"/>
                  </a:lnTo>
                  <a:cubicBezTo>
                    <a:pt x="271" y="150"/>
                    <a:pt x="449" y="231"/>
                    <a:pt x="612" y="326"/>
                  </a:cubicBezTo>
                  <a:cubicBezTo>
                    <a:pt x="638" y="339"/>
                    <a:pt x="664" y="355"/>
                    <a:pt x="693" y="368"/>
                  </a:cubicBezTo>
                  <a:cubicBezTo>
                    <a:pt x="697" y="370"/>
                    <a:pt x="700" y="370"/>
                    <a:pt x="703" y="370"/>
                  </a:cubicBezTo>
                  <a:cubicBezTo>
                    <a:pt x="725" y="370"/>
                    <a:pt x="742" y="337"/>
                    <a:pt x="719" y="326"/>
                  </a:cubicBezTo>
                  <a:cubicBezTo>
                    <a:pt x="514" y="231"/>
                    <a:pt x="313" y="124"/>
                    <a:pt x="108" y="13"/>
                  </a:cubicBezTo>
                  <a:cubicBezTo>
                    <a:pt x="95" y="13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6"/>
            <p:cNvSpPr/>
            <p:nvPr/>
          </p:nvSpPr>
          <p:spPr>
            <a:xfrm>
              <a:off x="4487550" y="4102736"/>
              <a:ext cx="205674" cy="166426"/>
            </a:xfrm>
            <a:custGeom>
              <a:avLst/>
              <a:gdLst/>
              <a:ahLst/>
              <a:cxnLst/>
              <a:rect l="l" t="t" r="r" b="b"/>
              <a:pathLst>
                <a:path w="1221" h="988" extrusionOk="0">
                  <a:moveTo>
                    <a:pt x="950" y="0"/>
                  </a:moveTo>
                  <a:cubicBezTo>
                    <a:pt x="878" y="0"/>
                    <a:pt x="798" y="4"/>
                    <a:pt x="716" y="8"/>
                  </a:cubicBezTo>
                  <a:cubicBezTo>
                    <a:pt x="472" y="34"/>
                    <a:pt x="1" y="184"/>
                    <a:pt x="14" y="551"/>
                  </a:cubicBezTo>
                  <a:cubicBezTo>
                    <a:pt x="23" y="809"/>
                    <a:pt x="243" y="987"/>
                    <a:pt x="505" y="987"/>
                  </a:cubicBezTo>
                  <a:cubicBezTo>
                    <a:pt x="613" y="987"/>
                    <a:pt x="729" y="957"/>
                    <a:pt x="840" y="890"/>
                  </a:cubicBezTo>
                  <a:cubicBezTo>
                    <a:pt x="1204" y="659"/>
                    <a:pt x="1191" y="103"/>
                    <a:pt x="1191" y="103"/>
                  </a:cubicBezTo>
                  <a:cubicBezTo>
                    <a:pt x="1220" y="20"/>
                    <a:pt x="1108" y="0"/>
                    <a:pt x="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6"/>
            <p:cNvSpPr/>
            <p:nvPr/>
          </p:nvSpPr>
          <p:spPr>
            <a:xfrm>
              <a:off x="4558803" y="4106273"/>
              <a:ext cx="129536" cy="108312"/>
            </a:xfrm>
            <a:custGeom>
              <a:avLst/>
              <a:gdLst/>
              <a:ahLst/>
              <a:cxnLst/>
              <a:rect l="l" t="t" r="r" b="b"/>
              <a:pathLst>
                <a:path w="769" h="643" extrusionOk="0">
                  <a:moveTo>
                    <a:pt x="729" y="0"/>
                  </a:moveTo>
                  <a:cubicBezTo>
                    <a:pt x="524" y="69"/>
                    <a:pt x="323" y="124"/>
                    <a:pt x="118" y="189"/>
                  </a:cubicBezTo>
                  <a:cubicBezTo>
                    <a:pt x="92" y="205"/>
                    <a:pt x="66" y="205"/>
                    <a:pt x="23" y="218"/>
                  </a:cubicBezTo>
                  <a:cubicBezTo>
                    <a:pt x="1" y="229"/>
                    <a:pt x="7" y="260"/>
                    <a:pt x="26" y="260"/>
                  </a:cubicBezTo>
                  <a:cubicBezTo>
                    <a:pt x="29" y="260"/>
                    <a:pt x="33" y="259"/>
                    <a:pt x="36" y="257"/>
                  </a:cubicBezTo>
                  <a:cubicBezTo>
                    <a:pt x="241" y="189"/>
                    <a:pt x="456" y="137"/>
                    <a:pt x="661" y="69"/>
                  </a:cubicBezTo>
                  <a:lnTo>
                    <a:pt x="661" y="69"/>
                  </a:lnTo>
                  <a:cubicBezTo>
                    <a:pt x="472" y="205"/>
                    <a:pt x="267" y="352"/>
                    <a:pt x="79" y="488"/>
                  </a:cubicBezTo>
                  <a:cubicBezTo>
                    <a:pt x="68" y="498"/>
                    <a:pt x="83" y="519"/>
                    <a:pt x="102" y="519"/>
                  </a:cubicBezTo>
                  <a:cubicBezTo>
                    <a:pt x="107" y="519"/>
                    <a:pt x="112" y="518"/>
                    <a:pt x="118" y="514"/>
                  </a:cubicBezTo>
                  <a:cubicBezTo>
                    <a:pt x="310" y="381"/>
                    <a:pt x="498" y="244"/>
                    <a:pt x="687" y="95"/>
                  </a:cubicBezTo>
                  <a:lnTo>
                    <a:pt x="687" y="95"/>
                  </a:lnTo>
                  <a:cubicBezTo>
                    <a:pt x="579" y="244"/>
                    <a:pt x="472" y="394"/>
                    <a:pt x="362" y="543"/>
                  </a:cubicBezTo>
                  <a:cubicBezTo>
                    <a:pt x="349" y="569"/>
                    <a:pt x="323" y="582"/>
                    <a:pt x="310" y="612"/>
                  </a:cubicBezTo>
                  <a:cubicBezTo>
                    <a:pt x="298" y="631"/>
                    <a:pt x="317" y="643"/>
                    <a:pt x="333" y="643"/>
                  </a:cubicBezTo>
                  <a:cubicBezTo>
                    <a:pt x="339" y="643"/>
                    <a:pt x="345" y="641"/>
                    <a:pt x="349" y="638"/>
                  </a:cubicBezTo>
                  <a:cubicBezTo>
                    <a:pt x="485" y="462"/>
                    <a:pt x="618" y="287"/>
                    <a:pt x="742" y="95"/>
                  </a:cubicBezTo>
                  <a:cubicBezTo>
                    <a:pt x="755" y="95"/>
                    <a:pt x="755" y="82"/>
                    <a:pt x="768" y="69"/>
                  </a:cubicBezTo>
                  <a:cubicBezTo>
                    <a:pt x="768" y="43"/>
                    <a:pt x="755" y="13"/>
                    <a:pt x="72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6"/>
            <p:cNvSpPr/>
            <p:nvPr/>
          </p:nvSpPr>
          <p:spPr>
            <a:xfrm>
              <a:off x="4628876" y="4067194"/>
              <a:ext cx="100395" cy="87593"/>
            </a:xfrm>
            <a:custGeom>
              <a:avLst/>
              <a:gdLst/>
              <a:ahLst/>
              <a:cxnLst/>
              <a:rect l="l" t="t" r="r" b="b"/>
              <a:pathLst>
                <a:path w="596" h="520" extrusionOk="0">
                  <a:moveTo>
                    <a:pt x="297" y="0"/>
                  </a:moveTo>
                  <a:cubicBezTo>
                    <a:pt x="289" y="0"/>
                    <a:pt x="280" y="1"/>
                    <a:pt x="271" y="2"/>
                  </a:cubicBezTo>
                  <a:cubicBezTo>
                    <a:pt x="121" y="15"/>
                    <a:pt x="1" y="138"/>
                    <a:pt x="14" y="288"/>
                  </a:cubicBezTo>
                  <a:cubicBezTo>
                    <a:pt x="14" y="414"/>
                    <a:pt x="148" y="520"/>
                    <a:pt x="289" y="520"/>
                  </a:cubicBezTo>
                  <a:cubicBezTo>
                    <a:pt x="297" y="520"/>
                    <a:pt x="305" y="519"/>
                    <a:pt x="313" y="519"/>
                  </a:cubicBezTo>
                  <a:cubicBezTo>
                    <a:pt x="476" y="502"/>
                    <a:pt x="596" y="382"/>
                    <a:pt x="583" y="232"/>
                  </a:cubicBezTo>
                  <a:cubicBezTo>
                    <a:pt x="571" y="103"/>
                    <a:pt x="448" y="0"/>
                    <a:pt x="29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6"/>
            <p:cNvSpPr/>
            <p:nvPr/>
          </p:nvSpPr>
          <p:spPr>
            <a:xfrm>
              <a:off x="4651954" y="4115538"/>
              <a:ext cx="27457" cy="25436"/>
            </a:xfrm>
            <a:custGeom>
              <a:avLst/>
              <a:gdLst/>
              <a:ahLst/>
              <a:cxnLst/>
              <a:rect l="l" t="t" r="r" b="b"/>
              <a:pathLst>
                <a:path w="163" h="151" extrusionOk="0">
                  <a:moveTo>
                    <a:pt x="82" y="1"/>
                  </a:moveTo>
                  <a:cubicBezTo>
                    <a:pt x="26" y="1"/>
                    <a:pt x="0" y="40"/>
                    <a:pt x="0" y="82"/>
                  </a:cubicBezTo>
                  <a:cubicBezTo>
                    <a:pt x="0" y="121"/>
                    <a:pt x="39" y="150"/>
                    <a:pt x="82" y="150"/>
                  </a:cubicBezTo>
                  <a:cubicBezTo>
                    <a:pt x="134" y="150"/>
                    <a:pt x="163" y="108"/>
                    <a:pt x="163" y="69"/>
                  </a:cubicBezTo>
                  <a:cubicBezTo>
                    <a:pt x="163" y="27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6"/>
            <p:cNvSpPr/>
            <p:nvPr/>
          </p:nvSpPr>
          <p:spPr>
            <a:xfrm>
              <a:off x="4644879" y="4083196"/>
              <a:ext cx="29647" cy="2543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81" y="1"/>
                  </a:moveTo>
                  <a:cubicBezTo>
                    <a:pt x="26" y="1"/>
                    <a:pt x="0" y="43"/>
                    <a:pt x="0" y="82"/>
                  </a:cubicBezTo>
                  <a:cubicBezTo>
                    <a:pt x="0" y="124"/>
                    <a:pt x="42" y="150"/>
                    <a:pt x="94" y="150"/>
                  </a:cubicBezTo>
                  <a:cubicBezTo>
                    <a:pt x="137" y="150"/>
                    <a:pt x="176" y="111"/>
                    <a:pt x="163" y="69"/>
                  </a:cubicBezTo>
                  <a:cubicBezTo>
                    <a:pt x="163" y="30"/>
                    <a:pt x="124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6"/>
            <p:cNvSpPr/>
            <p:nvPr/>
          </p:nvSpPr>
          <p:spPr>
            <a:xfrm>
              <a:off x="4681432" y="4081006"/>
              <a:ext cx="29815" cy="25436"/>
            </a:xfrm>
            <a:custGeom>
              <a:avLst/>
              <a:gdLst/>
              <a:ahLst/>
              <a:cxnLst/>
              <a:rect l="l" t="t" r="r" b="b"/>
              <a:pathLst>
                <a:path w="177" h="151" extrusionOk="0">
                  <a:moveTo>
                    <a:pt x="82" y="1"/>
                  </a:moveTo>
                  <a:cubicBezTo>
                    <a:pt x="40" y="1"/>
                    <a:pt x="1" y="43"/>
                    <a:pt x="1" y="82"/>
                  </a:cubicBezTo>
                  <a:cubicBezTo>
                    <a:pt x="1" y="124"/>
                    <a:pt x="40" y="150"/>
                    <a:pt x="95" y="150"/>
                  </a:cubicBezTo>
                  <a:cubicBezTo>
                    <a:pt x="134" y="150"/>
                    <a:pt x="177" y="111"/>
                    <a:pt x="177" y="69"/>
                  </a:cubicBezTo>
                  <a:cubicBezTo>
                    <a:pt x="164" y="30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>
              <a:off x="4683790" y="4113348"/>
              <a:ext cx="29647" cy="24930"/>
            </a:xfrm>
            <a:custGeom>
              <a:avLst/>
              <a:gdLst/>
              <a:ahLst/>
              <a:cxnLst/>
              <a:rect l="l" t="t" r="r" b="b"/>
              <a:pathLst>
                <a:path w="176" h="148" extrusionOk="0"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cubicBezTo>
                    <a:pt x="0" y="121"/>
                    <a:pt x="39" y="147"/>
                    <a:pt x="94" y="147"/>
                  </a:cubicBezTo>
                  <a:cubicBezTo>
                    <a:pt x="137" y="147"/>
                    <a:pt x="176" y="108"/>
                    <a:pt x="176" y="66"/>
                  </a:cubicBezTo>
                  <a:cubicBezTo>
                    <a:pt x="163" y="27"/>
                    <a:pt x="120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>
              <a:off x="3975980" y="4511724"/>
              <a:ext cx="196915" cy="146718"/>
            </a:xfrm>
            <a:custGeom>
              <a:avLst/>
              <a:gdLst/>
              <a:ahLst/>
              <a:cxnLst/>
              <a:rect l="l" t="t" r="r" b="b"/>
              <a:pathLst>
                <a:path w="1169" h="871" extrusionOk="0">
                  <a:moveTo>
                    <a:pt x="575" y="0"/>
                  </a:moveTo>
                  <a:cubicBezTo>
                    <a:pt x="551" y="0"/>
                    <a:pt x="527" y="2"/>
                    <a:pt x="501" y="6"/>
                  </a:cubicBezTo>
                  <a:cubicBezTo>
                    <a:pt x="150" y="75"/>
                    <a:pt x="1" y="439"/>
                    <a:pt x="258" y="683"/>
                  </a:cubicBezTo>
                  <a:cubicBezTo>
                    <a:pt x="417" y="840"/>
                    <a:pt x="671" y="870"/>
                    <a:pt x="845" y="870"/>
                  </a:cubicBezTo>
                  <a:cubicBezTo>
                    <a:pt x="954" y="870"/>
                    <a:pt x="1032" y="858"/>
                    <a:pt x="1032" y="858"/>
                  </a:cubicBezTo>
                  <a:cubicBezTo>
                    <a:pt x="1168" y="858"/>
                    <a:pt x="1126" y="670"/>
                    <a:pt x="1087" y="481"/>
                  </a:cubicBezTo>
                  <a:cubicBezTo>
                    <a:pt x="1048" y="303"/>
                    <a:pt x="872" y="0"/>
                    <a:pt x="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6"/>
            <p:cNvSpPr/>
            <p:nvPr/>
          </p:nvSpPr>
          <p:spPr>
            <a:xfrm>
              <a:off x="4052286" y="4560742"/>
              <a:ext cx="111175" cy="95678"/>
            </a:xfrm>
            <a:custGeom>
              <a:avLst/>
              <a:gdLst/>
              <a:ahLst/>
              <a:cxnLst/>
              <a:rect l="l" t="t" r="r" b="b"/>
              <a:pathLst>
                <a:path w="660" h="568" extrusionOk="0">
                  <a:moveTo>
                    <a:pt x="371" y="0"/>
                  </a:moveTo>
                  <a:cubicBezTo>
                    <a:pt x="355" y="0"/>
                    <a:pt x="339" y="16"/>
                    <a:pt x="348" y="27"/>
                  </a:cubicBezTo>
                  <a:cubicBezTo>
                    <a:pt x="429" y="174"/>
                    <a:pt x="510" y="323"/>
                    <a:pt x="579" y="473"/>
                  </a:cubicBezTo>
                  <a:cubicBezTo>
                    <a:pt x="429" y="353"/>
                    <a:pt x="279" y="216"/>
                    <a:pt x="130" y="92"/>
                  </a:cubicBezTo>
                  <a:cubicBezTo>
                    <a:pt x="127" y="90"/>
                    <a:pt x="125" y="89"/>
                    <a:pt x="122" y="89"/>
                  </a:cubicBezTo>
                  <a:cubicBezTo>
                    <a:pt x="109" y="89"/>
                    <a:pt x="95" y="111"/>
                    <a:pt x="117" y="122"/>
                  </a:cubicBezTo>
                  <a:cubicBezTo>
                    <a:pt x="266" y="242"/>
                    <a:pt x="416" y="379"/>
                    <a:pt x="566" y="499"/>
                  </a:cubicBezTo>
                  <a:cubicBezTo>
                    <a:pt x="416" y="447"/>
                    <a:pt x="266" y="379"/>
                    <a:pt x="117" y="310"/>
                  </a:cubicBezTo>
                  <a:cubicBezTo>
                    <a:pt x="91" y="310"/>
                    <a:pt x="65" y="297"/>
                    <a:pt x="35" y="284"/>
                  </a:cubicBezTo>
                  <a:cubicBezTo>
                    <a:pt x="32" y="282"/>
                    <a:pt x="28" y="282"/>
                    <a:pt x="25" y="282"/>
                  </a:cubicBezTo>
                  <a:cubicBezTo>
                    <a:pt x="7" y="282"/>
                    <a:pt x="0" y="310"/>
                    <a:pt x="22" y="310"/>
                  </a:cubicBezTo>
                  <a:cubicBezTo>
                    <a:pt x="198" y="392"/>
                    <a:pt x="390" y="473"/>
                    <a:pt x="566" y="554"/>
                  </a:cubicBezTo>
                  <a:cubicBezTo>
                    <a:pt x="579" y="554"/>
                    <a:pt x="592" y="554"/>
                    <a:pt x="605" y="567"/>
                  </a:cubicBezTo>
                  <a:cubicBezTo>
                    <a:pt x="634" y="554"/>
                    <a:pt x="647" y="541"/>
                    <a:pt x="660" y="528"/>
                  </a:cubicBezTo>
                  <a:cubicBezTo>
                    <a:pt x="579" y="379"/>
                    <a:pt x="497" y="229"/>
                    <a:pt x="416" y="79"/>
                  </a:cubicBezTo>
                  <a:cubicBezTo>
                    <a:pt x="403" y="53"/>
                    <a:pt x="403" y="40"/>
                    <a:pt x="390" y="11"/>
                  </a:cubicBezTo>
                  <a:cubicBezTo>
                    <a:pt x="385" y="3"/>
                    <a:pt x="378" y="0"/>
                    <a:pt x="37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6"/>
            <p:cNvSpPr/>
            <p:nvPr/>
          </p:nvSpPr>
          <p:spPr>
            <a:xfrm>
              <a:off x="4140383" y="4509029"/>
              <a:ext cx="180407" cy="149244"/>
            </a:xfrm>
            <a:custGeom>
              <a:avLst/>
              <a:gdLst/>
              <a:ahLst/>
              <a:cxnLst/>
              <a:rect l="l" t="t" r="r" b="b"/>
              <a:pathLst>
                <a:path w="1071" h="886" extrusionOk="0">
                  <a:moveTo>
                    <a:pt x="612" y="1"/>
                  </a:moveTo>
                  <a:cubicBezTo>
                    <a:pt x="510" y="1"/>
                    <a:pt x="401" y="32"/>
                    <a:pt x="299" y="104"/>
                  </a:cubicBezTo>
                  <a:cubicBezTo>
                    <a:pt x="0" y="334"/>
                    <a:pt x="56" y="806"/>
                    <a:pt x="56" y="806"/>
                  </a:cubicBezTo>
                  <a:cubicBezTo>
                    <a:pt x="41" y="867"/>
                    <a:pt x="100" y="885"/>
                    <a:pt x="192" y="885"/>
                  </a:cubicBezTo>
                  <a:cubicBezTo>
                    <a:pt x="267" y="885"/>
                    <a:pt x="364" y="873"/>
                    <a:pt x="462" y="861"/>
                  </a:cubicBezTo>
                  <a:cubicBezTo>
                    <a:pt x="664" y="822"/>
                    <a:pt x="1070" y="660"/>
                    <a:pt x="1031" y="347"/>
                  </a:cubicBezTo>
                  <a:cubicBezTo>
                    <a:pt x="1003" y="137"/>
                    <a:pt x="822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6"/>
            <p:cNvSpPr/>
            <p:nvPr/>
          </p:nvSpPr>
          <p:spPr>
            <a:xfrm>
              <a:off x="4147458" y="4559395"/>
              <a:ext cx="111849" cy="97026"/>
            </a:xfrm>
            <a:custGeom>
              <a:avLst/>
              <a:gdLst/>
              <a:ahLst/>
              <a:cxnLst/>
              <a:rect l="l" t="t" r="r" b="b"/>
              <a:pathLst>
                <a:path w="664" h="576" extrusionOk="0">
                  <a:moveTo>
                    <a:pt x="342" y="1"/>
                  </a:moveTo>
                  <a:cubicBezTo>
                    <a:pt x="336" y="1"/>
                    <a:pt x="330" y="2"/>
                    <a:pt x="326" y="6"/>
                  </a:cubicBezTo>
                  <a:cubicBezTo>
                    <a:pt x="231" y="169"/>
                    <a:pt x="121" y="331"/>
                    <a:pt x="27" y="494"/>
                  </a:cubicBezTo>
                  <a:cubicBezTo>
                    <a:pt x="14" y="507"/>
                    <a:pt x="14" y="507"/>
                    <a:pt x="14" y="523"/>
                  </a:cubicBezTo>
                  <a:cubicBezTo>
                    <a:pt x="1" y="549"/>
                    <a:pt x="14" y="562"/>
                    <a:pt x="40" y="575"/>
                  </a:cubicBezTo>
                  <a:cubicBezTo>
                    <a:pt x="215" y="507"/>
                    <a:pt x="378" y="442"/>
                    <a:pt x="557" y="374"/>
                  </a:cubicBezTo>
                  <a:cubicBezTo>
                    <a:pt x="583" y="361"/>
                    <a:pt x="609" y="361"/>
                    <a:pt x="638" y="344"/>
                  </a:cubicBezTo>
                  <a:cubicBezTo>
                    <a:pt x="664" y="331"/>
                    <a:pt x="651" y="305"/>
                    <a:pt x="622" y="305"/>
                  </a:cubicBezTo>
                  <a:cubicBezTo>
                    <a:pt x="446" y="374"/>
                    <a:pt x="270" y="442"/>
                    <a:pt x="108" y="507"/>
                  </a:cubicBezTo>
                  <a:cubicBezTo>
                    <a:pt x="257" y="374"/>
                    <a:pt x="420" y="250"/>
                    <a:pt x="570" y="117"/>
                  </a:cubicBezTo>
                  <a:cubicBezTo>
                    <a:pt x="580" y="104"/>
                    <a:pt x="565" y="84"/>
                    <a:pt x="550" y="84"/>
                  </a:cubicBezTo>
                  <a:cubicBezTo>
                    <a:pt x="547" y="84"/>
                    <a:pt x="543" y="85"/>
                    <a:pt x="540" y="87"/>
                  </a:cubicBezTo>
                  <a:cubicBezTo>
                    <a:pt x="378" y="224"/>
                    <a:pt x="231" y="361"/>
                    <a:pt x="69" y="494"/>
                  </a:cubicBezTo>
                  <a:cubicBezTo>
                    <a:pt x="150" y="361"/>
                    <a:pt x="244" y="224"/>
                    <a:pt x="326" y="87"/>
                  </a:cubicBezTo>
                  <a:cubicBezTo>
                    <a:pt x="339" y="74"/>
                    <a:pt x="352" y="48"/>
                    <a:pt x="365" y="19"/>
                  </a:cubicBezTo>
                  <a:cubicBezTo>
                    <a:pt x="374" y="10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6"/>
            <p:cNvSpPr/>
            <p:nvPr/>
          </p:nvSpPr>
          <p:spPr>
            <a:xfrm>
              <a:off x="4138530" y="4644460"/>
              <a:ext cx="193715" cy="145876"/>
            </a:xfrm>
            <a:custGeom>
              <a:avLst/>
              <a:gdLst/>
              <a:ahLst/>
              <a:cxnLst/>
              <a:rect l="l" t="t" r="r" b="b"/>
              <a:pathLst>
                <a:path w="1150" h="866" extrusionOk="0">
                  <a:moveTo>
                    <a:pt x="344" y="0"/>
                  </a:moveTo>
                  <a:cubicBezTo>
                    <a:pt x="216" y="0"/>
                    <a:pt x="122" y="18"/>
                    <a:pt x="122" y="18"/>
                  </a:cubicBezTo>
                  <a:cubicBezTo>
                    <a:pt x="117" y="18"/>
                    <a:pt x="112" y="17"/>
                    <a:pt x="108" y="17"/>
                  </a:cubicBezTo>
                  <a:cubicBezTo>
                    <a:pt x="0" y="17"/>
                    <a:pt x="26" y="201"/>
                    <a:pt x="80" y="382"/>
                  </a:cubicBezTo>
                  <a:cubicBezTo>
                    <a:pt x="118" y="555"/>
                    <a:pt x="279" y="866"/>
                    <a:pt x="565" y="866"/>
                  </a:cubicBezTo>
                  <a:cubicBezTo>
                    <a:pt x="592" y="866"/>
                    <a:pt x="620" y="863"/>
                    <a:pt x="649" y="857"/>
                  </a:cubicBezTo>
                  <a:cubicBezTo>
                    <a:pt x="1000" y="802"/>
                    <a:pt x="1149" y="438"/>
                    <a:pt x="892" y="181"/>
                  </a:cubicBezTo>
                  <a:cubicBezTo>
                    <a:pt x="746" y="32"/>
                    <a:pt x="515" y="0"/>
                    <a:pt x="344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6"/>
            <p:cNvSpPr/>
            <p:nvPr/>
          </p:nvSpPr>
          <p:spPr>
            <a:xfrm>
              <a:off x="4145268" y="4647492"/>
              <a:ext cx="111007" cy="93657"/>
            </a:xfrm>
            <a:custGeom>
              <a:avLst/>
              <a:gdLst/>
              <a:ahLst/>
              <a:cxnLst/>
              <a:rect l="l" t="t" r="r" b="b"/>
              <a:pathLst>
                <a:path w="659" h="556" extrusionOk="0">
                  <a:moveTo>
                    <a:pt x="66" y="0"/>
                  </a:moveTo>
                  <a:cubicBezTo>
                    <a:pt x="40" y="0"/>
                    <a:pt x="14" y="13"/>
                    <a:pt x="1" y="39"/>
                  </a:cubicBezTo>
                  <a:cubicBezTo>
                    <a:pt x="82" y="189"/>
                    <a:pt x="163" y="325"/>
                    <a:pt x="244" y="472"/>
                  </a:cubicBezTo>
                  <a:cubicBezTo>
                    <a:pt x="257" y="501"/>
                    <a:pt x="270" y="527"/>
                    <a:pt x="270" y="540"/>
                  </a:cubicBezTo>
                  <a:cubicBezTo>
                    <a:pt x="275" y="551"/>
                    <a:pt x="284" y="556"/>
                    <a:pt x="293" y="556"/>
                  </a:cubicBezTo>
                  <a:cubicBezTo>
                    <a:pt x="307" y="556"/>
                    <a:pt x="320" y="543"/>
                    <a:pt x="309" y="527"/>
                  </a:cubicBezTo>
                  <a:cubicBezTo>
                    <a:pt x="228" y="377"/>
                    <a:pt x="147" y="228"/>
                    <a:pt x="82" y="81"/>
                  </a:cubicBezTo>
                  <a:lnTo>
                    <a:pt x="82" y="81"/>
                  </a:lnTo>
                  <a:cubicBezTo>
                    <a:pt x="228" y="215"/>
                    <a:pt x="378" y="338"/>
                    <a:pt x="527" y="472"/>
                  </a:cubicBezTo>
                  <a:cubicBezTo>
                    <a:pt x="530" y="475"/>
                    <a:pt x="533" y="476"/>
                    <a:pt x="537" y="476"/>
                  </a:cubicBezTo>
                  <a:cubicBezTo>
                    <a:pt x="550" y="476"/>
                    <a:pt x="566" y="453"/>
                    <a:pt x="553" y="433"/>
                  </a:cubicBezTo>
                  <a:cubicBezTo>
                    <a:pt x="391" y="309"/>
                    <a:pt x="244" y="176"/>
                    <a:pt x="95" y="52"/>
                  </a:cubicBezTo>
                  <a:lnTo>
                    <a:pt x="95" y="52"/>
                  </a:lnTo>
                  <a:cubicBezTo>
                    <a:pt x="244" y="120"/>
                    <a:pt x="391" y="176"/>
                    <a:pt x="540" y="244"/>
                  </a:cubicBezTo>
                  <a:cubicBezTo>
                    <a:pt x="570" y="257"/>
                    <a:pt x="596" y="270"/>
                    <a:pt x="622" y="270"/>
                  </a:cubicBezTo>
                  <a:cubicBezTo>
                    <a:pt x="627" y="273"/>
                    <a:pt x="632" y="274"/>
                    <a:pt x="636" y="274"/>
                  </a:cubicBezTo>
                  <a:cubicBezTo>
                    <a:pt x="654" y="274"/>
                    <a:pt x="658" y="255"/>
                    <a:pt x="635" y="244"/>
                  </a:cubicBezTo>
                  <a:cubicBezTo>
                    <a:pt x="459" y="163"/>
                    <a:pt x="270" y="94"/>
                    <a:pt x="95" y="13"/>
                  </a:cubicBezTo>
                  <a:cubicBezTo>
                    <a:pt x="82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6"/>
            <p:cNvSpPr/>
            <p:nvPr/>
          </p:nvSpPr>
          <p:spPr>
            <a:xfrm>
              <a:off x="3987435" y="4643450"/>
              <a:ext cx="180407" cy="149750"/>
            </a:xfrm>
            <a:custGeom>
              <a:avLst/>
              <a:gdLst/>
              <a:ahLst/>
              <a:cxnLst/>
              <a:rect l="l" t="t" r="r" b="b"/>
              <a:pathLst>
                <a:path w="1071" h="889" extrusionOk="0">
                  <a:moveTo>
                    <a:pt x="899" y="0"/>
                  </a:moveTo>
                  <a:cubicBezTo>
                    <a:pt x="822" y="0"/>
                    <a:pt x="722" y="17"/>
                    <a:pt x="625" y="37"/>
                  </a:cubicBezTo>
                  <a:cubicBezTo>
                    <a:pt x="407" y="63"/>
                    <a:pt x="1" y="239"/>
                    <a:pt x="43" y="551"/>
                  </a:cubicBezTo>
                  <a:cubicBezTo>
                    <a:pt x="69" y="758"/>
                    <a:pt x="246" y="888"/>
                    <a:pt x="453" y="888"/>
                  </a:cubicBezTo>
                  <a:cubicBezTo>
                    <a:pt x="558" y="888"/>
                    <a:pt x="670" y="855"/>
                    <a:pt x="775" y="782"/>
                  </a:cubicBezTo>
                  <a:cubicBezTo>
                    <a:pt x="1071" y="564"/>
                    <a:pt x="1032" y="76"/>
                    <a:pt x="1032" y="76"/>
                  </a:cubicBezTo>
                  <a:cubicBezTo>
                    <a:pt x="1039" y="20"/>
                    <a:pt x="982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6"/>
            <p:cNvSpPr/>
            <p:nvPr/>
          </p:nvSpPr>
          <p:spPr>
            <a:xfrm>
              <a:off x="4051949" y="4647492"/>
              <a:ext cx="109322" cy="96015"/>
            </a:xfrm>
            <a:custGeom>
              <a:avLst/>
              <a:gdLst/>
              <a:ahLst/>
              <a:cxnLst/>
              <a:rect l="l" t="t" r="r" b="b"/>
              <a:pathLst>
                <a:path w="649" h="570" extrusionOk="0">
                  <a:moveTo>
                    <a:pt x="607" y="0"/>
                  </a:moveTo>
                  <a:cubicBezTo>
                    <a:pt x="431" y="52"/>
                    <a:pt x="268" y="120"/>
                    <a:pt x="93" y="189"/>
                  </a:cubicBezTo>
                  <a:cubicBezTo>
                    <a:pt x="67" y="202"/>
                    <a:pt x="37" y="215"/>
                    <a:pt x="11" y="228"/>
                  </a:cubicBezTo>
                  <a:cubicBezTo>
                    <a:pt x="0" y="228"/>
                    <a:pt x="8" y="260"/>
                    <a:pt x="19" y="260"/>
                  </a:cubicBezTo>
                  <a:cubicBezTo>
                    <a:pt x="21" y="260"/>
                    <a:pt x="23" y="259"/>
                    <a:pt x="24" y="257"/>
                  </a:cubicBezTo>
                  <a:cubicBezTo>
                    <a:pt x="200" y="189"/>
                    <a:pt x="376" y="120"/>
                    <a:pt x="538" y="52"/>
                  </a:cubicBezTo>
                  <a:lnTo>
                    <a:pt x="538" y="52"/>
                  </a:lnTo>
                  <a:cubicBezTo>
                    <a:pt x="392" y="189"/>
                    <a:pt x="242" y="325"/>
                    <a:pt x="80" y="446"/>
                  </a:cubicBezTo>
                  <a:cubicBezTo>
                    <a:pt x="69" y="456"/>
                    <a:pt x="84" y="476"/>
                    <a:pt x="96" y="476"/>
                  </a:cubicBezTo>
                  <a:cubicBezTo>
                    <a:pt x="100" y="476"/>
                    <a:pt x="103" y="475"/>
                    <a:pt x="106" y="472"/>
                  </a:cubicBezTo>
                  <a:cubicBezTo>
                    <a:pt x="268" y="338"/>
                    <a:pt x="418" y="202"/>
                    <a:pt x="581" y="81"/>
                  </a:cubicBezTo>
                  <a:lnTo>
                    <a:pt x="581" y="81"/>
                  </a:lnTo>
                  <a:cubicBezTo>
                    <a:pt x="499" y="202"/>
                    <a:pt x="405" y="338"/>
                    <a:pt x="324" y="472"/>
                  </a:cubicBezTo>
                  <a:cubicBezTo>
                    <a:pt x="311" y="501"/>
                    <a:pt x="294" y="527"/>
                    <a:pt x="281" y="540"/>
                  </a:cubicBezTo>
                  <a:cubicBezTo>
                    <a:pt x="273" y="558"/>
                    <a:pt x="286" y="569"/>
                    <a:pt x="300" y="569"/>
                  </a:cubicBezTo>
                  <a:cubicBezTo>
                    <a:pt x="309" y="569"/>
                    <a:pt x="319" y="565"/>
                    <a:pt x="324" y="553"/>
                  </a:cubicBezTo>
                  <a:cubicBezTo>
                    <a:pt x="418" y="390"/>
                    <a:pt x="525" y="228"/>
                    <a:pt x="620" y="81"/>
                  </a:cubicBezTo>
                  <a:cubicBezTo>
                    <a:pt x="636" y="65"/>
                    <a:pt x="636" y="52"/>
                    <a:pt x="649" y="39"/>
                  </a:cubicBezTo>
                  <a:cubicBezTo>
                    <a:pt x="649" y="26"/>
                    <a:pt x="636" y="0"/>
                    <a:pt x="60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6"/>
            <p:cNvSpPr/>
            <p:nvPr/>
          </p:nvSpPr>
          <p:spPr>
            <a:xfrm>
              <a:off x="4106357" y="4612119"/>
              <a:ext cx="88940" cy="74791"/>
            </a:xfrm>
            <a:custGeom>
              <a:avLst/>
              <a:gdLst/>
              <a:ahLst/>
              <a:cxnLst/>
              <a:rect l="l" t="t" r="r" b="b"/>
              <a:pathLst>
                <a:path w="528" h="444" extrusionOk="0">
                  <a:moveTo>
                    <a:pt x="282" y="0"/>
                  </a:moveTo>
                  <a:cubicBezTo>
                    <a:pt x="265" y="0"/>
                    <a:pt x="248" y="2"/>
                    <a:pt x="232" y="5"/>
                  </a:cubicBezTo>
                  <a:cubicBezTo>
                    <a:pt x="95" y="18"/>
                    <a:pt x="1" y="142"/>
                    <a:pt x="27" y="262"/>
                  </a:cubicBezTo>
                  <a:cubicBezTo>
                    <a:pt x="38" y="369"/>
                    <a:pt x="131" y="444"/>
                    <a:pt x="242" y="444"/>
                  </a:cubicBezTo>
                  <a:cubicBezTo>
                    <a:pt x="260" y="444"/>
                    <a:pt x="278" y="442"/>
                    <a:pt x="297" y="438"/>
                  </a:cubicBezTo>
                  <a:cubicBezTo>
                    <a:pt x="433" y="425"/>
                    <a:pt x="527" y="304"/>
                    <a:pt x="514" y="181"/>
                  </a:cubicBezTo>
                  <a:cubicBezTo>
                    <a:pt x="503" y="76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6"/>
            <p:cNvSpPr/>
            <p:nvPr/>
          </p:nvSpPr>
          <p:spPr>
            <a:xfrm>
              <a:off x="4128761" y="4654062"/>
              <a:ext cx="25436" cy="23077"/>
            </a:xfrm>
            <a:custGeom>
              <a:avLst/>
              <a:gdLst/>
              <a:ahLst/>
              <a:cxnLst/>
              <a:rect l="l" t="t" r="r" b="b"/>
              <a:pathLst>
                <a:path w="151" h="137" extrusionOk="0">
                  <a:moveTo>
                    <a:pt x="69" y="0"/>
                  </a:moveTo>
                  <a:cubicBezTo>
                    <a:pt x="30" y="13"/>
                    <a:pt x="1" y="42"/>
                    <a:pt x="1" y="81"/>
                  </a:cubicBezTo>
                  <a:cubicBezTo>
                    <a:pt x="1" y="108"/>
                    <a:pt x="43" y="137"/>
                    <a:pt x="82" y="137"/>
                  </a:cubicBezTo>
                  <a:cubicBezTo>
                    <a:pt x="125" y="124"/>
                    <a:pt x="151" y="95"/>
                    <a:pt x="151" y="55"/>
                  </a:cubicBezTo>
                  <a:cubicBezTo>
                    <a:pt x="138" y="13"/>
                    <a:pt x="99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6"/>
            <p:cNvSpPr/>
            <p:nvPr/>
          </p:nvSpPr>
          <p:spPr>
            <a:xfrm>
              <a:off x="4120001" y="4626605"/>
              <a:ext cx="27625" cy="23246"/>
            </a:xfrm>
            <a:custGeom>
              <a:avLst/>
              <a:gdLst/>
              <a:ahLst/>
              <a:cxnLst/>
              <a:rect l="l" t="t" r="r" b="b"/>
              <a:pathLst>
                <a:path w="164" h="138" extrusionOk="0">
                  <a:moveTo>
                    <a:pt x="69" y="1"/>
                  </a:moveTo>
                  <a:cubicBezTo>
                    <a:pt x="27" y="14"/>
                    <a:pt x="1" y="43"/>
                    <a:pt x="14" y="82"/>
                  </a:cubicBezTo>
                  <a:cubicBezTo>
                    <a:pt x="14" y="124"/>
                    <a:pt x="53" y="137"/>
                    <a:pt x="95" y="137"/>
                  </a:cubicBezTo>
                  <a:cubicBezTo>
                    <a:pt x="134" y="137"/>
                    <a:pt x="164" y="95"/>
                    <a:pt x="151" y="56"/>
                  </a:cubicBezTo>
                  <a:cubicBezTo>
                    <a:pt x="151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6"/>
            <p:cNvSpPr/>
            <p:nvPr/>
          </p:nvSpPr>
          <p:spPr>
            <a:xfrm>
              <a:off x="4151838" y="4622225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1"/>
                  </a:moveTo>
                  <a:cubicBezTo>
                    <a:pt x="27" y="14"/>
                    <a:pt x="1" y="40"/>
                    <a:pt x="14" y="82"/>
                  </a:cubicBezTo>
                  <a:cubicBezTo>
                    <a:pt x="14" y="121"/>
                    <a:pt x="56" y="134"/>
                    <a:pt x="95" y="134"/>
                  </a:cubicBezTo>
                  <a:cubicBezTo>
                    <a:pt x="124" y="121"/>
                    <a:pt x="150" y="95"/>
                    <a:pt x="150" y="53"/>
                  </a:cubicBezTo>
                  <a:cubicBezTo>
                    <a:pt x="150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6"/>
            <p:cNvSpPr/>
            <p:nvPr/>
          </p:nvSpPr>
          <p:spPr>
            <a:xfrm>
              <a:off x="4156217" y="4649682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0"/>
                  </a:moveTo>
                  <a:cubicBezTo>
                    <a:pt x="30" y="13"/>
                    <a:pt x="1" y="39"/>
                    <a:pt x="1" y="81"/>
                  </a:cubicBezTo>
                  <a:cubicBezTo>
                    <a:pt x="17" y="107"/>
                    <a:pt x="43" y="134"/>
                    <a:pt x="82" y="134"/>
                  </a:cubicBezTo>
                  <a:cubicBezTo>
                    <a:pt x="124" y="121"/>
                    <a:pt x="150" y="94"/>
                    <a:pt x="150" y="52"/>
                  </a:cubicBezTo>
                  <a:cubicBezTo>
                    <a:pt x="150" y="26"/>
                    <a:pt x="111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36"/>
          <p:cNvGrpSpPr/>
          <p:nvPr/>
        </p:nvGrpSpPr>
        <p:grpSpPr>
          <a:xfrm>
            <a:off x="1769114" y="3805147"/>
            <a:ext cx="1600798" cy="1596476"/>
            <a:chOff x="1769114" y="3805147"/>
            <a:chExt cx="1600798" cy="1596476"/>
          </a:xfrm>
        </p:grpSpPr>
        <p:sp>
          <p:nvSpPr>
            <p:cNvPr id="1410" name="Google Shape;1410;p36"/>
            <p:cNvSpPr/>
            <p:nvPr/>
          </p:nvSpPr>
          <p:spPr>
            <a:xfrm>
              <a:off x="1769114" y="3805147"/>
              <a:ext cx="1600798" cy="1596476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6"/>
            <p:cNvSpPr/>
            <p:nvPr/>
          </p:nvSpPr>
          <p:spPr>
            <a:xfrm>
              <a:off x="1902249" y="3806012"/>
              <a:ext cx="1377753" cy="1589560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36"/>
          <p:cNvGrpSpPr/>
          <p:nvPr/>
        </p:nvGrpSpPr>
        <p:grpSpPr>
          <a:xfrm>
            <a:off x="291851" y="3405704"/>
            <a:ext cx="1407126" cy="2060143"/>
            <a:chOff x="291851" y="3290154"/>
            <a:chExt cx="1407126" cy="2060143"/>
          </a:xfrm>
        </p:grpSpPr>
        <p:sp>
          <p:nvSpPr>
            <p:cNvPr id="1413" name="Google Shape;1413;p36"/>
            <p:cNvSpPr/>
            <p:nvPr/>
          </p:nvSpPr>
          <p:spPr>
            <a:xfrm>
              <a:off x="546509" y="4135507"/>
              <a:ext cx="273939" cy="1214791"/>
            </a:xfrm>
            <a:custGeom>
              <a:avLst/>
              <a:gdLst/>
              <a:ahLst/>
              <a:cxnLst/>
              <a:rect l="l" t="t" r="r" b="b"/>
              <a:pathLst>
                <a:path w="1222" h="5419" extrusionOk="0">
                  <a:moveTo>
                    <a:pt x="90" y="1"/>
                  </a:moveTo>
                  <a:cubicBezTo>
                    <a:pt x="47" y="1"/>
                    <a:pt x="1" y="36"/>
                    <a:pt x="19" y="87"/>
                  </a:cubicBezTo>
                  <a:cubicBezTo>
                    <a:pt x="601" y="1765"/>
                    <a:pt x="1007" y="3569"/>
                    <a:pt x="1089" y="5358"/>
                  </a:cubicBezTo>
                  <a:cubicBezTo>
                    <a:pt x="1089" y="5399"/>
                    <a:pt x="1122" y="5419"/>
                    <a:pt x="1155" y="5419"/>
                  </a:cubicBezTo>
                  <a:cubicBezTo>
                    <a:pt x="1189" y="5419"/>
                    <a:pt x="1222" y="5399"/>
                    <a:pt x="1222" y="5358"/>
                  </a:cubicBezTo>
                  <a:cubicBezTo>
                    <a:pt x="1141" y="3553"/>
                    <a:pt x="734" y="1739"/>
                    <a:pt x="152" y="44"/>
                  </a:cubicBezTo>
                  <a:cubicBezTo>
                    <a:pt x="142" y="14"/>
                    <a:pt x="117" y="1"/>
                    <a:pt x="9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6"/>
            <p:cNvSpPr/>
            <p:nvPr/>
          </p:nvSpPr>
          <p:spPr>
            <a:xfrm>
              <a:off x="291851" y="3772124"/>
              <a:ext cx="407770" cy="469641"/>
            </a:xfrm>
            <a:custGeom>
              <a:avLst/>
              <a:gdLst/>
              <a:ahLst/>
              <a:cxnLst/>
              <a:rect l="l" t="t" r="r" b="b"/>
              <a:pathLst>
                <a:path w="1819" h="2095" extrusionOk="0">
                  <a:moveTo>
                    <a:pt x="436" y="1"/>
                  </a:moveTo>
                  <a:cubicBezTo>
                    <a:pt x="43" y="14"/>
                    <a:pt x="0" y="719"/>
                    <a:pt x="98" y="1353"/>
                  </a:cubicBezTo>
                  <a:cubicBezTo>
                    <a:pt x="192" y="2004"/>
                    <a:pt x="625" y="2059"/>
                    <a:pt x="625" y="2059"/>
                  </a:cubicBezTo>
                  <a:cubicBezTo>
                    <a:pt x="665" y="2084"/>
                    <a:pt x="715" y="2095"/>
                    <a:pt x="772" y="2095"/>
                  </a:cubicBezTo>
                  <a:cubicBezTo>
                    <a:pt x="1120" y="2095"/>
                    <a:pt x="1715" y="1669"/>
                    <a:pt x="1763" y="1272"/>
                  </a:cubicBezTo>
                  <a:cubicBezTo>
                    <a:pt x="1818" y="800"/>
                    <a:pt x="911" y="1"/>
                    <a:pt x="436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6"/>
            <p:cNvSpPr/>
            <p:nvPr/>
          </p:nvSpPr>
          <p:spPr>
            <a:xfrm>
              <a:off x="340720" y="3988674"/>
              <a:ext cx="374144" cy="281561"/>
            </a:xfrm>
            <a:custGeom>
              <a:avLst/>
              <a:gdLst/>
              <a:ahLst/>
              <a:cxnLst/>
              <a:rect l="l" t="t" r="r" b="b"/>
              <a:pathLst>
                <a:path w="1669" h="1256" extrusionOk="0">
                  <a:moveTo>
                    <a:pt x="1248" y="0"/>
                  </a:moveTo>
                  <a:cubicBezTo>
                    <a:pt x="1092" y="0"/>
                    <a:pt x="1181" y="511"/>
                    <a:pt x="1181" y="511"/>
                  </a:cubicBezTo>
                  <a:cubicBezTo>
                    <a:pt x="1181" y="511"/>
                    <a:pt x="910" y="221"/>
                    <a:pt x="770" y="221"/>
                  </a:cubicBezTo>
                  <a:cubicBezTo>
                    <a:pt x="750" y="221"/>
                    <a:pt x="733" y="227"/>
                    <a:pt x="719" y="241"/>
                  </a:cubicBezTo>
                  <a:cubicBezTo>
                    <a:pt x="569" y="374"/>
                    <a:pt x="612" y="849"/>
                    <a:pt x="612" y="849"/>
                  </a:cubicBezTo>
                  <a:cubicBezTo>
                    <a:pt x="612" y="849"/>
                    <a:pt x="361" y="516"/>
                    <a:pt x="199" y="516"/>
                  </a:cubicBezTo>
                  <a:cubicBezTo>
                    <a:pt x="176" y="516"/>
                    <a:pt x="155" y="522"/>
                    <a:pt x="137" y="537"/>
                  </a:cubicBezTo>
                  <a:cubicBezTo>
                    <a:pt x="137" y="537"/>
                    <a:pt x="0" y="973"/>
                    <a:pt x="394" y="1187"/>
                  </a:cubicBezTo>
                  <a:cubicBezTo>
                    <a:pt x="480" y="1235"/>
                    <a:pt x="575" y="1255"/>
                    <a:pt x="674" y="1255"/>
                  </a:cubicBezTo>
                  <a:cubicBezTo>
                    <a:pt x="1026" y="1255"/>
                    <a:pt x="1415" y="994"/>
                    <a:pt x="1532" y="781"/>
                  </a:cubicBezTo>
                  <a:cubicBezTo>
                    <a:pt x="1668" y="511"/>
                    <a:pt x="1558" y="186"/>
                    <a:pt x="1314" y="23"/>
                  </a:cubicBezTo>
                  <a:cubicBezTo>
                    <a:pt x="1288" y="7"/>
                    <a:pt x="1267" y="0"/>
                    <a:pt x="124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6"/>
            <p:cNvSpPr/>
            <p:nvPr/>
          </p:nvSpPr>
          <p:spPr>
            <a:xfrm>
              <a:off x="849139" y="3681559"/>
              <a:ext cx="406873" cy="1472813"/>
            </a:xfrm>
            <a:custGeom>
              <a:avLst/>
              <a:gdLst/>
              <a:ahLst/>
              <a:cxnLst/>
              <a:rect l="l" t="t" r="r" b="b"/>
              <a:pathLst>
                <a:path w="1815" h="6570" extrusionOk="0">
                  <a:moveTo>
                    <a:pt x="1728" y="1"/>
                  </a:moveTo>
                  <a:cubicBezTo>
                    <a:pt x="1708" y="1"/>
                    <a:pt x="1689" y="11"/>
                    <a:pt x="1677" y="37"/>
                  </a:cubicBezTo>
                  <a:cubicBezTo>
                    <a:pt x="1108" y="1351"/>
                    <a:pt x="727" y="2762"/>
                    <a:pt x="428" y="4157"/>
                  </a:cubicBezTo>
                  <a:cubicBezTo>
                    <a:pt x="265" y="4928"/>
                    <a:pt x="116" y="5702"/>
                    <a:pt x="8" y="6489"/>
                  </a:cubicBezTo>
                  <a:cubicBezTo>
                    <a:pt x="1" y="6536"/>
                    <a:pt x="45" y="6570"/>
                    <a:pt x="83" y="6570"/>
                  </a:cubicBezTo>
                  <a:cubicBezTo>
                    <a:pt x="109" y="6570"/>
                    <a:pt x="132" y="6553"/>
                    <a:pt x="132" y="6515"/>
                  </a:cubicBezTo>
                  <a:cubicBezTo>
                    <a:pt x="239" y="5783"/>
                    <a:pt x="376" y="5051"/>
                    <a:pt x="539" y="4333"/>
                  </a:cubicBezTo>
                  <a:cubicBezTo>
                    <a:pt x="834" y="2895"/>
                    <a:pt x="1202" y="1461"/>
                    <a:pt x="1797" y="105"/>
                  </a:cubicBezTo>
                  <a:cubicBezTo>
                    <a:pt x="1815" y="50"/>
                    <a:pt x="1770" y="1"/>
                    <a:pt x="1728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6"/>
            <p:cNvSpPr/>
            <p:nvPr/>
          </p:nvSpPr>
          <p:spPr>
            <a:xfrm>
              <a:off x="896888" y="3290154"/>
              <a:ext cx="743804" cy="459329"/>
            </a:xfrm>
            <a:custGeom>
              <a:avLst/>
              <a:gdLst/>
              <a:ahLst/>
              <a:cxnLst/>
              <a:rect l="l" t="t" r="r" b="b"/>
              <a:pathLst>
                <a:path w="3318" h="2049" extrusionOk="0">
                  <a:moveTo>
                    <a:pt x="1678" y="1"/>
                  </a:moveTo>
                  <a:cubicBezTo>
                    <a:pt x="1183" y="1"/>
                    <a:pt x="989" y="482"/>
                    <a:pt x="989" y="482"/>
                  </a:cubicBezTo>
                  <a:cubicBezTo>
                    <a:pt x="948" y="344"/>
                    <a:pt x="717" y="162"/>
                    <a:pt x="504" y="162"/>
                  </a:cubicBezTo>
                  <a:cubicBezTo>
                    <a:pt x="362" y="162"/>
                    <a:pt x="228" y="242"/>
                    <a:pt x="163" y="469"/>
                  </a:cubicBezTo>
                  <a:cubicBezTo>
                    <a:pt x="0" y="1025"/>
                    <a:pt x="865" y="1621"/>
                    <a:pt x="865" y="1621"/>
                  </a:cubicBezTo>
                  <a:cubicBezTo>
                    <a:pt x="1119" y="1834"/>
                    <a:pt x="1640" y="2048"/>
                    <a:pt x="2085" y="2048"/>
                  </a:cubicBezTo>
                  <a:cubicBezTo>
                    <a:pt x="2262" y="2048"/>
                    <a:pt x="2428" y="2014"/>
                    <a:pt x="2560" y="1933"/>
                  </a:cubicBezTo>
                  <a:cubicBezTo>
                    <a:pt x="3171" y="1581"/>
                    <a:pt x="3317" y="1064"/>
                    <a:pt x="3090" y="902"/>
                  </a:cubicBezTo>
                  <a:cubicBezTo>
                    <a:pt x="2987" y="824"/>
                    <a:pt x="2851" y="802"/>
                    <a:pt x="2730" y="802"/>
                  </a:cubicBezTo>
                  <a:cubicBezTo>
                    <a:pt x="2578" y="802"/>
                    <a:pt x="2452" y="837"/>
                    <a:pt x="2452" y="837"/>
                  </a:cubicBezTo>
                  <a:cubicBezTo>
                    <a:pt x="2452" y="837"/>
                    <a:pt x="2520" y="213"/>
                    <a:pt x="1922" y="37"/>
                  </a:cubicBezTo>
                  <a:cubicBezTo>
                    <a:pt x="1834" y="12"/>
                    <a:pt x="1752" y="1"/>
                    <a:pt x="1678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6"/>
            <p:cNvSpPr/>
            <p:nvPr/>
          </p:nvSpPr>
          <p:spPr>
            <a:xfrm>
              <a:off x="1134957" y="3407396"/>
              <a:ext cx="164767" cy="230898"/>
            </a:xfrm>
            <a:custGeom>
              <a:avLst/>
              <a:gdLst/>
              <a:ahLst/>
              <a:cxnLst/>
              <a:rect l="l" t="t" r="r" b="b"/>
              <a:pathLst>
                <a:path w="735" h="1030" extrusionOk="0">
                  <a:moveTo>
                    <a:pt x="25" y="0"/>
                  </a:moveTo>
                  <a:cubicBezTo>
                    <a:pt x="12" y="0"/>
                    <a:pt x="0" y="12"/>
                    <a:pt x="8" y="28"/>
                  </a:cubicBezTo>
                  <a:cubicBezTo>
                    <a:pt x="89" y="314"/>
                    <a:pt x="142" y="623"/>
                    <a:pt x="129" y="922"/>
                  </a:cubicBezTo>
                  <a:cubicBezTo>
                    <a:pt x="129" y="935"/>
                    <a:pt x="129" y="948"/>
                    <a:pt x="142" y="948"/>
                  </a:cubicBezTo>
                  <a:cubicBezTo>
                    <a:pt x="239" y="977"/>
                    <a:pt x="320" y="1003"/>
                    <a:pt x="415" y="1029"/>
                  </a:cubicBezTo>
                  <a:cubicBezTo>
                    <a:pt x="428" y="1029"/>
                    <a:pt x="441" y="1016"/>
                    <a:pt x="441" y="1016"/>
                  </a:cubicBezTo>
                  <a:cubicBezTo>
                    <a:pt x="522" y="733"/>
                    <a:pt x="603" y="447"/>
                    <a:pt x="698" y="164"/>
                  </a:cubicBezTo>
                  <a:cubicBezTo>
                    <a:pt x="698" y="122"/>
                    <a:pt x="711" y="83"/>
                    <a:pt x="727" y="41"/>
                  </a:cubicBezTo>
                  <a:cubicBezTo>
                    <a:pt x="735" y="25"/>
                    <a:pt x="722" y="14"/>
                    <a:pt x="708" y="14"/>
                  </a:cubicBezTo>
                  <a:cubicBezTo>
                    <a:pt x="699" y="14"/>
                    <a:pt x="690" y="18"/>
                    <a:pt x="685" y="28"/>
                  </a:cubicBezTo>
                  <a:cubicBezTo>
                    <a:pt x="603" y="314"/>
                    <a:pt x="522" y="597"/>
                    <a:pt x="428" y="883"/>
                  </a:cubicBezTo>
                  <a:cubicBezTo>
                    <a:pt x="428" y="912"/>
                    <a:pt x="421" y="942"/>
                    <a:pt x="412" y="972"/>
                  </a:cubicBezTo>
                  <a:lnTo>
                    <a:pt x="412" y="972"/>
                  </a:lnTo>
                  <a:cubicBezTo>
                    <a:pt x="329" y="946"/>
                    <a:pt x="255" y="923"/>
                    <a:pt x="173" y="900"/>
                  </a:cubicBezTo>
                  <a:lnTo>
                    <a:pt x="173" y="900"/>
                  </a:lnTo>
                  <a:cubicBezTo>
                    <a:pt x="193" y="607"/>
                    <a:pt x="127" y="291"/>
                    <a:pt x="47" y="15"/>
                  </a:cubicBezTo>
                  <a:cubicBezTo>
                    <a:pt x="42" y="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6"/>
            <p:cNvSpPr/>
            <p:nvPr/>
          </p:nvSpPr>
          <p:spPr>
            <a:xfrm>
              <a:off x="1192569" y="3409862"/>
              <a:ext cx="32505" cy="219017"/>
            </a:xfrm>
            <a:custGeom>
              <a:avLst/>
              <a:gdLst/>
              <a:ahLst/>
              <a:cxnLst/>
              <a:rect l="l" t="t" r="r" b="b"/>
              <a:pathLst>
                <a:path w="145" h="977" extrusionOk="0">
                  <a:moveTo>
                    <a:pt x="104" y="0"/>
                  </a:moveTo>
                  <a:cubicBezTo>
                    <a:pt x="93" y="0"/>
                    <a:pt x="83" y="10"/>
                    <a:pt x="89" y="30"/>
                  </a:cubicBezTo>
                  <a:cubicBezTo>
                    <a:pt x="89" y="329"/>
                    <a:pt x="76" y="654"/>
                    <a:pt x="8" y="937"/>
                  </a:cubicBezTo>
                  <a:cubicBezTo>
                    <a:pt x="0" y="962"/>
                    <a:pt x="11" y="977"/>
                    <a:pt x="23" y="977"/>
                  </a:cubicBezTo>
                  <a:cubicBezTo>
                    <a:pt x="32" y="977"/>
                    <a:pt x="42" y="969"/>
                    <a:pt x="47" y="953"/>
                  </a:cubicBezTo>
                  <a:cubicBezTo>
                    <a:pt x="115" y="654"/>
                    <a:pt x="145" y="329"/>
                    <a:pt x="128" y="30"/>
                  </a:cubicBezTo>
                  <a:cubicBezTo>
                    <a:pt x="128" y="10"/>
                    <a:pt x="115" y="0"/>
                    <a:pt x="104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6"/>
            <p:cNvSpPr/>
            <p:nvPr/>
          </p:nvSpPr>
          <p:spPr>
            <a:xfrm>
              <a:off x="1224849" y="3410310"/>
              <a:ext cx="206015" cy="246141"/>
            </a:xfrm>
            <a:custGeom>
              <a:avLst/>
              <a:gdLst/>
              <a:ahLst/>
              <a:cxnLst/>
              <a:rect l="l" t="t" r="r" b="b"/>
              <a:pathLst>
                <a:path w="919" h="1098" extrusionOk="0">
                  <a:moveTo>
                    <a:pt x="301" y="1"/>
                  </a:moveTo>
                  <a:cubicBezTo>
                    <a:pt x="292" y="1"/>
                    <a:pt x="284" y="5"/>
                    <a:pt x="284" y="15"/>
                  </a:cubicBezTo>
                  <a:cubicBezTo>
                    <a:pt x="202" y="301"/>
                    <a:pt x="121" y="584"/>
                    <a:pt x="27" y="870"/>
                  </a:cubicBezTo>
                  <a:cubicBezTo>
                    <a:pt x="27" y="909"/>
                    <a:pt x="14" y="951"/>
                    <a:pt x="1" y="990"/>
                  </a:cubicBezTo>
                  <a:cubicBezTo>
                    <a:pt x="1" y="990"/>
                    <a:pt x="1" y="1003"/>
                    <a:pt x="14" y="1016"/>
                  </a:cubicBezTo>
                  <a:cubicBezTo>
                    <a:pt x="108" y="1045"/>
                    <a:pt x="189" y="1072"/>
                    <a:pt x="284" y="1098"/>
                  </a:cubicBezTo>
                  <a:cubicBezTo>
                    <a:pt x="297" y="1098"/>
                    <a:pt x="310" y="1098"/>
                    <a:pt x="310" y="1085"/>
                  </a:cubicBezTo>
                  <a:cubicBezTo>
                    <a:pt x="459" y="828"/>
                    <a:pt x="677" y="597"/>
                    <a:pt x="908" y="408"/>
                  </a:cubicBezTo>
                  <a:cubicBezTo>
                    <a:pt x="919" y="387"/>
                    <a:pt x="903" y="363"/>
                    <a:pt x="880" y="363"/>
                  </a:cubicBezTo>
                  <a:cubicBezTo>
                    <a:pt x="875" y="363"/>
                    <a:pt x="871" y="364"/>
                    <a:pt x="866" y="366"/>
                  </a:cubicBezTo>
                  <a:cubicBezTo>
                    <a:pt x="640" y="553"/>
                    <a:pt x="430" y="790"/>
                    <a:pt x="281" y="1041"/>
                  </a:cubicBezTo>
                  <a:lnTo>
                    <a:pt x="281" y="1041"/>
                  </a:lnTo>
                  <a:cubicBezTo>
                    <a:pt x="201" y="1016"/>
                    <a:pt x="129" y="993"/>
                    <a:pt x="49" y="970"/>
                  </a:cubicBezTo>
                  <a:lnTo>
                    <a:pt x="49" y="970"/>
                  </a:lnTo>
                  <a:cubicBezTo>
                    <a:pt x="127" y="698"/>
                    <a:pt x="206" y="423"/>
                    <a:pt x="297" y="151"/>
                  </a:cubicBezTo>
                  <a:cubicBezTo>
                    <a:pt x="297" y="109"/>
                    <a:pt x="310" y="70"/>
                    <a:pt x="326" y="28"/>
                  </a:cubicBezTo>
                  <a:cubicBezTo>
                    <a:pt x="334" y="12"/>
                    <a:pt x="316" y="1"/>
                    <a:pt x="301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252871" y="3451782"/>
              <a:ext cx="112759" cy="196151"/>
            </a:xfrm>
            <a:custGeom>
              <a:avLst/>
              <a:gdLst/>
              <a:ahLst/>
              <a:cxnLst/>
              <a:rect l="l" t="t" r="r" b="b"/>
              <a:pathLst>
                <a:path w="503" h="875" extrusionOk="0">
                  <a:moveTo>
                    <a:pt x="467" y="0"/>
                  </a:moveTo>
                  <a:cubicBezTo>
                    <a:pt x="459" y="0"/>
                    <a:pt x="452" y="2"/>
                    <a:pt x="445" y="5"/>
                  </a:cubicBezTo>
                  <a:cubicBezTo>
                    <a:pt x="266" y="262"/>
                    <a:pt x="120" y="548"/>
                    <a:pt x="9" y="847"/>
                  </a:cubicBezTo>
                  <a:cubicBezTo>
                    <a:pt x="1" y="864"/>
                    <a:pt x="19" y="875"/>
                    <a:pt x="34" y="875"/>
                  </a:cubicBezTo>
                  <a:cubicBezTo>
                    <a:pt x="43" y="875"/>
                    <a:pt x="51" y="870"/>
                    <a:pt x="51" y="860"/>
                  </a:cubicBezTo>
                  <a:cubicBezTo>
                    <a:pt x="159" y="561"/>
                    <a:pt x="321" y="291"/>
                    <a:pt x="484" y="35"/>
                  </a:cubicBezTo>
                  <a:cubicBezTo>
                    <a:pt x="503" y="13"/>
                    <a:pt x="487" y="0"/>
                    <a:pt x="467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6"/>
            <p:cNvSpPr/>
            <p:nvPr/>
          </p:nvSpPr>
          <p:spPr>
            <a:xfrm>
              <a:off x="911907" y="3382289"/>
              <a:ext cx="787070" cy="477712"/>
            </a:xfrm>
            <a:custGeom>
              <a:avLst/>
              <a:gdLst/>
              <a:ahLst/>
              <a:cxnLst/>
              <a:rect l="l" t="t" r="r" b="b"/>
              <a:pathLst>
                <a:path w="3511" h="2131" extrusionOk="0">
                  <a:moveTo>
                    <a:pt x="520" y="0"/>
                  </a:moveTo>
                  <a:cubicBezTo>
                    <a:pt x="233" y="0"/>
                    <a:pt x="1" y="319"/>
                    <a:pt x="122" y="764"/>
                  </a:cubicBezTo>
                  <a:cubicBezTo>
                    <a:pt x="340" y="1564"/>
                    <a:pt x="1137" y="2052"/>
                    <a:pt x="1137" y="2052"/>
                  </a:cubicBezTo>
                  <a:cubicBezTo>
                    <a:pt x="1137" y="2052"/>
                    <a:pt x="1280" y="2130"/>
                    <a:pt x="1456" y="2130"/>
                  </a:cubicBezTo>
                  <a:cubicBezTo>
                    <a:pt x="1510" y="2130"/>
                    <a:pt x="1567" y="2123"/>
                    <a:pt x="1624" y="2104"/>
                  </a:cubicBezTo>
                  <a:cubicBezTo>
                    <a:pt x="1855" y="2035"/>
                    <a:pt x="3510" y="1239"/>
                    <a:pt x="2954" y="670"/>
                  </a:cubicBezTo>
                  <a:cubicBezTo>
                    <a:pt x="2837" y="549"/>
                    <a:pt x="2710" y="504"/>
                    <a:pt x="2585" y="504"/>
                  </a:cubicBezTo>
                  <a:cubicBezTo>
                    <a:pt x="2204" y="504"/>
                    <a:pt x="1842" y="927"/>
                    <a:pt x="1842" y="927"/>
                  </a:cubicBezTo>
                  <a:cubicBezTo>
                    <a:pt x="1842" y="927"/>
                    <a:pt x="1897" y="640"/>
                    <a:pt x="1585" y="533"/>
                  </a:cubicBezTo>
                  <a:cubicBezTo>
                    <a:pt x="1539" y="519"/>
                    <a:pt x="1497" y="513"/>
                    <a:pt x="1459" y="513"/>
                  </a:cubicBezTo>
                  <a:cubicBezTo>
                    <a:pt x="1244" y="513"/>
                    <a:pt x="1166" y="709"/>
                    <a:pt x="1166" y="709"/>
                  </a:cubicBezTo>
                  <a:cubicBezTo>
                    <a:pt x="1016" y="203"/>
                    <a:pt x="750" y="0"/>
                    <a:pt x="52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6"/>
            <p:cNvSpPr/>
            <p:nvPr/>
          </p:nvSpPr>
          <p:spPr>
            <a:xfrm>
              <a:off x="993729" y="3641208"/>
              <a:ext cx="423910" cy="253987"/>
            </a:xfrm>
            <a:custGeom>
              <a:avLst/>
              <a:gdLst/>
              <a:ahLst/>
              <a:cxnLst/>
              <a:rect l="l" t="t" r="r" b="b"/>
              <a:pathLst>
                <a:path w="1891" h="1133" extrusionOk="0">
                  <a:moveTo>
                    <a:pt x="856" y="0"/>
                  </a:moveTo>
                  <a:cubicBezTo>
                    <a:pt x="847" y="0"/>
                    <a:pt x="837" y="1"/>
                    <a:pt x="827" y="2"/>
                  </a:cubicBezTo>
                  <a:cubicBezTo>
                    <a:pt x="625" y="42"/>
                    <a:pt x="706" y="503"/>
                    <a:pt x="706" y="503"/>
                  </a:cubicBezTo>
                  <a:cubicBezTo>
                    <a:pt x="706" y="503"/>
                    <a:pt x="474" y="168"/>
                    <a:pt x="297" y="168"/>
                  </a:cubicBezTo>
                  <a:cubicBezTo>
                    <a:pt x="252" y="168"/>
                    <a:pt x="210" y="190"/>
                    <a:pt x="176" y="246"/>
                  </a:cubicBezTo>
                  <a:cubicBezTo>
                    <a:pt x="1" y="503"/>
                    <a:pt x="664" y="1030"/>
                    <a:pt x="664" y="1030"/>
                  </a:cubicBezTo>
                  <a:cubicBezTo>
                    <a:pt x="746" y="1103"/>
                    <a:pt x="858" y="1132"/>
                    <a:pt x="981" y="1132"/>
                  </a:cubicBezTo>
                  <a:cubicBezTo>
                    <a:pt x="1381" y="1132"/>
                    <a:pt x="1891" y="819"/>
                    <a:pt x="1828" y="705"/>
                  </a:cubicBezTo>
                  <a:cubicBezTo>
                    <a:pt x="1799" y="634"/>
                    <a:pt x="1741" y="609"/>
                    <a:pt x="1674" y="609"/>
                  </a:cubicBezTo>
                  <a:cubicBezTo>
                    <a:pt x="1496" y="609"/>
                    <a:pt x="1246" y="786"/>
                    <a:pt x="1246" y="786"/>
                  </a:cubicBezTo>
                  <a:cubicBezTo>
                    <a:pt x="1246" y="786"/>
                    <a:pt x="1734" y="354"/>
                    <a:pt x="1464" y="230"/>
                  </a:cubicBezTo>
                  <a:cubicBezTo>
                    <a:pt x="1434" y="216"/>
                    <a:pt x="1404" y="209"/>
                    <a:pt x="1375" y="209"/>
                  </a:cubicBezTo>
                  <a:cubicBezTo>
                    <a:pt x="1164" y="209"/>
                    <a:pt x="1015" y="555"/>
                    <a:pt x="1015" y="555"/>
                  </a:cubicBezTo>
                  <a:cubicBezTo>
                    <a:pt x="1015" y="555"/>
                    <a:pt x="1118" y="0"/>
                    <a:pt x="85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2B258-9C51-6468-9050-8160CE6D4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t="5812" r="3765" b="4475"/>
          <a:stretch/>
        </p:blipFill>
        <p:spPr>
          <a:xfrm>
            <a:off x="5047084" y="1152525"/>
            <a:ext cx="2886281" cy="20923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461665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reading books to the elderly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2790849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</p:txBody>
      </p:sp>
    </p:spTree>
    <p:extLst>
      <p:ext uri="{BB962C8B-B14F-4D97-AF65-F5344CB8AC3E}">
        <p14:creationId xmlns:p14="http://schemas.microsoft.com/office/powerpoint/2010/main" val="40661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46802" y="3244894"/>
            <a:ext cx="4553227" cy="461665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giving gifts to old people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099478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30F36-4ABD-1354-6D0D-BF069AFE0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5" r="9752" b="3443"/>
          <a:stretch/>
        </p:blipFill>
        <p:spPr>
          <a:xfrm>
            <a:off x="5124062" y="1021536"/>
            <a:ext cx="2580511" cy="21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83099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exchanging used paper for notebooks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095175"/>
            <a:ext cx="408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289DD-2DE0-92FE-BD36-975BFBE3C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409" y="1076384"/>
            <a:ext cx="3250406" cy="2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0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83099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donating clothes to poor children.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535643"/>
            <a:ext cx="408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DF3A0-D927-151C-2E31-0754EECCA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86" y="1336966"/>
            <a:ext cx="3766343" cy="19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0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461665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planting trees in the park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096986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4997B-8011-B95A-CD6A-08E1B51C5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4" t="4880" r="8433" b="5177"/>
          <a:stretch/>
        </p:blipFill>
        <p:spPr>
          <a:xfrm>
            <a:off x="4977599" y="974333"/>
            <a:ext cx="3305342" cy="22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41"/>
          <p:cNvPicPr preferRelativeResize="0"/>
          <p:nvPr/>
        </p:nvPicPr>
        <p:blipFill rotWithShape="1">
          <a:blip r:embed="rId3">
            <a:alphaModFix/>
          </a:blip>
          <a:srcRect l="18255" r="20585" b="9673"/>
          <a:stretch/>
        </p:blipFill>
        <p:spPr>
          <a:xfrm>
            <a:off x="578825" y="944500"/>
            <a:ext cx="3395700" cy="3337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Google Shape;1513;p40">
            <a:extLst>
              <a:ext uri="{FF2B5EF4-FFF2-40B4-BE49-F238E27FC236}">
                <a16:creationId xmlns:a16="http://schemas.microsoft.com/office/drawing/2014/main" id="{C45DC968-D9EE-4DDA-D21C-20E51153E3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2345" y="2510857"/>
            <a:ext cx="3673272" cy="73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Pronunciation</a:t>
            </a:r>
            <a:endParaRPr sz="4000" dirty="0"/>
          </a:p>
        </p:txBody>
      </p:sp>
      <p:sp>
        <p:nvSpPr>
          <p:cNvPr id="10" name="Google Shape;1515;p40">
            <a:extLst>
              <a:ext uri="{FF2B5EF4-FFF2-40B4-BE49-F238E27FC236}">
                <a16:creationId xmlns:a16="http://schemas.microsoft.com/office/drawing/2014/main" id="{743A1E76-48AB-2C3E-83E9-6B1AAB3F4712}"/>
              </a:ext>
            </a:extLst>
          </p:cNvPr>
          <p:cNvSpPr txBox="1">
            <a:spLocks/>
          </p:cNvSpPr>
          <p:nvPr/>
        </p:nvSpPr>
        <p:spPr>
          <a:xfrm>
            <a:off x="4802345" y="1660950"/>
            <a:ext cx="23553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6000" dirty="0">
                <a:solidFill>
                  <a:schemeClr val="accent5"/>
                </a:solidFill>
                <a:latin typeface="Playfair Display" panose="00000500000000000000" pitchFamily="2" charset="0"/>
              </a:rPr>
              <a:t>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ED6BB3-AF26-1DAE-4B28-7500F237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pronounce these words?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C6C8F-0BAF-A7F4-A0FE-BBECD23860AD}"/>
              </a:ext>
            </a:extLst>
          </p:cNvPr>
          <p:cNvSpPr txBox="1"/>
          <p:nvPr/>
        </p:nvSpPr>
        <p:spPr>
          <a:xfrm>
            <a:off x="1219200" y="179709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6FA82-6E7E-29F1-1A11-415DB5514076}"/>
              </a:ext>
            </a:extLst>
          </p:cNvPr>
          <p:cNvSpPr txBox="1"/>
          <p:nvPr/>
        </p:nvSpPr>
        <p:spPr>
          <a:xfrm>
            <a:off x="3794760" y="179709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danc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FD9FD-E3A3-C1CA-5C40-1F49C9528AA1}"/>
              </a:ext>
            </a:extLst>
          </p:cNvPr>
          <p:cNvSpPr txBox="1"/>
          <p:nvPr/>
        </p:nvSpPr>
        <p:spPr>
          <a:xfrm>
            <a:off x="6423660" y="179709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FD30E-C4C0-0DA5-238D-2E0E04835BF4}"/>
              </a:ext>
            </a:extLst>
          </p:cNvPr>
          <p:cNvSpPr txBox="1"/>
          <p:nvPr/>
        </p:nvSpPr>
        <p:spPr>
          <a:xfrm>
            <a:off x="1066800" y="2429554"/>
            <a:ext cx="2179320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wɒnt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en-US" sz="3600" b="1" u="sng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F4D55-09B0-4647-F4C2-CF41525BB14F}"/>
              </a:ext>
            </a:extLst>
          </p:cNvPr>
          <p:cNvSpPr txBox="1"/>
          <p:nvPr/>
        </p:nvSpPr>
        <p:spPr>
          <a:xfrm>
            <a:off x="3794760" y="242955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dɑːns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34F4FE-8517-6F16-EDBB-BFE6E3773119}"/>
              </a:ext>
            </a:extLst>
          </p:cNvPr>
          <p:cNvSpPr txBox="1"/>
          <p:nvPr/>
        </p:nvSpPr>
        <p:spPr>
          <a:xfrm>
            <a:off x="6423660" y="242955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seɪv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600" b="1" u="sng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93B6E98-8B2B-E3BE-0740-28A0B2D28788}"/>
              </a:ext>
            </a:extLst>
          </p:cNvPr>
          <p:cNvSpPr/>
          <p:nvPr/>
        </p:nvSpPr>
        <p:spPr>
          <a:xfrm>
            <a:off x="2415540" y="3346232"/>
            <a:ext cx="4937760" cy="1183877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How to pronounce-ed ending</a:t>
            </a:r>
          </a:p>
        </p:txBody>
      </p:sp>
    </p:spTree>
    <p:extLst>
      <p:ext uri="{BB962C8B-B14F-4D97-AF65-F5344CB8AC3E}">
        <p14:creationId xmlns:p14="http://schemas.microsoft.com/office/powerpoint/2010/main" val="6272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F80E-E9E3-397F-0D2D-03B6B6090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-83890"/>
            <a:ext cx="7704000" cy="477600"/>
          </a:xfrm>
        </p:spPr>
        <p:txBody>
          <a:bodyPr/>
          <a:lstStyle/>
          <a:p>
            <a:r>
              <a:rPr lang="en-US" dirty="0"/>
              <a:t>Watch and note down the rules.</a:t>
            </a:r>
          </a:p>
        </p:txBody>
      </p:sp>
      <p:pic>
        <p:nvPicPr>
          <p:cNvPr id="4" name="Unit 3_ Community service _t_ - _d_ - _ɪd_">
            <a:hlinkClick r:id="" action="ppaction://media"/>
            <a:extLst>
              <a:ext uri="{FF2B5EF4-FFF2-40B4-BE49-F238E27FC236}">
                <a16:creationId xmlns:a16="http://schemas.microsoft.com/office/drawing/2014/main" id="{A78E6BCC-524F-9E10-8C97-14A1F57A4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94" y="50438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6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659312-69EF-BDB2-1BAF-6CA53AFB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7922"/>
            <a:ext cx="7704000" cy="477600"/>
          </a:xfrm>
        </p:spPr>
        <p:txBody>
          <a:bodyPr/>
          <a:lstStyle/>
          <a:p>
            <a:r>
              <a:rPr lang="en-US" dirty="0"/>
              <a:t>-ed ending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C29240-14AA-FE65-F76B-34110F29A132}"/>
              </a:ext>
            </a:extLst>
          </p:cNvPr>
          <p:cNvSpPr txBox="1">
            <a:spLocks/>
          </p:cNvSpPr>
          <p:nvPr/>
        </p:nvSpPr>
        <p:spPr>
          <a:xfrm>
            <a:off x="6479459" y="801837"/>
            <a:ext cx="2228152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/id/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82AB76-E126-1143-3CC8-A2011700C8B2}"/>
              </a:ext>
            </a:extLst>
          </p:cNvPr>
          <p:cNvSpPr txBox="1">
            <a:spLocks/>
          </p:cNvSpPr>
          <p:nvPr/>
        </p:nvSpPr>
        <p:spPr>
          <a:xfrm>
            <a:off x="436389" y="801837"/>
            <a:ext cx="2228152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/t/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836CB2-BB47-EACB-A938-DA3F02F113C2}"/>
              </a:ext>
            </a:extLst>
          </p:cNvPr>
          <p:cNvSpPr txBox="1">
            <a:spLocks/>
          </p:cNvSpPr>
          <p:nvPr/>
        </p:nvSpPr>
        <p:spPr>
          <a:xfrm>
            <a:off x="3313596" y="801837"/>
            <a:ext cx="2228152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/d/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E360F9-CF03-62AF-8F87-750128C6ACBF}"/>
              </a:ext>
            </a:extLst>
          </p:cNvPr>
          <p:cNvCxnSpPr/>
          <p:nvPr/>
        </p:nvCxnSpPr>
        <p:spPr>
          <a:xfrm>
            <a:off x="3123184" y="1426779"/>
            <a:ext cx="0" cy="30821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3CE99-E46B-692E-29B7-84DD7D0854E6}"/>
              </a:ext>
            </a:extLst>
          </p:cNvPr>
          <p:cNvCxnSpPr/>
          <p:nvPr/>
        </p:nvCxnSpPr>
        <p:spPr>
          <a:xfrm>
            <a:off x="6180082" y="1426779"/>
            <a:ext cx="0" cy="30821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369;p21">
            <a:extLst>
              <a:ext uri="{FF2B5EF4-FFF2-40B4-BE49-F238E27FC236}">
                <a16:creationId xmlns:a16="http://schemas.microsoft.com/office/drawing/2014/main" id="{45C3A24D-253E-6A55-CD4E-FE443961FF31}"/>
              </a:ext>
            </a:extLst>
          </p:cNvPr>
          <p:cNvSpPr txBox="1"/>
          <p:nvPr/>
        </p:nvSpPr>
        <p:spPr>
          <a:xfrm>
            <a:off x="340776" y="3354796"/>
            <a:ext cx="2801723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F0000"/>
              </a:buClr>
              <a:buSzPts val="5000"/>
            </a:pP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/t/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after unvoiced consonants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/p/, /k/, /f/, /s/, /ʃ/,/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tʃ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 </a:t>
            </a:r>
            <a:endParaRPr sz="2400" b="1" i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B0CD72-5DCD-4824-BC27-9A9562B05D9E}"/>
              </a:ext>
            </a:extLst>
          </p:cNvPr>
          <p:cNvSpPr txBox="1"/>
          <p:nvPr/>
        </p:nvSpPr>
        <p:spPr>
          <a:xfrm>
            <a:off x="340776" y="148682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dɑːn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13A3C2-66D9-1D32-CBCB-173B08B83CEC}"/>
              </a:ext>
            </a:extLst>
          </p:cNvPr>
          <p:cNvSpPr txBox="1"/>
          <p:nvPr/>
        </p:nvSpPr>
        <p:spPr>
          <a:xfrm>
            <a:off x="1814488" y="1486821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kic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kɪ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6D0DC8-DCCB-6B83-435E-544043EAF195}"/>
              </a:ext>
            </a:extLst>
          </p:cNvPr>
          <p:cNvSpPr txBox="1"/>
          <p:nvPr/>
        </p:nvSpPr>
        <p:spPr>
          <a:xfrm>
            <a:off x="281552" y="241018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cla</a:t>
            </a:r>
            <a:r>
              <a:rPr lang="en-US" sz="2400" b="1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klæ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17257A-A089-0F69-8C1E-1A8534DE0BF6}"/>
              </a:ext>
            </a:extLst>
          </p:cNvPr>
          <p:cNvSpPr txBox="1"/>
          <p:nvPr/>
        </p:nvSpPr>
        <p:spPr>
          <a:xfrm>
            <a:off x="1730367" y="2410183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wɒ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ʃ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Google Shape;369;p21">
            <a:extLst>
              <a:ext uri="{FF2B5EF4-FFF2-40B4-BE49-F238E27FC236}">
                <a16:creationId xmlns:a16="http://schemas.microsoft.com/office/drawing/2014/main" id="{FA7909BF-047C-D4E0-0FFF-D79ED2E6C8A0}"/>
              </a:ext>
            </a:extLst>
          </p:cNvPr>
          <p:cNvSpPr txBox="1"/>
          <p:nvPr/>
        </p:nvSpPr>
        <p:spPr>
          <a:xfrm>
            <a:off x="3369023" y="3354796"/>
            <a:ext cx="2801723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F0000"/>
              </a:buClr>
              <a:buSzPts val="5000"/>
            </a:pP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/d/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after voiced consonants, vowels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/m/,/n/,/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i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/, /e/…</a:t>
            </a:r>
            <a:endParaRPr sz="2400" b="1" i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8DF1CA-FD6B-72F6-F342-0E2A96840B55}"/>
              </a:ext>
            </a:extLst>
          </p:cNvPr>
          <p:cNvSpPr txBox="1"/>
          <p:nvPr/>
        </p:nvSpPr>
        <p:spPr>
          <a:xfrm>
            <a:off x="4079659" y="1426779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lʌ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3246FB-40C9-DA97-5D83-4BD2416ADDF4}"/>
              </a:ext>
            </a:extLst>
          </p:cNvPr>
          <p:cNvSpPr txBox="1"/>
          <p:nvPr/>
        </p:nvSpPr>
        <p:spPr>
          <a:xfrm>
            <a:off x="4079659" y="241018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amaz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əˈmeɪ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Google Shape;369;p21">
            <a:extLst>
              <a:ext uri="{FF2B5EF4-FFF2-40B4-BE49-F238E27FC236}">
                <a16:creationId xmlns:a16="http://schemas.microsoft.com/office/drawing/2014/main" id="{D1E0B28A-D27B-49A0-913B-FD1746BB4B61}"/>
              </a:ext>
            </a:extLst>
          </p:cNvPr>
          <p:cNvSpPr txBox="1"/>
          <p:nvPr/>
        </p:nvSpPr>
        <p:spPr>
          <a:xfrm>
            <a:off x="6529823" y="3354796"/>
            <a:ext cx="2417878" cy="78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F0000"/>
              </a:buClr>
              <a:buSzPts val="5000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id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after sounds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/d/</a:t>
            </a:r>
            <a:r>
              <a:rPr lang="en-US" sz="2400" dirty="0">
                <a:solidFill>
                  <a:srgbClr val="0000CC"/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or</a:t>
            </a:r>
            <a:r>
              <a:rPr lang="en-US" sz="2400" dirty="0">
                <a:solidFill>
                  <a:srgbClr val="541C1D"/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/t/</a:t>
            </a:r>
            <a:endParaRPr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7DFDB-DC7C-F6A8-CEAE-F19DECB52063}"/>
              </a:ext>
            </a:extLst>
          </p:cNvPr>
          <p:cNvSpPr txBox="1"/>
          <p:nvPr/>
        </p:nvSpPr>
        <p:spPr>
          <a:xfrm>
            <a:off x="6852756" y="148682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wan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wɒn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13F49E-1D2B-BFDD-0C5E-41ABDC7F1E21}"/>
              </a:ext>
            </a:extLst>
          </p:cNvPr>
          <p:cNvSpPr txBox="1"/>
          <p:nvPr/>
        </p:nvSpPr>
        <p:spPr>
          <a:xfrm>
            <a:off x="6870530" y="2410183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nee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US" sz="2400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niː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37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5" grpId="0"/>
      <p:bldP spid="16" grpId="0"/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86" y="269876"/>
            <a:ext cx="8305029" cy="467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26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49"/>
          <p:cNvSpPr txBox="1">
            <a:spLocks noGrp="1"/>
          </p:cNvSpPr>
          <p:nvPr>
            <p:ph type="title"/>
          </p:nvPr>
        </p:nvSpPr>
        <p:spPr>
          <a:xfrm>
            <a:off x="315152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Objectives</a:t>
            </a:r>
            <a:endParaRPr sz="3600" dirty="0"/>
          </a:p>
        </p:txBody>
      </p:sp>
      <p:sp>
        <p:nvSpPr>
          <p:cNvPr id="1835" name="Google Shape;1835;p49"/>
          <p:cNvSpPr txBox="1">
            <a:spLocks noGrp="1"/>
          </p:cNvSpPr>
          <p:nvPr>
            <p:ph type="subTitle" idx="1"/>
          </p:nvPr>
        </p:nvSpPr>
        <p:spPr>
          <a:xfrm>
            <a:off x="1768879" y="2284606"/>
            <a:ext cx="5591515" cy="4476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dirty="0"/>
              <a:t>- use the words related to community activities;</a:t>
            </a:r>
            <a:endParaRPr sz="1900" dirty="0"/>
          </a:p>
        </p:txBody>
      </p:sp>
      <p:sp>
        <p:nvSpPr>
          <p:cNvPr id="1836" name="Google Shape;1836;p49"/>
          <p:cNvSpPr txBox="1">
            <a:spLocks noGrp="1"/>
          </p:cNvSpPr>
          <p:nvPr>
            <p:ph type="title" idx="2"/>
          </p:nvPr>
        </p:nvSpPr>
        <p:spPr>
          <a:xfrm>
            <a:off x="1768880" y="1823144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1839" name="Google Shape;1839;p49"/>
          <p:cNvSpPr txBox="1">
            <a:spLocks noGrp="1"/>
          </p:cNvSpPr>
          <p:nvPr>
            <p:ph type="subTitle" idx="5"/>
          </p:nvPr>
        </p:nvSpPr>
        <p:spPr>
          <a:xfrm>
            <a:off x="1768879" y="3350460"/>
            <a:ext cx="6048891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dirty="0"/>
              <a:t> - pronounce the sounds </a:t>
            </a:r>
            <a:r>
              <a:rPr lang="en-US" sz="1900" b="1" dirty="0"/>
              <a:t>/t/</a:t>
            </a:r>
            <a:r>
              <a:rPr lang="en-US" sz="1900" dirty="0"/>
              <a:t>, </a:t>
            </a:r>
            <a:r>
              <a:rPr lang="en-US" sz="1900" b="1" dirty="0"/>
              <a:t>/d/</a:t>
            </a:r>
            <a:r>
              <a:rPr lang="en-US" sz="1900" dirty="0"/>
              <a:t>, </a:t>
            </a:r>
            <a:r>
              <a:rPr lang="en-US" sz="1900" b="1" dirty="0"/>
              <a:t>/id/ </a:t>
            </a:r>
            <a:r>
              <a:rPr lang="en-US" sz="1900" dirty="0"/>
              <a:t>correctly; </a:t>
            </a:r>
            <a:endParaRPr sz="1900" dirty="0"/>
          </a:p>
        </p:txBody>
      </p:sp>
      <p:sp>
        <p:nvSpPr>
          <p:cNvPr id="1840" name="Google Shape;1840;p49"/>
          <p:cNvSpPr txBox="1">
            <a:spLocks noGrp="1"/>
          </p:cNvSpPr>
          <p:nvPr>
            <p:ph type="title" idx="6"/>
          </p:nvPr>
        </p:nvSpPr>
        <p:spPr>
          <a:xfrm>
            <a:off x="1768880" y="2888983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19" name="Google Shape;1808;p48">
            <a:extLst>
              <a:ext uri="{FF2B5EF4-FFF2-40B4-BE49-F238E27FC236}">
                <a16:creationId xmlns:a16="http://schemas.microsoft.com/office/drawing/2014/main" id="{0F3A517E-5DE7-8175-C1CD-F5EBBE40EC8C}"/>
              </a:ext>
            </a:extLst>
          </p:cNvPr>
          <p:cNvSpPr txBox="1">
            <a:spLocks/>
          </p:cNvSpPr>
          <p:nvPr/>
        </p:nvSpPr>
        <p:spPr>
          <a:xfrm>
            <a:off x="1768879" y="1193556"/>
            <a:ext cx="5813939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Font typeface="Lato"/>
              <a:buNone/>
            </a:pPr>
            <a:r>
              <a:rPr lang="en-US" sz="2200" dirty="0"/>
              <a:t>After this lesson, students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212524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457859BE-E885-17D3-AA2A-1A8AE870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7527773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4. Listen and repeat. Pay attention to the sounds /t/, /d/, and /</a:t>
            </a:r>
            <a:r>
              <a:rPr lang="en-US" sz="2400" dirty="0" err="1">
                <a:highlight>
                  <a:srgbClr val="DCEFE9"/>
                </a:highlight>
              </a:rPr>
              <a:t>ɪd</a:t>
            </a:r>
            <a:r>
              <a:rPr lang="en-US" sz="2400" dirty="0">
                <a:highlight>
                  <a:srgbClr val="DCEFE9"/>
                </a:highlight>
              </a:rPr>
              <a:t>/.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6FC8477-A472-0043-2E8E-A1EB18A0A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278823"/>
              </p:ext>
            </p:extLst>
          </p:nvPr>
        </p:nvGraphicFramePr>
        <p:xfrm>
          <a:off x="554419" y="1152525"/>
          <a:ext cx="8155767" cy="27415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18589">
                  <a:extLst>
                    <a:ext uri="{9D8B030D-6E8A-4147-A177-3AD203B41FA5}">
                      <a16:colId xmlns:a16="http://schemas.microsoft.com/office/drawing/2014/main" val="1419242854"/>
                    </a:ext>
                  </a:extLst>
                </a:gridCol>
                <a:gridCol w="2718589">
                  <a:extLst>
                    <a:ext uri="{9D8B030D-6E8A-4147-A177-3AD203B41FA5}">
                      <a16:colId xmlns:a16="http://schemas.microsoft.com/office/drawing/2014/main" val="2958297845"/>
                    </a:ext>
                  </a:extLst>
                </a:gridCol>
                <a:gridCol w="2718589">
                  <a:extLst>
                    <a:ext uri="{9D8B030D-6E8A-4147-A177-3AD203B41FA5}">
                      <a16:colId xmlns:a16="http://schemas.microsoft.com/office/drawing/2014/main" val="2477706713"/>
                    </a:ext>
                  </a:extLst>
                </a:gridCol>
              </a:tblGrid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/t/</a:t>
                      </a:r>
                      <a:endParaRPr lang="en-US" sz="28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/d/</a:t>
                      </a:r>
                      <a:endParaRPr lang="en-US" sz="28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/id/</a:t>
                      </a:r>
                      <a:endParaRPr lang="en-US" sz="28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840877"/>
                  </a:ext>
                </a:extLst>
              </a:tr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cook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collect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427918"/>
                  </a:ext>
                </a:extLst>
              </a:tr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pass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clean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donat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0506"/>
                  </a:ext>
                </a:extLst>
              </a:tr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help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volunteer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provid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1359359"/>
                  </a:ext>
                </a:extLst>
              </a:tr>
            </a:tbl>
          </a:graphicData>
        </a:graphic>
      </p:graphicFrame>
      <p:pic>
        <p:nvPicPr>
          <p:cNvPr id="5" name="015">
            <a:hlinkClick r:id="" action="ppaction://media"/>
            <a:extLst>
              <a:ext uri="{FF2B5EF4-FFF2-40B4-BE49-F238E27FC236}">
                <a16:creationId xmlns:a16="http://schemas.microsoft.com/office/drawing/2014/main" id="{9011093C-3132-F26D-D9D6-92FE43216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586" y="424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0209CC6A-2106-1F39-750F-7C56523A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2" y="190679"/>
            <a:ext cx="8710188" cy="944438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5. Listen to the sentences and pay attention to the </a:t>
            </a:r>
            <a:r>
              <a:rPr lang="en-US" sz="2400" u="sng" dirty="0">
                <a:highlight>
                  <a:srgbClr val="DCEFE9"/>
                </a:highlight>
              </a:rPr>
              <a:t>underlined</a:t>
            </a:r>
            <a:r>
              <a:rPr lang="en-US" sz="2400" dirty="0">
                <a:highlight>
                  <a:srgbClr val="DCEFE9"/>
                </a:highlight>
              </a:rPr>
              <a:t> parts. Tick (</a:t>
            </a:r>
            <a:r>
              <a:rPr lang="en-US" sz="2400" dirty="0">
                <a:highlight>
                  <a:srgbClr val="DCEFE9"/>
                </a:highlight>
                <a:sym typeface="Wingdings" panose="05000000000000000000" pitchFamily="2" charset="2"/>
              </a:rPr>
              <a:t>) </a:t>
            </a:r>
            <a:r>
              <a:rPr lang="en-US" sz="2400" dirty="0">
                <a:highlight>
                  <a:srgbClr val="DCEFE9"/>
                </a:highlight>
              </a:rPr>
              <a:t>the appropriate sounds. </a:t>
            </a:r>
            <a:r>
              <a:rPr lang="en-US" sz="2400" dirty="0" err="1">
                <a:highlight>
                  <a:srgbClr val="DCEFE9"/>
                </a:highlight>
              </a:rPr>
              <a:t>Practise</a:t>
            </a:r>
            <a:r>
              <a:rPr lang="en-US" sz="2400" dirty="0">
                <a:highlight>
                  <a:srgbClr val="DCEFE9"/>
                </a:highlight>
              </a:rPr>
              <a:t>.</a:t>
            </a:r>
          </a:p>
        </p:txBody>
      </p:sp>
      <p:pic>
        <p:nvPicPr>
          <p:cNvPr id="4" name="016">
            <a:hlinkClick r:id="" action="ppaction://media"/>
            <a:extLst>
              <a:ext uri="{FF2B5EF4-FFF2-40B4-BE49-F238E27FC236}">
                <a16:creationId xmlns:a16="http://schemas.microsoft.com/office/drawing/2014/main" id="{E71BAD4B-F69C-AC9E-447A-9444FDB19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0041" y="717331"/>
            <a:ext cx="417786" cy="417786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534A0AA-2C79-E4B9-5833-839E4A705D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082959"/>
              </p:ext>
            </p:extLst>
          </p:nvPr>
        </p:nvGraphicFramePr>
        <p:xfrm>
          <a:off x="617482" y="1264963"/>
          <a:ext cx="8234856" cy="34747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694418">
                  <a:extLst>
                    <a:ext uri="{9D8B030D-6E8A-4147-A177-3AD203B41FA5}">
                      <a16:colId xmlns:a16="http://schemas.microsoft.com/office/drawing/2014/main" val="46185478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43899622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093508381"/>
                    </a:ext>
                  </a:extLst>
                </a:gridCol>
                <a:gridCol w="851338">
                  <a:extLst>
                    <a:ext uri="{9D8B030D-6E8A-4147-A177-3AD203B41FA5}">
                      <a16:colId xmlns:a16="http://schemas.microsoft.com/office/drawing/2014/main" val="1333076735"/>
                    </a:ext>
                  </a:extLst>
                </a:gridCol>
              </a:tblGrid>
              <a:tr h="36724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/t/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/d/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/id/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905871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Our club cook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soup for old patients.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468217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Students water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trees in the school.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5199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We provid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food for homeless children last Tet holiday.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520390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Our school donat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clothes to poor people.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802677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Teenagers volunteer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clean streets.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0797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A3EA506-5F0A-4FA2-0692-076D2FA6F00E}"/>
              </a:ext>
            </a:extLst>
          </p:cNvPr>
          <p:cNvSpPr txBox="1"/>
          <p:nvPr/>
        </p:nvSpPr>
        <p:spPr>
          <a:xfrm>
            <a:off x="6455979" y="1686911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F5E8D-98AB-C2DF-162C-B335D614615C}"/>
              </a:ext>
            </a:extLst>
          </p:cNvPr>
          <p:cNvSpPr txBox="1"/>
          <p:nvPr/>
        </p:nvSpPr>
        <p:spPr>
          <a:xfrm>
            <a:off x="7362497" y="2144111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F3CFC-1E92-EDBF-5002-E4901DA2837E}"/>
              </a:ext>
            </a:extLst>
          </p:cNvPr>
          <p:cNvSpPr txBox="1"/>
          <p:nvPr/>
        </p:nvSpPr>
        <p:spPr>
          <a:xfrm>
            <a:off x="8121389" y="2758425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29E5C-EB07-2161-F689-314DA803CB8F}"/>
              </a:ext>
            </a:extLst>
          </p:cNvPr>
          <p:cNvSpPr txBox="1"/>
          <p:nvPr/>
        </p:nvSpPr>
        <p:spPr>
          <a:xfrm>
            <a:off x="7362497" y="3641835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75F07A-0E47-2E14-DCDB-03AAB34AD9B9}"/>
              </a:ext>
            </a:extLst>
          </p:cNvPr>
          <p:cNvSpPr txBox="1"/>
          <p:nvPr/>
        </p:nvSpPr>
        <p:spPr>
          <a:xfrm>
            <a:off x="6455979" y="4256690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6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" name="Google Shape;1453;p39"/>
          <p:cNvPicPr preferRelativeResize="0"/>
          <p:nvPr/>
        </p:nvPicPr>
        <p:blipFill rotWithShape="1">
          <a:blip r:embed="rId3">
            <a:alphaModFix/>
          </a:blip>
          <a:srcRect b="33967"/>
          <a:stretch/>
        </p:blipFill>
        <p:spPr>
          <a:xfrm>
            <a:off x="5166900" y="958800"/>
            <a:ext cx="3257100" cy="3225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54" name="Google Shape;1454;p39"/>
          <p:cNvGrpSpPr/>
          <p:nvPr/>
        </p:nvGrpSpPr>
        <p:grpSpPr>
          <a:xfrm>
            <a:off x="7135355" y="502416"/>
            <a:ext cx="1343622" cy="1277908"/>
            <a:chOff x="7135355" y="502416"/>
            <a:chExt cx="1343622" cy="1277908"/>
          </a:xfrm>
        </p:grpSpPr>
        <p:sp>
          <p:nvSpPr>
            <p:cNvPr id="1455" name="Google Shape;1455;p39"/>
            <p:cNvSpPr/>
            <p:nvPr/>
          </p:nvSpPr>
          <p:spPr>
            <a:xfrm>
              <a:off x="7824718" y="637213"/>
              <a:ext cx="619016" cy="597475"/>
            </a:xfrm>
            <a:custGeom>
              <a:avLst/>
              <a:gdLst/>
              <a:ahLst/>
              <a:cxnLst/>
              <a:rect l="l" t="t" r="r" b="b"/>
              <a:pathLst>
                <a:path w="4514" h="4357" extrusionOk="0">
                  <a:moveTo>
                    <a:pt x="1794" y="1"/>
                  </a:moveTo>
                  <a:cubicBezTo>
                    <a:pt x="1719" y="1"/>
                    <a:pt x="1640" y="8"/>
                    <a:pt x="1558" y="23"/>
                  </a:cubicBezTo>
                  <a:cubicBezTo>
                    <a:pt x="882" y="156"/>
                    <a:pt x="612" y="725"/>
                    <a:pt x="612" y="725"/>
                  </a:cubicBezTo>
                  <a:cubicBezTo>
                    <a:pt x="0" y="1606"/>
                    <a:pt x="312" y="3502"/>
                    <a:pt x="556" y="3746"/>
                  </a:cubicBezTo>
                  <a:cubicBezTo>
                    <a:pt x="778" y="3967"/>
                    <a:pt x="2024" y="4357"/>
                    <a:pt x="2761" y="4357"/>
                  </a:cubicBezTo>
                  <a:cubicBezTo>
                    <a:pt x="2836" y="4357"/>
                    <a:pt x="2906" y="4353"/>
                    <a:pt x="2969" y="4344"/>
                  </a:cubicBezTo>
                  <a:cubicBezTo>
                    <a:pt x="3646" y="4250"/>
                    <a:pt x="4419" y="3788"/>
                    <a:pt x="4472" y="3151"/>
                  </a:cubicBezTo>
                  <a:cubicBezTo>
                    <a:pt x="4514" y="2500"/>
                    <a:pt x="4241" y="1795"/>
                    <a:pt x="3795" y="1567"/>
                  </a:cubicBezTo>
                  <a:cubicBezTo>
                    <a:pt x="3346" y="1336"/>
                    <a:pt x="3252" y="1187"/>
                    <a:pt x="2969" y="754"/>
                  </a:cubicBezTo>
                  <a:cubicBezTo>
                    <a:pt x="2718" y="371"/>
                    <a:pt x="2343" y="1"/>
                    <a:pt x="17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7685529" y="1121415"/>
              <a:ext cx="793449" cy="658910"/>
            </a:xfrm>
            <a:custGeom>
              <a:avLst/>
              <a:gdLst/>
              <a:ahLst/>
              <a:cxnLst/>
              <a:rect l="l" t="t" r="r" b="b"/>
              <a:pathLst>
                <a:path w="5786" h="4805" extrusionOk="0">
                  <a:moveTo>
                    <a:pt x="2248" y="0"/>
                  </a:moveTo>
                  <a:cubicBezTo>
                    <a:pt x="2248" y="0"/>
                    <a:pt x="758" y="1408"/>
                    <a:pt x="378" y="2302"/>
                  </a:cubicBezTo>
                  <a:cubicBezTo>
                    <a:pt x="1" y="3184"/>
                    <a:pt x="163" y="4117"/>
                    <a:pt x="609" y="4510"/>
                  </a:cubicBezTo>
                  <a:cubicBezTo>
                    <a:pt x="825" y="4712"/>
                    <a:pt x="1075" y="4804"/>
                    <a:pt x="1312" y="4804"/>
                  </a:cubicBezTo>
                  <a:cubicBezTo>
                    <a:pt x="1553" y="4804"/>
                    <a:pt x="1782" y="4710"/>
                    <a:pt x="1952" y="4540"/>
                  </a:cubicBezTo>
                  <a:cubicBezTo>
                    <a:pt x="2144" y="4346"/>
                    <a:pt x="2306" y="4324"/>
                    <a:pt x="2546" y="4324"/>
                  </a:cubicBezTo>
                  <a:cubicBezTo>
                    <a:pt x="2616" y="4324"/>
                    <a:pt x="2693" y="4326"/>
                    <a:pt x="2779" y="4326"/>
                  </a:cubicBezTo>
                  <a:cubicBezTo>
                    <a:pt x="2917" y="4326"/>
                    <a:pt x="3080" y="4321"/>
                    <a:pt x="3279" y="4296"/>
                  </a:cubicBezTo>
                  <a:cubicBezTo>
                    <a:pt x="4010" y="4214"/>
                    <a:pt x="4147" y="3821"/>
                    <a:pt x="4254" y="3372"/>
                  </a:cubicBezTo>
                  <a:cubicBezTo>
                    <a:pt x="4348" y="2940"/>
                    <a:pt x="4391" y="2940"/>
                    <a:pt x="4768" y="2615"/>
                  </a:cubicBezTo>
                  <a:cubicBezTo>
                    <a:pt x="5135" y="2302"/>
                    <a:pt x="5786" y="1938"/>
                    <a:pt x="5434" y="1233"/>
                  </a:cubicBezTo>
                  <a:cubicBezTo>
                    <a:pt x="5080" y="514"/>
                    <a:pt x="4147" y="475"/>
                    <a:pt x="4147" y="475"/>
                  </a:cubicBezTo>
                  <a:lnTo>
                    <a:pt x="2248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7135355" y="1076574"/>
              <a:ext cx="676612" cy="625450"/>
            </a:xfrm>
            <a:custGeom>
              <a:avLst/>
              <a:gdLst/>
              <a:ahLst/>
              <a:cxnLst/>
              <a:rect l="l" t="t" r="r" b="b"/>
              <a:pathLst>
                <a:path w="4934" h="4561" extrusionOk="0">
                  <a:moveTo>
                    <a:pt x="2062" y="0"/>
                  </a:moveTo>
                  <a:cubicBezTo>
                    <a:pt x="1277" y="0"/>
                    <a:pt x="571" y="227"/>
                    <a:pt x="341" y="558"/>
                  </a:cubicBezTo>
                  <a:cubicBezTo>
                    <a:pt x="0" y="1059"/>
                    <a:pt x="150" y="1504"/>
                    <a:pt x="325" y="1872"/>
                  </a:cubicBezTo>
                  <a:cubicBezTo>
                    <a:pt x="517" y="2236"/>
                    <a:pt x="829" y="2724"/>
                    <a:pt x="976" y="3455"/>
                  </a:cubicBezTo>
                  <a:cubicBezTo>
                    <a:pt x="1102" y="4076"/>
                    <a:pt x="1746" y="4561"/>
                    <a:pt x="2600" y="4561"/>
                  </a:cubicBezTo>
                  <a:cubicBezTo>
                    <a:pt x="2752" y="4561"/>
                    <a:pt x="2912" y="4545"/>
                    <a:pt x="3076" y="4512"/>
                  </a:cubicBezTo>
                  <a:cubicBezTo>
                    <a:pt x="4146" y="4298"/>
                    <a:pt x="4676" y="3550"/>
                    <a:pt x="4676" y="3550"/>
                  </a:cubicBezTo>
                  <a:cubicBezTo>
                    <a:pt x="4933" y="3023"/>
                    <a:pt x="4338" y="516"/>
                    <a:pt x="3187" y="165"/>
                  </a:cubicBezTo>
                  <a:cubicBezTo>
                    <a:pt x="2822" y="51"/>
                    <a:pt x="2433" y="0"/>
                    <a:pt x="206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7195008" y="502416"/>
              <a:ext cx="986531" cy="892031"/>
            </a:xfrm>
            <a:custGeom>
              <a:avLst/>
              <a:gdLst/>
              <a:ahLst/>
              <a:cxnLst/>
              <a:rect l="l" t="t" r="r" b="b"/>
              <a:pathLst>
                <a:path w="7194" h="6505" extrusionOk="0">
                  <a:moveTo>
                    <a:pt x="4395" y="1"/>
                  </a:moveTo>
                  <a:cubicBezTo>
                    <a:pt x="4131" y="1"/>
                    <a:pt x="3896" y="103"/>
                    <a:pt x="3740" y="274"/>
                  </a:cubicBezTo>
                  <a:cubicBezTo>
                    <a:pt x="3526" y="501"/>
                    <a:pt x="3385" y="560"/>
                    <a:pt x="3228" y="560"/>
                  </a:cubicBezTo>
                  <a:cubicBezTo>
                    <a:pt x="3056" y="560"/>
                    <a:pt x="2865" y="488"/>
                    <a:pt x="2536" y="488"/>
                  </a:cubicBezTo>
                  <a:cubicBezTo>
                    <a:pt x="2522" y="488"/>
                    <a:pt x="2507" y="488"/>
                    <a:pt x="2492" y="488"/>
                  </a:cubicBezTo>
                  <a:cubicBezTo>
                    <a:pt x="1815" y="488"/>
                    <a:pt x="1464" y="1152"/>
                    <a:pt x="1246" y="1831"/>
                  </a:cubicBezTo>
                  <a:cubicBezTo>
                    <a:pt x="1015" y="2508"/>
                    <a:pt x="365" y="2358"/>
                    <a:pt x="176" y="3265"/>
                  </a:cubicBezTo>
                  <a:cubicBezTo>
                    <a:pt x="1" y="4189"/>
                    <a:pt x="1409" y="5285"/>
                    <a:pt x="1409" y="5285"/>
                  </a:cubicBezTo>
                  <a:cubicBezTo>
                    <a:pt x="1409" y="5285"/>
                    <a:pt x="2072" y="6329"/>
                    <a:pt x="2329" y="6491"/>
                  </a:cubicBezTo>
                  <a:cubicBezTo>
                    <a:pt x="2342" y="6500"/>
                    <a:pt x="2362" y="6504"/>
                    <a:pt x="2389" y="6504"/>
                  </a:cubicBezTo>
                  <a:cubicBezTo>
                    <a:pt x="2862" y="6504"/>
                    <a:pt x="5361" y="5197"/>
                    <a:pt x="6247" y="4339"/>
                  </a:cubicBezTo>
                  <a:cubicBezTo>
                    <a:pt x="7194" y="3444"/>
                    <a:pt x="6394" y="2752"/>
                    <a:pt x="5841" y="1301"/>
                  </a:cubicBezTo>
                  <a:cubicBezTo>
                    <a:pt x="5479" y="358"/>
                    <a:pt x="4887" y="1"/>
                    <a:pt x="43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7490253" y="649418"/>
              <a:ext cx="684154" cy="426474"/>
            </a:xfrm>
            <a:custGeom>
              <a:avLst/>
              <a:gdLst/>
              <a:ahLst/>
              <a:cxnLst/>
              <a:rect l="l" t="t" r="r" b="b"/>
              <a:pathLst>
                <a:path w="4989" h="3110" extrusionOk="0">
                  <a:moveTo>
                    <a:pt x="2321" y="1"/>
                  </a:moveTo>
                  <a:cubicBezTo>
                    <a:pt x="1941" y="1"/>
                    <a:pt x="1666" y="234"/>
                    <a:pt x="1301" y="421"/>
                  </a:cubicBezTo>
                  <a:cubicBezTo>
                    <a:pt x="856" y="665"/>
                    <a:pt x="638" y="353"/>
                    <a:pt x="313" y="1111"/>
                  </a:cubicBezTo>
                  <a:cubicBezTo>
                    <a:pt x="0" y="1855"/>
                    <a:pt x="963" y="2600"/>
                    <a:pt x="963" y="2600"/>
                  </a:cubicBezTo>
                  <a:cubicBezTo>
                    <a:pt x="1106" y="2913"/>
                    <a:pt x="2071" y="3110"/>
                    <a:pt x="2905" y="3110"/>
                  </a:cubicBezTo>
                  <a:cubicBezTo>
                    <a:pt x="3412" y="3110"/>
                    <a:pt x="3871" y="3037"/>
                    <a:pt x="4065" y="2873"/>
                  </a:cubicBezTo>
                  <a:cubicBezTo>
                    <a:pt x="4595" y="2437"/>
                    <a:pt x="4989" y="1937"/>
                    <a:pt x="4540" y="1355"/>
                  </a:cubicBezTo>
                  <a:cubicBezTo>
                    <a:pt x="4107" y="772"/>
                    <a:pt x="3727" y="811"/>
                    <a:pt x="3444" y="717"/>
                  </a:cubicBezTo>
                  <a:cubicBezTo>
                    <a:pt x="3171" y="636"/>
                    <a:pt x="3158" y="190"/>
                    <a:pt x="2602" y="41"/>
                  </a:cubicBezTo>
                  <a:cubicBezTo>
                    <a:pt x="2501" y="13"/>
                    <a:pt x="2408" y="1"/>
                    <a:pt x="23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7722555" y="1082196"/>
              <a:ext cx="619153" cy="625176"/>
            </a:xfrm>
            <a:custGeom>
              <a:avLst/>
              <a:gdLst/>
              <a:ahLst/>
              <a:cxnLst/>
              <a:rect l="l" t="t" r="r" b="b"/>
              <a:pathLst>
                <a:path w="4515" h="4559" extrusionOk="0">
                  <a:moveTo>
                    <a:pt x="2696" y="0"/>
                  </a:moveTo>
                  <a:cubicBezTo>
                    <a:pt x="2696" y="0"/>
                    <a:pt x="475" y="1314"/>
                    <a:pt x="232" y="2345"/>
                  </a:cubicBezTo>
                  <a:cubicBezTo>
                    <a:pt x="1" y="3362"/>
                    <a:pt x="381" y="3915"/>
                    <a:pt x="976" y="4338"/>
                  </a:cubicBezTo>
                  <a:cubicBezTo>
                    <a:pt x="1201" y="4495"/>
                    <a:pt x="1409" y="4559"/>
                    <a:pt x="1598" y="4559"/>
                  </a:cubicBezTo>
                  <a:cubicBezTo>
                    <a:pt x="1898" y="4559"/>
                    <a:pt x="2148" y="4396"/>
                    <a:pt x="2332" y="4188"/>
                  </a:cubicBezTo>
                  <a:cubicBezTo>
                    <a:pt x="2628" y="3850"/>
                    <a:pt x="2739" y="3931"/>
                    <a:pt x="3226" y="3714"/>
                  </a:cubicBezTo>
                  <a:cubicBezTo>
                    <a:pt x="3714" y="3496"/>
                    <a:pt x="3834" y="3037"/>
                    <a:pt x="3821" y="2751"/>
                  </a:cubicBezTo>
                  <a:cubicBezTo>
                    <a:pt x="3808" y="2468"/>
                    <a:pt x="3808" y="2224"/>
                    <a:pt x="4052" y="1938"/>
                  </a:cubicBezTo>
                  <a:cubicBezTo>
                    <a:pt x="4283" y="1639"/>
                    <a:pt x="4514" y="1288"/>
                    <a:pt x="4052" y="663"/>
                  </a:cubicBezTo>
                  <a:cubicBezTo>
                    <a:pt x="3591" y="42"/>
                    <a:pt x="2696" y="0"/>
                    <a:pt x="2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9"/>
            <p:cNvSpPr/>
            <p:nvPr/>
          </p:nvSpPr>
          <p:spPr>
            <a:xfrm>
              <a:off x="7239576" y="864984"/>
              <a:ext cx="616959" cy="722401"/>
            </a:xfrm>
            <a:custGeom>
              <a:avLst/>
              <a:gdLst/>
              <a:ahLst/>
              <a:cxnLst/>
              <a:rect l="l" t="t" r="r" b="b"/>
              <a:pathLst>
                <a:path w="4499" h="5268" extrusionOk="0">
                  <a:moveTo>
                    <a:pt x="1615" y="0"/>
                  </a:moveTo>
                  <a:cubicBezTo>
                    <a:pt x="1559" y="0"/>
                    <a:pt x="1508" y="5"/>
                    <a:pt x="1464" y="13"/>
                  </a:cubicBezTo>
                  <a:cubicBezTo>
                    <a:pt x="1139" y="69"/>
                    <a:pt x="365" y="394"/>
                    <a:pt x="489" y="895"/>
                  </a:cubicBezTo>
                  <a:cubicBezTo>
                    <a:pt x="609" y="1395"/>
                    <a:pt x="446" y="1678"/>
                    <a:pt x="232" y="2101"/>
                  </a:cubicBezTo>
                  <a:cubicBezTo>
                    <a:pt x="1" y="2521"/>
                    <a:pt x="326" y="3210"/>
                    <a:pt x="703" y="3359"/>
                  </a:cubicBezTo>
                  <a:cubicBezTo>
                    <a:pt x="1084" y="3496"/>
                    <a:pt x="1191" y="3821"/>
                    <a:pt x="1289" y="4335"/>
                  </a:cubicBezTo>
                  <a:cubicBezTo>
                    <a:pt x="1364" y="4733"/>
                    <a:pt x="1711" y="5268"/>
                    <a:pt x="2374" y="5268"/>
                  </a:cubicBezTo>
                  <a:cubicBezTo>
                    <a:pt x="2546" y="5268"/>
                    <a:pt x="2739" y="5232"/>
                    <a:pt x="2954" y="5148"/>
                  </a:cubicBezTo>
                  <a:cubicBezTo>
                    <a:pt x="3997" y="4741"/>
                    <a:pt x="4215" y="3903"/>
                    <a:pt x="4215" y="3903"/>
                  </a:cubicBezTo>
                  <a:cubicBezTo>
                    <a:pt x="4498" y="3047"/>
                    <a:pt x="3565" y="826"/>
                    <a:pt x="3061" y="488"/>
                  </a:cubicBezTo>
                  <a:cubicBezTo>
                    <a:pt x="2625" y="194"/>
                    <a:pt x="1994" y="0"/>
                    <a:pt x="1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9"/>
            <p:cNvSpPr/>
            <p:nvPr/>
          </p:nvSpPr>
          <p:spPr>
            <a:xfrm>
              <a:off x="7516582" y="864710"/>
              <a:ext cx="635609" cy="625861"/>
            </a:xfrm>
            <a:custGeom>
              <a:avLst/>
              <a:gdLst/>
              <a:ahLst/>
              <a:cxnLst/>
              <a:rect l="l" t="t" r="r" b="b"/>
              <a:pathLst>
                <a:path w="4635" h="4564" extrusionOk="0">
                  <a:moveTo>
                    <a:pt x="2255" y="1"/>
                  </a:moveTo>
                  <a:cubicBezTo>
                    <a:pt x="2170" y="1"/>
                    <a:pt x="2085" y="28"/>
                    <a:pt x="2016" y="84"/>
                  </a:cubicBezTo>
                  <a:cubicBezTo>
                    <a:pt x="2003" y="84"/>
                    <a:pt x="2003" y="97"/>
                    <a:pt x="1990" y="97"/>
                  </a:cubicBezTo>
                  <a:cubicBezTo>
                    <a:pt x="1944" y="75"/>
                    <a:pt x="1891" y="64"/>
                    <a:pt x="1836" y="64"/>
                  </a:cubicBezTo>
                  <a:cubicBezTo>
                    <a:pt x="1750" y="64"/>
                    <a:pt x="1660" y="92"/>
                    <a:pt x="1584" y="152"/>
                  </a:cubicBezTo>
                  <a:lnTo>
                    <a:pt x="1503" y="233"/>
                  </a:lnTo>
                  <a:cubicBezTo>
                    <a:pt x="1475" y="226"/>
                    <a:pt x="1447" y="222"/>
                    <a:pt x="1419" y="222"/>
                  </a:cubicBezTo>
                  <a:cubicBezTo>
                    <a:pt x="1335" y="222"/>
                    <a:pt x="1248" y="254"/>
                    <a:pt x="1177" y="315"/>
                  </a:cubicBezTo>
                  <a:cubicBezTo>
                    <a:pt x="1109" y="354"/>
                    <a:pt x="1070" y="422"/>
                    <a:pt x="1041" y="490"/>
                  </a:cubicBezTo>
                  <a:cubicBezTo>
                    <a:pt x="960" y="490"/>
                    <a:pt x="865" y="516"/>
                    <a:pt x="797" y="571"/>
                  </a:cubicBezTo>
                  <a:cubicBezTo>
                    <a:pt x="716" y="640"/>
                    <a:pt x="664" y="734"/>
                    <a:pt x="651" y="841"/>
                  </a:cubicBezTo>
                  <a:cubicBezTo>
                    <a:pt x="595" y="854"/>
                    <a:pt x="553" y="867"/>
                    <a:pt x="501" y="910"/>
                  </a:cubicBezTo>
                  <a:cubicBezTo>
                    <a:pt x="391" y="991"/>
                    <a:pt x="352" y="1128"/>
                    <a:pt x="365" y="1261"/>
                  </a:cubicBezTo>
                  <a:cubicBezTo>
                    <a:pt x="339" y="1274"/>
                    <a:pt x="326" y="1290"/>
                    <a:pt x="296" y="1303"/>
                  </a:cubicBezTo>
                  <a:cubicBezTo>
                    <a:pt x="163" y="1410"/>
                    <a:pt x="121" y="1573"/>
                    <a:pt x="176" y="1736"/>
                  </a:cubicBezTo>
                  <a:cubicBezTo>
                    <a:pt x="39" y="1859"/>
                    <a:pt x="0" y="2061"/>
                    <a:pt x="108" y="2223"/>
                  </a:cubicBezTo>
                  <a:cubicBezTo>
                    <a:pt x="13" y="2360"/>
                    <a:pt x="13" y="2549"/>
                    <a:pt x="121" y="2698"/>
                  </a:cubicBezTo>
                  <a:cubicBezTo>
                    <a:pt x="134" y="2711"/>
                    <a:pt x="134" y="2711"/>
                    <a:pt x="147" y="2724"/>
                  </a:cubicBezTo>
                  <a:cubicBezTo>
                    <a:pt x="95" y="2848"/>
                    <a:pt x="108" y="3010"/>
                    <a:pt x="202" y="3118"/>
                  </a:cubicBezTo>
                  <a:cubicBezTo>
                    <a:pt x="244" y="3160"/>
                    <a:pt x="270" y="3186"/>
                    <a:pt x="309" y="3212"/>
                  </a:cubicBezTo>
                  <a:cubicBezTo>
                    <a:pt x="296" y="3322"/>
                    <a:pt x="326" y="3430"/>
                    <a:pt x="391" y="3524"/>
                  </a:cubicBezTo>
                  <a:cubicBezTo>
                    <a:pt x="446" y="3592"/>
                    <a:pt x="514" y="3631"/>
                    <a:pt x="595" y="3661"/>
                  </a:cubicBezTo>
                  <a:cubicBezTo>
                    <a:pt x="595" y="3729"/>
                    <a:pt x="621" y="3810"/>
                    <a:pt x="677" y="3875"/>
                  </a:cubicBezTo>
                  <a:cubicBezTo>
                    <a:pt x="758" y="3973"/>
                    <a:pt x="852" y="4025"/>
                    <a:pt x="960" y="4025"/>
                  </a:cubicBezTo>
                  <a:cubicBezTo>
                    <a:pt x="976" y="4067"/>
                    <a:pt x="1002" y="4119"/>
                    <a:pt x="1028" y="4161"/>
                  </a:cubicBezTo>
                  <a:cubicBezTo>
                    <a:pt x="1111" y="4256"/>
                    <a:pt x="1238" y="4300"/>
                    <a:pt x="1360" y="4300"/>
                  </a:cubicBezTo>
                  <a:cubicBezTo>
                    <a:pt x="1376" y="4300"/>
                    <a:pt x="1392" y="4300"/>
                    <a:pt x="1408" y="4298"/>
                  </a:cubicBezTo>
                  <a:cubicBezTo>
                    <a:pt x="1408" y="4311"/>
                    <a:pt x="1421" y="4324"/>
                    <a:pt x="1434" y="4337"/>
                  </a:cubicBezTo>
                  <a:cubicBezTo>
                    <a:pt x="1509" y="4429"/>
                    <a:pt x="1614" y="4477"/>
                    <a:pt x="1724" y="4477"/>
                  </a:cubicBezTo>
                  <a:cubicBezTo>
                    <a:pt x="1777" y="4477"/>
                    <a:pt x="1831" y="4466"/>
                    <a:pt x="1883" y="4444"/>
                  </a:cubicBezTo>
                  <a:cubicBezTo>
                    <a:pt x="1959" y="4522"/>
                    <a:pt x="2057" y="4563"/>
                    <a:pt x="2158" y="4563"/>
                  </a:cubicBezTo>
                  <a:cubicBezTo>
                    <a:pt x="2235" y="4563"/>
                    <a:pt x="2313" y="4539"/>
                    <a:pt x="2384" y="4487"/>
                  </a:cubicBezTo>
                  <a:cubicBezTo>
                    <a:pt x="2447" y="4531"/>
                    <a:pt x="2520" y="4551"/>
                    <a:pt x="2592" y="4551"/>
                  </a:cubicBezTo>
                  <a:cubicBezTo>
                    <a:pt x="2675" y="4551"/>
                    <a:pt x="2758" y="4524"/>
                    <a:pt x="2829" y="4474"/>
                  </a:cubicBezTo>
                  <a:cubicBezTo>
                    <a:pt x="2846" y="4444"/>
                    <a:pt x="2859" y="4431"/>
                    <a:pt x="2885" y="4418"/>
                  </a:cubicBezTo>
                  <a:cubicBezTo>
                    <a:pt x="2927" y="4433"/>
                    <a:pt x="2970" y="4440"/>
                    <a:pt x="3013" y="4440"/>
                  </a:cubicBezTo>
                  <a:cubicBezTo>
                    <a:pt x="3097" y="4440"/>
                    <a:pt x="3179" y="4412"/>
                    <a:pt x="3252" y="4350"/>
                  </a:cubicBezTo>
                  <a:cubicBezTo>
                    <a:pt x="3291" y="4324"/>
                    <a:pt x="3333" y="4269"/>
                    <a:pt x="3359" y="4217"/>
                  </a:cubicBezTo>
                  <a:cubicBezTo>
                    <a:pt x="3380" y="4220"/>
                    <a:pt x="3402" y="4221"/>
                    <a:pt x="3424" y="4221"/>
                  </a:cubicBezTo>
                  <a:cubicBezTo>
                    <a:pt x="3500" y="4221"/>
                    <a:pt x="3579" y="4202"/>
                    <a:pt x="3642" y="4148"/>
                  </a:cubicBezTo>
                  <a:cubicBezTo>
                    <a:pt x="3724" y="4080"/>
                    <a:pt x="3766" y="3999"/>
                    <a:pt x="3779" y="3918"/>
                  </a:cubicBezTo>
                  <a:cubicBezTo>
                    <a:pt x="3860" y="3905"/>
                    <a:pt x="3928" y="3875"/>
                    <a:pt x="3984" y="3836"/>
                  </a:cubicBezTo>
                  <a:cubicBezTo>
                    <a:pt x="4078" y="3755"/>
                    <a:pt x="4130" y="3648"/>
                    <a:pt x="4130" y="3524"/>
                  </a:cubicBezTo>
                  <a:cubicBezTo>
                    <a:pt x="4172" y="3511"/>
                    <a:pt x="4198" y="3498"/>
                    <a:pt x="4241" y="3469"/>
                  </a:cubicBezTo>
                  <a:cubicBezTo>
                    <a:pt x="4361" y="3375"/>
                    <a:pt x="4403" y="3212"/>
                    <a:pt x="4374" y="3079"/>
                  </a:cubicBezTo>
                  <a:lnTo>
                    <a:pt x="4390" y="3062"/>
                  </a:lnTo>
                  <a:cubicBezTo>
                    <a:pt x="4537" y="2955"/>
                    <a:pt x="4579" y="2753"/>
                    <a:pt x="4498" y="2591"/>
                  </a:cubicBezTo>
                  <a:cubicBezTo>
                    <a:pt x="4618" y="2454"/>
                    <a:pt x="4634" y="2236"/>
                    <a:pt x="4511" y="2087"/>
                  </a:cubicBezTo>
                  <a:cubicBezTo>
                    <a:pt x="4579" y="1953"/>
                    <a:pt x="4579" y="1791"/>
                    <a:pt x="4472" y="1667"/>
                  </a:cubicBezTo>
                  <a:cubicBezTo>
                    <a:pt x="4455" y="1641"/>
                    <a:pt x="4429" y="1615"/>
                    <a:pt x="4403" y="1599"/>
                  </a:cubicBezTo>
                  <a:cubicBezTo>
                    <a:pt x="4442" y="1479"/>
                    <a:pt x="4416" y="1342"/>
                    <a:pt x="4335" y="1248"/>
                  </a:cubicBezTo>
                  <a:cubicBezTo>
                    <a:pt x="4293" y="1193"/>
                    <a:pt x="4241" y="1154"/>
                    <a:pt x="4185" y="1128"/>
                  </a:cubicBezTo>
                  <a:cubicBezTo>
                    <a:pt x="4185" y="1030"/>
                    <a:pt x="4159" y="936"/>
                    <a:pt x="4104" y="854"/>
                  </a:cubicBezTo>
                  <a:cubicBezTo>
                    <a:pt x="4036" y="773"/>
                    <a:pt x="3941" y="734"/>
                    <a:pt x="3847" y="721"/>
                  </a:cubicBezTo>
                  <a:cubicBezTo>
                    <a:pt x="3847" y="653"/>
                    <a:pt x="3821" y="597"/>
                    <a:pt x="3779" y="542"/>
                  </a:cubicBezTo>
                  <a:cubicBezTo>
                    <a:pt x="3707" y="447"/>
                    <a:pt x="3605" y="393"/>
                    <a:pt x="3496" y="393"/>
                  </a:cubicBezTo>
                  <a:cubicBezTo>
                    <a:pt x="3482" y="393"/>
                    <a:pt x="3468" y="394"/>
                    <a:pt x="3454" y="396"/>
                  </a:cubicBezTo>
                  <a:cubicBezTo>
                    <a:pt x="3441" y="367"/>
                    <a:pt x="3415" y="341"/>
                    <a:pt x="3398" y="315"/>
                  </a:cubicBezTo>
                  <a:cubicBezTo>
                    <a:pt x="3315" y="219"/>
                    <a:pt x="3199" y="164"/>
                    <a:pt x="3087" y="164"/>
                  </a:cubicBezTo>
                  <a:cubicBezTo>
                    <a:pt x="3055" y="164"/>
                    <a:pt x="3023" y="169"/>
                    <a:pt x="2992" y="178"/>
                  </a:cubicBezTo>
                  <a:lnTo>
                    <a:pt x="2979" y="178"/>
                  </a:lnTo>
                  <a:cubicBezTo>
                    <a:pt x="2911" y="83"/>
                    <a:pt x="2798" y="33"/>
                    <a:pt x="2683" y="33"/>
                  </a:cubicBezTo>
                  <a:cubicBezTo>
                    <a:pt x="2617" y="33"/>
                    <a:pt x="2551" y="49"/>
                    <a:pt x="2491" y="84"/>
                  </a:cubicBezTo>
                  <a:cubicBezTo>
                    <a:pt x="2425" y="28"/>
                    <a:pt x="2340" y="1"/>
                    <a:pt x="2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7692660" y="1064095"/>
              <a:ext cx="270014" cy="236138"/>
            </a:xfrm>
            <a:custGeom>
              <a:avLst/>
              <a:gdLst/>
              <a:ahLst/>
              <a:cxnLst/>
              <a:rect l="l" t="t" r="r" b="b"/>
              <a:pathLst>
                <a:path w="1969" h="1722" extrusionOk="0">
                  <a:moveTo>
                    <a:pt x="992" y="1"/>
                  </a:moveTo>
                  <a:cubicBezTo>
                    <a:pt x="855" y="1"/>
                    <a:pt x="716" y="34"/>
                    <a:pt x="586" y="106"/>
                  </a:cubicBezTo>
                  <a:cubicBezTo>
                    <a:pt x="163" y="337"/>
                    <a:pt x="1" y="851"/>
                    <a:pt x="232" y="1270"/>
                  </a:cubicBezTo>
                  <a:cubicBezTo>
                    <a:pt x="392" y="1561"/>
                    <a:pt x="688" y="1722"/>
                    <a:pt x="995" y="1722"/>
                  </a:cubicBezTo>
                  <a:cubicBezTo>
                    <a:pt x="1131" y="1722"/>
                    <a:pt x="1269" y="1690"/>
                    <a:pt x="1399" y="1625"/>
                  </a:cubicBezTo>
                  <a:cubicBezTo>
                    <a:pt x="1819" y="1394"/>
                    <a:pt x="1968" y="864"/>
                    <a:pt x="1750" y="457"/>
                  </a:cubicBezTo>
                  <a:cubicBezTo>
                    <a:pt x="1591" y="168"/>
                    <a:pt x="1297" y="1"/>
                    <a:pt x="99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7715012" y="1052850"/>
              <a:ext cx="39357" cy="34008"/>
            </a:xfrm>
            <a:custGeom>
              <a:avLst/>
              <a:gdLst/>
              <a:ahLst/>
              <a:cxnLst/>
              <a:rect l="l" t="t" r="r" b="b"/>
              <a:pathLst>
                <a:path w="287" h="248" extrusionOk="0">
                  <a:moveTo>
                    <a:pt x="137" y="1"/>
                  </a:moveTo>
                  <a:cubicBezTo>
                    <a:pt x="119" y="1"/>
                    <a:pt x="100" y="4"/>
                    <a:pt x="82" y="12"/>
                  </a:cubicBezTo>
                  <a:cubicBezTo>
                    <a:pt x="30" y="51"/>
                    <a:pt x="0" y="120"/>
                    <a:pt x="30" y="188"/>
                  </a:cubicBezTo>
                  <a:cubicBezTo>
                    <a:pt x="55" y="224"/>
                    <a:pt x="94" y="248"/>
                    <a:pt x="136" y="248"/>
                  </a:cubicBezTo>
                  <a:cubicBezTo>
                    <a:pt x="158" y="248"/>
                    <a:pt x="182" y="242"/>
                    <a:pt x="205" y="227"/>
                  </a:cubicBezTo>
                  <a:cubicBezTo>
                    <a:pt x="261" y="201"/>
                    <a:pt x="287" y="120"/>
                    <a:pt x="261" y="64"/>
                  </a:cubicBezTo>
                  <a:cubicBezTo>
                    <a:pt x="230" y="27"/>
                    <a:pt x="185" y="1"/>
                    <a:pt x="13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7763557" y="1030224"/>
              <a:ext cx="42922" cy="37985"/>
            </a:xfrm>
            <a:custGeom>
              <a:avLst/>
              <a:gdLst/>
              <a:ahLst/>
              <a:cxnLst/>
              <a:rect l="l" t="t" r="r" b="b"/>
              <a:pathLst>
                <a:path w="313" h="277" extrusionOk="0">
                  <a:moveTo>
                    <a:pt x="162" y="1"/>
                  </a:moveTo>
                  <a:cubicBezTo>
                    <a:pt x="140" y="1"/>
                    <a:pt x="117" y="6"/>
                    <a:pt x="95" y="15"/>
                  </a:cubicBezTo>
                  <a:cubicBezTo>
                    <a:pt x="27" y="54"/>
                    <a:pt x="1" y="135"/>
                    <a:pt x="40" y="203"/>
                  </a:cubicBezTo>
                  <a:cubicBezTo>
                    <a:pt x="69" y="250"/>
                    <a:pt x="116" y="277"/>
                    <a:pt x="164" y="277"/>
                  </a:cubicBezTo>
                  <a:cubicBezTo>
                    <a:pt x="187" y="277"/>
                    <a:pt x="210" y="271"/>
                    <a:pt x="232" y="259"/>
                  </a:cubicBezTo>
                  <a:cubicBezTo>
                    <a:pt x="297" y="216"/>
                    <a:pt x="313" y="135"/>
                    <a:pt x="284" y="67"/>
                  </a:cubicBezTo>
                  <a:cubicBezTo>
                    <a:pt x="257" y="22"/>
                    <a:pt x="211" y="1"/>
                    <a:pt x="16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7746690" y="969202"/>
              <a:ext cx="55813" cy="48818"/>
            </a:xfrm>
            <a:custGeom>
              <a:avLst/>
              <a:gdLst/>
              <a:ahLst/>
              <a:cxnLst/>
              <a:rect l="l" t="t" r="r" b="b"/>
              <a:pathLst>
                <a:path w="407" h="356" extrusionOk="0">
                  <a:moveTo>
                    <a:pt x="205" y="0"/>
                  </a:moveTo>
                  <a:cubicBezTo>
                    <a:pt x="177" y="0"/>
                    <a:pt x="149" y="8"/>
                    <a:pt x="124" y="24"/>
                  </a:cubicBezTo>
                  <a:cubicBezTo>
                    <a:pt x="43" y="66"/>
                    <a:pt x="0" y="174"/>
                    <a:pt x="56" y="255"/>
                  </a:cubicBezTo>
                  <a:cubicBezTo>
                    <a:pt x="83" y="321"/>
                    <a:pt x="145" y="355"/>
                    <a:pt x="208" y="355"/>
                  </a:cubicBezTo>
                  <a:cubicBezTo>
                    <a:pt x="235" y="355"/>
                    <a:pt x="262" y="349"/>
                    <a:pt x="286" y="336"/>
                  </a:cubicBezTo>
                  <a:cubicBezTo>
                    <a:pt x="381" y="284"/>
                    <a:pt x="407" y="174"/>
                    <a:pt x="368" y="92"/>
                  </a:cubicBezTo>
                  <a:cubicBezTo>
                    <a:pt x="330" y="36"/>
                    <a:pt x="267" y="0"/>
                    <a:pt x="20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7741342" y="1025288"/>
              <a:ext cx="13028" cy="12342"/>
            </a:xfrm>
            <a:custGeom>
              <a:avLst/>
              <a:gdLst/>
              <a:ahLst/>
              <a:cxnLst/>
              <a:rect l="l" t="t" r="r" b="b"/>
              <a:pathLst>
                <a:path w="95" h="90" extrusionOk="0">
                  <a:moveTo>
                    <a:pt x="52" y="0"/>
                  </a:moveTo>
                  <a:cubicBezTo>
                    <a:pt x="42" y="0"/>
                    <a:pt x="32" y="3"/>
                    <a:pt x="26" y="9"/>
                  </a:cubicBezTo>
                  <a:cubicBezTo>
                    <a:pt x="0" y="9"/>
                    <a:pt x="0" y="51"/>
                    <a:pt x="0" y="64"/>
                  </a:cubicBezTo>
                  <a:cubicBezTo>
                    <a:pt x="13" y="90"/>
                    <a:pt x="39" y="90"/>
                    <a:pt x="69" y="90"/>
                  </a:cubicBezTo>
                  <a:cubicBezTo>
                    <a:pt x="95" y="77"/>
                    <a:pt x="95" y="51"/>
                    <a:pt x="82" y="22"/>
                  </a:cubicBezTo>
                  <a:cubicBezTo>
                    <a:pt x="82" y="6"/>
                    <a:pt x="67" y="0"/>
                    <a:pt x="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7810045" y="988674"/>
              <a:ext cx="42922" cy="37436"/>
            </a:xfrm>
            <a:custGeom>
              <a:avLst/>
              <a:gdLst/>
              <a:ahLst/>
              <a:cxnLst/>
              <a:rect l="l" t="t" r="r" b="b"/>
              <a:pathLst>
                <a:path w="313" h="273" extrusionOk="0">
                  <a:moveTo>
                    <a:pt x="161" y="0"/>
                  </a:moveTo>
                  <a:cubicBezTo>
                    <a:pt x="139" y="0"/>
                    <a:pt x="116" y="6"/>
                    <a:pt x="94" y="19"/>
                  </a:cubicBezTo>
                  <a:cubicBezTo>
                    <a:pt x="26" y="45"/>
                    <a:pt x="0" y="142"/>
                    <a:pt x="39" y="194"/>
                  </a:cubicBezTo>
                  <a:cubicBezTo>
                    <a:pt x="61" y="245"/>
                    <a:pt x="111" y="272"/>
                    <a:pt x="164" y="272"/>
                  </a:cubicBezTo>
                  <a:cubicBezTo>
                    <a:pt x="182" y="272"/>
                    <a:pt x="200" y="269"/>
                    <a:pt x="218" y="263"/>
                  </a:cubicBezTo>
                  <a:cubicBezTo>
                    <a:pt x="283" y="224"/>
                    <a:pt x="312" y="142"/>
                    <a:pt x="270" y="74"/>
                  </a:cubicBezTo>
                  <a:cubicBezTo>
                    <a:pt x="252" y="27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851047" y="1033927"/>
              <a:ext cx="22353" cy="19610"/>
            </a:xfrm>
            <a:custGeom>
              <a:avLst/>
              <a:gdLst/>
              <a:ahLst/>
              <a:cxnLst/>
              <a:rect l="l" t="t" r="r" b="b"/>
              <a:pathLst>
                <a:path w="163" h="143" extrusionOk="0">
                  <a:moveTo>
                    <a:pt x="82" y="0"/>
                  </a:moveTo>
                  <a:cubicBezTo>
                    <a:pt x="69" y="0"/>
                    <a:pt x="54" y="5"/>
                    <a:pt x="39" y="14"/>
                  </a:cubicBezTo>
                  <a:cubicBezTo>
                    <a:pt x="13" y="27"/>
                    <a:pt x="0" y="69"/>
                    <a:pt x="13" y="108"/>
                  </a:cubicBezTo>
                  <a:cubicBezTo>
                    <a:pt x="32" y="130"/>
                    <a:pt x="60" y="142"/>
                    <a:pt x="84" y="142"/>
                  </a:cubicBezTo>
                  <a:cubicBezTo>
                    <a:pt x="93" y="142"/>
                    <a:pt x="101" y="141"/>
                    <a:pt x="107" y="137"/>
                  </a:cubicBezTo>
                  <a:cubicBezTo>
                    <a:pt x="146" y="108"/>
                    <a:pt x="163" y="69"/>
                    <a:pt x="133" y="40"/>
                  </a:cubicBezTo>
                  <a:cubicBezTo>
                    <a:pt x="125" y="15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7851047" y="959877"/>
              <a:ext cx="38946" cy="34831"/>
            </a:xfrm>
            <a:custGeom>
              <a:avLst/>
              <a:gdLst/>
              <a:ahLst/>
              <a:cxnLst/>
              <a:rect l="l" t="t" r="r" b="b"/>
              <a:pathLst>
                <a:path w="284" h="254" extrusionOk="0">
                  <a:moveTo>
                    <a:pt x="133" y="1"/>
                  </a:moveTo>
                  <a:cubicBezTo>
                    <a:pt x="116" y="1"/>
                    <a:pt x="99" y="4"/>
                    <a:pt x="81" y="11"/>
                  </a:cubicBezTo>
                  <a:cubicBezTo>
                    <a:pt x="26" y="53"/>
                    <a:pt x="0" y="121"/>
                    <a:pt x="26" y="190"/>
                  </a:cubicBezTo>
                  <a:cubicBezTo>
                    <a:pt x="55" y="227"/>
                    <a:pt x="98" y="253"/>
                    <a:pt x="146" y="253"/>
                  </a:cubicBezTo>
                  <a:cubicBezTo>
                    <a:pt x="165" y="253"/>
                    <a:pt x="183" y="250"/>
                    <a:pt x="202" y="242"/>
                  </a:cubicBezTo>
                  <a:cubicBezTo>
                    <a:pt x="257" y="203"/>
                    <a:pt x="283" y="134"/>
                    <a:pt x="257" y="66"/>
                  </a:cubicBezTo>
                  <a:cubicBezTo>
                    <a:pt x="226" y="25"/>
                    <a:pt x="181" y="1"/>
                    <a:pt x="13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9"/>
            <p:cNvSpPr/>
            <p:nvPr/>
          </p:nvSpPr>
          <p:spPr>
            <a:xfrm>
              <a:off x="7875045" y="1005267"/>
              <a:ext cx="38946" cy="34283"/>
            </a:xfrm>
            <a:custGeom>
              <a:avLst/>
              <a:gdLst/>
              <a:ahLst/>
              <a:cxnLst/>
              <a:rect l="l" t="t" r="r" b="b"/>
              <a:pathLst>
                <a:path w="284" h="250" extrusionOk="0">
                  <a:moveTo>
                    <a:pt x="150" y="0"/>
                  </a:moveTo>
                  <a:cubicBezTo>
                    <a:pt x="129" y="0"/>
                    <a:pt x="105" y="7"/>
                    <a:pt x="82" y="21"/>
                  </a:cubicBezTo>
                  <a:cubicBezTo>
                    <a:pt x="27" y="47"/>
                    <a:pt x="1" y="129"/>
                    <a:pt x="40" y="184"/>
                  </a:cubicBezTo>
                  <a:cubicBezTo>
                    <a:pt x="60" y="228"/>
                    <a:pt x="104" y="250"/>
                    <a:pt x="147" y="250"/>
                  </a:cubicBezTo>
                  <a:cubicBezTo>
                    <a:pt x="166" y="250"/>
                    <a:pt x="186" y="245"/>
                    <a:pt x="202" y="236"/>
                  </a:cubicBezTo>
                  <a:cubicBezTo>
                    <a:pt x="271" y="197"/>
                    <a:pt x="284" y="129"/>
                    <a:pt x="258" y="60"/>
                  </a:cubicBezTo>
                  <a:cubicBezTo>
                    <a:pt x="230" y="24"/>
                    <a:pt x="192" y="0"/>
                    <a:pt x="1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9"/>
            <p:cNvSpPr/>
            <p:nvPr/>
          </p:nvSpPr>
          <p:spPr>
            <a:xfrm>
              <a:off x="7652069" y="1064781"/>
              <a:ext cx="50190" cy="44293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185" y="0"/>
                  </a:moveTo>
                  <a:cubicBezTo>
                    <a:pt x="160" y="0"/>
                    <a:pt x="133" y="7"/>
                    <a:pt x="108" y="20"/>
                  </a:cubicBezTo>
                  <a:cubicBezTo>
                    <a:pt x="40" y="59"/>
                    <a:pt x="1" y="156"/>
                    <a:pt x="40" y="238"/>
                  </a:cubicBezTo>
                  <a:cubicBezTo>
                    <a:pt x="78" y="293"/>
                    <a:pt x="133" y="323"/>
                    <a:pt x="187" y="323"/>
                  </a:cubicBezTo>
                  <a:cubicBezTo>
                    <a:pt x="212" y="323"/>
                    <a:pt x="236" y="316"/>
                    <a:pt x="258" y="303"/>
                  </a:cubicBezTo>
                  <a:cubicBezTo>
                    <a:pt x="339" y="264"/>
                    <a:pt x="365" y="169"/>
                    <a:pt x="326" y="88"/>
                  </a:cubicBezTo>
                  <a:cubicBezTo>
                    <a:pt x="297" y="32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7692660" y="1029401"/>
              <a:ext cx="13576" cy="12342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50" y="1"/>
                  </a:moveTo>
                  <a:cubicBezTo>
                    <a:pt x="44" y="1"/>
                    <a:pt x="38" y="3"/>
                    <a:pt x="30" y="8"/>
                  </a:cubicBezTo>
                  <a:cubicBezTo>
                    <a:pt x="17" y="21"/>
                    <a:pt x="1" y="47"/>
                    <a:pt x="17" y="60"/>
                  </a:cubicBezTo>
                  <a:cubicBezTo>
                    <a:pt x="30" y="89"/>
                    <a:pt x="56" y="89"/>
                    <a:pt x="69" y="89"/>
                  </a:cubicBezTo>
                  <a:cubicBezTo>
                    <a:pt x="98" y="73"/>
                    <a:pt x="98" y="47"/>
                    <a:pt x="82" y="21"/>
                  </a:cubicBezTo>
                  <a:cubicBezTo>
                    <a:pt x="73" y="12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7700339" y="1116615"/>
              <a:ext cx="14810" cy="13027"/>
            </a:xfrm>
            <a:custGeom>
              <a:avLst/>
              <a:gdLst/>
              <a:ahLst/>
              <a:cxnLst/>
              <a:rect l="l" t="t" r="r" b="b"/>
              <a:pathLst>
                <a:path w="108" h="95" extrusionOk="0">
                  <a:moveTo>
                    <a:pt x="50" y="1"/>
                  </a:moveTo>
                  <a:cubicBezTo>
                    <a:pt x="43" y="1"/>
                    <a:pt x="34" y="2"/>
                    <a:pt x="26" y="6"/>
                  </a:cubicBezTo>
                  <a:cubicBezTo>
                    <a:pt x="13" y="22"/>
                    <a:pt x="0" y="48"/>
                    <a:pt x="13" y="74"/>
                  </a:cubicBezTo>
                  <a:cubicBezTo>
                    <a:pt x="22" y="83"/>
                    <a:pt x="39" y="94"/>
                    <a:pt x="53" y="94"/>
                  </a:cubicBezTo>
                  <a:cubicBezTo>
                    <a:pt x="59" y="94"/>
                    <a:pt x="64" y="92"/>
                    <a:pt x="68" y="87"/>
                  </a:cubicBezTo>
                  <a:cubicBezTo>
                    <a:pt x="94" y="74"/>
                    <a:pt x="107" y="48"/>
                    <a:pt x="94" y="22"/>
                  </a:cubicBezTo>
                  <a:cubicBezTo>
                    <a:pt x="85" y="11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7639178" y="1139104"/>
              <a:ext cx="46488" cy="40590"/>
            </a:xfrm>
            <a:custGeom>
              <a:avLst/>
              <a:gdLst/>
              <a:ahLst/>
              <a:cxnLst/>
              <a:rect l="l" t="t" r="r" b="b"/>
              <a:pathLst>
                <a:path w="339" h="296" extrusionOk="0">
                  <a:moveTo>
                    <a:pt x="181" y="0"/>
                  </a:moveTo>
                  <a:cubicBezTo>
                    <a:pt x="156" y="0"/>
                    <a:pt x="130" y="7"/>
                    <a:pt x="108" y="21"/>
                  </a:cubicBezTo>
                  <a:cubicBezTo>
                    <a:pt x="27" y="60"/>
                    <a:pt x="1" y="154"/>
                    <a:pt x="40" y="222"/>
                  </a:cubicBezTo>
                  <a:cubicBezTo>
                    <a:pt x="68" y="269"/>
                    <a:pt x="122" y="296"/>
                    <a:pt x="174" y="296"/>
                  </a:cubicBezTo>
                  <a:cubicBezTo>
                    <a:pt x="198" y="296"/>
                    <a:pt x="223" y="290"/>
                    <a:pt x="244" y="278"/>
                  </a:cubicBezTo>
                  <a:cubicBezTo>
                    <a:pt x="309" y="235"/>
                    <a:pt x="339" y="154"/>
                    <a:pt x="309" y="73"/>
                  </a:cubicBezTo>
                  <a:cubicBezTo>
                    <a:pt x="283" y="27"/>
                    <a:pt x="232" y="0"/>
                    <a:pt x="1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7618608" y="1191076"/>
              <a:ext cx="13165" cy="11382"/>
            </a:xfrm>
            <a:custGeom>
              <a:avLst/>
              <a:gdLst/>
              <a:ahLst/>
              <a:cxnLst/>
              <a:rect l="l" t="t" r="r" b="b"/>
              <a:pathLst>
                <a:path w="96" h="83" extrusionOk="0">
                  <a:moveTo>
                    <a:pt x="48" y="1"/>
                  </a:moveTo>
                  <a:cubicBezTo>
                    <a:pt x="41" y="1"/>
                    <a:pt x="35" y="2"/>
                    <a:pt x="27" y="6"/>
                  </a:cubicBezTo>
                  <a:cubicBezTo>
                    <a:pt x="14" y="19"/>
                    <a:pt x="1" y="48"/>
                    <a:pt x="14" y="61"/>
                  </a:cubicBezTo>
                  <a:cubicBezTo>
                    <a:pt x="22" y="76"/>
                    <a:pt x="34" y="83"/>
                    <a:pt x="46" y="83"/>
                  </a:cubicBezTo>
                  <a:cubicBezTo>
                    <a:pt x="54" y="83"/>
                    <a:pt x="63" y="80"/>
                    <a:pt x="69" y="74"/>
                  </a:cubicBezTo>
                  <a:cubicBezTo>
                    <a:pt x="95" y="61"/>
                    <a:pt x="95" y="48"/>
                    <a:pt x="82" y="19"/>
                  </a:cubicBezTo>
                  <a:cubicBezTo>
                    <a:pt x="73" y="10"/>
                    <a:pt x="62" y="1"/>
                    <a:pt x="4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7652069" y="1198481"/>
              <a:ext cx="40728" cy="35242"/>
            </a:xfrm>
            <a:custGeom>
              <a:avLst/>
              <a:gdLst/>
              <a:ahLst/>
              <a:cxnLst/>
              <a:rect l="l" t="t" r="r" b="b"/>
              <a:pathLst>
                <a:path w="297" h="257" extrusionOk="0">
                  <a:moveTo>
                    <a:pt x="162" y="0"/>
                  </a:moveTo>
                  <a:cubicBezTo>
                    <a:pt x="141" y="0"/>
                    <a:pt x="118" y="6"/>
                    <a:pt x="95" y="20"/>
                  </a:cubicBezTo>
                  <a:cubicBezTo>
                    <a:pt x="27" y="46"/>
                    <a:pt x="1" y="128"/>
                    <a:pt x="40" y="196"/>
                  </a:cubicBezTo>
                  <a:cubicBezTo>
                    <a:pt x="68" y="233"/>
                    <a:pt x="108" y="257"/>
                    <a:pt x="151" y="257"/>
                  </a:cubicBezTo>
                  <a:cubicBezTo>
                    <a:pt x="172" y="257"/>
                    <a:pt x="194" y="251"/>
                    <a:pt x="215" y="238"/>
                  </a:cubicBezTo>
                  <a:cubicBezTo>
                    <a:pt x="284" y="209"/>
                    <a:pt x="297" y="128"/>
                    <a:pt x="271" y="59"/>
                  </a:cubicBezTo>
                  <a:cubicBezTo>
                    <a:pt x="245" y="25"/>
                    <a:pt x="206" y="0"/>
                    <a:pt x="16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7622311" y="1237563"/>
              <a:ext cx="29895" cy="26877"/>
            </a:xfrm>
            <a:custGeom>
              <a:avLst/>
              <a:gdLst/>
              <a:ahLst/>
              <a:cxnLst/>
              <a:rect l="l" t="t" r="r" b="b"/>
              <a:pathLst>
                <a:path w="218" h="196" extrusionOk="0">
                  <a:moveTo>
                    <a:pt x="94" y="0"/>
                  </a:moveTo>
                  <a:cubicBezTo>
                    <a:pt x="81" y="0"/>
                    <a:pt x="68" y="2"/>
                    <a:pt x="55" y="5"/>
                  </a:cubicBezTo>
                  <a:cubicBezTo>
                    <a:pt x="13" y="34"/>
                    <a:pt x="0" y="99"/>
                    <a:pt x="26" y="142"/>
                  </a:cubicBezTo>
                  <a:cubicBezTo>
                    <a:pt x="37" y="178"/>
                    <a:pt x="68" y="196"/>
                    <a:pt x="100" y="196"/>
                  </a:cubicBezTo>
                  <a:cubicBezTo>
                    <a:pt x="118" y="196"/>
                    <a:pt x="135" y="191"/>
                    <a:pt x="150" y="181"/>
                  </a:cubicBezTo>
                  <a:cubicBezTo>
                    <a:pt x="205" y="155"/>
                    <a:pt x="218" y="99"/>
                    <a:pt x="189" y="47"/>
                  </a:cubicBezTo>
                  <a:cubicBezTo>
                    <a:pt x="169" y="16"/>
                    <a:pt x="133" y="0"/>
                    <a:pt x="9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7687312" y="1255115"/>
              <a:ext cx="14947" cy="12479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27" y="1"/>
                  </a:moveTo>
                  <a:cubicBezTo>
                    <a:pt x="14" y="14"/>
                    <a:pt x="1" y="40"/>
                    <a:pt x="14" y="69"/>
                  </a:cubicBezTo>
                  <a:cubicBezTo>
                    <a:pt x="21" y="84"/>
                    <a:pt x="35" y="91"/>
                    <a:pt x="47" y="91"/>
                  </a:cubicBezTo>
                  <a:cubicBezTo>
                    <a:pt x="55" y="91"/>
                    <a:pt x="64" y="87"/>
                    <a:pt x="69" y="82"/>
                  </a:cubicBezTo>
                  <a:cubicBezTo>
                    <a:pt x="95" y="69"/>
                    <a:pt x="108" y="40"/>
                    <a:pt x="95" y="27"/>
                  </a:cubicBezTo>
                  <a:cubicBezTo>
                    <a:pt x="82" y="1"/>
                    <a:pt x="56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7655634" y="1281444"/>
              <a:ext cx="35380" cy="31403"/>
            </a:xfrm>
            <a:custGeom>
              <a:avLst/>
              <a:gdLst/>
              <a:ahLst/>
              <a:cxnLst/>
              <a:rect l="l" t="t" r="r" b="b"/>
              <a:pathLst>
                <a:path w="258" h="229" extrusionOk="0">
                  <a:moveTo>
                    <a:pt x="128" y="0"/>
                  </a:moveTo>
                  <a:cubicBezTo>
                    <a:pt x="112" y="0"/>
                    <a:pt x="97" y="3"/>
                    <a:pt x="82" y="10"/>
                  </a:cubicBezTo>
                  <a:cubicBezTo>
                    <a:pt x="27" y="40"/>
                    <a:pt x="1" y="121"/>
                    <a:pt x="27" y="173"/>
                  </a:cubicBezTo>
                  <a:cubicBezTo>
                    <a:pt x="55" y="210"/>
                    <a:pt x="95" y="228"/>
                    <a:pt x="134" y="228"/>
                  </a:cubicBezTo>
                  <a:cubicBezTo>
                    <a:pt x="154" y="228"/>
                    <a:pt x="172" y="224"/>
                    <a:pt x="189" y="215"/>
                  </a:cubicBezTo>
                  <a:cubicBezTo>
                    <a:pt x="245" y="186"/>
                    <a:pt x="258" y="121"/>
                    <a:pt x="232" y="66"/>
                  </a:cubicBezTo>
                  <a:cubicBezTo>
                    <a:pt x="213" y="25"/>
                    <a:pt x="171" y="0"/>
                    <a:pt x="12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7703905" y="1290357"/>
              <a:ext cx="35792" cy="31403"/>
            </a:xfrm>
            <a:custGeom>
              <a:avLst/>
              <a:gdLst/>
              <a:ahLst/>
              <a:cxnLst/>
              <a:rect l="l" t="t" r="r" b="b"/>
              <a:pathLst>
                <a:path w="261" h="229" extrusionOk="0">
                  <a:moveTo>
                    <a:pt x="138" y="1"/>
                  </a:moveTo>
                  <a:cubicBezTo>
                    <a:pt x="119" y="1"/>
                    <a:pt x="100" y="5"/>
                    <a:pt x="81" y="14"/>
                  </a:cubicBezTo>
                  <a:cubicBezTo>
                    <a:pt x="29" y="40"/>
                    <a:pt x="0" y="108"/>
                    <a:pt x="42" y="163"/>
                  </a:cubicBezTo>
                  <a:cubicBezTo>
                    <a:pt x="61" y="204"/>
                    <a:pt x="103" y="229"/>
                    <a:pt x="146" y="229"/>
                  </a:cubicBezTo>
                  <a:cubicBezTo>
                    <a:pt x="162" y="229"/>
                    <a:pt x="177" y="225"/>
                    <a:pt x="192" y="218"/>
                  </a:cubicBezTo>
                  <a:cubicBezTo>
                    <a:pt x="244" y="176"/>
                    <a:pt x="260" y="108"/>
                    <a:pt x="231" y="56"/>
                  </a:cubicBezTo>
                  <a:cubicBezTo>
                    <a:pt x="213" y="19"/>
                    <a:pt x="177" y="1"/>
                    <a:pt x="13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7689094" y="1332044"/>
              <a:ext cx="11382" cy="10696"/>
            </a:xfrm>
            <a:custGeom>
              <a:avLst/>
              <a:gdLst/>
              <a:ahLst/>
              <a:cxnLst/>
              <a:rect l="l" t="t" r="r" b="b"/>
              <a:pathLst>
                <a:path w="83" h="78" extrusionOk="0">
                  <a:moveTo>
                    <a:pt x="50" y="0"/>
                  </a:moveTo>
                  <a:cubicBezTo>
                    <a:pt x="42" y="0"/>
                    <a:pt x="34" y="3"/>
                    <a:pt x="27" y="9"/>
                  </a:cubicBezTo>
                  <a:cubicBezTo>
                    <a:pt x="1" y="9"/>
                    <a:pt x="1" y="35"/>
                    <a:pt x="14" y="61"/>
                  </a:cubicBezTo>
                  <a:cubicBezTo>
                    <a:pt x="14" y="77"/>
                    <a:pt x="43" y="77"/>
                    <a:pt x="69" y="77"/>
                  </a:cubicBezTo>
                  <a:cubicBezTo>
                    <a:pt x="82" y="61"/>
                    <a:pt x="82" y="35"/>
                    <a:pt x="82" y="22"/>
                  </a:cubicBezTo>
                  <a:cubicBezTo>
                    <a:pt x="74" y="7"/>
                    <a:pt x="62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7720772" y="1337804"/>
              <a:ext cx="38946" cy="33323"/>
            </a:xfrm>
            <a:custGeom>
              <a:avLst/>
              <a:gdLst/>
              <a:ahLst/>
              <a:cxnLst/>
              <a:rect l="l" t="t" r="r" b="b"/>
              <a:pathLst>
                <a:path w="284" h="243" extrusionOk="0">
                  <a:moveTo>
                    <a:pt x="148" y="0"/>
                  </a:moveTo>
                  <a:cubicBezTo>
                    <a:pt x="127" y="0"/>
                    <a:pt x="104" y="6"/>
                    <a:pt x="82" y="19"/>
                  </a:cubicBezTo>
                  <a:cubicBezTo>
                    <a:pt x="27" y="48"/>
                    <a:pt x="1" y="116"/>
                    <a:pt x="40" y="181"/>
                  </a:cubicBezTo>
                  <a:cubicBezTo>
                    <a:pt x="59" y="218"/>
                    <a:pt x="96" y="242"/>
                    <a:pt x="138" y="242"/>
                  </a:cubicBezTo>
                  <a:cubicBezTo>
                    <a:pt x="159" y="242"/>
                    <a:pt x="181" y="237"/>
                    <a:pt x="202" y="224"/>
                  </a:cubicBezTo>
                  <a:cubicBezTo>
                    <a:pt x="258" y="198"/>
                    <a:pt x="284" y="129"/>
                    <a:pt x="245" y="61"/>
                  </a:cubicBezTo>
                  <a:cubicBezTo>
                    <a:pt x="227" y="24"/>
                    <a:pt x="191" y="0"/>
                    <a:pt x="1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9"/>
            <p:cNvSpPr/>
            <p:nvPr/>
          </p:nvSpPr>
          <p:spPr>
            <a:xfrm>
              <a:off x="7763557" y="1314492"/>
              <a:ext cx="9599" cy="8365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14" y="0"/>
                  </a:moveTo>
                  <a:cubicBezTo>
                    <a:pt x="1" y="13"/>
                    <a:pt x="1" y="26"/>
                    <a:pt x="1" y="42"/>
                  </a:cubicBezTo>
                  <a:cubicBezTo>
                    <a:pt x="10" y="52"/>
                    <a:pt x="19" y="61"/>
                    <a:pt x="28" y="61"/>
                  </a:cubicBezTo>
                  <a:cubicBezTo>
                    <a:pt x="32" y="61"/>
                    <a:pt x="36" y="59"/>
                    <a:pt x="40" y="55"/>
                  </a:cubicBezTo>
                  <a:cubicBezTo>
                    <a:pt x="53" y="55"/>
                    <a:pt x="69" y="26"/>
                    <a:pt x="53" y="13"/>
                  </a:cubicBezTo>
                  <a:cubicBezTo>
                    <a:pt x="40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9"/>
            <p:cNvSpPr/>
            <p:nvPr/>
          </p:nvSpPr>
          <p:spPr>
            <a:xfrm>
              <a:off x="7625876" y="1111267"/>
              <a:ext cx="13439" cy="12067"/>
            </a:xfrm>
            <a:custGeom>
              <a:avLst/>
              <a:gdLst/>
              <a:ahLst/>
              <a:cxnLst/>
              <a:rect l="l" t="t" r="r" b="b"/>
              <a:pathLst>
                <a:path w="98" h="88" extrusionOk="0">
                  <a:moveTo>
                    <a:pt x="52" y="1"/>
                  </a:moveTo>
                  <a:cubicBezTo>
                    <a:pt x="45" y="1"/>
                    <a:pt x="37" y="2"/>
                    <a:pt x="29" y="6"/>
                  </a:cubicBezTo>
                  <a:cubicBezTo>
                    <a:pt x="16" y="19"/>
                    <a:pt x="0" y="45"/>
                    <a:pt x="16" y="61"/>
                  </a:cubicBezTo>
                  <a:cubicBezTo>
                    <a:pt x="29" y="87"/>
                    <a:pt x="55" y="87"/>
                    <a:pt x="68" y="87"/>
                  </a:cubicBezTo>
                  <a:cubicBezTo>
                    <a:pt x="98" y="74"/>
                    <a:pt x="98" y="45"/>
                    <a:pt x="98" y="19"/>
                  </a:cubicBezTo>
                  <a:cubicBezTo>
                    <a:pt x="86" y="10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9"/>
            <p:cNvSpPr/>
            <p:nvPr/>
          </p:nvSpPr>
          <p:spPr>
            <a:xfrm>
              <a:off x="7778367" y="1329850"/>
              <a:ext cx="41140" cy="35654"/>
            </a:xfrm>
            <a:custGeom>
              <a:avLst/>
              <a:gdLst/>
              <a:ahLst/>
              <a:cxnLst/>
              <a:rect l="l" t="t" r="r" b="b"/>
              <a:pathLst>
                <a:path w="300" h="260" extrusionOk="0">
                  <a:moveTo>
                    <a:pt x="139" y="0"/>
                  </a:moveTo>
                  <a:cubicBezTo>
                    <a:pt x="120" y="0"/>
                    <a:pt x="100" y="4"/>
                    <a:pt x="81" y="12"/>
                  </a:cubicBezTo>
                  <a:cubicBezTo>
                    <a:pt x="26" y="51"/>
                    <a:pt x="0" y="132"/>
                    <a:pt x="42" y="187"/>
                  </a:cubicBezTo>
                  <a:cubicBezTo>
                    <a:pt x="60" y="233"/>
                    <a:pt x="102" y="260"/>
                    <a:pt x="145" y="260"/>
                  </a:cubicBezTo>
                  <a:cubicBezTo>
                    <a:pt x="166" y="260"/>
                    <a:pt x="187" y="253"/>
                    <a:pt x="205" y="239"/>
                  </a:cubicBezTo>
                  <a:cubicBezTo>
                    <a:pt x="270" y="213"/>
                    <a:pt x="299" y="132"/>
                    <a:pt x="257" y="64"/>
                  </a:cubicBezTo>
                  <a:cubicBezTo>
                    <a:pt x="238" y="26"/>
                    <a:pt x="190" y="0"/>
                    <a:pt x="1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9"/>
            <p:cNvSpPr/>
            <p:nvPr/>
          </p:nvSpPr>
          <p:spPr>
            <a:xfrm>
              <a:off x="7834043" y="1359059"/>
              <a:ext cx="28249" cy="24272"/>
            </a:xfrm>
            <a:custGeom>
              <a:avLst/>
              <a:gdLst/>
              <a:ahLst/>
              <a:cxnLst/>
              <a:rect l="l" t="t" r="r" b="b"/>
              <a:pathLst>
                <a:path w="206" h="177" extrusionOk="0">
                  <a:moveTo>
                    <a:pt x="107" y="0"/>
                  </a:moveTo>
                  <a:cubicBezTo>
                    <a:pt x="90" y="0"/>
                    <a:pt x="73" y="5"/>
                    <a:pt x="56" y="13"/>
                  </a:cubicBezTo>
                  <a:cubicBezTo>
                    <a:pt x="14" y="43"/>
                    <a:pt x="1" y="95"/>
                    <a:pt x="27" y="137"/>
                  </a:cubicBezTo>
                  <a:cubicBezTo>
                    <a:pt x="37" y="162"/>
                    <a:pt x="63" y="177"/>
                    <a:pt x="94" y="177"/>
                  </a:cubicBezTo>
                  <a:cubicBezTo>
                    <a:pt x="111" y="177"/>
                    <a:pt x="131" y="172"/>
                    <a:pt x="150" y="163"/>
                  </a:cubicBezTo>
                  <a:cubicBezTo>
                    <a:pt x="189" y="150"/>
                    <a:pt x="205" y="95"/>
                    <a:pt x="176" y="56"/>
                  </a:cubicBezTo>
                  <a:cubicBezTo>
                    <a:pt x="167" y="19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9"/>
            <p:cNvSpPr/>
            <p:nvPr/>
          </p:nvSpPr>
          <p:spPr>
            <a:xfrm>
              <a:off x="7841585" y="1312023"/>
              <a:ext cx="31815" cy="27289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08" y="0"/>
                  </a:moveTo>
                  <a:cubicBezTo>
                    <a:pt x="95" y="0"/>
                    <a:pt x="82" y="2"/>
                    <a:pt x="69" y="5"/>
                  </a:cubicBezTo>
                  <a:cubicBezTo>
                    <a:pt x="14" y="31"/>
                    <a:pt x="1" y="99"/>
                    <a:pt x="27" y="155"/>
                  </a:cubicBezTo>
                  <a:cubicBezTo>
                    <a:pt x="46" y="184"/>
                    <a:pt x="82" y="199"/>
                    <a:pt x="122" y="199"/>
                  </a:cubicBezTo>
                  <a:cubicBezTo>
                    <a:pt x="136" y="199"/>
                    <a:pt x="150" y="197"/>
                    <a:pt x="163" y="194"/>
                  </a:cubicBezTo>
                  <a:cubicBezTo>
                    <a:pt x="215" y="168"/>
                    <a:pt x="232" y="99"/>
                    <a:pt x="202" y="44"/>
                  </a:cubicBezTo>
                  <a:cubicBezTo>
                    <a:pt x="183" y="15"/>
                    <a:pt x="147" y="0"/>
                    <a:pt x="10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9"/>
            <p:cNvSpPr/>
            <p:nvPr/>
          </p:nvSpPr>
          <p:spPr>
            <a:xfrm>
              <a:off x="7880393" y="1336707"/>
              <a:ext cx="33597" cy="28112"/>
            </a:xfrm>
            <a:custGeom>
              <a:avLst/>
              <a:gdLst/>
              <a:ahLst/>
              <a:cxnLst/>
              <a:rect l="l" t="t" r="r" b="b"/>
              <a:pathLst>
                <a:path w="245" h="205" extrusionOk="0">
                  <a:moveTo>
                    <a:pt x="126" y="1"/>
                  </a:moveTo>
                  <a:cubicBezTo>
                    <a:pt x="107" y="1"/>
                    <a:pt x="87" y="5"/>
                    <a:pt x="69" y="14"/>
                  </a:cubicBezTo>
                  <a:cubicBezTo>
                    <a:pt x="14" y="43"/>
                    <a:pt x="1" y="108"/>
                    <a:pt x="30" y="150"/>
                  </a:cubicBezTo>
                  <a:cubicBezTo>
                    <a:pt x="47" y="187"/>
                    <a:pt x="82" y="205"/>
                    <a:pt x="115" y="205"/>
                  </a:cubicBezTo>
                  <a:cubicBezTo>
                    <a:pt x="133" y="205"/>
                    <a:pt x="150" y="200"/>
                    <a:pt x="163" y="189"/>
                  </a:cubicBezTo>
                  <a:cubicBezTo>
                    <a:pt x="219" y="163"/>
                    <a:pt x="245" y="108"/>
                    <a:pt x="219" y="56"/>
                  </a:cubicBezTo>
                  <a:cubicBezTo>
                    <a:pt x="201" y="19"/>
                    <a:pt x="165" y="1"/>
                    <a:pt x="1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9"/>
            <p:cNvSpPr/>
            <p:nvPr/>
          </p:nvSpPr>
          <p:spPr>
            <a:xfrm>
              <a:off x="7888073" y="1306127"/>
              <a:ext cx="11245" cy="9599"/>
            </a:xfrm>
            <a:custGeom>
              <a:avLst/>
              <a:gdLst/>
              <a:ahLst/>
              <a:cxnLst/>
              <a:rect l="l" t="t" r="r" b="b"/>
              <a:pathLst>
                <a:path w="82" h="70" extrusionOk="0">
                  <a:moveTo>
                    <a:pt x="40" y="1"/>
                  </a:moveTo>
                  <a:cubicBezTo>
                    <a:pt x="35" y="1"/>
                    <a:pt x="30" y="2"/>
                    <a:pt x="26" y="6"/>
                  </a:cubicBezTo>
                  <a:cubicBezTo>
                    <a:pt x="13" y="22"/>
                    <a:pt x="0" y="35"/>
                    <a:pt x="13" y="48"/>
                  </a:cubicBezTo>
                  <a:cubicBezTo>
                    <a:pt x="21" y="63"/>
                    <a:pt x="28" y="70"/>
                    <a:pt x="37" y="70"/>
                  </a:cubicBezTo>
                  <a:cubicBezTo>
                    <a:pt x="42" y="70"/>
                    <a:pt x="49" y="67"/>
                    <a:pt x="55" y="61"/>
                  </a:cubicBezTo>
                  <a:cubicBezTo>
                    <a:pt x="68" y="61"/>
                    <a:pt x="81" y="35"/>
                    <a:pt x="68" y="22"/>
                  </a:cubicBezTo>
                  <a:cubicBezTo>
                    <a:pt x="68" y="1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9"/>
            <p:cNvSpPr/>
            <p:nvPr/>
          </p:nvSpPr>
          <p:spPr>
            <a:xfrm>
              <a:off x="7910288" y="1305167"/>
              <a:ext cx="35380" cy="31266"/>
            </a:xfrm>
            <a:custGeom>
              <a:avLst/>
              <a:gdLst/>
              <a:ahLst/>
              <a:cxnLst/>
              <a:rect l="l" t="t" r="r" b="b"/>
              <a:pathLst>
                <a:path w="258" h="228" extrusionOk="0">
                  <a:moveTo>
                    <a:pt x="138" y="0"/>
                  </a:moveTo>
                  <a:cubicBezTo>
                    <a:pt x="119" y="0"/>
                    <a:pt x="100" y="4"/>
                    <a:pt x="82" y="13"/>
                  </a:cubicBezTo>
                  <a:cubicBezTo>
                    <a:pt x="27" y="42"/>
                    <a:pt x="1" y="110"/>
                    <a:pt x="27" y="163"/>
                  </a:cubicBezTo>
                  <a:cubicBezTo>
                    <a:pt x="58" y="203"/>
                    <a:pt x="103" y="228"/>
                    <a:pt x="145" y="228"/>
                  </a:cubicBezTo>
                  <a:cubicBezTo>
                    <a:pt x="160" y="228"/>
                    <a:pt x="175" y="225"/>
                    <a:pt x="189" y="218"/>
                  </a:cubicBezTo>
                  <a:cubicBezTo>
                    <a:pt x="245" y="176"/>
                    <a:pt x="258" y="110"/>
                    <a:pt x="232" y="55"/>
                  </a:cubicBezTo>
                  <a:cubicBezTo>
                    <a:pt x="212" y="18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9"/>
            <p:cNvSpPr/>
            <p:nvPr/>
          </p:nvSpPr>
          <p:spPr>
            <a:xfrm>
              <a:off x="7778367" y="1381273"/>
              <a:ext cx="11245" cy="10285"/>
            </a:xfrm>
            <a:custGeom>
              <a:avLst/>
              <a:gdLst/>
              <a:ahLst/>
              <a:cxnLst/>
              <a:rect l="l" t="t" r="r" b="b"/>
              <a:pathLst>
                <a:path w="82" h="75" extrusionOk="0">
                  <a:moveTo>
                    <a:pt x="26" y="1"/>
                  </a:moveTo>
                  <a:cubicBezTo>
                    <a:pt x="13" y="14"/>
                    <a:pt x="0" y="43"/>
                    <a:pt x="13" y="56"/>
                  </a:cubicBezTo>
                  <a:cubicBezTo>
                    <a:pt x="13" y="65"/>
                    <a:pt x="28" y="75"/>
                    <a:pt x="41" y="75"/>
                  </a:cubicBezTo>
                  <a:cubicBezTo>
                    <a:pt x="46" y="75"/>
                    <a:pt x="52" y="73"/>
                    <a:pt x="55" y="69"/>
                  </a:cubicBezTo>
                  <a:cubicBezTo>
                    <a:pt x="81" y="56"/>
                    <a:pt x="81" y="43"/>
                    <a:pt x="81" y="14"/>
                  </a:cubicBezTo>
                  <a:cubicBezTo>
                    <a:pt x="68" y="1"/>
                    <a:pt x="42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9"/>
            <p:cNvSpPr/>
            <p:nvPr/>
          </p:nvSpPr>
          <p:spPr>
            <a:xfrm>
              <a:off x="7923179" y="1253195"/>
              <a:ext cx="33597" cy="29346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126" y="0"/>
                  </a:moveTo>
                  <a:cubicBezTo>
                    <a:pt x="107" y="0"/>
                    <a:pt x="88" y="5"/>
                    <a:pt x="69" y="15"/>
                  </a:cubicBezTo>
                  <a:cubicBezTo>
                    <a:pt x="14" y="41"/>
                    <a:pt x="1" y="109"/>
                    <a:pt x="27" y="164"/>
                  </a:cubicBezTo>
                  <a:cubicBezTo>
                    <a:pt x="48" y="192"/>
                    <a:pt x="89" y="214"/>
                    <a:pt x="130" y="214"/>
                  </a:cubicBezTo>
                  <a:cubicBezTo>
                    <a:pt x="146" y="214"/>
                    <a:pt x="162" y="211"/>
                    <a:pt x="177" y="203"/>
                  </a:cubicBezTo>
                  <a:cubicBezTo>
                    <a:pt x="219" y="177"/>
                    <a:pt x="245" y="109"/>
                    <a:pt x="219" y="54"/>
                  </a:cubicBezTo>
                  <a:cubicBezTo>
                    <a:pt x="199" y="19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9"/>
            <p:cNvSpPr/>
            <p:nvPr/>
          </p:nvSpPr>
          <p:spPr>
            <a:xfrm>
              <a:off x="7956639" y="1300779"/>
              <a:ext cx="9599" cy="9188"/>
            </a:xfrm>
            <a:custGeom>
              <a:avLst/>
              <a:gdLst/>
              <a:ahLst/>
              <a:cxnLst/>
              <a:rect l="l" t="t" r="r" b="b"/>
              <a:pathLst>
                <a:path w="70" h="67" extrusionOk="0">
                  <a:moveTo>
                    <a:pt x="36" y="1"/>
                  </a:moveTo>
                  <a:cubicBezTo>
                    <a:pt x="30" y="1"/>
                    <a:pt x="22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57"/>
                    <a:pt x="19" y="66"/>
                    <a:pt x="35" y="66"/>
                  </a:cubicBezTo>
                  <a:cubicBezTo>
                    <a:pt x="41" y="66"/>
                    <a:pt x="48" y="65"/>
                    <a:pt x="56" y="61"/>
                  </a:cubicBezTo>
                  <a:cubicBezTo>
                    <a:pt x="69" y="45"/>
                    <a:pt x="69" y="32"/>
                    <a:pt x="69" y="19"/>
                  </a:cubicBezTo>
                  <a:cubicBezTo>
                    <a:pt x="60" y="10"/>
                    <a:pt x="51" y="1"/>
                    <a:pt x="3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9"/>
            <p:cNvSpPr/>
            <p:nvPr/>
          </p:nvSpPr>
          <p:spPr>
            <a:xfrm>
              <a:off x="7966101" y="1248533"/>
              <a:ext cx="41140" cy="35242"/>
            </a:xfrm>
            <a:custGeom>
              <a:avLst/>
              <a:gdLst/>
              <a:ahLst/>
              <a:cxnLst/>
              <a:rect l="l" t="t" r="r" b="b"/>
              <a:pathLst>
                <a:path w="300" h="257" extrusionOk="0">
                  <a:moveTo>
                    <a:pt x="155" y="1"/>
                  </a:moveTo>
                  <a:cubicBezTo>
                    <a:pt x="134" y="1"/>
                    <a:pt x="113" y="7"/>
                    <a:pt x="94" y="19"/>
                  </a:cubicBezTo>
                  <a:cubicBezTo>
                    <a:pt x="26" y="49"/>
                    <a:pt x="0" y="130"/>
                    <a:pt x="39" y="182"/>
                  </a:cubicBezTo>
                  <a:cubicBezTo>
                    <a:pt x="59" y="229"/>
                    <a:pt x="103" y="257"/>
                    <a:pt x="151" y="257"/>
                  </a:cubicBezTo>
                  <a:cubicBezTo>
                    <a:pt x="173" y="257"/>
                    <a:pt x="196" y="251"/>
                    <a:pt x="218" y="237"/>
                  </a:cubicBezTo>
                  <a:cubicBezTo>
                    <a:pt x="270" y="211"/>
                    <a:pt x="299" y="130"/>
                    <a:pt x="270" y="62"/>
                  </a:cubicBezTo>
                  <a:cubicBezTo>
                    <a:pt x="244" y="25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9"/>
            <p:cNvSpPr/>
            <p:nvPr/>
          </p:nvSpPr>
          <p:spPr>
            <a:xfrm>
              <a:off x="7956639" y="1188333"/>
              <a:ext cx="37163" cy="32363"/>
            </a:xfrm>
            <a:custGeom>
              <a:avLst/>
              <a:gdLst/>
              <a:ahLst/>
              <a:cxnLst/>
              <a:rect l="l" t="t" r="r" b="b"/>
              <a:pathLst>
                <a:path w="271" h="236" extrusionOk="0">
                  <a:moveTo>
                    <a:pt x="136" y="0"/>
                  </a:moveTo>
                  <a:cubicBezTo>
                    <a:pt x="118" y="0"/>
                    <a:pt x="99" y="5"/>
                    <a:pt x="82" y="13"/>
                  </a:cubicBezTo>
                  <a:cubicBezTo>
                    <a:pt x="14" y="39"/>
                    <a:pt x="1" y="120"/>
                    <a:pt x="27" y="176"/>
                  </a:cubicBezTo>
                  <a:cubicBezTo>
                    <a:pt x="46" y="212"/>
                    <a:pt x="88" y="236"/>
                    <a:pt x="129" y="236"/>
                  </a:cubicBezTo>
                  <a:cubicBezTo>
                    <a:pt x="150" y="236"/>
                    <a:pt x="172" y="229"/>
                    <a:pt x="189" y="215"/>
                  </a:cubicBezTo>
                  <a:cubicBezTo>
                    <a:pt x="245" y="189"/>
                    <a:pt x="271" y="120"/>
                    <a:pt x="232" y="68"/>
                  </a:cubicBezTo>
                  <a:cubicBezTo>
                    <a:pt x="214" y="21"/>
                    <a:pt x="176" y="0"/>
                    <a:pt x="13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9"/>
            <p:cNvSpPr/>
            <p:nvPr/>
          </p:nvSpPr>
          <p:spPr>
            <a:xfrm>
              <a:off x="7958422" y="1233860"/>
              <a:ext cx="7817" cy="7268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27" y="1"/>
                  </a:moveTo>
                  <a:cubicBezTo>
                    <a:pt x="23" y="1"/>
                    <a:pt x="19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45"/>
                    <a:pt x="20" y="52"/>
                    <a:pt x="29" y="52"/>
                  </a:cubicBezTo>
                  <a:cubicBezTo>
                    <a:pt x="34" y="52"/>
                    <a:pt x="39" y="51"/>
                    <a:pt x="43" y="45"/>
                  </a:cubicBezTo>
                  <a:cubicBezTo>
                    <a:pt x="56" y="45"/>
                    <a:pt x="56" y="32"/>
                    <a:pt x="56" y="19"/>
                  </a:cubicBezTo>
                  <a:cubicBezTo>
                    <a:pt x="47" y="10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9"/>
            <p:cNvSpPr/>
            <p:nvPr/>
          </p:nvSpPr>
          <p:spPr>
            <a:xfrm>
              <a:off x="8003127" y="1219050"/>
              <a:ext cx="17004" cy="15084"/>
            </a:xfrm>
            <a:custGeom>
              <a:avLst/>
              <a:gdLst/>
              <a:ahLst/>
              <a:cxnLst/>
              <a:rect l="l" t="t" r="r" b="b"/>
              <a:pathLst>
                <a:path w="124" h="110" extrusionOk="0">
                  <a:moveTo>
                    <a:pt x="64" y="0"/>
                  </a:moveTo>
                  <a:cubicBezTo>
                    <a:pt x="57" y="0"/>
                    <a:pt x="49" y="2"/>
                    <a:pt x="42" y="7"/>
                  </a:cubicBezTo>
                  <a:cubicBezTo>
                    <a:pt x="13" y="33"/>
                    <a:pt x="0" y="59"/>
                    <a:pt x="13" y="88"/>
                  </a:cubicBezTo>
                  <a:cubicBezTo>
                    <a:pt x="23" y="103"/>
                    <a:pt x="40" y="110"/>
                    <a:pt x="58" y="110"/>
                  </a:cubicBezTo>
                  <a:cubicBezTo>
                    <a:pt x="71" y="110"/>
                    <a:pt x="84" y="107"/>
                    <a:pt x="94" y="101"/>
                  </a:cubicBezTo>
                  <a:cubicBezTo>
                    <a:pt x="124" y="88"/>
                    <a:pt x="124" y="59"/>
                    <a:pt x="111" y="33"/>
                  </a:cubicBezTo>
                  <a:cubicBezTo>
                    <a:pt x="99" y="14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9"/>
            <p:cNvSpPr/>
            <p:nvPr/>
          </p:nvSpPr>
          <p:spPr>
            <a:xfrm>
              <a:off x="7954856" y="1120455"/>
              <a:ext cx="52385" cy="46350"/>
            </a:xfrm>
            <a:custGeom>
              <a:avLst/>
              <a:gdLst/>
              <a:ahLst/>
              <a:cxnLst/>
              <a:rect l="l" t="t" r="r" b="b"/>
              <a:pathLst>
                <a:path w="382" h="338" extrusionOk="0">
                  <a:moveTo>
                    <a:pt x="186" y="1"/>
                  </a:moveTo>
                  <a:cubicBezTo>
                    <a:pt x="160" y="1"/>
                    <a:pt x="133" y="7"/>
                    <a:pt x="108" y="20"/>
                  </a:cubicBezTo>
                  <a:cubicBezTo>
                    <a:pt x="27" y="59"/>
                    <a:pt x="1" y="170"/>
                    <a:pt x="40" y="251"/>
                  </a:cubicBezTo>
                  <a:cubicBezTo>
                    <a:pt x="69" y="307"/>
                    <a:pt x="130" y="337"/>
                    <a:pt x="191" y="337"/>
                  </a:cubicBezTo>
                  <a:cubicBezTo>
                    <a:pt x="218" y="337"/>
                    <a:pt x="246" y="331"/>
                    <a:pt x="271" y="319"/>
                  </a:cubicBezTo>
                  <a:cubicBezTo>
                    <a:pt x="352" y="264"/>
                    <a:pt x="381" y="170"/>
                    <a:pt x="339" y="88"/>
                  </a:cubicBezTo>
                  <a:cubicBezTo>
                    <a:pt x="301" y="32"/>
                    <a:pt x="244" y="1"/>
                    <a:pt x="18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9"/>
            <p:cNvSpPr/>
            <p:nvPr/>
          </p:nvSpPr>
          <p:spPr>
            <a:xfrm>
              <a:off x="8001344" y="1170232"/>
              <a:ext cx="20570" cy="17004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0" y="1"/>
                  </a:moveTo>
                  <a:cubicBezTo>
                    <a:pt x="68" y="1"/>
                    <a:pt x="56" y="4"/>
                    <a:pt x="42" y="8"/>
                  </a:cubicBezTo>
                  <a:cubicBezTo>
                    <a:pt x="13" y="21"/>
                    <a:pt x="0" y="64"/>
                    <a:pt x="26" y="90"/>
                  </a:cubicBezTo>
                  <a:cubicBezTo>
                    <a:pt x="38" y="111"/>
                    <a:pt x="62" y="124"/>
                    <a:pt x="85" y="124"/>
                  </a:cubicBezTo>
                  <a:cubicBezTo>
                    <a:pt x="93" y="124"/>
                    <a:pt x="100" y="122"/>
                    <a:pt x="107" y="119"/>
                  </a:cubicBezTo>
                  <a:cubicBezTo>
                    <a:pt x="137" y="103"/>
                    <a:pt x="150" y="64"/>
                    <a:pt x="137" y="38"/>
                  </a:cubicBezTo>
                  <a:cubicBezTo>
                    <a:pt x="118" y="10"/>
                    <a:pt x="100" y="1"/>
                    <a:pt x="8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9"/>
            <p:cNvSpPr/>
            <p:nvPr/>
          </p:nvSpPr>
          <p:spPr>
            <a:xfrm>
              <a:off x="7930858" y="1064781"/>
              <a:ext cx="44705" cy="40728"/>
            </a:xfrm>
            <a:custGeom>
              <a:avLst/>
              <a:gdLst/>
              <a:ahLst/>
              <a:cxnLst/>
              <a:rect l="l" t="t" r="r" b="b"/>
              <a:pathLst>
                <a:path w="326" h="297" extrusionOk="0">
                  <a:moveTo>
                    <a:pt x="165" y="0"/>
                  </a:moveTo>
                  <a:cubicBezTo>
                    <a:pt x="141" y="0"/>
                    <a:pt x="116" y="6"/>
                    <a:pt x="95" y="20"/>
                  </a:cubicBezTo>
                  <a:cubicBezTo>
                    <a:pt x="26" y="59"/>
                    <a:pt x="0" y="140"/>
                    <a:pt x="39" y="221"/>
                  </a:cubicBezTo>
                  <a:cubicBezTo>
                    <a:pt x="59" y="268"/>
                    <a:pt x="109" y="296"/>
                    <a:pt x="161" y="296"/>
                  </a:cubicBezTo>
                  <a:cubicBezTo>
                    <a:pt x="185" y="296"/>
                    <a:pt x="209" y="290"/>
                    <a:pt x="231" y="277"/>
                  </a:cubicBezTo>
                  <a:cubicBezTo>
                    <a:pt x="296" y="238"/>
                    <a:pt x="325" y="156"/>
                    <a:pt x="283" y="75"/>
                  </a:cubicBezTo>
                  <a:cubicBezTo>
                    <a:pt x="265" y="28"/>
                    <a:pt x="216" y="0"/>
                    <a:pt x="16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9"/>
            <p:cNvSpPr/>
            <p:nvPr/>
          </p:nvSpPr>
          <p:spPr>
            <a:xfrm>
              <a:off x="7908505" y="1053810"/>
              <a:ext cx="9462" cy="7954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27" y="0"/>
                  </a:moveTo>
                  <a:cubicBezTo>
                    <a:pt x="22" y="0"/>
                    <a:pt x="17" y="2"/>
                    <a:pt x="14" y="5"/>
                  </a:cubicBezTo>
                  <a:cubicBezTo>
                    <a:pt x="1" y="5"/>
                    <a:pt x="1" y="31"/>
                    <a:pt x="1" y="44"/>
                  </a:cubicBezTo>
                  <a:cubicBezTo>
                    <a:pt x="14" y="57"/>
                    <a:pt x="27" y="57"/>
                    <a:pt x="53" y="57"/>
                  </a:cubicBezTo>
                  <a:cubicBezTo>
                    <a:pt x="69" y="44"/>
                    <a:pt x="69" y="31"/>
                    <a:pt x="53" y="18"/>
                  </a:cubicBezTo>
                  <a:cubicBezTo>
                    <a:pt x="53" y="9"/>
                    <a:pt x="40" y="0"/>
                    <a:pt x="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9"/>
            <p:cNvSpPr/>
            <p:nvPr/>
          </p:nvSpPr>
          <p:spPr>
            <a:xfrm>
              <a:off x="7923179" y="999919"/>
              <a:ext cx="46625" cy="42236"/>
            </a:xfrm>
            <a:custGeom>
              <a:avLst/>
              <a:gdLst/>
              <a:ahLst/>
              <a:cxnLst/>
              <a:rect l="l" t="t" r="r" b="b"/>
              <a:pathLst>
                <a:path w="340" h="308" extrusionOk="0">
                  <a:moveTo>
                    <a:pt x="176" y="0"/>
                  </a:moveTo>
                  <a:cubicBezTo>
                    <a:pt x="153" y="0"/>
                    <a:pt x="129" y="6"/>
                    <a:pt x="108" y="18"/>
                  </a:cubicBezTo>
                  <a:cubicBezTo>
                    <a:pt x="27" y="60"/>
                    <a:pt x="1" y="155"/>
                    <a:pt x="43" y="223"/>
                  </a:cubicBezTo>
                  <a:cubicBezTo>
                    <a:pt x="70" y="278"/>
                    <a:pt x="122" y="308"/>
                    <a:pt x="174" y="308"/>
                  </a:cubicBezTo>
                  <a:cubicBezTo>
                    <a:pt x="199" y="308"/>
                    <a:pt x="223" y="301"/>
                    <a:pt x="245" y="288"/>
                  </a:cubicBezTo>
                  <a:cubicBezTo>
                    <a:pt x="313" y="249"/>
                    <a:pt x="339" y="155"/>
                    <a:pt x="300" y="86"/>
                  </a:cubicBezTo>
                  <a:cubicBezTo>
                    <a:pt x="280" y="30"/>
                    <a:pt x="228" y="0"/>
                    <a:pt x="17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9"/>
            <p:cNvSpPr/>
            <p:nvPr/>
          </p:nvSpPr>
          <p:spPr>
            <a:xfrm>
              <a:off x="7910288" y="978801"/>
              <a:ext cx="13028" cy="11519"/>
            </a:xfrm>
            <a:custGeom>
              <a:avLst/>
              <a:gdLst/>
              <a:ahLst/>
              <a:cxnLst/>
              <a:rect l="l" t="t" r="r" b="b"/>
              <a:pathLst>
                <a:path w="95" h="84" extrusionOk="0">
                  <a:moveTo>
                    <a:pt x="61" y="1"/>
                  </a:moveTo>
                  <a:cubicBezTo>
                    <a:pt x="50" y="1"/>
                    <a:pt x="39" y="4"/>
                    <a:pt x="27" y="9"/>
                  </a:cubicBezTo>
                  <a:cubicBezTo>
                    <a:pt x="14" y="9"/>
                    <a:pt x="1" y="35"/>
                    <a:pt x="14" y="65"/>
                  </a:cubicBezTo>
                  <a:cubicBezTo>
                    <a:pt x="23" y="74"/>
                    <a:pt x="40" y="83"/>
                    <a:pt x="54" y="83"/>
                  </a:cubicBezTo>
                  <a:cubicBezTo>
                    <a:pt x="60" y="83"/>
                    <a:pt x="65" y="81"/>
                    <a:pt x="69" y="78"/>
                  </a:cubicBezTo>
                  <a:cubicBezTo>
                    <a:pt x="95" y="65"/>
                    <a:pt x="95" y="35"/>
                    <a:pt x="95" y="22"/>
                  </a:cubicBezTo>
                  <a:cubicBezTo>
                    <a:pt x="87" y="7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9"/>
            <p:cNvSpPr/>
            <p:nvPr/>
          </p:nvSpPr>
          <p:spPr>
            <a:xfrm>
              <a:off x="7978991" y="1035709"/>
              <a:ext cx="33597" cy="29620"/>
            </a:xfrm>
            <a:custGeom>
              <a:avLst/>
              <a:gdLst/>
              <a:ahLst/>
              <a:cxnLst/>
              <a:rect l="l" t="t" r="r" b="b"/>
              <a:pathLst>
                <a:path w="245" h="216" extrusionOk="0">
                  <a:moveTo>
                    <a:pt x="125" y="1"/>
                  </a:moveTo>
                  <a:cubicBezTo>
                    <a:pt x="106" y="1"/>
                    <a:pt x="87" y="5"/>
                    <a:pt x="69" y="14"/>
                  </a:cubicBezTo>
                  <a:cubicBezTo>
                    <a:pt x="13" y="43"/>
                    <a:pt x="0" y="108"/>
                    <a:pt x="26" y="150"/>
                  </a:cubicBezTo>
                  <a:cubicBezTo>
                    <a:pt x="48" y="191"/>
                    <a:pt x="90" y="216"/>
                    <a:pt x="127" y="216"/>
                  </a:cubicBezTo>
                  <a:cubicBezTo>
                    <a:pt x="140" y="216"/>
                    <a:pt x="153" y="213"/>
                    <a:pt x="163" y="206"/>
                  </a:cubicBezTo>
                  <a:cubicBezTo>
                    <a:pt x="218" y="163"/>
                    <a:pt x="244" y="108"/>
                    <a:pt x="218" y="56"/>
                  </a:cubicBezTo>
                  <a:cubicBezTo>
                    <a:pt x="199" y="19"/>
                    <a:pt x="163" y="1"/>
                    <a:pt x="12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9"/>
            <p:cNvSpPr/>
            <p:nvPr/>
          </p:nvSpPr>
          <p:spPr>
            <a:xfrm>
              <a:off x="7986534" y="1087818"/>
              <a:ext cx="16730" cy="15633"/>
            </a:xfrm>
            <a:custGeom>
              <a:avLst/>
              <a:gdLst/>
              <a:ahLst/>
              <a:cxnLst/>
              <a:rect l="l" t="t" r="r" b="b"/>
              <a:pathLst>
                <a:path w="122" h="114" extrusionOk="0">
                  <a:moveTo>
                    <a:pt x="61" y="0"/>
                  </a:moveTo>
                  <a:cubicBezTo>
                    <a:pt x="49" y="0"/>
                    <a:pt x="37" y="4"/>
                    <a:pt x="27" y="14"/>
                  </a:cubicBezTo>
                  <a:cubicBezTo>
                    <a:pt x="1" y="27"/>
                    <a:pt x="1" y="53"/>
                    <a:pt x="14" y="83"/>
                  </a:cubicBezTo>
                  <a:cubicBezTo>
                    <a:pt x="23" y="102"/>
                    <a:pt x="40" y="114"/>
                    <a:pt x="64" y="114"/>
                  </a:cubicBezTo>
                  <a:cubicBezTo>
                    <a:pt x="74" y="114"/>
                    <a:pt x="84" y="112"/>
                    <a:pt x="95" y="109"/>
                  </a:cubicBezTo>
                  <a:cubicBezTo>
                    <a:pt x="121" y="96"/>
                    <a:pt x="121" y="53"/>
                    <a:pt x="108" y="27"/>
                  </a:cubicBezTo>
                  <a:cubicBezTo>
                    <a:pt x="100" y="11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9"/>
            <p:cNvSpPr/>
            <p:nvPr/>
          </p:nvSpPr>
          <p:spPr>
            <a:xfrm>
              <a:off x="8012452" y="1119358"/>
              <a:ext cx="25918" cy="24135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8" y="1"/>
                  </a:moveTo>
                  <a:cubicBezTo>
                    <a:pt x="83" y="1"/>
                    <a:pt x="69" y="5"/>
                    <a:pt x="56" y="15"/>
                  </a:cubicBezTo>
                  <a:cubicBezTo>
                    <a:pt x="13" y="41"/>
                    <a:pt x="0" y="83"/>
                    <a:pt x="26" y="122"/>
                  </a:cubicBezTo>
                  <a:cubicBezTo>
                    <a:pt x="48" y="153"/>
                    <a:pt x="74" y="175"/>
                    <a:pt x="103" y="175"/>
                  </a:cubicBezTo>
                  <a:cubicBezTo>
                    <a:pt x="114" y="175"/>
                    <a:pt x="125" y="172"/>
                    <a:pt x="137" y="165"/>
                  </a:cubicBezTo>
                  <a:cubicBezTo>
                    <a:pt x="176" y="135"/>
                    <a:pt x="189" y="96"/>
                    <a:pt x="176" y="54"/>
                  </a:cubicBezTo>
                  <a:cubicBezTo>
                    <a:pt x="159" y="20"/>
                    <a:pt x="128" y="1"/>
                    <a:pt x="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9"/>
            <p:cNvSpPr/>
            <p:nvPr/>
          </p:nvSpPr>
          <p:spPr>
            <a:xfrm>
              <a:off x="8034667" y="1189430"/>
              <a:ext cx="26055" cy="21941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88" y="0"/>
                  </a:moveTo>
                  <a:cubicBezTo>
                    <a:pt x="77" y="0"/>
                    <a:pt x="66" y="2"/>
                    <a:pt x="56" y="5"/>
                  </a:cubicBezTo>
                  <a:cubicBezTo>
                    <a:pt x="14" y="31"/>
                    <a:pt x="1" y="86"/>
                    <a:pt x="27" y="112"/>
                  </a:cubicBezTo>
                  <a:cubicBezTo>
                    <a:pt x="39" y="144"/>
                    <a:pt x="72" y="159"/>
                    <a:pt x="105" y="159"/>
                  </a:cubicBezTo>
                  <a:cubicBezTo>
                    <a:pt x="116" y="159"/>
                    <a:pt x="127" y="158"/>
                    <a:pt x="137" y="155"/>
                  </a:cubicBezTo>
                  <a:cubicBezTo>
                    <a:pt x="176" y="125"/>
                    <a:pt x="190" y="86"/>
                    <a:pt x="163" y="44"/>
                  </a:cubicBezTo>
                  <a:cubicBezTo>
                    <a:pt x="154" y="15"/>
                    <a:pt x="120" y="0"/>
                    <a:pt x="8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13;p40">
            <a:extLst>
              <a:ext uri="{FF2B5EF4-FFF2-40B4-BE49-F238E27FC236}">
                <a16:creationId xmlns:a16="http://schemas.microsoft.com/office/drawing/2014/main" id="{F4C4197D-93E1-95B6-2C62-9CDE3BC768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1220" y="1751010"/>
            <a:ext cx="3673272" cy="73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Wrap- up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094A19DB-C3CA-BBEB-B8BD-B4DB5050D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2" y="190679"/>
            <a:ext cx="8710188" cy="495121"/>
          </a:xfrm>
        </p:spPr>
        <p:txBody>
          <a:bodyPr/>
          <a:lstStyle/>
          <a:p>
            <a:pPr algn="l"/>
            <a:r>
              <a:rPr lang="en-US" sz="2200" dirty="0">
                <a:highlight>
                  <a:srgbClr val="DCEFE9"/>
                </a:highlight>
              </a:rPr>
              <a:t>Choose the best answer.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993F90-633E-E409-83AC-F1E1CBD685DC}"/>
              </a:ext>
            </a:extLst>
          </p:cNvPr>
          <p:cNvSpPr txBox="1"/>
          <p:nvPr/>
        </p:nvSpPr>
        <p:spPr>
          <a:xfrm>
            <a:off x="223567" y="597282"/>
            <a:ext cx="619299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He is _____ primary students in the SOS village.  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planting	B. exchanging	C. tutoring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Yesterday, we pick up _____ around our area and recycle them.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litter		B. used paper	C. books</a:t>
            </a:r>
          </a:p>
        </p:txBody>
      </p:sp>
      <p:pic>
        <p:nvPicPr>
          <p:cNvPr id="13" name="Picture 18" descr="Volunteer Teaching Abroad | Projects Abroad">
            <a:extLst>
              <a:ext uri="{FF2B5EF4-FFF2-40B4-BE49-F238E27FC236}">
                <a16:creationId xmlns:a16="http://schemas.microsoft.com/office/drawing/2014/main" id="{CDE0936A-26AE-5C1B-6759-2798EC3B9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1132"/>
          <a:stretch/>
        </p:blipFill>
        <p:spPr bwMode="auto">
          <a:xfrm>
            <a:off x="6416566" y="458183"/>
            <a:ext cx="1647496" cy="9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Roadside Cleanup - County of Grande Prairie No.1">
            <a:extLst>
              <a:ext uri="{FF2B5EF4-FFF2-40B4-BE49-F238E27FC236}">
                <a16:creationId xmlns:a16="http://schemas.microsoft.com/office/drawing/2014/main" id="{0F42B020-1FA0-6045-8616-99EC9DF9B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 bwMode="auto">
          <a:xfrm>
            <a:off x="6416566" y="1546675"/>
            <a:ext cx="1647496" cy="98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E989A45F-3B42-CFDB-11AB-2D05A6BE75AB}"/>
              </a:ext>
            </a:extLst>
          </p:cNvPr>
          <p:cNvSpPr txBox="1">
            <a:spLocks/>
          </p:cNvSpPr>
          <p:nvPr/>
        </p:nvSpPr>
        <p:spPr>
          <a:xfrm>
            <a:off x="433812" y="2525902"/>
            <a:ext cx="8710188" cy="103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000" dirty="0">
                <a:highlight>
                  <a:srgbClr val="DCEFE9"/>
                </a:highlight>
              </a:rPr>
              <a:t>Mark the letter A, B, C or D to indicate the word whose underlined part is pronounced differently from that of the rest in each of the following questions.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9EC81B-DE81-F06E-AF3E-D0F7786F653B}"/>
              </a:ext>
            </a:extLst>
          </p:cNvPr>
          <p:cNvSpPr txBox="1"/>
          <p:nvPr/>
        </p:nvSpPr>
        <p:spPr>
          <a:xfrm>
            <a:off x="223567" y="3490005"/>
            <a:ext cx="87943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A. tri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B. obey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C. clean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D. ask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A. walk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B. end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C. start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D. want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240415D-C38C-157E-79DB-7F1F24AAF90E}"/>
              </a:ext>
            </a:extLst>
          </p:cNvPr>
          <p:cNvSpPr/>
          <p:nvPr/>
        </p:nvSpPr>
        <p:spPr>
          <a:xfrm>
            <a:off x="3870434" y="1039604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016E91-E126-BA4B-BE3B-98EC7FC08B01}"/>
              </a:ext>
            </a:extLst>
          </p:cNvPr>
          <p:cNvSpPr/>
          <p:nvPr/>
        </p:nvSpPr>
        <p:spPr>
          <a:xfrm>
            <a:off x="223567" y="2205726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CDAE71-A4B2-0764-6353-8E94F72EB2CA}"/>
              </a:ext>
            </a:extLst>
          </p:cNvPr>
          <p:cNvSpPr txBox="1"/>
          <p:nvPr/>
        </p:nvSpPr>
        <p:spPr>
          <a:xfrm>
            <a:off x="433812" y="3844729"/>
            <a:ext cx="85840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əʊˈb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eɪ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kliː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ɑːs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AB4EDC-C55F-C392-0B80-979EDBF0ABB6}"/>
              </a:ext>
            </a:extLst>
          </p:cNvPr>
          <p:cNvSpPr txBox="1"/>
          <p:nvPr/>
        </p:nvSpPr>
        <p:spPr>
          <a:xfrm>
            <a:off x="433812" y="4487666"/>
            <a:ext cx="85840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wɔː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stɑː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 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wɒn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BAFF907-7714-7409-BBFB-7249CA950574}"/>
              </a:ext>
            </a:extLst>
          </p:cNvPr>
          <p:cNvSpPr/>
          <p:nvPr/>
        </p:nvSpPr>
        <p:spPr>
          <a:xfrm>
            <a:off x="5726296" y="3523480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45B9C5-F695-F283-77BD-B7AFD1B050F4}"/>
              </a:ext>
            </a:extLst>
          </p:cNvPr>
          <p:cNvSpPr/>
          <p:nvPr/>
        </p:nvSpPr>
        <p:spPr>
          <a:xfrm>
            <a:off x="507102" y="4208693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8" grpId="0" animBg="1"/>
      <p:bldP spid="19" grpId="0" animBg="1"/>
      <p:bldP spid="20" grpId="0"/>
      <p:bldP spid="21" grpId="0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7" name="Google Shape;2227;p62"/>
          <p:cNvPicPr preferRelativeResize="0"/>
          <p:nvPr/>
        </p:nvPicPr>
        <p:blipFill rotWithShape="1">
          <a:blip r:embed="rId3">
            <a:alphaModFix/>
          </a:blip>
          <a:srcRect l="16400" r="16386"/>
          <a:stretch/>
        </p:blipFill>
        <p:spPr>
          <a:xfrm>
            <a:off x="829325" y="809250"/>
            <a:ext cx="3555300" cy="3525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29" name="Google Shape;2229;p62"/>
          <p:cNvSpPr txBox="1">
            <a:spLocks noGrp="1"/>
          </p:cNvSpPr>
          <p:nvPr>
            <p:ph type="ctrTitle"/>
          </p:nvPr>
        </p:nvSpPr>
        <p:spPr>
          <a:xfrm flipH="1">
            <a:off x="4076409" y="1554186"/>
            <a:ext cx="4472603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Thanks for </a:t>
            </a:r>
            <a:br>
              <a:rPr lang="en" sz="4400" dirty="0"/>
            </a:br>
            <a:r>
              <a:rPr lang="en" sz="4400" dirty="0"/>
              <a:t>your attention!</a:t>
            </a:r>
            <a:endParaRPr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BCB0F-66EB-4EFD-31AD-ACBD261B299A}"/>
              </a:ext>
            </a:extLst>
          </p:cNvPr>
          <p:cNvSpPr/>
          <p:nvPr/>
        </p:nvSpPr>
        <p:spPr>
          <a:xfrm>
            <a:off x="5263035" y="3552898"/>
            <a:ext cx="3168989" cy="78135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40"/>
          <p:cNvSpPr txBox="1">
            <a:spLocks noGrp="1"/>
          </p:cNvSpPr>
          <p:nvPr>
            <p:ph type="title"/>
          </p:nvPr>
        </p:nvSpPr>
        <p:spPr>
          <a:xfrm>
            <a:off x="914824" y="2364274"/>
            <a:ext cx="3121416" cy="73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sp>
        <p:nvSpPr>
          <p:cNvPr id="1515" name="Google Shape;1515;p40"/>
          <p:cNvSpPr txBox="1">
            <a:spLocks noGrp="1"/>
          </p:cNvSpPr>
          <p:nvPr>
            <p:ph type="title" idx="2"/>
          </p:nvPr>
        </p:nvSpPr>
        <p:spPr>
          <a:xfrm>
            <a:off x="914825" y="1453475"/>
            <a:ext cx="23553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1516" name="Google Shape;1516;p40"/>
          <p:cNvPicPr preferRelativeResize="0"/>
          <p:nvPr/>
        </p:nvPicPr>
        <p:blipFill rotWithShape="1">
          <a:blip r:embed="rId3">
            <a:alphaModFix/>
          </a:blip>
          <a:srcRect l="2469" r="30425"/>
          <a:stretch/>
        </p:blipFill>
        <p:spPr>
          <a:xfrm>
            <a:off x="4532175" y="639450"/>
            <a:ext cx="3891900" cy="3864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517" name="Google Shape;1517;p40"/>
          <p:cNvGrpSpPr/>
          <p:nvPr/>
        </p:nvGrpSpPr>
        <p:grpSpPr>
          <a:xfrm rot="-769796" flipH="1">
            <a:off x="3793092" y="2082528"/>
            <a:ext cx="1276163" cy="2034207"/>
            <a:chOff x="5697120" y="1103904"/>
            <a:chExt cx="238839" cy="380708"/>
          </a:xfrm>
        </p:grpSpPr>
        <p:sp>
          <p:nvSpPr>
            <p:cNvPr id="1518" name="Google Shape;1518;p40"/>
            <p:cNvSpPr/>
            <p:nvPr/>
          </p:nvSpPr>
          <p:spPr>
            <a:xfrm>
              <a:off x="5759894" y="1103904"/>
              <a:ext cx="80980" cy="123582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5816026" y="1272669"/>
              <a:ext cx="119932" cy="76470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5697120" y="1264592"/>
              <a:ext cx="93117" cy="11169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5744518" y="1157658"/>
              <a:ext cx="111199" cy="326954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5832058" y="1219038"/>
              <a:ext cx="29481" cy="2898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5841161" y="1222811"/>
              <a:ext cx="15827" cy="15663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5747102" y="1233430"/>
              <a:ext cx="40592" cy="36697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5752924" y="1239006"/>
              <a:ext cx="20706" cy="2103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5817092" y="1397398"/>
              <a:ext cx="37804" cy="36779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5827958" y="1401744"/>
              <a:ext cx="21116" cy="20501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5732710" y="1387147"/>
              <a:ext cx="30588" cy="28333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5736769" y="1391494"/>
              <a:ext cx="16360" cy="15827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94FC9C6-8656-D978-46EF-0C0853236527}"/>
              </a:ext>
            </a:extLst>
          </p:cNvPr>
          <p:cNvSpPr txBox="1">
            <a:spLocks/>
          </p:cNvSpPr>
          <p:nvPr/>
        </p:nvSpPr>
        <p:spPr>
          <a:xfrm>
            <a:off x="433813" y="163072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400" dirty="0"/>
              <a:t>Look. Guess the verbs and theirs meaning.</a:t>
            </a:r>
          </a:p>
        </p:txBody>
      </p:sp>
      <p:pic>
        <p:nvPicPr>
          <p:cNvPr id="4" name="Picture 2" descr="Book Donation Images | Free Vectors, Stock Photos &amp; PSD">
            <a:extLst>
              <a:ext uri="{FF2B5EF4-FFF2-40B4-BE49-F238E27FC236}">
                <a16:creationId xmlns:a16="http://schemas.microsoft.com/office/drawing/2014/main" id="{4101D20F-74A1-2FE6-9518-D95A6888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29" y="666088"/>
            <a:ext cx="2825768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gày hội “Đổi rác lấy đồ dùng học tập” tại huyện Phù Cát - Báo điện tử Bình  Định">
            <a:extLst>
              <a:ext uri="{FF2B5EF4-FFF2-40B4-BE49-F238E27FC236}">
                <a16:creationId xmlns:a16="http://schemas.microsoft.com/office/drawing/2014/main" id="{0C863831-4F79-9056-4BA8-58D41377D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331" b="18746"/>
          <a:stretch/>
        </p:blipFill>
        <p:spPr bwMode="auto">
          <a:xfrm>
            <a:off x="4633508" y="666087"/>
            <a:ext cx="2691264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39E0A-BB24-9344-2B79-AFAFA4F3FE80}"/>
              </a:ext>
            </a:extLst>
          </p:cNvPr>
          <p:cNvSpPr txBox="1"/>
          <p:nvPr/>
        </p:nvSpPr>
        <p:spPr>
          <a:xfrm>
            <a:off x="0" y="628496"/>
            <a:ext cx="16953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d_ _ _ _ 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3EF54-29F0-4FB7-C675-432568F9A570}"/>
              </a:ext>
            </a:extLst>
          </p:cNvPr>
          <p:cNvSpPr txBox="1"/>
          <p:nvPr/>
        </p:nvSpPr>
        <p:spPr>
          <a:xfrm>
            <a:off x="7254698" y="666088"/>
            <a:ext cx="21472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2. e_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3CE5D-9CF2-54CB-7378-D19CDE9B12F9}"/>
              </a:ext>
            </a:extLst>
          </p:cNvPr>
          <p:cNvSpPr txBox="1"/>
          <p:nvPr/>
        </p:nvSpPr>
        <p:spPr>
          <a:xfrm>
            <a:off x="462262" y="647292"/>
            <a:ext cx="12330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n a t 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9E863-35FF-8291-DC25-27035149CA10}"/>
              </a:ext>
            </a:extLst>
          </p:cNvPr>
          <p:cNvSpPr txBox="1"/>
          <p:nvPr/>
        </p:nvSpPr>
        <p:spPr>
          <a:xfrm>
            <a:off x="279632" y="1384334"/>
            <a:ext cx="11360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C7BFF-8068-8F30-B319-7B1430529223}"/>
              </a:ext>
            </a:extLst>
          </p:cNvPr>
          <p:cNvSpPr txBox="1"/>
          <p:nvPr/>
        </p:nvSpPr>
        <p:spPr>
          <a:xfrm>
            <a:off x="7997900" y="1390505"/>
            <a:ext cx="6608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endParaRPr lang="en-US" sz="2200" dirty="0">
              <a:solidFill>
                <a:schemeClr val="accent5">
                  <a:lumMod val="50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55B69-CB2E-1A67-AA62-BA23BC7A9E46}"/>
              </a:ext>
            </a:extLst>
          </p:cNvPr>
          <p:cNvSpPr txBox="1"/>
          <p:nvPr/>
        </p:nvSpPr>
        <p:spPr>
          <a:xfrm>
            <a:off x="7718366" y="674721"/>
            <a:ext cx="15475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c h a n g e</a:t>
            </a:r>
          </a:p>
        </p:txBody>
      </p:sp>
      <p:pic>
        <p:nvPicPr>
          <p:cNvPr id="12" name="Picture 16" descr="Group of happy african volunteers sprout watered from a watering can tree  in park. Africa volunteering, charity, people and ecology concept. Stock  Photo | Adobe Stock">
            <a:extLst>
              <a:ext uri="{FF2B5EF4-FFF2-40B4-BE49-F238E27FC236}">
                <a16:creationId xmlns:a16="http://schemas.microsoft.com/office/drawing/2014/main" id="{5DFF7355-11A6-6BEC-2613-80E88B71A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-394"/>
          <a:stretch/>
        </p:blipFill>
        <p:spPr bwMode="auto">
          <a:xfrm>
            <a:off x="340122" y="2482674"/>
            <a:ext cx="2383730" cy="159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DD0536-6B21-241F-0493-BD431005A11D}"/>
              </a:ext>
            </a:extLst>
          </p:cNvPr>
          <p:cNvSpPr txBox="1"/>
          <p:nvPr/>
        </p:nvSpPr>
        <p:spPr>
          <a:xfrm>
            <a:off x="305307" y="4093521"/>
            <a:ext cx="1951067" cy="43088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w_ _ _ 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77FC3-7366-D67C-3AD4-E218874AE692}"/>
              </a:ext>
            </a:extLst>
          </p:cNvPr>
          <p:cNvSpPr txBox="1"/>
          <p:nvPr/>
        </p:nvSpPr>
        <p:spPr>
          <a:xfrm>
            <a:off x="861524" y="4104697"/>
            <a:ext cx="9816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 e 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0FAE82-7BC3-6D21-CF7E-11750D6A4DE7}"/>
              </a:ext>
            </a:extLst>
          </p:cNvPr>
          <p:cNvSpPr txBox="1"/>
          <p:nvPr/>
        </p:nvSpPr>
        <p:spPr>
          <a:xfrm>
            <a:off x="305307" y="4400179"/>
            <a:ext cx="7975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4" descr="Roadside Cleanup - County of Grande Prairie No.1">
            <a:extLst>
              <a:ext uri="{FF2B5EF4-FFF2-40B4-BE49-F238E27FC236}">
                <a16:creationId xmlns:a16="http://schemas.microsoft.com/office/drawing/2014/main" id="{B0C48FD5-E88A-10EE-C403-9AF6E92CD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 bwMode="auto">
          <a:xfrm>
            <a:off x="3078909" y="2482674"/>
            <a:ext cx="2691264" cy="16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Volunteer Teaching Abroad | Projects Abroad">
            <a:extLst>
              <a:ext uri="{FF2B5EF4-FFF2-40B4-BE49-F238E27FC236}">
                <a16:creationId xmlns:a16="http://schemas.microsoft.com/office/drawing/2014/main" id="{45CCAE8E-07F5-237F-1A44-6369CE49A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1132"/>
          <a:stretch/>
        </p:blipFill>
        <p:spPr bwMode="auto">
          <a:xfrm>
            <a:off x="6125230" y="2482674"/>
            <a:ext cx="2698616" cy="15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1BE2C8-DE1F-CD8C-6FD0-91693125C1C5}"/>
              </a:ext>
            </a:extLst>
          </p:cNvPr>
          <p:cNvSpPr txBox="1"/>
          <p:nvPr/>
        </p:nvSpPr>
        <p:spPr>
          <a:xfrm>
            <a:off x="3062084" y="4104697"/>
            <a:ext cx="1951067" cy="43088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p_ _ _  u _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359BBA-4438-5178-D004-4782EABC47E8}"/>
              </a:ext>
            </a:extLst>
          </p:cNvPr>
          <p:cNvSpPr txBox="1"/>
          <p:nvPr/>
        </p:nvSpPr>
        <p:spPr>
          <a:xfrm>
            <a:off x="6214127" y="4112317"/>
            <a:ext cx="1398254" cy="43088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t_ _ _ 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F56C5F-655A-112F-5EF6-302AF3DA2488}"/>
              </a:ext>
            </a:extLst>
          </p:cNvPr>
          <p:cNvSpPr txBox="1"/>
          <p:nvPr/>
        </p:nvSpPr>
        <p:spPr>
          <a:xfrm>
            <a:off x="7516703" y="1029947"/>
            <a:ext cx="16232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ɪksˈtʃeɪndʒ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680832-B6F6-5CA8-BBED-4316D9E955D5}"/>
              </a:ext>
            </a:extLst>
          </p:cNvPr>
          <p:cNvSpPr txBox="1"/>
          <p:nvPr/>
        </p:nvSpPr>
        <p:spPr>
          <a:xfrm>
            <a:off x="196009" y="1006415"/>
            <a:ext cx="14157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dəʊˈneɪt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F9DC3-1C45-2105-744E-304E2AD11862}"/>
              </a:ext>
            </a:extLst>
          </p:cNvPr>
          <p:cNvSpPr txBox="1"/>
          <p:nvPr/>
        </p:nvSpPr>
        <p:spPr>
          <a:xfrm>
            <a:off x="1659091" y="4112317"/>
            <a:ext cx="115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wɔːtə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F863EC-8FFE-D72A-71DD-EA1D1879C36D}"/>
              </a:ext>
            </a:extLst>
          </p:cNvPr>
          <p:cNvSpPr txBox="1"/>
          <p:nvPr/>
        </p:nvSpPr>
        <p:spPr>
          <a:xfrm>
            <a:off x="4685894" y="4112317"/>
            <a:ext cx="115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pɪk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ʌp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CCCF03-EF8F-3F2A-28EB-5F1919B0B4E4}"/>
              </a:ext>
            </a:extLst>
          </p:cNvPr>
          <p:cNvSpPr txBox="1"/>
          <p:nvPr/>
        </p:nvSpPr>
        <p:spPr>
          <a:xfrm>
            <a:off x="3498044" y="4104697"/>
            <a:ext cx="13081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k       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7C6584-21DB-D0D8-E340-F958F99B244F}"/>
              </a:ext>
            </a:extLst>
          </p:cNvPr>
          <p:cNvSpPr txBox="1"/>
          <p:nvPr/>
        </p:nvSpPr>
        <p:spPr>
          <a:xfrm>
            <a:off x="3040887" y="4446918"/>
            <a:ext cx="7975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nhặt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24483F-2D19-581C-F355-11BA807CBF7E}"/>
              </a:ext>
            </a:extLst>
          </p:cNvPr>
          <p:cNvSpPr txBox="1"/>
          <p:nvPr/>
        </p:nvSpPr>
        <p:spPr>
          <a:xfrm>
            <a:off x="6600644" y="4104697"/>
            <a:ext cx="9160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t o 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9CBC95-ABCD-5EC7-8101-C12B16424F1D}"/>
              </a:ext>
            </a:extLst>
          </p:cNvPr>
          <p:cNvSpPr txBox="1"/>
          <p:nvPr/>
        </p:nvSpPr>
        <p:spPr>
          <a:xfrm>
            <a:off x="7657694" y="4112317"/>
            <a:ext cx="115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tjuːtə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AAC2AD-9260-F74E-AE8B-4E0E66821B06}"/>
              </a:ext>
            </a:extLst>
          </p:cNvPr>
          <p:cNvSpPr txBox="1"/>
          <p:nvPr/>
        </p:nvSpPr>
        <p:spPr>
          <a:xfrm>
            <a:off x="6210807" y="4446918"/>
            <a:ext cx="13058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kèm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donate0205">
            <a:hlinkClick r:id="" action="ppaction://media"/>
            <a:extLst>
              <a:ext uri="{FF2B5EF4-FFF2-40B4-BE49-F238E27FC236}">
                <a16:creationId xmlns:a16="http://schemas.microsoft.com/office/drawing/2014/main" id="{93EC628E-71FF-0ABD-F0ED-B9090252F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43712" y="-560074"/>
            <a:ext cx="406400" cy="406400"/>
          </a:xfrm>
          <a:prstGeom prst="rect">
            <a:avLst/>
          </a:prstGeom>
        </p:spPr>
      </p:pic>
      <p:pic>
        <p:nvPicPr>
          <p:cNvPr id="30" name="exchange_v0205">
            <a:hlinkClick r:id="" action="ppaction://media"/>
            <a:extLst>
              <a:ext uri="{FF2B5EF4-FFF2-40B4-BE49-F238E27FC236}">
                <a16:creationId xmlns:a16="http://schemas.microsoft.com/office/drawing/2014/main" id="{3AAF6449-7F58-6885-78CE-60F5373654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3555" y="-702569"/>
            <a:ext cx="406400" cy="406400"/>
          </a:xfrm>
          <a:prstGeom prst="rect">
            <a:avLst/>
          </a:prstGeom>
        </p:spPr>
      </p:pic>
      <p:pic>
        <p:nvPicPr>
          <p:cNvPr id="31" name="water_las2_br">
            <a:hlinkClick r:id="" action="ppaction://media"/>
            <a:extLst>
              <a:ext uri="{FF2B5EF4-FFF2-40B4-BE49-F238E27FC236}">
                <a16:creationId xmlns:a16="http://schemas.microsoft.com/office/drawing/2014/main" id="{B2233A8F-1EEE-42AC-CA31-A8656EC8F8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13625" y="-636588"/>
            <a:ext cx="406400" cy="406400"/>
          </a:xfrm>
          <a:prstGeom prst="rect">
            <a:avLst/>
          </a:prstGeom>
        </p:spPr>
      </p:pic>
      <p:pic>
        <p:nvPicPr>
          <p:cNvPr id="32" name="pick up">
            <a:hlinkClick r:id="" action="ppaction://media"/>
            <a:extLst>
              <a:ext uri="{FF2B5EF4-FFF2-40B4-BE49-F238E27FC236}">
                <a16:creationId xmlns:a16="http://schemas.microsoft.com/office/drawing/2014/main" id="{FA6E070E-0855-349B-840F-7597F62FC63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53450" y="-650875"/>
            <a:ext cx="406400" cy="406400"/>
          </a:xfrm>
          <a:prstGeom prst="rect">
            <a:avLst/>
          </a:prstGeom>
        </p:spPr>
      </p:pic>
      <p:pic>
        <p:nvPicPr>
          <p:cNvPr id="33" name="tutor_v0205">
            <a:hlinkClick r:id="" action="ppaction://media"/>
            <a:extLst>
              <a:ext uri="{FF2B5EF4-FFF2-40B4-BE49-F238E27FC236}">
                <a16:creationId xmlns:a16="http://schemas.microsoft.com/office/drawing/2014/main" id="{3CE19370-BD75-BC58-AAF9-CBEDD0FB6F7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29388" y="-950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5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75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221800"/>
            <a:ext cx="6774707" cy="477600"/>
          </a:xfrm>
        </p:spPr>
        <p:txBody>
          <a:bodyPr/>
          <a:lstStyle/>
          <a:p>
            <a:pPr algn="l"/>
            <a:r>
              <a:rPr lang="en-US" sz="2200" dirty="0"/>
              <a:t>1. Match a verb in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2200" dirty="0"/>
              <a:t> with a word or phrase in B.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F405A5-270C-1498-9467-CE14392FC6E3}"/>
              </a:ext>
            </a:extLst>
          </p:cNvPr>
          <p:cNvSpPr/>
          <p:nvPr/>
        </p:nvSpPr>
        <p:spPr>
          <a:xfrm>
            <a:off x="311893" y="1107132"/>
            <a:ext cx="2038120" cy="58956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1. donate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1565B1-74CB-CB52-B532-92537ACCB6A0}"/>
              </a:ext>
            </a:extLst>
          </p:cNvPr>
          <p:cNvSpPr/>
          <p:nvPr/>
        </p:nvSpPr>
        <p:spPr>
          <a:xfrm>
            <a:off x="2995854" y="1107132"/>
            <a:ext cx="3117774" cy="7031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used paper for notebook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B7CBD2-B141-5B74-BDAE-40E4E149DF7D}"/>
              </a:ext>
            </a:extLst>
          </p:cNvPr>
          <p:cNvSpPr/>
          <p:nvPr/>
        </p:nvSpPr>
        <p:spPr>
          <a:xfrm>
            <a:off x="311893" y="1965759"/>
            <a:ext cx="2038120" cy="46166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2. exchange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3E1719-1AC0-6494-F180-4DCFB5252718}"/>
              </a:ext>
            </a:extLst>
          </p:cNvPr>
          <p:cNvSpPr/>
          <p:nvPr/>
        </p:nvSpPr>
        <p:spPr>
          <a:xfrm>
            <a:off x="311893" y="2722210"/>
            <a:ext cx="2038120" cy="47690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3. water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3D6560-1498-E03E-4B5C-19FA188E0133}"/>
              </a:ext>
            </a:extLst>
          </p:cNvPr>
          <p:cNvSpPr/>
          <p:nvPr/>
        </p:nvSpPr>
        <p:spPr>
          <a:xfrm>
            <a:off x="311893" y="3468183"/>
            <a:ext cx="2038120" cy="4821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4. pick up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6346FE-73FC-A4F0-E88A-F9447E1DAB60}"/>
              </a:ext>
            </a:extLst>
          </p:cNvPr>
          <p:cNvSpPr/>
          <p:nvPr/>
        </p:nvSpPr>
        <p:spPr>
          <a:xfrm>
            <a:off x="311893" y="4219394"/>
            <a:ext cx="2038120" cy="4821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5. tutor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B10E0C-D249-088A-5BA2-7FB4353B4A70}"/>
              </a:ext>
            </a:extLst>
          </p:cNvPr>
          <p:cNvSpPr/>
          <p:nvPr/>
        </p:nvSpPr>
        <p:spPr>
          <a:xfrm>
            <a:off x="2995854" y="1965759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primary students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B81E99-7BB3-EB74-B4AD-3EC85D7EBF47}"/>
              </a:ext>
            </a:extLst>
          </p:cNvPr>
          <p:cNvSpPr/>
          <p:nvPr/>
        </p:nvSpPr>
        <p:spPr>
          <a:xfrm>
            <a:off x="2995854" y="2722566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litter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D74B8C-23B7-98F2-2A2A-5C919BC37D02}"/>
              </a:ext>
            </a:extLst>
          </p:cNvPr>
          <p:cNvSpPr/>
          <p:nvPr/>
        </p:nvSpPr>
        <p:spPr>
          <a:xfrm>
            <a:off x="2995854" y="3468182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plants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112277-D702-E473-C4F5-7E67764D3975}"/>
              </a:ext>
            </a:extLst>
          </p:cNvPr>
          <p:cNvSpPr/>
          <p:nvPr/>
        </p:nvSpPr>
        <p:spPr>
          <a:xfrm>
            <a:off x="2995854" y="4219393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books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ECE1A-8376-F896-FA0C-D1213C472F36}"/>
              </a:ext>
            </a:extLst>
          </p:cNvPr>
          <p:cNvSpPr txBox="1"/>
          <p:nvPr/>
        </p:nvSpPr>
        <p:spPr>
          <a:xfrm>
            <a:off x="1107379" y="593003"/>
            <a:ext cx="44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4DD71-20D2-BC9B-345B-6107EC3E4561}"/>
              </a:ext>
            </a:extLst>
          </p:cNvPr>
          <p:cNvSpPr txBox="1"/>
          <p:nvPr/>
        </p:nvSpPr>
        <p:spPr>
          <a:xfrm>
            <a:off x="4422079" y="593003"/>
            <a:ext cx="44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0E3D1E-FBCE-293C-BE47-6E77F12DDE16}"/>
              </a:ext>
            </a:extLst>
          </p:cNvPr>
          <p:cNvCxnSpPr>
            <a:cxnSpLocks/>
            <a:stCxn id="2" idx="3"/>
            <a:endCxn id="14" idx="1"/>
          </p:cNvCxnSpPr>
          <p:nvPr/>
        </p:nvCxnSpPr>
        <p:spPr>
          <a:xfrm>
            <a:off x="2350013" y="1401914"/>
            <a:ext cx="645841" cy="305855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ook Donation Images | Free Vectors, Stock Photos &amp; PSD">
            <a:extLst>
              <a:ext uri="{FF2B5EF4-FFF2-40B4-BE49-F238E27FC236}">
                <a16:creationId xmlns:a16="http://schemas.microsoft.com/office/drawing/2014/main" id="{AB98FB99-D93C-B04F-7D1E-279850CD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32" y="2050083"/>
            <a:ext cx="2825768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43E770-5096-6539-96CA-189D6C1F4C9A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 flipV="1">
            <a:off x="2350013" y="1458697"/>
            <a:ext cx="645841" cy="737897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Ngày hội “Đổi rác lấy đồ dùng học tập” tại huyện Phù Cát - Báo điện tử Bình  Định">
            <a:extLst>
              <a:ext uri="{FF2B5EF4-FFF2-40B4-BE49-F238E27FC236}">
                <a16:creationId xmlns:a16="http://schemas.microsoft.com/office/drawing/2014/main" id="{EC0A0E1E-5D88-F8FD-867E-36B34F4B7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1" b="18746"/>
          <a:stretch/>
        </p:blipFill>
        <p:spPr bwMode="auto">
          <a:xfrm>
            <a:off x="6249730" y="2050083"/>
            <a:ext cx="2825769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EBECD9-9B5E-5742-C47B-306EE88673EF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2350013" y="2960664"/>
            <a:ext cx="645841" cy="74859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575F98-DD52-FBF1-2347-FD462D2353B5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350013" y="2963640"/>
            <a:ext cx="645841" cy="74561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Group of happy african volunteers sprout watered from a watering can tree  in park. Africa volunteering, charity, people and ecology concept. Stock  Photo | Adobe Stock">
            <a:extLst>
              <a:ext uri="{FF2B5EF4-FFF2-40B4-BE49-F238E27FC236}">
                <a16:creationId xmlns:a16="http://schemas.microsoft.com/office/drawing/2014/main" id="{7E689E89-5773-62E1-F0BC-D18584F71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-394"/>
          <a:stretch/>
        </p:blipFill>
        <p:spPr bwMode="auto">
          <a:xfrm>
            <a:off x="6249730" y="1972117"/>
            <a:ext cx="2818070" cy="18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adside Cleanup - County of Grande Prairie No.1">
            <a:extLst>
              <a:ext uri="{FF2B5EF4-FFF2-40B4-BE49-F238E27FC236}">
                <a16:creationId xmlns:a16="http://schemas.microsoft.com/office/drawing/2014/main" id="{163C54C8-61A3-49D3-0056-A79996AB8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 bwMode="auto">
          <a:xfrm>
            <a:off x="6257350" y="1967773"/>
            <a:ext cx="2818070" cy="16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56173059-70B1-EB7A-D157-A2318E6D0183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2350013" y="2206833"/>
            <a:ext cx="645841" cy="2253634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2" name="Picture 18" descr="Volunteer Teaching Abroad | Projects Abroad">
            <a:extLst>
              <a:ext uri="{FF2B5EF4-FFF2-40B4-BE49-F238E27FC236}">
                <a16:creationId xmlns:a16="http://schemas.microsoft.com/office/drawing/2014/main" id="{685D4187-433F-1D1B-862B-94C4825E8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1132"/>
          <a:stretch/>
        </p:blipFill>
        <p:spPr bwMode="auto">
          <a:xfrm>
            <a:off x="6242033" y="1965759"/>
            <a:ext cx="2825768" cy="167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3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2. Complete each of the sentences with a suitable word or phrase from the box.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AFE07A-2C1F-EA8A-8F7F-41F1D78E3F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3414" y="1571945"/>
            <a:ext cx="8597171" cy="3380875"/>
          </a:xfrm>
        </p:spPr>
        <p:txBody>
          <a:bodyPr/>
          <a:lstStyle/>
          <a:p>
            <a:pPr marL="1524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1. We pick up ____________ at the local park every Sunday.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2. Children in our village exchange _____________________ every school year.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3. Tom and his friends ____________ the plants in their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every weekend.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4. We ____________ old textbooks to children in rural areas.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5. Minh and his friends often ____________ small children in their village.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DEB88-AE65-C53A-84EC-1ADDA5735E89}"/>
              </a:ext>
            </a:extLst>
          </p:cNvPr>
          <p:cNvSpPr txBox="1"/>
          <p:nvPr/>
        </p:nvSpPr>
        <p:spPr>
          <a:xfrm>
            <a:off x="527969" y="1152525"/>
            <a:ext cx="8342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	    litter	     water        donate	   used paper for notebooks</a:t>
            </a:r>
          </a:p>
        </p:txBody>
      </p:sp>
    </p:spTree>
    <p:extLst>
      <p:ext uri="{BB962C8B-B14F-4D97-AF65-F5344CB8AC3E}">
        <p14:creationId xmlns:p14="http://schemas.microsoft.com/office/powerpoint/2010/main" val="11801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2. Complete each of the sentences with a suitable word or phrase from the box.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AFE07A-2C1F-EA8A-8F7F-41F1D78E3F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3414" y="1571945"/>
            <a:ext cx="8597171" cy="3380875"/>
          </a:xfrm>
        </p:spPr>
        <p:txBody>
          <a:bodyPr/>
          <a:lstStyle/>
          <a:p>
            <a:pPr marL="1524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1. We pick up ____________ at the local park every Sunday.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2. Children in our village exchange _____________________ every school year.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3. Tom and his friends ____________ the plants in their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every weekend.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4. We ____________ old textbooks to children in rural areas.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5. Minh and his friends often ____________ small children in their village. </a:t>
            </a:r>
          </a:p>
          <a:p>
            <a:pPr marL="1524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DEB88-AE65-C53A-84EC-1ADDA5735E89}"/>
              </a:ext>
            </a:extLst>
          </p:cNvPr>
          <p:cNvSpPr txBox="1"/>
          <p:nvPr/>
        </p:nvSpPr>
        <p:spPr>
          <a:xfrm>
            <a:off x="527969" y="1152525"/>
            <a:ext cx="8342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	    litter	     water        donate	   used paper for notebooks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C0109-450D-7C51-0F7C-03743D65AD59}"/>
              </a:ext>
            </a:extLst>
          </p:cNvPr>
          <p:cNvSpPr txBox="1"/>
          <p:nvPr/>
        </p:nvSpPr>
        <p:spPr>
          <a:xfrm>
            <a:off x="1294544" y="1713790"/>
            <a:ext cx="12945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pick up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1F545-171D-5739-B9A3-7A67744BA81F}"/>
              </a:ext>
            </a:extLst>
          </p:cNvPr>
          <p:cNvSpPr txBox="1"/>
          <p:nvPr/>
        </p:nvSpPr>
        <p:spPr>
          <a:xfrm>
            <a:off x="3739792" y="2087542"/>
            <a:ext cx="15719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exchange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B7F6B-D8C0-98B4-455A-38C75D37A8C9}"/>
              </a:ext>
            </a:extLst>
          </p:cNvPr>
          <p:cNvSpPr txBox="1"/>
          <p:nvPr/>
        </p:nvSpPr>
        <p:spPr>
          <a:xfrm>
            <a:off x="5525503" y="2878476"/>
            <a:ext cx="15719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plants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B5F30-0247-BE57-B6CA-F3A0330FFEFE}"/>
              </a:ext>
            </a:extLst>
          </p:cNvPr>
          <p:cNvSpPr txBox="1"/>
          <p:nvPr/>
        </p:nvSpPr>
        <p:spPr>
          <a:xfrm>
            <a:off x="3344235" y="3669426"/>
            <a:ext cx="2070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old textbooks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98378-677A-B44E-13E5-F7107FD3D9C8}"/>
              </a:ext>
            </a:extLst>
          </p:cNvPr>
          <p:cNvSpPr txBox="1"/>
          <p:nvPr/>
        </p:nvSpPr>
        <p:spPr>
          <a:xfrm>
            <a:off x="6415056" y="4081118"/>
            <a:ext cx="2070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small children 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D49C9-CE35-F66E-D2E5-E7214CFD029E}"/>
              </a:ext>
            </a:extLst>
          </p:cNvPr>
          <p:cNvSpPr txBox="1"/>
          <p:nvPr/>
        </p:nvSpPr>
        <p:spPr>
          <a:xfrm>
            <a:off x="2845942" y="1683013"/>
            <a:ext cx="1294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litter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80F93-83DE-3748-9FD1-50E3AE1FD6B2}"/>
              </a:ext>
            </a:extLst>
          </p:cNvPr>
          <p:cNvSpPr txBox="1"/>
          <p:nvPr/>
        </p:nvSpPr>
        <p:spPr>
          <a:xfrm>
            <a:off x="5087701" y="2062779"/>
            <a:ext cx="4006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paper for notebooks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2E12C-6C9C-78E2-9819-6C73396EAE66}"/>
              </a:ext>
            </a:extLst>
          </p:cNvPr>
          <p:cNvSpPr txBox="1"/>
          <p:nvPr/>
        </p:nvSpPr>
        <p:spPr>
          <a:xfrm>
            <a:off x="3978093" y="2864163"/>
            <a:ext cx="1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C23184-BE6E-2037-2D99-9B3AA93F7225}"/>
              </a:ext>
            </a:extLst>
          </p:cNvPr>
          <p:cNvSpPr txBox="1"/>
          <p:nvPr/>
        </p:nvSpPr>
        <p:spPr>
          <a:xfrm>
            <a:off x="1728207" y="3638649"/>
            <a:ext cx="1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donate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3E961D-119E-9A33-8515-EE929D202277}"/>
              </a:ext>
            </a:extLst>
          </p:cNvPr>
          <p:cNvSpPr txBox="1"/>
          <p:nvPr/>
        </p:nvSpPr>
        <p:spPr>
          <a:xfrm>
            <a:off x="4910050" y="4050341"/>
            <a:ext cx="1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 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5EC983-9D30-2439-D5B3-153C19AD8821}"/>
              </a:ext>
            </a:extLst>
          </p:cNvPr>
          <p:cNvSpPr/>
          <p:nvPr/>
        </p:nvSpPr>
        <p:spPr>
          <a:xfrm>
            <a:off x="527969" y="1169335"/>
            <a:ext cx="869316" cy="40069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147D01-356C-6484-3327-22B7A66C5AE1}"/>
              </a:ext>
            </a:extLst>
          </p:cNvPr>
          <p:cNvSpPr/>
          <p:nvPr/>
        </p:nvSpPr>
        <p:spPr>
          <a:xfrm>
            <a:off x="1678674" y="1169335"/>
            <a:ext cx="869316" cy="40069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6F52C-D7A3-A0DA-90F6-45BE0C5FEA91}"/>
              </a:ext>
            </a:extLst>
          </p:cNvPr>
          <p:cNvSpPr/>
          <p:nvPr/>
        </p:nvSpPr>
        <p:spPr>
          <a:xfrm>
            <a:off x="2747186" y="1169335"/>
            <a:ext cx="869316" cy="40069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61DF79-7A2A-3C0D-B077-0CF81235B1BA}"/>
              </a:ext>
            </a:extLst>
          </p:cNvPr>
          <p:cNvSpPr/>
          <p:nvPr/>
        </p:nvSpPr>
        <p:spPr>
          <a:xfrm>
            <a:off x="4021181" y="1169335"/>
            <a:ext cx="1066519" cy="400691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AA2A47-BD66-EF49-8717-02D4E9C91B3A}"/>
              </a:ext>
            </a:extLst>
          </p:cNvPr>
          <p:cNvSpPr/>
          <p:nvPr/>
        </p:nvSpPr>
        <p:spPr>
          <a:xfrm>
            <a:off x="5367096" y="1169335"/>
            <a:ext cx="3345389" cy="400691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4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65EF3-8696-C85B-16A3-DC7E33850CC3}"/>
              </a:ext>
            </a:extLst>
          </p:cNvPr>
          <p:cNvSpPr txBox="1"/>
          <p:nvPr/>
        </p:nvSpPr>
        <p:spPr>
          <a:xfrm>
            <a:off x="404889" y="1096987"/>
            <a:ext cx="4087380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watering vegetables in the school garden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85092-805F-055A-ABF6-730767303189}"/>
              </a:ext>
            </a:extLst>
          </p:cNvPr>
          <p:cNvSpPr txBox="1"/>
          <p:nvPr/>
        </p:nvSpPr>
        <p:spPr>
          <a:xfrm>
            <a:off x="4492269" y="3226051"/>
            <a:ext cx="4438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 Lan is watering vegetables in the school garden.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CFFB2-2036-BBED-BB76-DE59BF4DF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2" r="3097" b="1292"/>
          <a:stretch/>
        </p:blipFill>
        <p:spPr>
          <a:xfrm>
            <a:off x="4492268" y="1152525"/>
            <a:ext cx="4549829" cy="2003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43B64-E146-0AD8-D9CA-3596D4FCAA49}"/>
              </a:ext>
            </a:extLst>
          </p:cNvPr>
          <p:cNvSpPr txBox="1"/>
          <p:nvPr/>
        </p:nvSpPr>
        <p:spPr>
          <a:xfrm>
            <a:off x="404889" y="1096987"/>
            <a:ext cx="408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watering vegetables in the school garden</a:t>
            </a:r>
          </a:p>
        </p:txBody>
      </p:sp>
    </p:spTree>
    <p:extLst>
      <p:ext uri="{BB962C8B-B14F-4D97-AF65-F5344CB8AC3E}">
        <p14:creationId xmlns:p14="http://schemas.microsoft.com/office/powerpoint/2010/main" val="89795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72F30-172E-6B0B-0E36-0D132FA0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t="5812" r="3765" b="4475"/>
          <a:stretch/>
        </p:blipFill>
        <p:spPr>
          <a:xfrm>
            <a:off x="4296673" y="1049862"/>
            <a:ext cx="2220372" cy="1609628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BC0C7EE4-6165-09B0-1359-185E1C44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2E104-29BF-43CA-7562-B5BCF1AFD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5" r="9752" b="3443"/>
          <a:stretch/>
        </p:blipFill>
        <p:spPr>
          <a:xfrm>
            <a:off x="6845712" y="1049862"/>
            <a:ext cx="1896126" cy="1609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E8D0CC-8BC2-B1C3-37F9-61854C074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" y="3088582"/>
            <a:ext cx="2472158" cy="1646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AA182-A139-C25B-3F1F-862C442B3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296" y="3087201"/>
            <a:ext cx="3209871" cy="1630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038A3-34C0-9E9A-CBAA-9AC8AE79DF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4" t="4880" r="8433" b="5177"/>
          <a:stretch/>
        </p:blipFill>
        <p:spPr>
          <a:xfrm>
            <a:off x="6517045" y="3087201"/>
            <a:ext cx="2373582" cy="1630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3EEAD0-C18A-DC5D-F1E9-34C5C6168B59}"/>
              </a:ext>
            </a:extLst>
          </p:cNvPr>
          <p:cNvSpPr txBox="1"/>
          <p:nvPr/>
        </p:nvSpPr>
        <p:spPr>
          <a:xfrm>
            <a:off x="119757" y="1003974"/>
            <a:ext cx="41915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56FBD-F054-C3C4-002A-FE1EF2F1D48C}"/>
              </a:ext>
            </a:extLst>
          </p:cNvPr>
          <p:cNvSpPr txBox="1"/>
          <p:nvPr/>
        </p:nvSpPr>
        <p:spPr>
          <a:xfrm>
            <a:off x="4311284" y="267032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 _________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D80657-1B63-191C-A97F-FB44AC7EFAC1}"/>
              </a:ext>
            </a:extLst>
          </p:cNvPr>
          <p:cNvSpPr txBox="1"/>
          <p:nvPr/>
        </p:nvSpPr>
        <p:spPr>
          <a:xfrm>
            <a:off x="6726824" y="267032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2. 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B0DF6-68BF-0F9B-4F37-220CB97676A4}"/>
              </a:ext>
            </a:extLst>
          </p:cNvPr>
          <p:cNvSpPr txBox="1"/>
          <p:nvPr/>
        </p:nvSpPr>
        <p:spPr>
          <a:xfrm>
            <a:off x="69867" y="4692869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73BB4-15AA-FEFD-75E6-D3DC03D3FD8F}"/>
              </a:ext>
            </a:extLst>
          </p:cNvPr>
          <p:cNvSpPr txBox="1"/>
          <p:nvPr/>
        </p:nvSpPr>
        <p:spPr>
          <a:xfrm>
            <a:off x="2977296" y="4692869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4. 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A29B51-4E7B-16C1-DD06-35FD67829059}"/>
              </a:ext>
            </a:extLst>
          </p:cNvPr>
          <p:cNvSpPr txBox="1"/>
          <p:nvPr/>
        </p:nvSpPr>
        <p:spPr>
          <a:xfrm>
            <a:off x="6481897" y="4692869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 _________</a:t>
            </a:r>
          </a:p>
        </p:txBody>
      </p:sp>
    </p:spTree>
    <p:extLst>
      <p:ext uri="{BB962C8B-B14F-4D97-AF65-F5344CB8AC3E}">
        <p14:creationId xmlns:p14="http://schemas.microsoft.com/office/powerpoint/2010/main" val="24554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Community Helper CV by Slidego">
  <a:themeElements>
    <a:clrScheme name="Simple Light">
      <a:dk1>
        <a:srgbClr val="869475"/>
      </a:dk1>
      <a:lt1>
        <a:srgbClr val="D3DAA3"/>
      </a:lt1>
      <a:dk2>
        <a:srgbClr val="FFE8D5"/>
      </a:dk2>
      <a:lt2>
        <a:srgbClr val="FFA280"/>
      </a:lt2>
      <a:accent1>
        <a:srgbClr val="7AACB5"/>
      </a:accent1>
      <a:accent2>
        <a:srgbClr val="C5E4DA"/>
      </a:accent2>
      <a:accent3>
        <a:srgbClr val="F8D656"/>
      </a:accent3>
      <a:accent4>
        <a:srgbClr val="FDC880"/>
      </a:accent4>
      <a:accent5>
        <a:srgbClr val="49523E"/>
      </a:accent5>
      <a:accent6>
        <a:srgbClr val="FFFFFF"/>
      </a:accent6>
      <a:hlink>
        <a:srgbClr val="49523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968</Words>
  <Application>Microsoft Office PowerPoint</Application>
  <PresentationFormat>On-screen Show (16:9)</PresentationFormat>
  <Paragraphs>190</Paragraphs>
  <Slides>24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Lato</vt:lpstr>
      <vt:lpstr>Patrick Hand</vt:lpstr>
      <vt:lpstr>Calibri</vt:lpstr>
      <vt:lpstr>Wingdings</vt:lpstr>
      <vt:lpstr>Playfair Display</vt:lpstr>
      <vt:lpstr>Roboto</vt:lpstr>
      <vt:lpstr>Source Sans Pro</vt:lpstr>
      <vt:lpstr>Arial</vt:lpstr>
      <vt:lpstr>Community Helper CV by Slidego</vt:lpstr>
      <vt:lpstr>Unit 3 Community service</vt:lpstr>
      <vt:lpstr>Objectives</vt:lpstr>
      <vt:lpstr>Vocabulary</vt:lpstr>
      <vt:lpstr>PowerPoint Presentation</vt:lpstr>
      <vt:lpstr>1. Match a verb in A with a word or phrase in B. </vt:lpstr>
      <vt:lpstr>2. Complete each of the sentences with a suitable word or phrase from the box.</vt:lpstr>
      <vt:lpstr>2. Complete each of the sentences with a suitable word or phrase from the box.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Pronunciation</vt:lpstr>
      <vt:lpstr>How can you pronounce these words?</vt:lpstr>
      <vt:lpstr>Watch and note down the rules.</vt:lpstr>
      <vt:lpstr>-ed ending</vt:lpstr>
      <vt:lpstr>PowerPoint Presentation</vt:lpstr>
      <vt:lpstr>4. Listen and repeat. Pay attention to the sounds /t/, /d/, and /ɪd/.</vt:lpstr>
      <vt:lpstr>5. Listen to the sentences and pay attention to the underlined parts. Tick () the appropriate sounds. Practise.</vt:lpstr>
      <vt:lpstr>Wrap- up</vt:lpstr>
      <vt:lpstr>Choose the best answer.</vt:lpstr>
      <vt:lpstr>Thanks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Community service</dc:title>
  <cp:lastModifiedBy>Admin</cp:lastModifiedBy>
  <cp:revision>42</cp:revision>
  <dcterms:modified xsi:type="dcterms:W3CDTF">2024-10-14T13:36:20Z</dcterms:modified>
</cp:coreProperties>
</file>