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81" r:id="rId1"/>
  </p:sldMasterIdLst>
  <p:notesMasterIdLst>
    <p:notesMasterId r:id="rId14"/>
  </p:notesMasterIdLst>
  <p:sldIdLst>
    <p:sldId id="256" r:id="rId2"/>
    <p:sldId id="260" r:id="rId3"/>
    <p:sldId id="315" r:id="rId4"/>
    <p:sldId id="316" r:id="rId5"/>
    <p:sldId id="317" r:id="rId6"/>
    <p:sldId id="259" r:id="rId7"/>
    <p:sldId id="270" r:id="rId8"/>
    <p:sldId id="311" r:id="rId9"/>
    <p:sldId id="312" r:id="rId10"/>
    <p:sldId id="314" r:id="rId11"/>
    <p:sldId id="313" r:id="rId12"/>
    <p:sldId id="265" r:id="rId13"/>
  </p:sldIdLst>
  <p:sldSz cx="9144000" cy="5143500" type="screen16x9"/>
  <p:notesSz cx="6858000" cy="9144000"/>
  <p:embeddedFontLst>
    <p:embeddedFont>
      <p:font typeface="Fredoka One" panose="02000000000000000000" pitchFamily="2" charset="0"/>
      <p:regular r:id="rId15"/>
    </p:embeddedFont>
    <p:embeddedFont>
      <p:font typeface="Ink Free" panose="03080402000500000000" pitchFamily="66" charset="0"/>
      <p:regular r:id="rId16"/>
    </p:embeddedFont>
    <p:embeddedFont>
      <p:font typeface="Karla Medium" pitchFamily="2" charset="0"/>
      <p:regular r:id="rId17"/>
    </p:embeddedFont>
    <p:embeddedFont>
      <p:font typeface="Nunito" pitchFamily="2" charset="0"/>
      <p:regular r:id="rId18"/>
      <p:bold r:id="rId19"/>
      <p:italic r:id="rId20"/>
      <p:boldItalic r:id="rId21"/>
    </p:embeddedFont>
    <p:embeddedFont>
      <p:font typeface="Poppins" panose="00000500000000000000" pitchFamily="2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68">
          <p15:clr>
            <a:srgbClr val="9AA0A6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A66CFC0-EA3F-4ECE-B3B2-A699F092F354}">
  <a:tblStyle styleId="{5A66CFC0-EA3F-4ECE-B3B2-A699F092F3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437"/>
      </p:cViewPr>
      <p:guideLst>
        <p:guide orient="horz" pos="56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f09f6a330b_0_1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f09f6a330b_0_1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gf09f6a330b_0_1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0" name="Google Shape;620;gf09f6a330b_0_1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Google Shape;1057;g11d3c097be0_8_5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8" name="Google Shape;1058;g11d3c097be0_8_5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gf09f6a330b_0_1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0" name="Google Shape;620;gf09f6a330b_0_1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4423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11d3c097be0_8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11d3c097be0_8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4707900" y="539325"/>
            <a:ext cx="4436131" cy="4604444"/>
            <a:chOff x="4707900" y="539325"/>
            <a:chExt cx="4436131" cy="4604444"/>
          </a:xfrm>
        </p:grpSpPr>
        <p:sp>
          <p:nvSpPr>
            <p:cNvPr id="10" name="Google Shape;10;p2"/>
            <p:cNvSpPr/>
            <p:nvPr/>
          </p:nvSpPr>
          <p:spPr>
            <a:xfrm>
              <a:off x="4707900" y="539325"/>
              <a:ext cx="4436131" cy="4604444"/>
            </a:xfrm>
            <a:custGeom>
              <a:avLst/>
              <a:gdLst/>
              <a:ahLst/>
              <a:cxnLst/>
              <a:rect l="l" t="t" r="r" b="b"/>
              <a:pathLst>
                <a:path w="74761" h="78796" extrusionOk="0">
                  <a:moveTo>
                    <a:pt x="74760" y="0"/>
                  </a:moveTo>
                  <a:cubicBezTo>
                    <a:pt x="63711" y="2465"/>
                    <a:pt x="53615" y="9263"/>
                    <a:pt x="47400" y="18752"/>
                  </a:cubicBezTo>
                  <a:cubicBezTo>
                    <a:pt x="40113" y="29897"/>
                    <a:pt x="38113" y="44017"/>
                    <a:pt x="29981" y="54554"/>
                  </a:cubicBezTo>
                  <a:cubicBezTo>
                    <a:pt x="23551" y="62853"/>
                    <a:pt x="14015" y="68020"/>
                    <a:pt x="5561" y="74247"/>
                  </a:cubicBezTo>
                  <a:cubicBezTo>
                    <a:pt x="3656" y="75652"/>
                    <a:pt x="1775" y="77176"/>
                    <a:pt x="1" y="78795"/>
                  </a:cubicBezTo>
                  <a:lnTo>
                    <a:pt x="74760" y="78795"/>
                  </a:lnTo>
                  <a:lnTo>
                    <a:pt x="747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4905576" y="676300"/>
              <a:ext cx="4238388" cy="4467339"/>
            </a:xfrm>
            <a:custGeom>
              <a:avLst/>
              <a:gdLst/>
              <a:ahLst/>
              <a:cxnLst/>
              <a:rect l="l" t="t" r="r" b="b"/>
              <a:pathLst>
                <a:path w="74761" h="78796" extrusionOk="0">
                  <a:moveTo>
                    <a:pt x="74760" y="0"/>
                  </a:moveTo>
                  <a:cubicBezTo>
                    <a:pt x="63711" y="2465"/>
                    <a:pt x="53615" y="9263"/>
                    <a:pt x="47400" y="18752"/>
                  </a:cubicBezTo>
                  <a:cubicBezTo>
                    <a:pt x="40113" y="29897"/>
                    <a:pt x="38113" y="44017"/>
                    <a:pt x="29981" y="54554"/>
                  </a:cubicBezTo>
                  <a:cubicBezTo>
                    <a:pt x="23551" y="62853"/>
                    <a:pt x="14015" y="68020"/>
                    <a:pt x="5561" y="74247"/>
                  </a:cubicBezTo>
                  <a:cubicBezTo>
                    <a:pt x="3656" y="75652"/>
                    <a:pt x="1775" y="77176"/>
                    <a:pt x="1" y="78795"/>
                  </a:cubicBezTo>
                  <a:lnTo>
                    <a:pt x="74760" y="78795"/>
                  </a:lnTo>
                  <a:lnTo>
                    <a:pt x="74760" y="0"/>
                  </a:ln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846925" y="1448375"/>
            <a:ext cx="7453500" cy="166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2442375" y="3510482"/>
            <a:ext cx="4381800" cy="461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 sz="28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187950" y="2083554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3909050" y="4707972"/>
            <a:ext cx="235579" cy="263646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8607275" y="3110679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4788425" y="157372"/>
            <a:ext cx="235579" cy="263646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_1_1"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1"/>
          <p:cNvSpPr/>
          <p:nvPr/>
        </p:nvSpPr>
        <p:spPr>
          <a:xfrm rot="10800000" flipH="1">
            <a:off x="6318670" y="-2"/>
            <a:ext cx="2825405" cy="2977898"/>
          </a:xfrm>
          <a:custGeom>
            <a:avLst/>
            <a:gdLst/>
            <a:ahLst/>
            <a:cxnLst/>
            <a:rect l="l" t="t" r="r" b="b"/>
            <a:pathLst>
              <a:path w="74761" h="78796" extrusionOk="0">
                <a:moveTo>
                  <a:pt x="74760" y="0"/>
                </a:moveTo>
                <a:cubicBezTo>
                  <a:pt x="63711" y="2465"/>
                  <a:pt x="53615" y="9263"/>
                  <a:pt x="47400" y="18752"/>
                </a:cubicBezTo>
                <a:cubicBezTo>
                  <a:pt x="40113" y="29897"/>
                  <a:pt x="38113" y="44017"/>
                  <a:pt x="29981" y="54554"/>
                </a:cubicBezTo>
                <a:cubicBezTo>
                  <a:pt x="23551" y="62853"/>
                  <a:pt x="14015" y="68020"/>
                  <a:pt x="5561" y="74247"/>
                </a:cubicBezTo>
                <a:cubicBezTo>
                  <a:pt x="3656" y="75652"/>
                  <a:pt x="1775" y="77176"/>
                  <a:pt x="1" y="78795"/>
                </a:cubicBezTo>
                <a:lnTo>
                  <a:pt x="74760" y="78795"/>
                </a:lnTo>
                <a:lnTo>
                  <a:pt x="747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31"/>
          <p:cNvSpPr/>
          <p:nvPr/>
        </p:nvSpPr>
        <p:spPr>
          <a:xfrm flipH="1">
            <a:off x="-5" y="2165598"/>
            <a:ext cx="2825405" cy="2977898"/>
          </a:xfrm>
          <a:custGeom>
            <a:avLst/>
            <a:gdLst/>
            <a:ahLst/>
            <a:cxnLst/>
            <a:rect l="l" t="t" r="r" b="b"/>
            <a:pathLst>
              <a:path w="74761" h="78796" extrusionOk="0">
                <a:moveTo>
                  <a:pt x="74760" y="0"/>
                </a:moveTo>
                <a:cubicBezTo>
                  <a:pt x="63711" y="2465"/>
                  <a:pt x="53615" y="9263"/>
                  <a:pt x="47400" y="18752"/>
                </a:cubicBezTo>
                <a:cubicBezTo>
                  <a:pt x="40113" y="29897"/>
                  <a:pt x="38113" y="44017"/>
                  <a:pt x="29981" y="54554"/>
                </a:cubicBezTo>
                <a:cubicBezTo>
                  <a:pt x="23551" y="62853"/>
                  <a:pt x="14015" y="68020"/>
                  <a:pt x="5561" y="74247"/>
                </a:cubicBezTo>
                <a:cubicBezTo>
                  <a:pt x="3656" y="75652"/>
                  <a:pt x="1775" y="77176"/>
                  <a:pt x="1" y="78795"/>
                </a:cubicBezTo>
                <a:lnTo>
                  <a:pt x="74760" y="78795"/>
                </a:lnTo>
                <a:lnTo>
                  <a:pt x="747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31"/>
          <p:cNvSpPr/>
          <p:nvPr/>
        </p:nvSpPr>
        <p:spPr>
          <a:xfrm>
            <a:off x="170735" y="4436526"/>
            <a:ext cx="299490" cy="335145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TITLE_AND_DESCRIPTION_1"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Google Shape;428;p32"/>
          <p:cNvGrpSpPr/>
          <p:nvPr/>
        </p:nvGrpSpPr>
        <p:grpSpPr>
          <a:xfrm>
            <a:off x="4707900" y="539325"/>
            <a:ext cx="4436131" cy="4604444"/>
            <a:chOff x="4707900" y="539325"/>
            <a:chExt cx="4436131" cy="4604444"/>
          </a:xfrm>
        </p:grpSpPr>
        <p:sp>
          <p:nvSpPr>
            <p:cNvPr id="429" name="Google Shape;429;p32"/>
            <p:cNvSpPr/>
            <p:nvPr/>
          </p:nvSpPr>
          <p:spPr>
            <a:xfrm>
              <a:off x="4707900" y="539325"/>
              <a:ext cx="4436131" cy="4604444"/>
            </a:xfrm>
            <a:custGeom>
              <a:avLst/>
              <a:gdLst/>
              <a:ahLst/>
              <a:cxnLst/>
              <a:rect l="l" t="t" r="r" b="b"/>
              <a:pathLst>
                <a:path w="74761" h="78796" extrusionOk="0">
                  <a:moveTo>
                    <a:pt x="74760" y="0"/>
                  </a:moveTo>
                  <a:cubicBezTo>
                    <a:pt x="63711" y="2465"/>
                    <a:pt x="53615" y="9263"/>
                    <a:pt x="47400" y="18752"/>
                  </a:cubicBezTo>
                  <a:cubicBezTo>
                    <a:pt x="40113" y="29897"/>
                    <a:pt x="38113" y="44017"/>
                    <a:pt x="29981" y="54554"/>
                  </a:cubicBezTo>
                  <a:cubicBezTo>
                    <a:pt x="23551" y="62853"/>
                    <a:pt x="14015" y="68020"/>
                    <a:pt x="5561" y="74247"/>
                  </a:cubicBezTo>
                  <a:cubicBezTo>
                    <a:pt x="3656" y="75652"/>
                    <a:pt x="1775" y="77176"/>
                    <a:pt x="1" y="78795"/>
                  </a:cubicBezTo>
                  <a:lnTo>
                    <a:pt x="74760" y="78795"/>
                  </a:lnTo>
                  <a:lnTo>
                    <a:pt x="747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2"/>
            <p:cNvSpPr/>
            <p:nvPr/>
          </p:nvSpPr>
          <p:spPr>
            <a:xfrm>
              <a:off x="4905576" y="676300"/>
              <a:ext cx="4238388" cy="4467339"/>
            </a:xfrm>
            <a:custGeom>
              <a:avLst/>
              <a:gdLst/>
              <a:ahLst/>
              <a:cxnLst/>
              <a:rect l="l" t="t" r="r" b="b"/>
              <a:pathLst>
                <a:path w="74761" h="78796" extrusionOk="0">
                  <a:moveTo>
                    <a:pt x="74760" y="0"/>
                  </a:moveTo>
                  <a:cubicBezTo>
                    <a:pt x="63711" y="2465"/>
                    <a:pt x="53615" y="9263"/>
                    <a:pt x="47400" y="18752"/>
                  </a:cubicBezTo>
                  <a:cubicBezTo>
                    <a:pt x="40113" y="29897"/>
                    <a:pt x="38113" y="44017"/>
                    <a:pt x="29981" y="54554"/>
                  </a:cubicBezTo>
                  <a:cubicBezTo>
                    <a:pt x="23551" y="62853"/>
                    <a:pt x="14015" y="68020"/>
                    <a:pt x="5561" y="74247"/>
                  </a:cubicBezTo>
                  <a:cubicBezTo>
                    <a:pt x="3656" y="75652"/>
                    <a:pt x="1775" y="77176"/>
                    <a:pt x="1" y="78795"/>
                  </a:cubicBezTo>
                  <a:lnTo>
                    <a:pt x="74760" y="78795"/>
                  </a:lnTo>
                  <a:lnTo>
                    <a:pt x="74760" y="0"/>
                  </a:ln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1" name="Google Shape;431;p32"/>
          <p:cNvSpPr/>
          <p:nvPr/>
        </p:nvSpPr>
        <p:spPr>
          <a:xfrm>
            <a:off x="187950" y="2083554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32"/>
          <p:cNvSpPr/>
          <p:nvPr/>
        </p:nvSpPr>
        <p:spPr>
          <a:xfrm>
            <a:off x="3909050" y="4707972"/>
            <a:ext cx="235579" cy="263646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32"/>
          <p:cNvSpPr/>
          <p:nvPr/>
        </p:nvSpPr>
        <p:spPr>
          <a:xfrm>
            <a:off x="8607275" y="3110679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32"/>
          <p:cNvSpPr/>
          <p:nvPr/>
        </p:nvSpPr>
        <p:spPr>
          <a:xfrm>
            <a:off x="4788425" y="157372"/>
            <a:ext cx="235579" cy="263646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9;p3"/>
          <p:cNvGrpSpPr/>
          <p:nvPr/>
        </p:nvGrpSpPr>
        <p:grpSpPr>
          <a:xfrm>
            <a:off x="0" y="2261496"/>
            <a:ext cx="3916572" cy="2889942"/>
            <a:chOff x="0" y="2261496"/>
            <a:chExt cx="3916572" cy="2889942"/>
          </a:xfrm>
        </p:grpSpPr>
        <p:sp>
          <p:nvSpPr>
            <p:cNvPr id="20" name="Google Shape;20;p3"/>
            <p:cNvSpPr/>
            <p:nvPr/>
          </p:nvSpPr>
          <p:spPr>
            <a:xfrm>
              <a:off x="0" y="2261496"/>
              <a:ext cx="3916572" cy="2889942"/>
            </a:xfrm>
            <a:custGeom>
              <a:avLst/>
              <a:gdLst/>
              <a:ahLst/>
              <a:cxnLst/>
              <a:rect l="l" t="t" r="r" b="b"/>
              <a:pathLst>
                <a:path w="59342" h="43787" extrusionOk="0">
                  <a:moveTo>
                    <a:pt x="46143" y="1"/>
                  </a:moveTo>
                  <a:cubicBezTo>
                    <a:pt x="42123" y="1"/>
                    <a:pt x="38074" y="1706"/>
                    <a:pt x="35160" y="4532"/>
                  </a:cubicBezTo>
                  <a:cubicBezTo>
                    <a:pt x="31528" y="8044"/>
                    <a:pt x="29468" y="13080"/>
                    <a:pt x="25349" y="16009"/>
                  </a:cubicBezTo>
                  <a:cubicBezTo>
                    <a:pt x="23975" y="16983"/>
                    <a:pt x="22201" y="17628"/>
                    <a:pt x="20536" y="17628"/>
                  </a:cubicBezTo>
                  <a:cubicBezTo>
                    <a:pt x="19229" y="17628"/>
                    <a:pt x="17989" y="17231"/>
                    <a:pt x="17062" y="16283"/>
                  </a:cubicBezTo>
                  <a:cubicBezTo>
                    <a:pt x="15693" y="14878"/>
                    <a:pt x="15467" y="12747"/>
                    <a:pt x="15157" y="10794"/>
                  </a:cubicBezTo>
                  <a:cubicBezTo>
                    <a:pt x="14848" y="8854"/>
                    <a:pt x="14205" y="6699"/>
                    <a:pt x="12454" y="5782"/>
                  </a:cubicBezTo>
                  <a:cubicBezTo>
                    <a:pt x="11923" y="5510"/>
                    <a:pt x="11340" y="5388"/>
                    <a:pt x="10749" y="5388"/>
                  </a:cubicBezTo>
                  <a:cubicBezTo>
                    <a:pt x="9762" y="5388"/>
                    <a:pt x="8752" y="5727"/>
                    <a:pt x="7918" y="6270"/>
                  </a:cubicBezTo>
                  <a:cubicBezTo>
                    <a:pt x="6573" y="7139"/>
                    <a:pt x="5608" y="8473"/>
                    <a:pt x="4715" y="9794"/>
                  </a:cubicBezTo>
                  <a:cubicBezTo>
                    <a:pt x="2929" y="12461"/>
                    <a:pt x="1513" y="15259"/>
                    <a:pt x="36" y="18081"/>
                  </a:cubicBezTo>
                  <a:lnTo>
                    <a:pt x="0" y="43727"/>
                  </a:lnTo>
                  <a:lnTo>
                    <a:pt x="39672" y="43786"/>
                  </a:lnTo>
                  <a:cubicBezTo>
                    <a:pt x="44470" y="36940"/>
                    <a:pt x="49268" y="30094"/>
                    <a:pt x="54067" y="23236"/>
                  </a:cubicBezTo>
                  <a:cubicBezTo>
                    <a:pt x="56269" y="20105"/>
                    <a:pt x="58532" y="16771"/>
                    <a:pt x="58865" y="12961"/>
                  </a:cubicBezTo>
                  <a:cubicBezTo>
                    <a:pt x="59341" y="7544"/>
                    <a:pt x="55376" y="2246"/>
                    <a:pt x="50185" y="614"/>
                  </a:cubicBezTo>
                  <a:cubicBezTo>
                    <a:pt x="48872" y="198"/>
                    <a:pt x="47509" y="1"/>
                    <a:pt x="46143" y="1"/>
                  </a:cubicBez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dk2"/>
                </a:gs>
              </a:gsLst>
              <a:lin ang="2698631" scaled="0"/>
            </a:gradFill>
            <a:ln w="2286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0" y="2261496"/>
              <a:ext cx="3916572" cy="2889942"/>
            </a:xfrm>
            <a:custGeom>
              <a:avLst/>
              <a:gdLst/>
              <a:ahLst/>
              <a:cxnLst/>
              <a:rect l="l" t="t" r="r" b="b"/>
              <a:pathLst>
                <a:path w="59342" h="43787" extrusionOk="0">
                  <a:moveTo>
                    <a:pt x="46143" y="1"/>
                  </a:moveTo>
                  <a:cubicBezTo>
                    <a:pt x="42123" y="1"/>
                    <a:pt x="38074" y="1706"/>
                    <a:pt x="35160" y="4532"/>
                  </a:cubicBezTo>
                  <a:cubicBezTo>
                    <a:pt x="31528" y="8044"/>
                    <a:pt x="29468" y="13080"/>
                    <a:pt x="25349" y="16009"/>
                  </a:cubicBezTo>
                  <a:cubicBezTo>
                    <a:pt x="23975" y="16983"/>
                    <a:pt x="22201" y="17628"/>
                    <a:pt x="20536" y="17628"/>
                  </a:cubicBezTo>
                  <a:cubicBezTo>
                    <a:pt x="19229" y="17628"/>
                    <a:pt x="17989" y="17231"/>
                    <a:pt x="17062" y="16283"/>
                  </a:cubicBezTo>
                  <a:cubicBezTo>
                    <a:pt x="15693" y="14878"/>
                    <a:pt x="15467" y="12747"/>
                    <a:pt x="15157" y="10794"/>
                  </a:cubicBezTo>
                  <a:cubicBezTo>
                    <a:pt x="14848" y="8854"/>
                    <a:pt x="14205" y="6699"/>
                    <a:pt x="12454" y="5782"/>
                  </a:cubicBezTo>
                  <a:cubicBezTo>
                    <a:pt x="11923" y="5510"/>
                    <a:pt x="11340" y="5388"/>
                    <a:pt x="10749" y="5388"/>
                  </a:cubicBezTo>
                  <a:cubicBezTo>
                    <a:pt x="9762" y="5388"/>
                    <a:pt x="8752" y="5727"/>
                    <a:pt x="7918" y="6270"/>
                  </a:cubicBezTo>
                  <a:cubicBezTo>
                    <a:pt x="6573" y="7139"/>
                    <a:pt x="5608" y="8473"/>
                    <a:pt x="4715" y="9794"/>
                  </a:cubicBezTo>
                  <a:cubicBezTo>
                    <a:pt x="2929" y="12461"/>
                    <a:pt x="1513" y="15259"/>
                    <a:pt x="36" y="18081"/>
                  </a:cubicBezTo>
                  <a:lnTo>
                    <a:pt x="0" y="43727"/>
                  </a:lnTo>
                  <a:lnTo>
                    <a:pt x="39672" y="43786"/>
                  </a:lnTo>
                  <a:cubicBezTo>
                    <a:pt x="44470" y="36940"/>
                    <a:pt x="49268" y="30094"/>
                    <a:pt x="54067" y="23236"/>
                  </a:cubicBezTo>
                  <a:cubicBezTo>
                    <a:pt x="56269" y="20105"/>
                    <a:pt x="58532" y="16771"/>
                    <a:pt x="58865" y="12961"/>
                  </a:cubicBezTo>
                  <a:cubicBezTo>
                    <a:pt x="59341" y="7544"/>
                    <a:pt x="55376" y="2246"/>
                    <a:pt x="50185" y="614"/>
                  </a:cubicBezTo>
                  <a:cubicBezTo>
                    <a:pt x="48872" y="198"/>
                    <a:pt x="47509" y="1"/>
                    <a:pt x="46143" y="1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Google Shape;22;p3"/>
          <p:cNvSpPr txBox="1">
            <a:spLocks noGrp="1"/>
          </p:cNvSpPr>
          <p:nvPr>
            <p:ph type="ctrTitle"/>
          </p:nvPr>
        </p:nvSpPr>
        <p:spPr>
          <a:xfrm>
            <a:off x="2185100" y="1371150"/>
            <a:ext cx="6001200" cy="24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2995225" y="4128300"/>
            <a:ext cx="4380900" cy="43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873600" y="897575"/>
            <a:ext cx="982500" cy="9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24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5" name="Google Shape;25;p3"/>
          <p:cNvSpPr/>
          <p:nvPr/>
        </p:nvSpPr>
        <p:spPr>
          <a:xfrm>
            <a:off x="-131328" y="1098083"/>
            <a:ext cx="282148" cy="315759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>
            <a:spLocks noGrp="1"/>
          </p:cNvSpPr>
          <p:nvPr>
            <p:ph type="title"/>
          </p:nvPr>
        </p:nvSpPr>
        <p:spPr>
          <a:xfrm>
            <a:off x="2286445" y="1360275"/>
            <a:ext cx="5391600" cy="20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0" name="Google Shape;70;p8"/>
          <p:cNvSpPr/>
          <p:nvPr/>
        </p:nvSpPr>
        <p:spPr>
          <a:xfrm rot="5400000" flipH="1">
            <a:off x="89807" y="-89917"/>
            <a:ext cx="3322753" cy="3502482"/>
          </a:xfrm>
          <a:custGeom>
            <a:avLst/>
            <a:gdLst/>
            <a:ahLst/>
            <a:cxnLst/>
            <a:rect l="l" t="t" r="r" b="b"/>
            <a:pathLst>
              <a:path w="74761" h="78796" extrusionOk="0">
                <a:moveTo>
                  <a:pt x="74760" y="0"/>
                </a:moveTo>
                <a:cubicBezTo>
                  <a:pt x="63711" y="2465"/>
                  <a:pt x="53615" y="9263"/>
                  <a:pt x="47400" y="18752"/>
                </a:cubicBezTo>
                <a:cubicBezTo>
                  <a:pt x="40113" y="29897"/>
                  <a:pt x="38113" y="44017"/>
                  <a:pt x="29981" y="54554"/>
                </a:cubicBezTo>
                <a:cubicBezTo>
                  <a:pt x="23551" y="62853"/>
                  <a:pt x="14015" y="68020"/>
                  <a:pt x="5561" y="74247"/>
                </a:cubicBezTo>
                <a:cubicBezTo>
                  <a:pt x="3656" y="75652"/>
                  <a:pt x="1775" y="77176"/>
                  <a:pt x="1" y="78795"/>
                </a:cubicBezTo>
                <a:lnTo>
                  <a:pt x="74760" y="78795"/>
                </a:lnTo>
                <a:lnTo>
                  <a:pt x="747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8"/>
          <p:cNvSpPr/>
          <p:nvPr/>
        </p:nvSpPr>
        <p:spPr>
          <a:xfrm rot="-5400000" flipH="1">
            <a:off x="5731382" y="1730883"/>
            <a:ext cx="3322753" cy="3502482"/>
          </a:xfrm>
          <a:custGeom>
            <a:avLst/>
            <a:gdLst/>
            <a:ahLst/>
            <a:cxnLst/>
            <a:rect l="l" t="t" r="r" b="b"/>
            <a:pathLst>
              <a:path w="74761" h="78796" extrusionOk="0">
                <a:moveTo>
                  <a:pt x="74760" y="0"/>
                </a:moveTo>
                <a:cubicBezTo>
                  <a:pt x="63711" y="2465"/>
                  <a:pt x="53615" y="9263"/>
                  <a:pt x="47400" y="18752"/>
                </a:cubicBezTo>
                <a:cubicBezTo>
                  <a:pt x="40113" y="29897"/>
                  <a:pt x="38113" y="44017"/>
                  <a:pt x="29981" y="54554"/>
                </a:cubicBezTo>
                <a:cubicBezTo>
                  <a:pt x="23551" y="62853"/>
                  <a:pt x="14015" y="68020"/>
                  <a:pt x="5561" y="74247"/>
                </a:cubicBezTo>
                <a:cubicBezTo>
                  <a:pt x="3656" y="75652"/>
                  <a:pt x="1775" y="77176"/>
                  <a:pt x="1" y="78795"/>
                </a:cubicBezTo>
                <a:lnTo>
                  <a:pt x="74760" y="78795"/>
                </a:lnTo>
                <a:lnTo>
                  <a:pt x="747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8"/>
          <p:cNvSpPr/>
          <p:nvPr/>
        </p:nvSpPr>
        <p:spPr>
          <a:xfrm>
            <a:off x="8510250" y="897629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8"/>
          <p:cNvSpPr/>
          <p:nvPr/>
        </p:nvSpPr>
        <p:spPr>
          <a:xfrm>
            <a:off x="4671725" y="155271"/>
            <a:ext cx="185827" cy="207947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8"/>
          <p:cNvSpPr/>
          <p:nvPr/>
        </p:nvSpPr>
        <p:spPr>
          <a:xfrm>
            <a:off x="293913" y="3415491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9"/>
          <p:cNvSpPr/>
          <p:nvPr/>
        </p:nvSpPr>
        <p:spPr>
          <a:xfrm>
            <a:off x="1044138" y="1949566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" name="Google Shape;77;p9"/>
          <p:cNvGrpSpPr/>
          <p:nvPr/>
        </p:nvGrpSpPr>
        <p:grpSpPr>
          <a:xfrm flipH="1">
            <a:off x="75" y="123495"/>
            <a:ext cx="4836713" cy="5020226"/>
            <a:chOff x="4707900" y="539325"/>
            <a:chExt cx="4436131" cy="4604444"/>
          </a:xfrm>
        </p:grpSpPr>
        <p:sp>
          <p:nvSpPr>
            <p:cNvPr id="78" name="Google Shape;78;p9"/>
            <p:cNvSpPr/>
            <p:nvPr/>
          </p:nvSpPr>
          <p:spPr>
            <a:xfrm>
              <a:off x="4707900" y="539325"/>
              <a:ext cx="4436131" cy="4604444"/>
            </a:xfrm>
            <a:custGeom>
              <a:avLst/>
              <a:gdLst/>
              <a:ahLst/>
              <a:cxnLst/>
              <a:rect l="l" t="t" r="r" b="b"/>
              <a:pathLst>
                <a:path w="74761" h="78796" extrusionOk="0">
                  <a:moveTo>
                    <a:pt x="74760" y="0"/>
                  </a:moveTo>
                  <a:cubicBezTo>
                    <a:pt x="63711" y="2465"/>
                    <a:pt x="53615" y="9263"/>
                    <a:pt x="47400" y="18752"/>
                  </a:cubicBezTo>
                  <a:cubicBezTo>
                    <a:pt x="40113" y="29897"/>
                    <a:pt x="38113" y="44017"/>
                    <a:pt x="29981" y="54554"/>
                  </a:cubicBezTo>
                  <a:cubicBezTo>
                    <a:pt x="23551" y="62853"/>
                    <a:pt x="14015" y="68020"/>
                    <a:pt x="5561" y="74247"/>
                  </a:cubicBezTo>
                  <a:cubicBezTo>
                    <a:pt x="3656" y="75652"/>
                    <a:pt x="1775" y="77176"/>
                    <a:pt x="1" y="78795"/>
                  </a:cubicBezTo>
                  <a:lnTo>
                    <a:pt x="74760" y="78795"/>
                  </a:lnTo>
                  <a:lnTo>
                    <a:pt x="747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9"/>
            <p:cNvSpPr/>
            <p:nvPr/>
          </p:nvSpPr>
          <p:spPr>
            <a:xfrm>
              <a:off x="4905576" y="676300"/>
              <a:ext cx="4238388" cy="4467339"/>
            </a:xfrm>
            <a:custGeom>
              <a:avLst/>
              <a:gdLst/>
              <a:ahLst/>
              <a:cxnLst/>
              <a:rect l="l" t="t" r="r" b="b"/>
              <a:pathLst>
                <a:path w="74761" h="78796" extrusionOk="0">
                  <a:moveTo>
                    <a:pt x="74760" y="0"/>
                  </a:moveTo>
                  <a:cubicBezTo>
                    <a:pt x="63711" y="2465"/>
                    <a:pt x="53615" y="9263"/>
                    <a:pt x="47400" y="18752"/>
                  </a:cubicBezTo>
                  <a:cubicBezTo>
                    <a:pt x="40113" y="29897"/>
                    <a:pt x="38113" y="44017"/>
                    <a:pt x="29981" y="54554"/>
                  </a:cubicBezTo>
                  <a:cubicBezTo>
                    <a:pt x="23551" y="62853"/>
                    <a:pt x="14015" y="68020"/>
                    <a:pt x="5561" y="74247"/>
                  </a:cubicBezTo>
                  <a:cubicBezTo>
                    <a:pt x="3656" y="75652"/>
                    <a:pt x="1775" y="77176"/>
                    <a:pt x="1" y="78795"/>
                  </a:cubicBezTo>
                  <a:lnTo>
                    <a:pt x="74760" y="78795"/>
                  </a:lnTo>
                  <a:lnTo>
                    <a:pt x="74760" y="0"/>
                  </a:ln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" name="Google Shape;80;p9"/>
          <p:cNvSpPr/>
          <p:nvPr/>
        </p:nvSpPr>
        <p:spPr>
          <a:xfrm>
            <a:off x="8696395" y="3029527"/>
            <a:ext cx="207350" cy="232054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" name="Google Shape;81;p9"/>
          <p:cNvGrpSpPr/>
          <p:nvPr/>
        </p:nvGrpSpPr>
        <p:grpSpPr>
          <a:xfrm>
            <a:off x="716650" y="637800"/>
            <a:ext cx="7714350" cy="3867900"/>
            <a:chOff x="716650" y="637800"/>
            <a:chExt cx="7714350" cy="3867900"/>
          </a:xfrm>
        </p:grpSpPr>
        <p:grpSp>
          <p:nvGrpSpPr>
            <p:cNvPr id="82" name="Google Shape;82;p9"/>
            <p:cNvGrpSpPr/>
            <p:nvPr/>
          </p:nvGrpSpPr>
          <p:grpSpPr>
            <a:xfrm>
              <a:off x="716650" y="637800"/>
              <a:ext cx="7714350" cy="3867900"/>
              <a:chOff x="716650" y="637800"/>
              <a:chExt cx="7714350" cy="3867900"/>
            </a:xfrm>
          </p:grpSpPr>
          <p:sp>
            <p:nvSpPr>
              <p:cNvPr id="83" name="Google Shape;83;p9"/>
              <p:cNvSpPr/>
              <p:nvPr/>
            </p:nvSpPr>
            <p:spPr>
              <a:xfrm>
                <a:off x="716650" y="963600"/>
                <a:ext cx="7713900" cy="3542100"/>
              </a:xfrm>
              <a:prstGeom prst="rect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9"/>
              <p:cNvSpPr/>
              <p:nvPr/>
            </p:nvSpPr>
            <p:spPr>
              <a:xfrm>
                <a:off x="717100" y="637800"/>
                <a:ext cx="7713900" cy="330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dk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5" name="Google Shape;85;p9"/>
            <p:cNvGrpSpPr/>
            <p:nvPr/>
          </p:nvGrpSpPr>
          <p:grpSpPr>
            <a:xfrm>
              <a:off x="7478003" y="729844"/>
              <a:ext cx="784907" cy="155297"/>
              <a:chOff x="7189925" y="928775"/>
              <a:chExt cx="699000" cy="138300"/>
            </a:xfrm>
          </p:grpSpPr>
          <p:sp>
            <p:nvSpPr>
              <p:cNvPr id="86" name="Google Shape;86;p9"/>
              <p:cNvSpPr/>
              <p:nvPr/>
            </p:nvSpPr>
            <p:spPr>
              <a:xfrm>
                <a:off x="7189925" y="928775"/>
                <a:ext cx="138300" cy="138300"/>
              </a:xfrm>
              <a:prstGeom prst="ellipse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9"/>
              <p:cNvSpPr/>
              <p:nvPr/>
            </p:nvSpPr>
            <p:spPr>
              <a:xfrm>
                <a:off x="7470275" y="928775"/>
                <a:ext cx="138300" cy="138300"/>
              </a:xfrm>
              <a:prstGeom prst="ellipse">
                <a:avLst/>
              </a:prstGeom>
              <a:solidFill>
                <a:schemeClr val="accent1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9"/>
              <p:cNvSpPr/>
              <p:nvPr/>
            </p:nvSpPr>
            <p:spPr>
              <a:xfrm>
                <a:off x="7750625" y="928775"/>
                <a:ext cx="138300" cy="138300"/>
              </a:xfrm>
              <a:prstGeom prst="ellipse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9" name="Google Shape;89;p9"/>
          <p:cNvSpPr txBox="1">
            <a:spLocks noGrp="1"/>
          </p:cNvSpPr>
          <p:nvPr>
            <p:ph type="title"/>
          </p:nvPr>
        </p:nvSpPr>
        <p:spPr>
          <a:xfrm>
            <a:off x="1737825" y="1612713"/>
            <a:ext cx="56721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0" name="Google Shape;90;p9"/>
          <p:cNvSpPr txBox="1">
            <a:spLocks noGrp="1"/>
          </p:cNvSpPr>
          <p:nvPr>
            <p:ph type="subTitle" idx="1"/>
          </p:nvPr>
        </p:nvSpPr>
        <p:spPr>
          <a:xfrm>
            <a:off x="1737825" y="2433238"/>
            <a:ext cx="5672100" cy="129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9pPr>
          </a:lstStyle>
          <a:p>
            <a:endParaRPr/>
          </a:p>
        </p:txBody>
      </p:sp>
      <p:sp>
        <p:nvSpPr>
          <p:cNvPr id="91" name="Google Shape;91;p9"/>
          <p:cNvSpPr/>
          <p:nvPr/>
        </p:nvSpPr>
        <p:spPr>
          <a:xfrm>
            <a:off x="7597138" y="4481866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8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4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50" name="Google Shape;150;p14"/>
          <p:cNvGrpSpPr/>
          <p:nvPr/>
        </p:nvGrpSpPr>
        <p:grpSpPr>
          <a:xfrm>
            <a:off x="-93650" y="4686460"/>
            <a:ext cx="9331728" cy="492579"/>
            <a:chOff x="-38" y="4570722"/>
            <a:chExt cx="9331728" cy="572700"/>
          </a:xfrm>
        </p:grpSpPr>
        <p:sp>
          <p:nvSpPr>
            <p:cNvPr id="151" name="Google Shape;151;p14"/>
            <p:cNvSpPr/>
            <p:nvPr/>
          </p:nvSpPr>
          <p:spPr>
            <a:xfrm>
              <a:off x="-38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4"/>
            <p:cNvSpPr/>
            <p:nvPr/>
          </p:nvSpPr>
          <p:spPr>
            <a:xfrm>
              <a:off x="372809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4"/>
            <p:cNvSpPr/>
            <p:nvPr/>
          </p:nvSpPr>
          <p:spPr>
            <a:xfrm>
              <a:off x="745656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4"/>
            <p:cNvSpPr/>
            <p:nvPr/>
          </p:nvSpPr>
          <p:spPr>
            <a:xfrm>
              <a:off x="1118503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4"/>
            <p:cNvSpPr/>
            <p:nvPr/>
          </p:nvSpPr>
          <p:spPr>
            <a:xfrm>
              <a:off x="1491350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4"/>
            <p:cNvSpPr/>
            <p:nvPr/>
          </p:nvSpPr>
          <p:spPr>
            <a:xfrm>
              <a:off x="1864197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4"/>
            <p:cNvSpPr/>
            <p:nvPr/>
          </p:nvSpPr>
          <p:spPr>
            <a:xfrm>
              <a:off x="2237044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14"/>
            <p:cNvSpPr/>
            <p:nvPr/>
          </p:nvSpPr>
          <p:spPr>
            <a:xfrm>
              <a:off x="2609891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14"/>
            <p:cNvSpPr/>
            <p:nvPr/>
          </p:nvSpPr>
          <p:spPr>
            <a:xfrm>
              <a:off x="2982738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4"/>
            <p:cNvSpPr/>
            <p:nvPr/>
          </p:nvSpPr>
          <p:spPr>
            <a:xfrm>
              <a:off x="3355585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4"/>
            <p:cNvSpPr/>
            <p:nvPr/>
          </p:nvSpPr>
          <p:spPr>
            <a:xfrm>
              <a:off x="3728432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4"/>
            <p:cNvSpPr/>
            <p:nvPr/>
          </p:nvSpPr>
          <p:spPr>
            <a:xfrm>
              <a:off x="4101279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14"/>
            <p:cNvSpPr/>
            <p:nvPr/>
          </p:nvSpPr>
          <p:spPr>
            <a:xfrm>
              <a:off x="4474126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14"/>
            <p:cNvSpPr/>
            <p:nvPr/>
          </p:nvSpPr>
          <p:spPr>
            <a:xfrm>
              <a:off x="4846973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14"/>
            <p:cNvSpPr/>
            <p:nvPr/>
          </p:nvSpPr>
          <p:spPr>
            <a:xfrm>
              <a:off x="5219820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4"/>
            <p:cNvSpPr/>
            <p:nvPr/>
          </p:nvSpPr>
          <p:spPr>
            <a:xfrm>
              <a:off x="5592667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4"/>
            <p:cNvSpPr/>
            <p:nvPr/>
          </p:nvSpPr>
          <p:spPr>
            <a:xfrm>
              <a:off x="5965514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4"/>
            <p:cNvSpPr/>
            <p:nvPr/>
          </p:nvSpPr>
          <p:spPr>
            <a:xfrm>
              <a:off x="6338361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14"/>
            <p:cNvSpPr/>
            <p:nvPr/>
          </p:nvSpPr>
          <p:spPr>
            <a:xfrm>
              <a:off x="6711208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4"/>
            <p:cNvSpPr/>
            <p:nvPr/>
          </p:nvSpPr>
          <p:spPr>
            <a:xfrm>
              <a:off x="7084055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14"/>
            <p:cNvSpPr/>
            <p:nvPr/>
          </p:nvSpPr>
          <p:spPr>
            <a:xfrm>
              <a:off x="7456902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4"/>
            <p:cNvSpPr/>
            <p:nvPr/>
          </p:nvSpPr>
          <p:spPr>
            <a:xfrm>
              <a:off x="7829749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4"/>
            <p:cNvSpPr/>
            <p:nvPr/>
          </p:nvSpPr>
          <p:spPr>
            <a:xfrm>
              <a:off x="8202596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4"/>
            <p:cNvSpPr/>
            <p:nvPr/>
          </p:nvSpPr>
          <p:spPr>
            <a:xfrm>
              <a:off x="8575443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4"/>
            <p:cNvSpPr/>
            <p:nvPr/>
          </p:nvSpPr>
          <p:spPr>
            <a:xfrm>
              <a:off x="8948290" y="4570722"/>
              <a:ext cx="383400" cy="572700"/>
            </a:xfrm>
            <a:prstGeom prst="parallelogram">
              <a:avLst>
                <a:gd name="adj" fmla="val 5133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6" name="Google Shape;176;p14"/>
          <p:cNvSpPr/>
          <p:nvPr/>
        </p:nvSpPr>
        <p:spPr>
          <a:xfrm>
            <a:off x="236050" y="3782102"/>
            <a:ext cx="245625" cy="274855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7" name="Google Shape;177;p14"/>
          <p:cNvGrpSpPr/>
          <p:nvPr/>
        </p:nvGrpSpPr>
        <p:grpSpPr>
          <a:xfrm>
            <a:off x="-550856" y="2219442"/>
            <a:ext cx="1206195" cy="1177623"/>
            <a:chOff x="2180272" y="-464800"/>
            <a:chExt cx="1256977" cy="1227202"/>
          </a:xfrm>
        </p:grpSpPr>
        <p:sp>
          <p:nvSpPr>
            <p:cNvPr id="178" name="Google Shape;178;p14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67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4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0" name="Google Shape;180;p14"/>
          <p:cNvGrpSpPr/>
          <p:nvPr/>
        </p:nvGrpSpPr>
        <p:grpSpPr>
          <a:xfrm>
            <a:off x="8538144" y="3876829"/>
            <a:ext cx="1206195" cy="1177623"/>
            <a:chOff x="2180272" y="-464800"/>
            <a:chExt cx="1256977" cy="1227202"/>
          </a:xfrm>
        </p:grpSpPr>
        <p:sp>
          <p:nvSpPr>
            <p:cNvPr id="181" name="Google Shape;181;p14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67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4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3" name="Google Shape;183;p14"/>
          <p:cNvSpPr/>
          <p:nvPr/>
        </p:nvSpPr>
        <p:spPr>
          <a:xfrm>
            <a:off x="538825" y="1257602"/>
            <a:ext cx="245625" cy="274855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4" name="Google Shape;184;p14"/>
          <p:cNvGrpSpPr/>
          <p:nvPr/>
        </p:nvGrpSpPr>
        <p:grpSpPr>
          <a:xfrm>
            <a:off x="7888218" y="135711"/>
            <a:ext cx="951323" cy="492598"/>
            <a:chOff x="6691856" y="4179277"/>
            <a:chExt cx="1300688" cy="673500"/>
          </a:xfrm>
        </p:grpSpPr>
        <p:sp>
          <p:nvSpPr>
            <p:cNvPr id="185" name="Google Shape;185;p14"/>
            <p:cNvSpPr/>
            <p:nvPr/>
          </p:nvSpPr>
          <p:spPr>
            <a:xfrm rot="-1917045" flipH="1">
              <a:off x="7478627" y="4243947"/>
              <a:ext cx="400234" cy="544161"/>
            </a:xfrm>
            <a:prstGeom prst="upArrow">
              <a:avLst>
                <a:gd name="adj1" fmla="val 25005"/>
                <a:gd name="adj2" fmla="val 100000"/>
              </a:avLst>
            </a:prstGeom>
            <a:solidFill>
              <a:schemeClr val="accent6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4"/>
            <p:cNvSpPr/>
            <p:nvPr/>
          </p:nvSpPr>
          <p:spPr>
            <a:xfrm rot="-1917045" flipH="1">
              <a:off x="7250027" y="4243947"/>
              <a:ext cx="400234" cy="544161"/>
            </a:xfrm>
            <a:prstGeom prst="upArrow">
              <a:avLst>
                <a:gd name="adj1" fmla="val 25005"/>
                <a:gd name="adj2" fmla="val 100000"/>
              </a:avLst>
            </a:prstGeom>
            <a:solidFill>
              <a:schemeClr val="accent6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14"/>
            <p:cNvSpPr/>
            <p:nvPr/>
          </p:nvSpPr>
          <p:spPr>
            <a:xfrm rot="-1917045" flipH="1">
              <a:off x="7015089" y="4243947"/>
              <a:ext cx="400234" cy="544161"/>
            </a:xfrm>
            <a:prstGeom prst="upArrow">
              <a:avLst>
                <a:gd name="adj1" fmla="val 25005"/>
                <a:gd name="adj2" fmla="val 100000"/>
              </a:avLst>
            </a:prstGeom>
            <a:solidFill>
              <a:schemeClr val="accent6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4"/>
            <p:cNvSpPr/>
            <p:nvPr/>
          </p:nvSpPr>
          <p:spPr>
            <a:xfrm rot="-1917045" flipH="1">
              <a:off x="6805539" y="4243947"/>
              <a:ext cx="400234" cy="544161"/>
            </a:xfrm>
            <a:prstGeom prst="upArrow">
              <a:avLst>
                <a:gd name="adj1" fmla="val 25005"/>
                <a:gd name="adj2" fmla="val 100000"/>
              </a:avLst>
            </a:prstGeom>
            <a:solidFill>
              <a:schemeClr val="accent4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85725" dir="3000000" algn="bl" rotWithShape="0">
                <a:schemeClr val="lt1">
                  <a:alpha val="3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8_1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5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91" name="Google Shape;191;p15"/>
          <p:cNvGrpSpPr/>
          <p:nvPr/>
        </p:nvGrpSpPr>
        <p:grpSpPr>
          <a:xfrm>
            <a:off x="-66775" y="4410300"/>
            <a:ext cx="1136175" cy="733200"/>
            <a:chOff x="-67787" y="4410300"/>
            <a:chExt cx="1136175" cy="733200"/>
          </a:xfrm>
        </p:grpSpPr>
        <p:sp>
          <p:nvSpPr>
            <p:cNvPr id="192" name="Google Shape;192;p15"/>
            <p:cNvSpPr/>
            <p:nvPr/>
          </p:nvSpPr>
          <p:spPr>
            <a:xfrm rot="10800000" flipH="1">
              <a:off x="-67787" y="4410300"/>
              <a:ext cx="1136175" cy="733200"/>
            </a:xfrm>
            <a:custGeom>
              <a:avLst/>
              <a:gdLst/>
              <a:ahLst/>
              <a:cxnLst/>
              <a:rect l="l" t="t" r="r" b="b"/>
              <a:pathLst>
                <a:path w="45447" h="29328" extrusionOk="0">
                  <a:moveTo>
                    <a:pt x="8752" y="0"/>
                  </a:moveTo>
                  <a:cubicBezTo>
                    <a:pt x="8323" y="536"/>
                    <a:pt x="7918" y="1084"/>
                    <a:pt x="7525" y="1631"/>
                  </a:cubicBezTo>
                  <a:cubicBezTo>
                    <a:pt x="5430" y="4525"/>
                    <a:pt x="3310" y="7465"/>
                    <a:pt x="1941" y="10763"/>
                  </a:cubicBezTo>
                  <a:cubicBezTo>
                    <a:pt x="572" y="14061"/>
                    <a:pt x="0" y="17824"/>
                    <a:pt x="1072" y="21241"/>
                  </a:cubicBezTo>
                  <a:cubicBezTo>
                    <a:pt x="2155" y="24634"/>
                    <a:pt x="4894" y="27468"/>
                    <a:pt x="8263" y="28635"/>
                  </a:cubicBezTo>
                  <a:cubicBezTo>
                    <a:pt x="9664" y="29121"/>
                    <a:pt x="11124" y="29327"/>
                    <a:pt x="12598" y="29327"/>
                  </a:cubicBezTo>
                  <a:cubicBezTo>
                    <a:pt x="14732" y="29327"/>
                    <a:pt x="16894" y="28895"/>
                    <a:pt x="18943" y="28254"/>
                  </a:cubicBezTo>
                  <a:cubicBezTo>
                    <a:pt x="25027" y="26349"/>
                    <a:pt x="30528" y="22634"/>
                    <a:pt x="34564" y="17693"/>
                  </a:cubicBezTo>
                  <a:cubicBezTo>
                    <a:pt x="37624" y="13942"/>
                    <a:pt x="39803" y="9585"/>
                    <a:pt x="42160" y="5382"/>
                  </a:cubicBezTo>
                  <a:cubicBezTo>
                    <a:pt x="43196" y="3548"/>
                    <a:pt x="44256" y="1727"/>
                    <a:pt x="45447" y="0"/>
                  </a:cubicBezTo>
                  <a:close/>
                </a:path>
              </a:pathLst>
            </a:custGeom>
            <a:solidFill>
              <a:schemeClr val="lt2"/>
            </a:solidFill>
            <a:ln w="2286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5"/>
            <p:cNvSpPr/>
            <p:nvPr/>
          </p:nvSpPr>
          <p:spPr>
            <a:xfrm rot="10800000" flipH="1">
              <a:off x="-67787" y="4410300"/>
              <a:ext cx="1136175" cy="733200"/>
            </a:xfrm>
            <a:custGeom>
              <a:avLst/>
              <a:gdLst/>
              <a:ahLst/>
              <a:cxnLst/>
              <a:rect l="l" t="t" r="r" b="b"/>
              <a:pathLst>
                <a:path w="45447" h="29328" extrusionOk="0">
                  <a:moveTo>
                    <a:pt x="8752" y="0"/>
                  </a:moveTo>
                  <a:cubicBezTo>
                    <a:pt x="8323" y="536"/>
                    <a:pt x="7918" y="1084"/>
                    <a:pt x="7525" y="1631"/>
                  </a:cubicBezTo>
                  <a:cubicBezTo>
                    <a:pt x="5430" y="4525"/>
                    <a:pt x="3310" y="7465"/>
                    <a:pt x="1941" y="10763"/>
                  </a:cubicBezTo>
                  <a:cubicBezTo>
                    <a:pt x="572" y="14061"/>
                    <a:pt x="0" y="17824"/>
                    <a:pt x="1072" y="21241"/>
                  </a:cubicBezTo>
                  <a:cubicBezTo>
                    <a:pt x="2155" y="24634"/>
                    <a:pt x="4894" y="27468"/>
                    <a:pt x="8263" y="28635"/>
                  </a:cubicBezTo>
                  <a:cubicBezTo>
                    <a:pt x="9664" y="29121"/>
                    <a:pt x="11124" y="29327"/>
                    <a:pt x="12598" y="29327"/>
                  </a:cubicBezTo>
                  <a:cubicBezTo>
                    <a:pt x="14732" y="29327"/>
                    <a:pt x="16894" y="28895"/>
                    <a:pt x="18943" y="28254"/>
                  </a:cubicBezTo>
                  <a:cubicBezTo>
                    <a:pt x="25027" y="26349"/>
                    <a:pt x="30528" y="22634"/>
                    <a:pt x="34564" y="17693"/>
                  </a:cubicBezTo>
                  <a:cubicBezTo>
                    <a:pt x="37624" y="13942"/>
                    <a:pt x="39803" y="9585"/>
                    <a:pt x="42160" y="5382"/>
                  </a:cubicBezTo>
                  <a:cubicBezTo>
                    <a:pt x="43196" y="3548"/>
                    <a:pt x="44256" y="1727"/>
                    <a:pt x="45447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" name="Google Shape;194;p15"/>
          <p:cNvGrpSpPr/>
          <p:nvPr/>
        </p:nvGrpSpPr>
        <p:grpSpPr>
          <a:xfrm rot="10800000">
            <a:off x="8074600" y="0"/>
            <a:ext cx="1136175" cy="733200"/>
            <a:chOff x="-67787" y="4410300"/>
            <a:chExt cx="1136175" cy="733200"/>
          </a:xfrm>
        </p:grpSpPr>
        <p:sp>
          <p:nvSpPr>
            <p:cNvPr id="195" name="Google Shape;195;p15"/>
            <p:cNvSpPr/>
            <p:nvPr/>
          </p:nvSpPr>
          <p:spPr>
            <a:xfrm rot="10800000" flipH="1">
              <a:off x="-67787" y="4410300"/>
              <a:ext cx="1136175" cy="733200"/>
            </a:xfrm>
            <a:custGeom>
              <a:avLst/>
              <a:gdLst/>
              <a:ahLst/>
              <a:cxnLst/>
              <a:rect l="l" t="t" r="r" b="b"/>
              <a:pathLst>
                <a:path w="45447" h="29328" extrusionOk="0">
                  <a:moveTo>
                    <a:pt x="8752" y="0"/>
                  </a:moveTo>
                  <a:cubicBezTo>
                    <a:pt x="8323" y="536"/>
                    <a:pt x="7918" y="1084"/>
                    <a:pt x="7525" y="1631"/>
                  </a:cubicBezTo>
                  <a:cubicBezTo>
                    <a:pt x="5430" y="4525"/>
                    <a:pt x="3310" y="7465"/>
                    <a:pt x="1941" y="10763"/>
                  </a:cubicBezTo>
                  <a:cubicBezTo>
                    <a:pt x="572" y="14061"/>
                    <a:pt x="0" y="17824"/>
                    <a:pt x="1072" y="21241"/>
                  </a:cubicBezTo>
                  <a:cubicBezTo>
                    <a:pt x="2155" y="24634"/>
                    <a:pt x="4894" y="27468"/>
                    <a:pt x="8263" y="28635"/>
                  </a:cubicBezTo>
                  <a:cubicBezTo>
                    <a:pt x="9664" y="29121"/>
                    <a:pt x="11124" y="29327"/>
                    <a:pt x="12598" y="29327"/>
                  </a:cubicBezTo>
                  <a:cubicBezTo>
                    <a:pt x="14732" y="29327"/>
                    <a:pt x="16894" y="28895"/>
                    <a:pt x="18943" y="28254"/>
                  </a:cubicBezTo>
                  <a:cubicBezTo>
                    <a:pt x="25027" y="26349"/>
                    <a:pt x="30528" y="22634"/>
                    <a:pt x="34564" y="17693"/>
                  </a:cubicBezTo>
                  <a:cubicBezTo>
                    <a:pt x="37624" y="13942"/>
                    <a:pt x="39803" y="9585"/>
                    <a:pt x="42160" y="5382"/>
                  </a:cubicBezTo>
                  <a:cubicBezTo>
                    <a:pt x="43196" y="3548"/>
                    <a:pt x="44256" y="1727"/>
                    <a:pt x="45447" y="0"/>
                  </a:cubicBezTo>
                  <a:close/>
                </a:path>
              </a:pathLst>
            </a:custGeom>
            <a:solidFill>
              <a:schemeClr val="lt2"/>
            </a:solidFill>
            <a:ln w="2286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5"/>
            <p:cNvSpPr/>
            <p:nvPr/>
          </p:nvSpPr>
          <p:spPr>
            <a:xfrm rot="10800000" flipH="1">
              <a:off x="-67787" y="4410300"/>
              <a:ext cx="1136175" cy="733200"/>
            </a:xfrm>
            <a:custGeom>
              <a:avLst/>
              <a:gdLst/>
              <a:ahLst/>
              <a:cxnLst/>
              <a:rect l="l" t="t" r="r" b="b"/>
              <a:pathLst>
                <a:path w="45447" h="29328" extrusionOk="0">
                  <a:moveTo>
                    <a:pt x="8752" y="0"/>
                  </a:moveTo>
                  <a:cubicBezTo>
                    <a:pt x="8323" y="536"/>
                    <a:pt x="7918" y="1084"/>
                    <a:pt x="7525" y="1631"/>
                  </a:cubicBezTo>
                  <a:cubicBezTo>
                    <a:pt x="5430" y="4525"/>
                    <a:pt x="3310" y="7465"/>
                    <a:pt x="1941" y="10763"/>
                  </a:cubicBezTo>
                  <a:cubicBezTo>
                    <a:pt x="572" y="14061"/>
                    <a:pt x="0" y="17824"/>
                    <a:pt x="1072" y="21241"/>
                  </a:cubicBezTo>
                  <a:cubicBezTo>
                    <a:pt x="2155" y="24634"/>
                    <a:pt x="4894" y="27468"/>
                    <a:pt x="8263" y="28635"/>
                  </a:cubicBezTo>
                  <a:cubicBezTo>
                    <a:pt x="9664" y="29121"/>
                    <a:pt x="11124" y="29327"/>
                    <a:pt x="12598" y="29327"/>
                  </a:cubicBezTo>
                  <a:cubicBezTo>
                    <a:pt x="14732" y="29327"/>
                    <a:pt x="16894" y="28895"/>
                    <a:pt x="18943" y="28254"/>
                  </a:cubicBezTo>
                  <a:cubicBezTo>
                    <a:pt x="25027" y="26349"/>
                    <a:pt x="30528" y="22634"/>
                    <a:pt x="34564" y="17693"/>
                  </a:cubicBezTo>
                  <a:cubicBezTo>
                    <a:pt x="37624" y="13942"/>
                    <a:pt x="39803" y="9585"/>
                    <a:pt x="42160" y="5382"/>
                  </a:cubicBezTo>
                  <a:cubicBezTo>
                    <a:pt x="43196" y="3548"/>
                    <a:pt x="44256" y="1727"/>
                    <a:pt x="45447" y="0"/>
                  </a:cubicBez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7" name="Google Shape;197;p15"/>
          <p:cNvSpPr/>
          <p:nvPr/>
        </p:nvSpPr>
        <p:spPr>
          <a:xfrm rot="-5400000" flipH="1">
            <a:off x="6657723" y="2657126"/>
            <a:ext cx="2420761" cy="2551808"/>
          </a:xfrm>
          <a:custGeom>
            <a:avLst/>
            <a:gdLst/>
            <a:ahLst/>
            <a:cxnLst/>
            <a:rect l="l" t="t" r="r" b="b"/>
            <a:pathLst>
              <a:path w="74761" h="78796" extrusionOk="0">
                <a:moveTo>
                  <a:pt x="74760" y="0"/>
                </a:moveTo>
                <a:cubicBezTo>
                  <a:pt x="63711" y="2465"/>
                  <a:pt x="53615" y="9263"/>
                  <a:pt x="47400" y="18752"/>
                </a:cubicBezTo>
                <a:cubicBezTo>
                  <a:pt x="40113" y="29897"/>
                  <a:pt x="38113" y="44017"/>
                  <a:pt x="29981" y="54554"/>
                </a:cubicBezTo>
                <a:cubicBezTo>
                  <a:pt x="23551" y="62853"/>
                  <a:pt x="14015" y="68020"/>
                  <a:pt x="5561" y="74247"/>
                </a:cubicBezTo>
                <a:cubicBezTo>
                  <a:pt x="3656" y="75652"/>
                  <a:pt x="1775" y="77176"/>
                  <a:pt x="1" y="78795"/>
                </a:cubicBezTo>
                <a:lnTo>
                  <a:pt x="74760" y="78795"/>
                </a:lnTo>
                <a:lnTo>
                  <a:pt x="747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8" name="Google Shape;198;p15"/>
          <p:cNvGrpSpPr/>
          <p:nvPr/>
        </p:nvGrpSpPr>
        <p:grpSpPr>
          <a:xfrm>
            <a:off x="8387944" y="2510767"/>
            <a:ext cx="1206195" cy="1177623"/>
            <a:chOff x="2180272" y="-464800"/>
            <a:chExt cx="1256977" cy="1227202"/>
          </a:xfrm>
        </p:grpSpPr>
        <p:sp>
          <p:nvSpPr>
            <p:cNvPr id="199" name="Google Shape;199;p15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67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5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1" name="Google Shape;201;p15"/>
          <p:cNvSpPr/>
          <p:nvPr/>
        </p:nvSpPr>
        <p:spPr>
          <a:xfrm>
            <a:off x="-66787" y="1776566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5"/>
          <p:cNvSpPr/>
          <p:nvPr/>
        </p:nvSpPr>
        <p:spPr>
          <a:xfrm>
            <a:off x="283438" y="343354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9_1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Google Shape;257;p21"/>
          <p:cNvGrpSpPr/>
          <p:nvPr/>
        </p:nvGrpSpPr>
        <p:grpSpPr>
          <a:xfrm>
            <a:off x="5616649" y="275"/>
            <a:ext cx="3527415" cy="2125145"/>
            <a:chOff x="6949180" y="267"/>
            <a:chExt cx="2194622" cy="2273856"/>
          </a:xfrm>
        </p:grpSpPr>
        <p:sp>
          <p:nvSpPr>
            <p:cNvPr id="258" name="Google Shape;258;p21"/>
            <p:cNvSpPr/>
            <p:nvPr/>
          </p:nvSpPr>
          <p:spPr>
            <a:xfrm rot="10800000" flipH="1">
              <a:off x="6949193" y="267"/>
              <a:ext cx="2194609" cy="2273856"/>
            </a:xfrm>
            <a:custGeom>
              <a:avLst/>
              <a:gdLst/>
              <a:ahLst/>
              <a:cxnLst/>
              <a:rect l="l" t="t" r="r" b="b"/>
              <a:pathLst>
                <a:path w="74761" h="78796" extrusionOk="0">
                  <a:moveTo>
                    <a:pt x="74760" y="0"/>
                  </a:moveTo>
                  <a:cubicBezTo>
                    <a:pt x="63711" y="2465"/>
                    <a:pt x="53615" y="9263"/>
                    <a:pt x="47400" y="18752"/>
                  </a:cubicBezTo>
                  <a:cubicBezTo>
                    <a:pt x="40113" y="29897"/>
                    <a:pt x="38113" y="44017"/>
                    <a:pt x="29981" y="54554"/>
                  </a:cubicBezTo>
                  <a:cubicBezTo>
                    <a:pt x="23551" y="62853"/>
                    <a:pt x="14015" y="68020"/>
                    <a:pt x="5561" y="74247"/>
                  </a:cubicBezTo>
                  <a:cubicBezTo>
                    <a:pt x="3656" y="75652"/>
                    <a:pt x="1775" y="77176"/>
                    <a:pt x="1" y="78795"/>
                  </a:cubicBezTo>
                  <a:lnTo>
                    <a:pt x="74760" y="78795"/>
                  </a:lnTo>
                  <a:lnTo>
                    <a:pt x="74760" y="0"/>
                  </a:lnTo>
                  <a:close/>
                </a:path>
              </a:pathLst>
            </a:custGeom>
            <a:solidFill>
              <a:schemeClr val="lt2"/>
            </a:solidFill>
            <a:ln w="22860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1"/>
            <p:cNvSpPr/>
            <p:nvPr/>
          </p:nvSpPr>
          <p:spPr>
            <a:xfrm rot="10800000" flipH="1">
              <a:off x="6949180" y="267"/>
              <a:ext cx="2194609" cy="2273856"/>
            </a:xfrm>
            <a:custGeom>
              <a:avLst/>
              <a:gdLst/>
              <a:ahLst/>
              <a:cxnLst/>
              <a:rect l="l" t="t" r="r" b="b"/>
              <a:pathLst>
                <a:path w="74761" h="78796" extrusionOk="0">
                  <a:moveTo>
                    <a:pt x="74760" y="0"/>
                  </a:moveTo>
                  <a:cubicBezTo>
                    <a:pt x="63711" y="2465"/>
                    <a:pt x="53615" y="9263"/>
                    <a:pt x="47400" y="18752"/>
                  </a:cubicBezTo>
                  <a:cubicBezTo>
                    <a:pt x="40113" y="29897"/>
                    <a:pt x="38113" y="44017"/>
                    <a:pt x="29981" y="54554"/>
                  </a:cubicBezTo>
                  <a:cubicBezTo>
                    <a:pt x="23551" y="62853"/>
                    <a:pt x="14015" y="68020"/>
                    <a:pt x="5561" y="74247"/>
                  </a:cubicBezTo>
                  <a:cubicBezTo>
                    <a:pt x="3656" y="75652"/>
                    <a:pt x="1775" y="77176"/>
                    <a:pt x="1" y="78795"/>
                  </a:cubicBezTo>
                  <a:lnTo>
                    <a:pt x="74760" y="78795"/>
                  </a:lnTo>
                  <a:lnTo>
                    <a:pt x="74760" y="0"/>
                  </a:lnTo>
                  <a:close/>
                </a:path>
              </a:pathLst>
            </a:cu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0" name="Google Shape;260;p21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1" name="Google Shape;261;p21"/>
          <p:cNvSpPr txBox="1">
            <a:spLocks noGrp="1"/>
          </p:cNvSpPr>
          <p:nvPr>
            <p:ph type="subTitle" idx="1"/>
          </p:nvPr>
        </p:nvSpPr>
        <p:spPr>
          <a:xfrm>
            <a:off x="994838" y="2346359"/>
            <a:ext cx="2480700" cy="11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9pPr>
          </a:lstStyle>
          <a:p>
            <a:endParaRPr/>
          </a:p>
        </p:txBody>
      </p:sp>
      <p:sp>
        <p:nvSpPr>
          <p:cNvPr id="262" name="Google Shape;262;p21"/>
          <p:cNvSpPr txBox="1">
            <a:spLocks noGrp="1"/>
          </p:cNvSpPr>
          <p:nvPr>
            <p:ph type="title" idx="2"/>
          </p:nvPr>
        </p:nvSpPr>
        <p:spPr>
          <a:xfrm>
            <a:off x="996188" y="1957936"/>
            <a:ext cx="24780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63" name="Google Shape;263;p21"/>
          <p:cNvSpPr txBox="1">
            <a:spLocks noGrp="1"/>
          </p:cNvSpPr>
          <p:nvPr>
            <p:ph type="subTitle" idx="3"/>
          </p:nvPr>
        </p:nvSpPr>
        <p:spPr>
          <a:xfrm>
            <a:off x="4915988" y="2934276"/>
            <a:ext cx="2480700" cy="11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9pPr>
          </a:lstStyle>
          <a:p>
            <a:endParaRPr/>
          </a:p>
        </p:txBody>
      </p:sp>
      <p:sp>
        <p:nvSpPr>
          <p:cNvPr id="264" name="Google Shape;264;p21"/>
          <p:cNvSpPr txBox="1">
            <a:spLocks noGrp="1"/>
          </p:cNvSpPr>
          <p:nvPr>
            <p:ph type="title" idx="4"/>
          </p:nvPr>
        </p:nvSpPr>
        <p:spPr>
          <a:xfrm>
            <a:off x="4917325" y="2545861"/>
            <a:ext cx="2478000" cy="4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65" name="Google Shape;265;p21"/>
          <p:cNvSpPr/>
          <p:nvPr/>
        </p:nvSpPr>
        <p:spPr>
          <a:xfrm flipH="1">
            <a:off x="-5" y="2165598"/>
            <a:ext cx="2825405" cy="2977898"/>
          </a:xfrm>
          <a:custGeom>
            <a:avLst/>
            <a:gdLst/>
            <a:ahLst/>
            <a:cxnLst/>
            <a:rect l="l" t="t" r="r" b="b"/>
            <a:pathLst>
              <a:path w="74761" h="78796" extrusionOk="0">
                <a:moveTo>
                  <a:pt x="74760" y="0"/>
                </a:moveTo>
                <a:cubicBezTo>
                  <a:pt x="63711" y="2465"/>
                  <a:pt x="53615" y="9263"/>
                  <a:pt x="47400" y="18752"/>
                </a:cubicBezTo>
                <a:cubicBezTo>
                  <a:pt x="40113" y="29897"/>
                  <a:pt x="38113" y="44017"/>
                  <a:pt x="29981" y="54554"/>
                </a:cubicBezTo>
                <a:cubicBezTo>
                  <a:pt x="23551" y="62853"/>
                  <a:pt x="14015" y="68020"/>
                  <a:pt x="5561" y="74247"/>
                </a:cubicBezTo>
                <a:cubicBezTo>
                  <a:pt x="3656" y="75652"/>
                  <a:pt x="1775" y="77176"/>
                  <a:pt x="1" y="78795"/>
                </a:cubicBezTo>
                <a:lnTo>
                  <a:pt x="74760" y="78795"/>
                </a:lnTo>
                <a:lnTo>
                  <a:pt x="747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21"/>
          <p:cNvSpPr/>
          <p:nvPr/>
        </p:nvSpPr>
        <p:spPr>
          <a:xfrm>
            <a:off x="170735" y="4436526"/>
            <a:ext cx="299490" cy="335145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4"/>
          <p:cNvSpPr/>
          <p:nvPr/>
        </p:nvSpPr>
        <p:spPr>
          <a:xfrm rot="5400000">
            <a:off x="89857" y="1730883"/>
            <a:ext cx="3322753" cy="3502482"/>
          </a:xfrm>
          <a:custGeom>
            <a:avLst/>
            <a:gdLst/>
            <a:ahLst/>
            <a:cxnLst/>
            <a:rect l="l" t="t" r="r" b="b"/>
            <a:pathLst>
              <a:path w="74761" h="78796" extrusionOk="0">
                <a:moveTo>
                  <a:pt x="74760" y="0"/>
                </a:moveTo>
                <a:cubicBezTo>
                  <a:pt x="63711" y="2465"/>
                  <a:pt x="53615" y="9263"/>
                  <a:pt x="47400" y="18752"/>
                </a:cubicBezTo>
                <a:cubicBezTo>
                  <a:pt x="40113" y="29897"/>
                  <a:pt x="38113" y="44017"/>
                  <a:pt x="29981" y="54554"/>
                </a:cubicBezTo>
                <a:cubicBezTo>
                  <a:pt x="23551" y="62853"/>
                  <a:pt x="14015" y="68020"/>
                  <a:pt x="5561" y="74247"/>
                </a:cubicBezTo>
                <a:cubicBezTo>
                  <a:pt x="3656" y="75652"/>
                  <a:pt x="1775" y="77176"/>
                  <a:pt x="1" y="78795"/>
                </a:cubicBezTo>
                <a:lnTo>
                  <a:pt x="74760" y="78795"/>
                </a:lnTo>
                <a:lnTo>
                  <a:pt x="747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24"/>
          <p:cNvSpPr/>
          <p:nvPr/>
        </p:nvSpPr>
        <p:spPr>
          <a:xfrm rot="-5400000">
            <a:off x="5728732" y="-89917"/>
            <a:ext cx="3322753" cy="3502482"/>
          </a:xfrm>
          <a:custGeom>
            <a:avLst/>
            <a:gdLst/>
            <a:ahLst/>
            <a:cxnLst/>
            <a:rect l="l" t="t" r="r" b="b"/>
            <a:pathLst>
              <a:path w="74761" h="78796" extrusionOk="0">
                <a:moveTo>
                  <a:pt x="74760" y="0"/>
                </a:moveTo>
                <a:cubicBezTo>
                  <a:pt x="63711" y="2465"/>
                  <a:pt x="53615" y="9263"/>
                  <a:pt x="47400" y="18752"/>
                </a:cubicBezTo>
                <a:cubicBezTo>
                  <a:pt x="40113" y="29897"/>
                  <a:pt x="38113" y="44017"/>
                  <a:pt x="29981" y="54554"/>
                </a:cubicBezTo>
                <a:cubicBezTo>
                  <a:pt x="23551" y="62853"/>
                  <a:pt x="14015" y="68020"/>
                  <a:pt x="5561" y="74247"/>
                </a:cubicBezTo>
                <a:cubicBezTo>
                  <a:pt x="3656" y="75652"/>
                  <a:pt x="1775" y="77176"/>
                  <a:pt x="1" y="78795"/>
                </a:cubicBezTo>
                <a:lnTo>
                  <a:pt x="74760" y="78795"/>
                </a:lnTo>
                <a:lnTo>
                  <a:pt x="7476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24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5522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24"/>
          <p:cNvSpPr txBox="1">
            <a:spLocks noGrp="1"/>
          </p:cNvSpPr>
          <p:nvPr>
            <p:ph type="subTitle" idx="1"/>
          </p:nvPr>
        </p:nvSpPr>
        <p:spPr>
          <a:xfrm>
            <a:off x="2117612" y="2225083"/>
            <a:ext cx="2299500" cy="8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9pPr>
          </a:lstStyle>
          <a:p>
            <a:endParaRPr/>
          </a:p>
        </p:txBody>
      </p:sp>
      <p:sp>
        <p:nvSpPr>
          <p:cNvPr id="302" name="Google Shape;302;p24"/>
          <p:cNvSpPr txBox="1">
            <a:spLocks noGrp="1"/>
          </p:cNvSpPr>
          <p:nvPr>
            <p:ph type="title" idx="2"/>
          </p:nvPr>
        </p:nvSpPr>
        <p:spPr>
          <a:xfrm>
            <a:off x="2120114" y="1907200"/>
            <a:ext cx="22971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03" name="Google Shape;303;p24"/>
          <p:cNvSpPr txBox="1">
            <a:spLocks noGrp="1"/>
          </p:cNvSpPr>
          <p:nvPr>
            <p:ph type="subTitle" idx="3"/>
          </p:nvPr>
        </p:nvSpPr>
        <p:spPr>
          <a:xfrm>
            <a:off x="2117600" y="3669901"/>
            <a:ext cx="2299500" cy="8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9pPr>
          </a:lstStyle>
          <a:p>
            <a:endParaRPr/>
          </a:p>
        </p:txBody>
      </p:sp>
      <p:sp>
        <p:nvSpPr>
          <p:cNvPr id="304" name="Google Shape;304;p24"/>
          <p:cNvSpPr txBox="1">
            <a:spLocks noGrp="1"/>
          </p:cNvSpPr>
          <p:nvPr>
            <p:ph type="title" idx="4"/>
          </p:nvPr>
        </p:nvSpPr>
        <p:spPr>
          <a:xfrm>
            <a:off x="2117600" y="3352018"/>
            <a:ext cx="22971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05" name="Google Shape;305;p24"/>
          <p:cNvSpPr txBox="1">
            <a:spLocks noGrp="1"/>
          </p:cNvSpPr>
          <p:nvPr>
            <p:ph type="subTitle" idx="5"/>
          </p:nvPr>
        </p:nvSpPr>
        <p:spPr>
          <a:xfrm>
            <a:off x="5638875" y="2225075"/>
            <a:ext cx="2299500" cy="8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9pPr>
          </a:lstStyle>
          <a:p>
            <a:endParaRPr/>
          </a:p>
        </p:txBody>
      </p:sp>
      <p:sp>
        <p:nvSpPr>
          <p:cNvPr id="306" name="Google Shape;306;p24"/>
          <p:cNvSpPr txBox="1">
            <a:spLocks noGrp="1"/>
          </p:cNvSpPr>
          <p:nvPr>
            <p:ph type="title" idx="6"/>
          </p:nvPr>
        </p:nvSpPr>
        <p:spPr>
          <a:xfrm>
            <a:off x="5641388" y="1907200"/>
            <a:ext cx="22971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07" name="Google Shape;307;p24"/>
          <p:cNvSpPr txBox="1">
            <a:spLocks noGrp="1"/>
          </p:cNvSpPr>
          <p:nvPr>
            <p:ph type="subTitle" idx="7"/>
          </p:nvPr>
        </p:nvSpPr>
        <p:spPr>
          <a:xfrm>
            <a:off x="5638875" y="3669900"/>
            <a:ext cx="2299500" cy="8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00" b="1"/>
            </a:lvl9pPr>
          </a:lstStyle>
          <a:p>
            <a:endParaRPr/>
          </a:p>
        </p:txBody>
      </p:sp>
      <p:sp>
        <p:nvSpPr>
          <p:cNvPr id="308" name="Google Shape;308;p24"/>
          <p:cNvSpPr txBox="1">
            <a:spLocks noGrp="1"/>
          </p:cNvSpPr>
          <p:nvPr>
            <p:ph type="title" idx="8"/>
          </p:nvPr>
        </p:nvSpPr>
        <p:spPr>
          <a:xfrm>
            <a:off x="5638874" y="3352020"/>
            <a:ext cx="22971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09" name="Google Shape;309;p24"/>
          <p:cNvSpPr/>
          <p:nvPr/>
        </p:nvSpPr>
        <p:spPr>
          <a:xfrm>
            <a:off x="264622" y="2307326"/>
            <a:ext cx="299490" cy="335145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24"/>
          <p:cNvSpPr/>
          <p:nvPr/>
        </p:nvSpPr>
        <p:spPr>
          <a:xfrm>
            <a:off x="8675197" y="4643613"/>
            <a:ext cx="299490" cy="335145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7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 Medium"/>
              <a:buChar char="●"/>
              <a:defRPr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 Medium"/>
              <a:buChar char="○"/>
              <a:defRPr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 Medium"/>
              <a:buChar char="■"/>
              <a:defRPr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 Medium"/>
              <a:buChar char="●"/>
              <a:defRPr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 Medium"/>
              <a:buChar char="○"/>
              <a:defRPr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 Medium"/>
              <a:buChar char="■"/>
              <a:defRPr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 Medium"/>
              <a:buChar char="●"/>
              <a:defRPr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 Medium"/>
              <a:buChar char="○"/>
              <a:defRPr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Karla Medium"/>
              <a:buChar char="■"/>
              <a:defRPr>
                <a:solidFill>
                  <a:schemeClr val="dk1"/>
                </a:solidFill>
                <a:latin typeface="Karla Medium"/>
                <a:ea typeface="Karla Medium"/>
                <a:cs typeface="Karla Medium"/>
                <a:sym typeface="Karla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8" r:id="rId5"/>
    <p:sldLayoutId id="2147483660" r:id="rId6"/>
    <p:sldLayoutId id="2147483661" r:id="rId7"/>
    <p:sldLayoutId id="2147483667" r:id="rId8"/>
    <p:sldLayoutId id="2147483670" r:id="rId9"/>
    <p:sldLayoutId id="2147483677" r:id="rId10"/>
    <p:sldLayoutId id="214748367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49">
          <p15:clr>
            <a:srgbClr val="EA4335"/>
          </p15:clr>
        </p15:guide>
        <p15:guide id="2" pos="5311">
          <p15:clr>
            <a:srgbClr val="EA4335"/>
          </p15:clr>
        </p15:guide>
        <p15:guide id="3" orient="horz" pos="340">
          <p15:clr>
            <a:srgbClr val="EA4335"/>
          </p15:clr>
        </p15:guide>
        <p15:guide id="4" orient="horz" pos="290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5" name="Google Shape;445;p36"/>
          <p:cNvGrpSpPr/>
          <p:nvPr/>
        </p:nvGrpSpPr>
        <p:grpSpPr>
          <a:xfrm>
            <a:off x="716650" y="637800"/>
            <a:ext cx="7714350" cy="3867900"/>
            <a:chOff x="716650" y="637800"/>
            <a:chExt cx="7714350" cy="3867900"/>
          </a:xfrm>
        </p:grpSpPr>
        <p:sp>
          <p:nvSpPr>
            <p:cNvPr id="446" name="Google Shape;446;p36"/>
            <p:cNvSpPr/>
            <p:nvPr/>
          </p:nvSpPr>
          <p:spPr>
            <a:xfrm>
              <a:off x="716650" y="963600"/>
              <a:ext cx="7713900" cy="3542100"/>
            </a:xfrm>
            <a:prstGeom prst="rect">
              <a:avLst/>
            </a:prstGeom>
            <a:solidFill>
              <a:schemeClr val="l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6"/>
            <p:cNvSpPr/>
            <p:nvPr/>
          </p:nvSpPr>
          <p:spPr>
            <a:xfrm>
              <a:off x="717100" y="637800"/>
              <a:ext cx="7713900" cy="33030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8" name="Google Shape;448;p36"/>
          <p:cNvGrpSpPr/>
          <p:nvPr/>
        </p:nvGrpSpPr>
        <p:grpSpPr>
          <a:xfrm>
            <a:off x="952694" y="3188882"/>
            <a:ext cx="7241813" cy="1104900"/>
            <a:chOff x="908176" y="3090407"/>
            <a:chExt cx="7241813" cy="1104900"/>
          </a:xfrm>
        </p:grpSpPr>
        <p:sp>
          <p:nvSpPr>
            <p:cNvPr id="449" name="Google Shape;449;p36"/>
            <p:cNvSpPr/>
            <p:nvPr/>
          </p:nvSpPr>
          <p:spPr>
            <a:xfrm>
              <a:off x="908176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6"/>
            <p:cNvSpPr/>
            <p:nvPr/>
          </p:nvSpPr>
          <p:spPr>
            <a:xfrm>
              <a:off x="1613301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6"/>
            <p:cNvSpPr/>
            <p:nvPr/>
          </p:nvSpPr>
          <p:spPr>
            <a:xfrm>
              <a:off x="2343198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6"/>
            <p:cNvSpPr/>
            <p:nvPr/>
          </p:nvSpPr>
          <p:spPr>
            <a:xfrm>
              <a:off x="3071648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6"/>
            <p:cNvSpPr/>
            <p:nvPr/>
          </p:nvSpPr>
          <p:spPr>
            <a:xfrm>
              <a:off x="3800233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6"/>
            <p:cNvSpPr/>
            <p:nvPr/>
          </p:nvSpPr>
          <p:spPr>
            <a:xfrm>
              <a:off x="4530131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6"/>
            <p:cNvSpPr/>
            <p:nvPr/>
          </p:nvSpPr>
          <p:spPr>
            <a:xfrm>
              <a:off x="5258581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6"/>
            <p:cNvSpPr/>
            <p:nvPr/>
          </p:nvSpPr>
          <p:spPr>
            <a:xfrm>
              <a:off x="5952141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6"/>
            <p:cNvSpPr/>
            <p:nvPr/>
          </p:nvSpPr>
          <p:spPr>
            <a:xfrm>
              <a:off x="6682038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6"/>
            <p:cNvSpPr/>
            <p:nvPr/>
          </p:nvSpPr>
          <p:spPr>
            <a:xfrm>
              <a:off x="7410488" y="3090407"/>
              <a:ext cx="739500" cy="1104900"/>
            </a:xfrm>
            <a:prstGeom prst="parallelogram">
              <a:avLst>
                <a:gd name="adj" fmla="val 51335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9" name="Google Shape;459;p36"/>
          <p:cNvGrpSpPr/>
          <p:nvPr/>
        </p:nvGrpSpPr>
        <p:grpSpPr>
          <a:xfrm>
            <a:off x="3844819" y="1256679"/>
            <a:ext cx="1457561" cy="134244"/>
            <a:chOff x="3599100" y="1158250"/>
            <a:chExt cx="1726150" cy="159000"/>
          </a:xfrm>
        </p:grpSpPr>
        <p:sp>
          <p:nvSpPr>
            <p:cNvPr id="460" name="Google Shape;460;p36"/>
            <p:cNvSpPr/>
            <p:nvPr/>
          </p:nvSpPr>
          <p:spPr>
            <a:xfrm>
              <a:off x="3599100" y="1158250"/>
              <a:ext cx="472200" cy="159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6"/>
            <p:cNvSpPr/>
            <p:nvPr/>
          </p:nvSpPr>
          <p:spPr>
            <a:xfrm>
              <a:off x="4226075" y="1158250"/>
              <a:ext cx="472200" cy="159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6"/>
            <p:cNvSpPr/>
            <p:nvPr/>
          </p:nvSpPr>
          <p:spPr>
            <a:xfrm>
              <a:off x="4853050" y="1158250"/>
              <a:ext cx="472200" cy="1590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3" name="Google Shape;463;p36"/>
          <p:cNvGrpSpPr/>
          <p:nvPr/>
        </p:nvGrpSpPr>
        <p:grpSpPr>
          <a:xfrm>
            <a:off x="187947" y="421025"/>
            <a:ext cx="1256977" cy="1227202"/>
            <a:chOff x="2180272" y="-464800"/>
            <a:chExt cx="1256977" cy="1227202"/>
          </a:xfrm>
        </p:grpSpPr>
        <p:sp>
          <p:nvSpPr>
            <p:cNvPr id="464" name="Google Shape;464;p36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6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6" name="Google Shape;466;p36"/>
          <p:cNvGrpSpPr/>
          <p:nvPr/>
        </p:nvGrpSpPr>
        <p:grpSpPr>
          <a:xfrm>
            <a:off x="2182475" y="3321182"/>
            <a:ext cx="4901700" cy="840300"/>
            <a:chOff x="2182475" y="3128725"/>
            <a:chExt cx="4901700" cy="840300"/>
          </a:xfrm>
        </p:grpSpPr>
        <p:sp>
          <p:nvSpPr>
            <p:cNvPr id="467" name="Google Shape;467;p36"/>
            <p:cNvSpPr/>
            <p:nvPr/>
          </p:nvSpPr>
          <p:spPr>
            <a:xfrm>
              <a:off x="2182475" y="3128725"/>
              <a:ext cx="4901700" cy="84030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  <a:effectLst>
              <a:outerShdw dist="76200" dir="2460000" algn="bl" rotWithShape="0">
                <a:schemeClr val="lt1">
                  <a:alpha val="2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6"/>
            <p:cNvSpPr/>
            <p:nvPr/>
          </p:nvSpPr>
          <p:spPr>
            <a:xfrm>
              <a:off x="2315925" y="3245150"/>
              <a:ext cx="4634700" cy="6075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9" name="Google Shape;469;p36"/>
          <p:cNvSpPr txBox="1">
            <a:spLocks noGrp="1"/>
          </p:cNvSpPr>
          <p:nvPr>
            <p:ph type="ctrTitle"/>
          </p:nvPr>
        </p:nvSpPr>
        <p:spPr>
          <a:xfrm>
            <a:off x="846925" y="1448375"/>
            <a:ext cx="7453500" cy="166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Unit 2:</a:t>
            </a:r>
            <a:br>
              <a:rPr lang="en" sz="5400" dirty="0"/>
            </a:br>
            <a:r>
              <a:rPr lang="en" sz="5400" dirty="0"/>
              <a:t>HEALTHY LIVING</a:t>
            </a:r>
            <a:endParaRPr sz="5400" dirty="0"/>
          </a:p>
        </p:txBody>
      </p:sp>
      <p:sp>
        <p:nvSpPr>
          <p:cNvPr id="470" name="Google Shape;470;p36"/>
          <p:cNvSpPr txBox="1">
            <a:spLocks noGrp="1"/>
          </p:cNvSpPr>
          <p:nvPr>
            <p:ph type="subTitle" idx="1"/>
          </p:nvPr>
        </p:nvSpPr>
        <p:spPr>
          <a:xfrm>
            <a:off x="2364405" y="3510482"/>
            <a:ext cx="4641700" cy="46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Lesson 7: Looking back </a:t>
            </a:r>
            <a:endParaRPr sz="3200" dirty="0"/>
          </a:p>
        </p:txBody>
      </p:sp>
      <p:grpSp>
        <p:nvGrpSpPr>
          <p:cNvPr id="562" name="Google Shape;562;p36"/>
          <p:cNvGrpSpPr/>
          <p:nvPr/>
        </p:nvGrpSpPr>
        <p:grpSpPr>
          <a:xfrm flipH="1">
            <a:off x="7744172" y="3783875"/>
            <a:ext cx="1256977" cy="1227202"/>
            <a:chOff x="2180272" y="-464800"/>
            <a:chExt cx="1256977" cy="1227202"/>
          </a:xfrm>
        </p:grpSpPr>
        <p:sp>
          <p:nvSpPr>
            <p:cNvPr id="563" name="Google Shape;563;p36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6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0418C-4FD9-8A0A-C73F-F129E0DB8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27811" y="216340"/>
            <a:ext cx="7732741" cy="572700"/>
          </a:xfrm>
        </p:spPr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Fredoka One" panose="02000000000000000000" pitchFamily="2" charset="0"/>
              </a:rPr>
              <a:t>Ex3: </a:t>
            </a:r>
            <a:r>
              <a:rPr lang="en-US" sz="2400" i="0" u="none" strike="noStrike" dirty="0">
                <a:solidFill>
                  <a:srgbClr val="000000"/>
                </a:solidFill>
                <a:effectLst/>
                <a:latin typeface="Fredoka One" panose="02000000000000000000" pitchFamily="2" charset="0"/>
              </a:rPr>
              <a:t>Tick the simple sentences. </a:t>
            </a:r>
            <a:endParaRPr lang="en-US" sz="3600" dirty="0">
              <a:latin typeface="Fredoka One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B110C7-6E0F-7681-C35E-BA159B46BD08}"/>
              </a:ext>
            </a:extLst>
          </p:cNvPr>
          <p:cNvSpPr txBox="1"/>
          <p:nvPr/>
        </p:nvSpPr>
        <p:spPr>
          <a:xfrm>
            <a:off x="87089" y="803346"/>
            <a:ext cx="8991597" cy="4295407"/>
          </a:xfrm>
          <a:prstGeom prst="rect">
            <a:avLst/>
          </a:prstGeom>
          <a:solidFill>
            <a:schemeClr val="accent5"/>
          </a:solidFill>
          <a:ln w="19050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>
              <a:lnSpc>
                <a:spcPts val="3300"/>
              </a:lnSpc>
            </a:pPr>
            <a:r>
              <a:rPr lang="en-US" sz="2000" dirty="0">
                <a:solidFill>
                  <a:srgbClr val="202124"/>
                </a:solidFill>
                <a:latin typeface="Nunito" pitchFamily="2" charset="0"/>
              </a:rPr>
              <a:t>1. 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Nunito" pitchFamily="2" charset="0"/>
              </a:rPr>
              <a:t>Asians eat a lot of rice,</a:t>
            </a:r>
            <a:r>
              <a:rPr lang="en-US" sz="2000" dirty="0">
                <a:latin typeface="Nunito" pitchFamily="2" charset="0"/>
              </a:rPr>
              <a:t> 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Nunito" pitchFamily="2" charset="0"/>
              </a:rPr>
              <a:t>but Europeans don’t.</a:t>
            </a:r>
          </a:p>
          <a:p>
            <a:pPr>
              <a:lnSpc>
                <a:spcPts val="3300"/>
              </a:lnSpc>
            </a:pPr>
            <a:r>
              <a:rPr lang="en-US" sz="2000" dirty="0">
                <a:solidFill>
                  <a:srgbClr val="202124"/>
                </a:solidFill>
                <a:latin typeface="Nunito" pitchFamily="2" charset="0"/>
              </a:rPr>
              <a:t>         </a:t>
            </a:r>
            <a:br>
              <a:rPr lang="en-US" sz="2000" dirty="0">
                <a:latin typeface="Nunito" pitchFamily="2" charset="0"/>
              </a:rPr>
            </a:br>
            <a:r>
              <a:rPr lang="en-US" sz="2000" b="0" i="0" dirty="0">
                <a:solidFill>
                  <a:srgbClr val="202124"/>
                </a:solidFill>
                <a:effectLst/>
                <a:latin typeface="Nunito" pitchFamily="2" charset="0"/>
              </a:rPr>
              <a:t>2. Most children love fast food</a:t>
            </a:r>
            <a:r>
              <a:rPr lang="en-US" sz="2000" dirty="0">
                <a:latin typeface="Nunito" pitchFamily="2" charset="0"/>
              </a:rPr>
              <a:t> 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Nunito" pitchFamily="2" charset="0"/>
              </a:rPr>
              <a:t>and soft drinks.</a:t>
            </a:r>
          </a:p>
          <a:p>
            <a:pPr>
              <a:lnSpc>
                <a:spcPts val="3300"/>
              </a:lnSpc>
            </a:pPr>
            <a:br>
              <a:rPr lang="en-US" sz="2000" dirty="0">
                <a:latin typeface="Nunito" pitchFamily="2" charset="0"/>
              </a:rPr>
            </a:br>
            <a:r>
              <a:rPr lang="en-US" sz="2000" b="0" i="0" dirty="0">
                <a:solidFill>
                  <a:srgbClr val="202124"/>
                </a:solidFill>
                <a:effectLst/>
                <a:latin typeface="Nunito" pitchFamily="2" charset="0"/>
              </a:rPr>
              <a:t>3. There is a lot of fresh air in</a:t>
            </a:r>
            <a:r>
              <a:rPr lang="en-US" sz="2000" dirty="0">
                <a:latin typeface="Nunito" pitchFamily="2" charset="0"/>
              </a:rPr>
              <a:t> 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Nunito" pitchFamily="2" charset="0"/>
              </a:rPr>
              <a:t>the countryside.</a:t>
            </a:r>
          </a:p>
          <a:p>
            <a:pPr>
              <a:lnSpc>
                <a:spcPts val="3300"/>
              </a:lnSpc>
            </a:pPr>
            <a:br>
              <a:rPr lang="en-US" sz="2000" dirty="0">
                <a:latin typeface="Nunito" pitchFamily="2" charset="0"/>
              </a:rPr>
            </a:br>
            <a:r>
              <a:rPr lang="en-US" sz="2000" b="0" i="0" dirty="0">
                <a:solidFill>
                  <a:srgbClr val="202124"/>
                </a:solidFill>
                <a:effectLst/>
                <a:latin typeface="Nunito" pitchFamily="2" charset="0"/>
              </a:rPr>
              <a:t>4. Eat less sweetened food, and you</a:t>
            </a:r>
            <a:r>
              <a:rPr lang="en-US" sz="2000" dirty="0">
                <a:latin typeface="Nunito" pitchFamily="2" charset="0"/>
              </a:rPr>
              <a:t> </a:t>
            </a:r>
            <a:r>
              <a:rPr lang="en-US" sz="2000" b="0" i="0" dirty="0">
                <a:solidFill>
                  <a:srgbClr val="202124"/>
                </a:solidFill>
                <a:effectLst/>
                <a:latin typeface="Nunito" pitchFamily="2" charset="0"/>
              </a:rPr>
              <a:t>won't put on weight.</a:t>
            </a:r>
          </a:p>
          <a:p>
            <a:pPr>
              <a:lnSpc>
                <a:spcPts val="3300"/>
              </a:lnSpc>
            </a:pPr>
            <a:br>
              <a:rPr lang="en-US" sz="2000" dirty="0">
                <a:latin typeface="Nunito" pitchFamily="2" charset="0"/>
              </a:rPr>
            </a:br>
            <a:r>
              <a:rPr lang="en-US" sz="2000" b="0" i="0" dirty="0">
                <a:solidFill>
                  <a:srgbClr val="202124"/>
                </a:solidFill>
                <a:effectLst/>
                <a:latin typeface="Nunito" pitchFamily="2" charset="0"/>
              </a:rPr>
              <a:t>5. Hard-working people often stay fit.</a:t>
            </a:r>
          </a:p>
          <a:p>
            <a:pPr>
              <a:lnSpc>
                <a:spcPts val="3300"/>
              </a:lnSpc>
            </a:pPr>
            <a:endParaRPr lang="en-US" sz="2000" dirty="0">
              <a:latin typeface="Nunito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9A2213-666C-AD8F-18AE-B9B54A139B94}"/>
              </a:ext>
            </a:extLst>
          </p:cNvPr>
          <p:cNvSpPr/>
          <p:nvPr/>
        </p:nvSpPr>
        <p:spPr>
          <a:xfrm>
            <a:off x="8200554" y="1191535"/>
            <a:ext cx="391886" cy="3628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8F9FE7-B651-694C-989D-EC6553B4E301}"/>
              </a:ext>
            </a:extLst>
          </p:cNvPr>
          <p:cNvSpPr/>
          <p:nvPr/>
        </p:nvSpPr>
        <p:spPr>
          <a:xfrm>
            <a:off x="8200554" y="1976666"/>
            <a:ext cx="391886" cy="3628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B68CD5-0E17-6364-05C6-2A504C0D94CE}"/>
              </a:ext>
            </a:extLst>
          </p:cNvPr>
          <p:cNvSpPr/>
          <p:nvPr/>
        </p:nvSpPr>
        <p:spPr>
          <a:xfrm>
            <a:off x="8200554" y="2821215"/>
            <a:ext cx="391886" cy="3628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7C352E-A4E0-BE7F-A985-4BE6D6D8D794}"/>
              </a:ext>
            </a:extLst>
          </p:cNvPr>
          <p:cNvSpPr/>
          <p:nvPr/>
        </p:nvSpPr>
        <p:spPr>
          <a:xfrm>
            <a:off x="8200554" y="3682392"/>
            <a:ext cx="391886" cy="3628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498CC8A-34FE-E59F-ACDA-01C208DE3DD6}"/>
              </a:ext>
            </a:extLst>
          </p:cNvPr>
          <p:cNvSpPr/>
          <p:nvPr/>
        </p:nvSpPr>
        <p:spPr>
          <a:xfrm>
            <a:off x="8200554" y="4313849"/>
            <a:ext cx="391886" cy="36285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2981D4-E130-1390-5ECF-CAEBCD5F2758}"/>
              </a:ext>
            </a:extLst>
          </p:cNvPr>
          <p:cNvSpPr txBox="1"/>
          <p:nvPr/>
        </p:nvSpPr>
        <p:spPr>
          <a:xfrm>
            <a:off x="8143062" y="1885615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ym typeface="Wingdings" panose="05000000000000000000" pitchFamily="2" charset="2"/>
              </a:rPr>
              <a:t></a:t>
            </a:r>
            <a:endParaRPr lang="en-US" sz="3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D75CBF-6672-66A8-11B1-509571FB1C7A}"/>
              </a:ext>
            </a:extLst>
          </p:cNvPr>
          <p:cNvSpPr txBox="1"/>
          <p:nvPr/>
        </p:nvSpPr>
        <p:spPr>
          <a:xfrm>
            <a:off x="8127414" y="2732193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ym typeface="Wingdings" panose="05000000000000000000" pitchFamily="2" charset="2"/>
              </a:rPr>
              <a:t></a:t>
            </a:r>
            <a:endParaRPr lang="en-US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164E65-FB57-6BC0-64FF-CB20662D2E91}"/>
              </a:ext>
            </a:extLst>
          </p:cNvPr>
          <p:cNvSpPr txBox="1"/>
          <p:nvPr/>
        </p:nvSpPr>
        <p:spPr>
          <a:xfrm>
            <a:off x="8143062" y="4207313"/>
            <a:ext cx="5068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ym typeface="Wingdings" panose="05000000000000000000" pitchFamily="2" charset="2"/>
              </a:rPr>
              <a:t></a:t>
            </a:r>
            <a:endParaRPr lang="en-US" sz="3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53A2CDA-5BBB-EAAD-2D46-143DF087AC6E}"/>
              </a:ext>
            </a:extLst>
          </p:cNvPr>
          <p:cNvSpPr txBox="1"/>
          <p:nvPr/>
        </p:nvSpPr>
        <p:spPr>
          <a:xfrm>
            <a:off x="616856" y="1248556"/>
            <a:ext cx="6132287" cy="416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 V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V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     </a:t>
            </a:r>
            <a:endParaRPr lang="en-US" sz="2000" b="1" dirty="0">
              <a:solidFill>
                <a:schemeClr val="accent3">
                  <a:lumMod val="50000"/>
                </a:schemeClr>
              </a:solidFill>
              <a:effectLst/>
              <a:latin typeface="Nunito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6722575-EE81-3FE0-42E9-999DB07FF49A}"/>
              </a:ext>
            </a:extLst>
          </p:cNvPr>
          <p:cNvCxnSpPr/>
          <p:nvPr/>
        </p:nvCxnSpPr>
        <p:spPr>
          <a:xfrm>
            <a:off x="464459" y="1191535"/>
            <a:ext cx="754743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1D78933-BC65-D23F-CFB6-BB91CAF93A63}"/>
              </a:ext>
            </a:extLst>
          </p:cNvPr>
          <p:cNvCxnSpPr>
            <a:cxnSpLocks/>
          </p:cNvCxnSpPr>
          <p:nvPr/>
        </p:nvCxnSpPr>
        <p:spPr>
          <a:xfrm>
            <a:off x="1313548" y="1191538"/>
            <a:ext cx="326569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D9908D9-24E5-04D5-2EEB-362C612B7EAE}"/>
              </a:ext>
            </a:extLst>
          </p:cNvPr>
          <p:cNvCxnSpPr>
            <a:cxnSpLocks/>
          </p:cNvCxnSpPr>
          <p:nvPr/>
        </p:nvCxnSpPr>
        <p:spPr>
          <a:xfrm>
            <a:off x="3548745" y="1192897"/>
            <a:ext cx="12046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E4D4AE6-E4DB-B22F-4081-B3D876DD6D96}"/>
              </a:ext>
            </a:extLst>
          </p:cNvPr>
          <p:cNvCxnSpPr>
            <a:cxnSpLocks/>
          </p:cNvCxnSpPr>
          <p:nvPr/>
        </p:nvCxnSpPr>
        <p:spPr>
          <a:xfrm>
            <a:off x="4818746" y="1200154"/>
            <a:ext cx="60960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9EF1E91-8AEB-24A3-9132-7381242C4230}"/>
              </a:ext>
            </a:extLst>
          </p:cNvPr>
          <p:cNvSpPr txBox="1"/>
          <p:nvPr/>
        </p:nvSpPr>
        <p:spPr>
          <a:xfrm>
            <a:off x="594361" y="2108934"/>
            <a:ext cx="1971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</a:rPr>
              <a:t>       S             V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1EBE026-25EF-EBDA-45D5-5674458A9FC3}"/>
              </a:ext>
            </a:extLst>
          </p:cNvPr>
          <p:cNvCxnSpPr>
            <a:cxnSpLocks/>
          </p:cNvCxnSpPr>
          <p:nvPr/>
        </p:nvCxnSpPr>
        <p:spPr>
          <a:xfrm>
            <a:off x="471713" y="2027465"/>
            <a:ext cx="1509487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6D91776-5972-788A-A2BB-13C2BD2A63A0}"/>
              </a:ext>
            </a:extLst>
          </p:cNvPr>
          <p:cNvCxnSpPr>
            <a:cxnSpLocks/>
          </p:cNvCxnSpPr>
          <p:nvPr/>
        </p:nvCxnSpPr>
        <p:spPr>
          <a:xfrm>
            <a:off x="2068285" y="2027465"/>
            <a:ext cx="49805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3E5734C-93D9-8DFD-E9D1-E3B2526F2B0E}"/>
              </a:ext>
            </a:extLst>
          </p:cNvPr>
          <p:cNvSpPr txBox="1"/>
          <p:nvPr/>
        </p:nvSpPr>
        <p:spPr>
          <a:xfrm>
            <a:off x="83820" y="2958018"/>
            <a:ext cx="1945492" cy="402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</a:rPr>
              <a:t>       S      V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A76337D-471E-00E7-F5C9-9F1744F0BD53}"/>
              </a:ext>
            </a:extLst>
          </p:cNvPr>
          <p:cNvCxnSpPr>
            <a:cxnSpLocks/>
          </p:cNvCxnSpPr>
          <p:nvPr/>
        </p:nvCxnSpPr>
        <p:spPr>
          <a:xfrm>
            <a:off x="478976" y="2857500"/>
            <a:ext cx="631367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9A20341-9628-A37F-C298-DC5367562FC5}"/>
              </a:ext>
            </a:extLst>
          </p:cNvPr>
          <p:cNvCxnSpPr>
            <a:cxnSpLocks/>
          </p:cNvCxnSpPr>
          <p:nvPr/>
        </p:nvCxnSpPr>
        <p:spPr>
          <a:xfrm>
            <a:off x="1149244" y="2854890"/>
            <a:ext cx="232224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FC5F2EF-4913-2B34-114A-0F2B1CF74744}"/>
              </a:ext>
            </a:extLst>
          </p:cNvPr>
          <p:cNvSpPr txBox="1"/>
          <p:nvPr/>
        </p:nvSpPr>
        <p:spPr>
          <a:xfrm>
            <a:off x="446340" y="3749045"/>
            <a:ext cx="6132287" cy="416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S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V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effectLst/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V</a:t>
            </a:r>
            <a:r>
              <a:rPr lang="en-US" sz="2000" b="1" baseline="-25000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     </a:t>
            </a:r>
            <a:endParaRPr lang="en-US" sz="2000" b="1" dirty="0">
              <a:solidFill>
                <a:schemeClr val="accent3">
                  <a:lumMod val="50000"/>
                </a:schemeClr>
              </a:solidFill>
              <a:effectLst/>
              <a:latin typeface="Nunito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433C558-ACB9-0FEE-A3A8-50B6B1CE232E}"/>
              </a:ext>
            </a:extLst>
          </p:cNvPr>
          <p:cNvCxnSpPr>
            <a:cxnSpLocks/>
          </p:cNvCxnSpPr>
          <p:nvPr/>
        </p:nvCxnSpPr>
        <p:spPr>
          <a:xfrm>
            <a:off x="449948" y="3695239"/>
            <a:ext cx="86360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9EF394D-1344-FDA0-D09C-FD47652F8DBA}"/>
              </a:ext>
            </a:extLst>
          </p:cNvPr>
          <p:cNvCxnSpPr>
            <a:cxnSpLocks/>
          </p:cNvCxnSpPr>
          <p:nvPr/>
        </p:nvCxnSpPr>
        <p:spPr>
          <a:xfrm flipV="1">
            <a:off x="1422407" y="3695239"/>
            <a:ext cx="1248222" cy="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92E5EE5-5207-0732-FBE4-26D9561F680D}"/>
              </a:ext>
            </a:extLst>
          </p:cNvPr>
          <p:cNvCxnSpPr>
            <a:cxnSpLocks/>
          </p:cNvCxnSpPr>
          <p:nvPr/>
        </p:nvCxnSpPr>
        <p:spPr>
          <a:xfrm flipV="1">
            <a:off x="3860800" y="3695239"/>
            <a:ext cx="406400" cy="300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FF31AC8-4E12-5331-5EBC-6EDF164C2C71}"/>
              </a:ext>
            </a:extLst>
          </p:cNvPr>
          <p:cNvCxnSpPr>
            <a:cxnSpLocks/>
          </p:cNvCxnSpPr>
          <p:nvPr/>
        </p:nvCxnSpPr>
        <p:spPr>
          <a:xfrm>
            <a:off x="5050972" y="3697953"/>
            <a:ext cx="703942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D991E0A4-2F40-6C74-9AE1-A58A6AF588C5}"/>
              </a:ext>
            </a:extLst>
          </p:cNvPr>
          <p:cNvSpPr txBox="1"/>
          <p:nvPr/>
        </p:nvSpPr>
        <p:spPr>
          <a:xfrm>
            <a:off x="525780" y="4622538"/>
            <a:ext cx="4224386" cy="414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Nunito" pitchFamily="2" charset="0"/>
              </a:rPr>
              <a:t>             S                               V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26EE178-54E1-D521-E017-98D18F20A311}"/>
              </a:ext>
            </a:extLst>
          </p:cNvPr>
          <p:cNvCxnSpPr>
            <a:cxnSpLocks/>
          </p:cNvCxnSpPr>
          <p:nvPr/>
        </p:nvCxnSpPr>
        <p:spPr>
          <a:xfrm>
            <a:off x="464459" y="4544325"/>
            <a:ext cx="243839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8F9DD60-34A9-B893-1601-B310EEB0A86F}"/>
              </a:ext>
            </a:extLst>
          </p:cNvPr>
          <p:cNvCxnSpPr>
            <a:cxnSpLocks/>
          </p:cNvCxnSpPr>
          <p:nvPr/>
        </p:nvCxnSpPr>
        <p:spPr>
          <a:xfrm>
            <a:off x="3635829" y="4544325"/>
            <a:ext cx="44268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298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21" grpId="0"/>
      <p:bldP spid="34" grpId="0"/>
      <p:bldP spid="41" grpId="0"/>
      <p:bldP spid="47" grpId="0"/>
      <p:bldP spid="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BA1D9299-AD59-1147-36C4-04398034B18D}"/>
              </a:ext>
            </a:extLst>
          </p:cNvPr>
          <p:cNvSpPr txBox="1"/>
          <p:nvPr/>
        </p:nvSpPr>
        <p:spPr>
          <a:xfrm>
            <a:off x="4282440" y="3970939"/>
            <a:ext cx="968850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520B7AE-E582-30BD-A8DE-130669FD62AB}"/>
              </a:ext>
            </a:extLst>
          </p:cNvPr>
          <p:cNvSpPr txBox="1"/>
          <p:nvPr/>
        </p:nvSpPr>
        <p:spPr>
          <a:xfrm>
            <a:off x="488152" y="3972751"/>
            <a:ext cx="1851187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FAD1C81-F8E5-9DC8-948E-AFB467EA3A6C}"/>
              </a:ext>
            </a:extLst>
          </p:cNvPr>
          <p:cNvSpPr txBox="1"/>
          <p:nvPr/>
        </p:nvSpPr>
        <p:spPr>
          <a:xfrm>
            <a:off x="3862625" y="3054142"/>
            <a:ext cx="587136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8308C2-E7A8-DC9F-4EDC-A96B7BF6D0D8}"/>
              </a:ext>
            </a:extLst>
          </p:cNvPr>
          <p:cNvSpPr txBox="1"/>
          <p:nvPr/>
        </p:nvSpPr>
        <p:spPr>
          <a:xfrm>
            <a:off x="488153" y="3057846"/>
            <a:ext cx="1616871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D3F27F8-32E8-17D8-4D26-3960E9F32E9E}"/>
              </a:ext>
            </a:extLst>
          </p:cNvPr>
          <p:cNvSpPr txBox="1"/>
          <p:nvPr/>
        </p:nvSpPr>
        <p:spPr>
          <a:xfrm>
            <a:off x="3528060" y="2170669"/>
            <a:ext cx="876299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5E81B6A-8FDC-25DA-CB97-0136017B3ADA}"/>
              </a:ext>
            </a:extLst>
          </p:cNvPr>
          <p:cNvSpPr txBox="1"/>
          <p:nvPr/>
        </p:nvSpPr>
        <p:spPr>
          <a:xfrm>
            <a:off x="488154" y="2150561"/>
            <a:ext cx="1942626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A5F10C1-1642-7B73-DABE-54842CA3AF58}"/>
              </a:ext>
            </a:extLst>
          </p:cNvPr>
          <p:cNvSpPr txBox="1"/>
          <p:nvPr/>
        </p:nvSpPr>
        <p:spPr>
          <a:xfrm>
            <a:off x="4465001" y="1248924"/>
            <a:ext cx="786289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0B384D-7DC7-0687-5B9D-853F29EE9A2D}"/>
              </a:ext>
            </a:extLst>
          </p:cNvPr>
          <p:cNvSpPr txBox="1"/>
          <p:nvPr/>
        </p:nvSpPr>
        <p:spPr>
          <a:xfrm>
            <a:off x="1463515" y="1243276"/>
            <a:ext cx="809150" cy="30777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A3979E-AEBD-5ED2-9CD3-0E18C56FEB9E}"/>
              </a:ext>
            </a:extLst>
          </p:cNvPr>
          <p:cNvSpPr txBox="1"/>
          <p:nvPr/>
        </p:nvSpPr>
        <p:spPr>
          <a:xfrm>
            <a:off x="152400" y="1090072"/>
            <a:ext cx="8260080" cy="4670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 1. You are active, and your brother is active too. </a:t>
            </a:r>
            <a:endParaRPr lang="en-US" sz="2000" b="0" dirty="0">
              <a:effectLst/>
              <a:latin typeface="Nunito" pitchFamily="2" charset="0"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→ Both you and ______________________________.</a:t>
            </a:r>
            <a:endParaRPr lang="en-US" sz="2000" b="0" dirty="0">
              <a:effectLst/>
              <a:latin typeface="Nunito" pitchFamily="2" charset="0"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2. Your room looks dark, and it looks untidy too. </a:t>
            </a:r>
            <a:endParaRPr lang="en-US" sz="2000" b="0" dirty="0">
              <a:effectLst/>
              <a:latin typeface="Nunito" pitchFamily="2" charset="0"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→ Your room _________________________________.</a:t>
            </a:r>
            <a:endParaRPr lang="en-US" sz="2000" b="0" dirty="0">
              <a:effectLst/>
              <a:latin typeface="Nunito" pitchFamily="2" charset="0"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3. The Japanese work hard, and they exercise regularly. </a:t>
            </a:r>
            <a:endParaRPr lang="en-US" sz="2000" b="0" dirty="0">
              <a:effectLst/>
              <a:latin typeface="Nunito" pitchFamily="2" charset="0"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→ The Japanese _______________________________.</a:t>
            </a:r>
            <a:endParaRPr lang="en-US" sz="2000" b="0" dirty="0">
              <a:effectLst/>
              <a:latin typeface="Nunito" pitchFamily="2" charset="0"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4. My mother eats a lot of fruit, and she eats a lot of vegetables too.</a:t>
            </a:r>
            <a:endParaRPr lang="en-US" sz="2000" b="0" dirty="0">
              <a:effectLst/>
              <a:latin typeface="Nunito" pitchFamily="2" charset="0"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→ My mother eats _____________________________.</a:t>
            </a:r>
            <a:endParaRPr lang="en-US" sz="2000" b="0" dirty="0">
              <a:effectLst/>
              <a:latin typeface="Nunito" pitchFamily="2" charset="0"/>
            </a:endParaRPr>
          </a:p>
          <a:p>
            <a:pPr>
              <a:lnSpc>
                <a:spcPct val="150000"/>
              </a:lnSpc>
            </a:pPr>
            <a:br>
              <a:rPr lang="en-US" sz="2000" dirty="0">
                <a:latin typeface="Nunito" pitchFamily="2" charset="0"/>
              </a:rPr>
            </a:br>
            <a:endParaRPr lang="en-US" sz="2000" dirty="0">
              <a:latin typeface="Nunito" pitchFamily="2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4DEE507-8DB1-9756-65CA-AD2092E329AD}"/>
              </a:ext>
            </a:extLst>
          </p:cNvPr>
          <p:cNvSpPr txBox="1">
            <a:spLocks/>
          </p:cNvSpPr>
          <p:nvPr/>
        </p:nvSpPr>
        <p:spPr>
          <a:xfrm>
            <a:off x="113414" y="318979"/>
            <a:ext cx="9015346" cy="598009"/>
          </a:xfrm>
          <a:prstGeom prst="roundRect">
            <a:avLst/>
          </a:prstGeom>
          <a:solidFill>
            <a:schemeClr val="bg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Nunito" pitchFamily="2" charset="0"/>
              </a:rPr>
              <a:t>Ex4: 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Change the following sentences into simple ones.</a:t>
            </a:r>
            <a:endParaRPr lang="en-US" sz="2400" b="1" dirty="0">
              <a:effectLst/>
              <a:latin typeface="Nunito" pitchFamily="2" charset="0"/>
            </a:endParaRPr>
          </a:p>
          <a:p>
            <a:br>
              <a:rPr lang="en-US" sz="2400" b="1" dirty="0">
                <a:latin typeface="Nunito" pitchFamily="2" charset="0"/>
              </a:rPr>
            </a:br>
            <a:endParaRPr lang="en-US" sz="2400" b="1" dirty="0">
              <a:latin typeface="Nunito" pitchFamily="2" charset="0"/>
            </a:endParaRPr>
          </a:p>
        </p:txBody>
      </p:sp>
      <p:grpSp>
        <p:nvGrpSpPr>
          <p:cNvPr id="10" name="Google Shape;710;p41">
            <a:extLst>
              <a:ext uri="{FF2B5EF4-FFF2-40B4-BE49-F238E27FC236}">
                <a16:creationId xmlns:a16="http://schemas.microsoft.com/office/drawing/2014/main" id="{9CC2EA1D-40F2-CE06-E42D-FE85854FAAB5}"/>
              </a:ext>
            </a:extLst>
          </p:cNvPr>
          <p:cNvGrpSpPr/>
          <p:nvPr/>
        </p:nvGrpSpPr>
        <p:grpSpPr>
          <a:xfrm flipH="1">
            <a:off x="7423074" y="1161643"/>
            <a:ext cx="1370406" cy="1296695"/>
            <a:chOff x="2180272" y="-464800"/>
            <a:chExt cx="1256977" cy="1227202"/>
          </a:xfrm>
        </p:grpSpPr>
        <p:sp>
          <p:nvSpPr>
            <p:cNvPr id="11" name="Google Shape;711;p41">
              <a:extLst>
                <a:ext uri="{FF2B5EF4-FFF2-40B4-BE49-F238E27FC236}">
                  <a16:creationId xmlns:a16="http://schemas.microsoft.com/office/drawing/2014/main" id="{886EA90B-F056-1F02-D7F8-777ABC3A87C4}"/>
                </a:ext>
              </a:extLst>
            </p:cNvPr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12;p41">
              <a:extLst>
                <a:ext uri="{FF2B5EF4-FFF2-40B4-BE49-F238E27FC236}">
                  <a16:creationId xmlns:a16="http://schemas.microsoft.com/office/drawing/2014/main" id="{F24F1B8B-234E-6571-633C-BE0DA1800D0F}"/>
                </a:ext>
              </a:extLst>
            </p:cNvPr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004A9D1-1666-8F4B-F6E3-14C51C2B9D66}"/>
              </a:ext>
            </a:extLst>
          </p:cNvPr>
          <p:cNvSpPr txBox="1"/>
          <p:nvPr/>
        </p:nvSpPr>
        <p:spPr>
          <a:xfrm>
            <a:off x="2272665" y="1646808"/>
            <a:ext cx="34042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000" b="1" i="0" u="none" strike="noStrike" dirty="0">
                <a:solidFill>
                  <a:srgbClr val="00A9A5"/>
                </a:solidFill>
                <a:effectLst/>
                <a:latin typeface="Nunito" pitchFamily="2" charset="0"/>
              </a:rPr>
              <a:t>your brother are active </a:t>
            </a:r>
            <a:endParaRPr lang="en-US" sz="2000" b="1" dirty="0">
              <a:effectLst/>
              <a:latin typeface="Nunito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B1B5CF-C77D-6D4B-D8CD-4678EA55D3D2}"/>
              </a:ext>
            </a:extLst>
          </p:cNvPr>
          <p:cNvSpPr txBox="1"/>
          <p:nvPr/>
        </p:nvSpPr>
        <p:spPr>
          <a:xfrm>
            <a:off x="2219325" y="2546206"/>
            <a:ext cx="46062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000" b="1" i="0" u="none" strike="noStrike" dirty="0">
                <a:solidFill>
                  <a:srgbClr val="00A9A5"/>
                </a:solidFill>
                <a:effectLst/>
                <a:latin typeface="Nunito" pitchFamily="2" charset="0"/>
              </a:rPr>
              <a:t>looks dark and untidy </a:t>
            </a:r>
            <a:endParaRPr lang="en-US" sz="2000" b="1" dirty="0">
              <a:effectLst/>
              <a:latin typeface="Nunito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A53F67-BC48-9147-9335-4431C0A2594D}"/>
              </a:ext>
            </a:extLst>
          </p:cNvPr>
          <p:cNvSpPr txBox="1"/>
          <p:nvPr/>
        </p:nvSpPr>
        <p:spPr>
          <a:xfrm>
            <a:off x="2105025" y="3468226"/>
            <a:ext cx="46062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000" b="1" i="0" u="none" strike="noStrike" dirty="0">
                <a:solidFill>
                  <a:srgbClr val="00A9A5"/>
                </a:solidFill>
                <a:effectLst/>
                <a:latin typeface="Nunito" pitchFamily="2" charset="0"/>
              </a:rPr>
              <a:t>work hard and exercise regularly </a:t>
            </a:r>
            <a:endParaRPr lang="en-US" sz="2000" b="1" dirty="0">
              <a:effectLst/>
              <a:latin typeface="Nunito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550620-2F46-8E57-2B31-F82B46F9F6C0}"/>
              </a:ext>
            </a:extLst>
          </p:cNvPr>
          <p:cNvSpPr txBox="1"/>
          <p:nvPr/>
        </p:nvSpPr>
        <p:spPr>
          <a:xfrm>
            <a:off x="2501265" y="4390246"/>
            <a:ext cx="46005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000" b="1" i="0" u="none" strike="noStrike" dirty="0">
                <a:solidFill>
                  <a:srgbClr val="00A9A5"/>
                </a:solidFill>
                <a:effectLst/>
                <a:latin typeface="Nunito" pitchFamily="2" charset="0"/>
              </a:rPr>
              <a:t>a lot of fruit and vegetable</a:t>
            </a:r>
            <a:endParaRPr lang="en-US" sz="2000" b="1" dirty="0">
              <a:effectLst/>
              <a:latin typeface="Nun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178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5" grpId="0" animBg="1"/>
      <p:bldP spid="34" grpId="0" animBg="1"/>
      <p:bldP spid="33" grpId="0" animBg="1"/>
      <p:bldP spid="32" grpId="0" animBg="1"/>
      <p:bldP spid="31" grpId="0" animBg="1"/>
      <p:bldP spid="30" grpId="0" animBg="1"/>
      <p:bldP spid="29" grpId="0" animBg="1"/>
      <p:bldP spid="14" grpId="0"/>
      <p:bldP spid="16" grpId="0"/>
      <p:bldP spid="18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" name="Google Shape;820;p45"/>
          <p:cNvGrpSpPr/>
          <p:nvPr/>
        </p:nvGrpSpPr>
        <p:grpSpPr>
          <a:xfrm>
            <a:off x="1463888" y="1057963"/>
            <a:ext cx="5685032" cy="3426600"/>
            <a:chOff x="2746075" y="637800"/>
            <a:chExt cx="5685032" cy="3426600"/>
          </a:xfrm>
        </p:grpSpPr>
        <p:grpSp>
          <p:nvGrpSpPr>
            <p:cNvPr id="821" name="Google Shape;821;p45"/>
            <p:cNvGrpSpPr/>
            <p:nvPr/>
          </p:nvGrpSpPr>
          <p:grpSpPr>
            <a:xfrm>
              <a:off x="2746075" y="637800"/>
              <a:ext cx="5685032" cy="3426600"/>
              <a:chOff x="2746075" y="637800"/>
              <a:chExt cx="5685032" cy="3426600"/>
            </a:xfrm>
          </p:grpSpPr>
          <p:sp>
            <p:nvSpPr>
              <p:cNvPr id="822" name="Google Shape;822;p45"/>
              <p:cNvSpPr/>
              <p:nvPr/>
            </p:nvSpPr>
            <p:spPr>
              <a:xfrm>
                <a:off x="2746075" y="963600"/>
                <a:ext cx="5684700" cy="3100800"/>
              </a:xfrm>
              <a:prstGeom prst="rect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45"/>
              <p:cNvSpPr/>
              <p:nvPr/>
            </p:nvSpPr>
            <p:spPr>
              <a:xfrm>
                <a:off x="2746407" y="637800"/>
                <a:ext cx="5684700" cy="330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dk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4" name="Google Shape;824;p45"/>
            <p:cNvGrpSpPr/>
            <p:nvPr/>
          </p:nvGrpSpPr>
          <p:grpSpPr>
            <a:xfrm>
              <a:off x="7478003" y="729844"/>
              <a:ext cx="784907" cy="155297"/>
              <a:chOff x="7189925" y="928775"/>
              <a:chExt cx="699000" cy="138300"/>
            </a:xfrm>
          </p:grpSpPr>
          <p:sp>
            <p:nvSpPr>
              <p:cNvPr id="825" name="Google Shape;825;p45"/>
              <p:cNvSpPr/>
              <p:nvPr/>
            </p:nvSpPr>
            <p:spPr>
              <a:xfrm>
                <a:off x="7189925" y="928775"/>
                <a:ext cx="138300" cy="138300"/>
              </a:xfrm>
              <a:prstGeom prst="ellipse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45"/>
              <p:cNvSpPr/>
              <p:nvPr/>
            </p:nvSpPr>
            <p:spPr>
              <a:xfrm>
                <a:off x="7470275" y="928775"/>
                <a:ext cx="138300" cy="138300"/>
              </a:xfrm>
              <a:prstGeom prst="ellipse">
                <a:avLst/>
              </a:prstGeom>
              <a:solidFill>
                <a:schemeClr val="accent1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45"/>
              <p:cNvSpPr/>
              <p:nvPr/>
            </p:nvSpPr>
            <p:spPr>
              <a:xfrm>
                <a:off x="7750625" y="928775"/>
                <a:ext cx="138300" cy="138300"/>
              </a:xfrm>
              <a:prstGeom prst="ellipse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28" name="Google Shape;828;p45"/>
          <p:cNvGrpSpPr/>
          <p:nvPr/>
        </p:nvGrpSpPr>
        <p:grpSpPr>
          <a:xfrm>
            <a:off x="2239545" y="546772"/>
            <a:ext cx="5685032" cy="3426600"/>
            <a:chOff x="2746075" y="637800"/>
            <a:chExt cx="5685032" cy="3426600"/>
          </a:xfrm>
        </p:grpSpPr>
        <p:grpSp>
          <p:nvGrpSpPr>
            <p:cNvPr id="829" name="Google Shape;829;p45"/>
            <p:cNvGrpSpPr/>
            <p:nvPr/>
          </p:nvGrpSpPr>
          <p:grpSpPr>
            <a:xfrm>
              <a:off x="2746075" y="637800"/>
              <a:ext cx="5685032" cy="3426600"/>
              <a:chOff x="2746075" y="637800"/>
              <a:chExt cx="5685032" cy="3426600"/>
            </a:xfrm>
          </p:grpSpPr>
          <p:sp>
            <p:nvSpPr>
              <p:cNvPr id="830" name="Google Shape;830;p45"/>
              <p:cNvSpPr/>
              <p:nvPr/>
            </p:nvSpPr>
            <p:spPr>
              <a:xfrm>
                <a:off x="2746075" y="963600"/>
                <a:ext cx="5684700" cy="3100800"/>
              </a:xfrm>
              <a:prstGeom prst="rect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45"/>
              <p:cNvSpPr/>
              <p:nvPr/>
            </p:nvSpPr>
            <p:spPr>
              <a:xfrm>
                <a:off x="2746407" y="637800"/>
                <a:ext cx="5684700" cy="330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dk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32" name="Google Shape;832;p45"/>
            <p:cNvGrpSpPr/>
            <p:nvPr/>
          </p:nvGrpSpPr>
          <p:grpSpPr>
            <a:xfrm>
              <a:off x="7478003" y="729844"/>
              <a:ext cx="784907" cy="155297"/>
              <a:chOff x="7189925" y="928775"/>
              <a:chExt cx="699000" cy="138300"/>
            </a:xfrm>
          </p:grpSpPr>
          <p:sp>
            <p:nvSpPr>
              <p:cNvPr id="833" name="Google Shape;833;p45"/>
              <p:cNvSpPr/>
              <p:nvPr/>
            </p:nvSpPr>
            <p:spPr>
              <a:xfrm>
                <a:off x="7189925" y="928775"/>
                <a:ext cx="138300" cy="138300"/>
              </a:xfrm>
              <a:prstGeom prst="ellipse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4" name="Google Shape;834;p45"/>
              <p:cNvSpPr/>
              <p:nvPr/>
            </p:nvSpPr>
            <p:spPr>
              <a:xfrm>
                <a:off x="7470275" y="928775"/>
                <a:ext cx="138300" cy="138300"/>
              </a:xfrm>
              <a:prstGeom prst="ellipse">
                <a:avLst/>
              </a:prstGeom>
              <a:solidFill>
                <a:schemeClr val="accent1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5" name="Google Shape;835;p45"/>
              <p:cNvSpPr/>
              <p:nvPr/>
            </p:nvSpPr>
            <p:spPr>
              <a:xfrm>
                <a:off x="7750625" y="928775"/>
                <a:ext cx="138300" cy="138300"/>
              </a:xfrm>
              <a:prstGeom prst="ellipse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36" name="Google Shape;836;p45"/>
          <p:cNvSpPr txBox="1">
            <a:spLocks noGrp="1"/>
          </p:cNvSpPr>
          <p:nvPr>
            <p:ph type="title"/>
          </p:nvPr>
        </p:nvSpPr>
        <p:spPr>
          <a:xfrm>
            <a:off x="2286444" y="1360275"/>
            <a:ext cx="5553749" cy="20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 dirty="0"/>
              <a:t>Thank you</a:t>
            </a:r>
            <a:br>
              <a:rPr lang="en" dirty="0"/>
            </a:br>
            <a:r>
              <a:rPr lang="en" sz="2800" dirty="0">
                <a:latin typeface="Ink Free" panose="03080402000500000000" pitchFamily="66" charset="0"/>
              </a:rPr>
              <a:t>See you next time</a:t>
            </a:r>
            <a:endParaRPr dirty="0">
              <a:latin typeface="Ink Free" panose="03080402000500000000" pitchFamily="66" charset="0"/>
            </a:endParaRPr>
          </a:p>
        </p:txBody>
      </p:sp>
      <p:sp>
        <p:nvSpPr>
          <p:cNvPr id="842" name="Google Shape;842;p45"/>
          <p:cNvSpPr/>
          <p:nvPr/>
        </p:nvSpPr>
        <p:spPr>
          <a:xfrm rot="1917594">
            <a:off x="3161122" y="3670800"/>
            <a:ext cx="520851" cy="708153"/>
          </a:xfrm>
          <a:prstGeom prst="upArrow">
            <a:avLst>
              <a:gd name="adj1" fmla="val 25005"/>
              <a:gd name="adj2" fmla="val 100000"/>
            </a:avLst>
          </a:prstGeom>
          <a:solidFill>
            <a:schemeClr val="accent4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000000" algn="bl" rotWithShape="0">
              <a:schemeClr val="lt1">
                <a:alpha val="24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43" name="Google Shape;843;p45"/>
          <p:cNvGrpSpPr/>
          <p:nvPr/>
        </p:nvGrpSpPr>
        <p:grpSpPr>
          <a:xfrm flipH="1">
            <a:off x="341744" y="3900229"/>
            <a:ext cx="1206195" cy="1177623"/>
            <a:chOff x="2180272" y="-464800"/>
            <a:chExt cx="1256977" cy="1227202"/>
          </a:xfrm>
        </p:grpSpPr>
        <p:sp>
          <p:nvSpPr>
            <p:cNvPr id="844" name="Google Shape;844;p45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5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6" name="Google Shape;846;p45"/>
          <p:cNvSpPr/>
          <p:nvPr/>
        </p:nvSpPr>
        <p:spPr>
          <a:xfrm>
            <a:off x="806175" y="1691250"/>
            <a:ext cx="1713300" cy="6204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3420000" algn="bl" rotWithShape="0">
              <a:schemeClr val="lt1">
                <a:alpha val="26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rPr>
              <a:t>Enter</a:t>
            </a:r>
            <a:endParaRPr>
              <a:solidFill>
                <a:schemeClr val="lt1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847" name="Google Shape;847;p45"/>
          <p:cNvSpPr/>
          <p:nvPr/>
        </p:nvSpPr>
        <p:spPr>
          <a:xfrm>
            <a:off x="8069950" y="1751221"/>
            <a:ext cx="185827" cy="207947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" name="Google Shape;979;p48">
            <a:extLst>
              <a:ext uri="{FF2B5EF4-FFF2-40B4-BE49-F238E27FC236}">
                <a16:creationId xmlns:a16="http://schemas.microsoft.com/office/drawing/2014/main" id="{820ACDFD-2D56-E258-5FBA-BF49D590D89A}"/>
              </a:ext>
            </a:extLst>
          </p:cNvPr>
          <p:cNvGrpSpPr/>
          <p:nvPr/>
        </p:nvGrpSpPr>
        <p:grpSpPr>
          <a:xfrm flipH="1">
            <a:off x="7167254" y="-49004"/>
            <a:ext cx="1961505" cy="1839704"/>
            <a:chOff x="2180272" y="-464800"/>
            <a:chExt cx="1256977" cy="1227202"/>
          </a:xfrm>
        </p:grpSpPr>
        <p:sp>
          <p:nvSpPr>
            <p:cNvPr id="31" name="Google Shape;980;p48">
              <a:extLst>
                <a:ext uri="{FF2B5EF4-FFF2-40B4-BE49-F238E27FC236}">
                  <a16:creationId xmlns:a16="http://schemas.microsoft.com/office/drawing/2014/main" id="{27B9DAED-F2E7-64DA-6754-3D4EFDD1FDD0}"/>
                </a:ext>
              </a:extLst>
            </p:cNvPr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981;p48">
              <a:extLst>
                <a:ext uri="{FF2B5EF4-FFF2-40B4-BE49-F238E27FC236}">
                  <a16:creationId xmlns:a16="http://schemas.microsoft.com/office/drawing/2014/main" id="{21B47A26-EA0D-DEFB-7938-4F204A36B1B4}"/>
                </a:ext>
              </a:extLst>
            </p:cNvPr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40"/>
          <p:cNvSpPr txBox="1">
            <a:spLocks noGrp="1"/>
          </p:cNvSpPr>
          <p:nvPr>
            <p:ph type="title"/>
          </p:nvPr>
        </p:nvSpPr>
        <p:spPr>
          <a:xfrm>
            <a:off x="1737825" y="1534742"/>
            <a:ext cx="5672100" cy="80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Objectives </a:t>
            </a:r>
            <a:endParaRPr sz="5400" dirty="0"/>
          </a:p>
        </p:txBody>
      </p:sp>
      <p:sp>
        <p:nvSpPr>
          <p:cNvPr id="665" name="Google Shape;665;p40"/>
          <p:cNvSpPr txBox="1">
            <a:spLocks noGrp="1"/>
          </p:cNvSpPr>
          <p:nvPr>
            <p:ph type="subTitle" idx="1"/>
          </p:nvPr>
        </p:nvSpPr>
        <p:spPr>
          <a:xfrm>
            <a:off x="1737825" y="2454502"/>
            <a:ext cx="5672100" cy="129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accent2">
                    <a:lumMod val="10000"/>
                  </a:schemeClr>
                </a:solidFill>
              </a:rPr>
              <a:t>“</a:t>
            </a:r>
            <a:r>
              <a:rPr lang="en-US" sz="3200" dirty="0">
                <a:solidFill>
                  <a:schemeClr val="accent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</a:t>
            </a:r>
            <a:r>
              <a:rPr lang="en-US" sz="3200" b="0" i="0" u="none" strike="noStrike" dirty="0">
                <a:solidFill>
                  <a:schemeClr val="accent2">
                    <a:lumMod val="1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eview the vocabulary and grammar of </a:t>
            </a:r>
            <a:r>
              <a:rPr lang="en-US" sz="3200" b="1" u="none" strike="noStrike" dirty="0">
                <a:solidFill>
                  <a:schemeClr val="accent2">
                    <a:lumMod val="10000"/>
                  </a:schemeClr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Unit 2</a:t>
            </a:r>
            <a:r>
              <a:rPr lang="en-US" sz="3200" dirty="0">
                <a:solidFill>
                  <a:schemeClr val="accent2">
                    <a:lumMod val="1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.”</a:t>
            </a:r>
          </a:p>
        </p:txBody>
      </p:sp>
      <p:grpSp>
        <p:nvGrpSpPr>
          <p:cNvPr id="666" name="Google Shape;666;p40"/>
          <p:cNvGrpSpPr/>
          <p:nvPr/>
        </p:nvGrpSpPr>
        <p:grpSpPr>
          <a:xfrm flipH="1">
            <a:off x="1761219" y="274192"/>
            <a:ext cx="1206195" cy="1177623"/>
            <a:chOff x="2180272" y="-464800"/>
            <a:chExt cx="1256977" cy="1227202"/>
          </a:xfrm>
        </p:grpSpPr>
        <p:sp>
          <p:nvSpPr>
            <p:cNvPr id="667" name="Google Shape;667;p40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0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9" name="Google Shape;669;p40"/>
          <p:cNvGrpSpPr/>
          <p:nvPr/>
        </p:nvGrpSpPr>
        <p:grpSpPr>
          <a:xfrm>
            <a:off x="120689" y="2903155"/>
            <a:ext cx="1475314" cy="1440367"/>
            <a:chOff x="2180272" y="-464800"/>
            <a:chExt cx="1256977" cy="1227202"/>
          </a:xfrm>
        </p:grpSpPr>
        <p:sp>
          <p:nvSpPr>
            <p:cNvPr id="670" name="Google Shape;670;p40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0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2" name="Google Shape;672;p40"/>
          <p:cNvGrpSpPr/>
          <p:nvPr/>
        </p:nvGrpSpPr>
        <p:grpSpPr>
          <a:xfrm>
            <a:off x="7827794" y="3295092"/>
            <a:ext cx="1206195" cy="1177623"/>
            <a:chOff x="2180272" y="-464800"/>
            <a:chExt cx="1256977" cy="1227202"/>
          </a:xfrm>
        </p:grpSpPr>
        <p:sp>
          <p:nvSpPr>
            <p:cNvPr id="673" name="Google Shape;673;p40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0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5" name="Google Shape;675;p40"/>
          <p:cNvGrpSpPr/>
          <p:nvPr/>
        </p:nvGrpSpPr>
        <p:grpSpPr>
          <a:xfrm>
            <a:off x="7478003" y="729844"/>
            <a:ext cx="784907" cy="155297"/>
            <a:chOff x="7189925" y="928775"/>
            <a:chExt cx="699000" cy="138300"/>
          </a:xfrm>
        </p:grpSpPr>
        <p:sp>
          <p:nvSpPr>
            <p:cNvPr id="676" name="Google Shape;676;p40"/>
            <p:cNvSpPr/>
            <p:nvPr/>
          </p:nvSpPr>
          <p:spPr>
            <a:xfrm>
              <a:off x="7189925" y="928775"/>
              <a:ext cx="138300" cy="138300"/>
            </a:xfrm>
            <a:prstGeom prst="ellipse">
              <a:avLst/>
            </a:prstGeom>
            <a:solidFill>
              <a:schemeClr val="l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40"/>
            <p:cNvSpPr/>
            <p:nvPr/>
          </p:nvSpPr>
          <p:spPr>
            <a:xfrm>
              <a:off x="7470275" y="928775"/>
              <a:ext cx="138300" cy="138300"/>
            </a:xfrm>
            <a:prstGeom prst="ellipse">
              <a:avLst/>
            </a:prstGeom>
            <a:solidFill>
              <a:schemeClr val="accent1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40"/>
            <p:cNvSpPr/>
            <p:nvPr/>
          </p:nvSpPr>
          <p:spPr>
            <a:xfrm>
              <a:off x="7750625" y="928775"/>
              <a:ext cx="138300" cy="138300"/>
            </a:xfrm>
            <a:prstGeom prst="ellipse">
              <a:avLst/>
            </a:prstGeom>
            <a:solidFill>
              <a:schemeClr val="accent3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9" name="Google Shape;679;p40"/>
          <p:cNvGrpSpPr/>
          <p:nvPr/>
        </p:nvGrpSpPr>
        <p:grpSpPr>
          <a:xfrm>
            <a:off x="3844819" y="1281104"/>
            <a:ext cx="1457561" cy="134244"/>
            <a:chOff x="3599100" y="1158250"/>
            <a:chExt cx="1726150" cy="159000"/>
          </a:xfrm>
        </p:grpSpPr>
        <p:sp>
          <p:nvSpPr>
            <p:cNvPr id="680" name="Google Shape;680;p40"/>
            <p:cNvSpPr/>
            <p:nvPr/>
          </p:nvSpPr>
          <p:spPr>
            <a:xfrm>
              <a:off x="3599100" y="1158250"/>
              <a:ext cx="472200" cy="159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40"/>
            <p:cNvSpPr/>
            <p:nvPr/>
          </p:nvSpPr>
          <p:spPr>
            <a:xfrm>
              <a:off x="4226075" y="1158250"/>
              <a:ext cx="472200" cy="159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0"/>
            <p:cNvSpPr/>
            <p:nvPr/>
          </p:nvSpPr>
          <p:spPr>
            <a:xfrm>
              <a:off x="4853050" y="1158250"/>
              <a:ext cx="472200" cy="1590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3" name="Google Shape;683;p40"/>
          <p:cNvGrpSpPr/>
          <p:nvPr/>
        </p:nvGrpSpPr>
        <p:grpSpPr>
          <a:xfrm>
            <a:off x="3844819" y="4008854"/>
            <a:ext cx="1457561" cy="134244"/>
            <a:chOff x="3599100" y="1158250"/>
            <a:chExt cx="1726150" cy="159000"/>
          </a:xfrm>
        </p:grpSpPr>
        <p:sp>
          <p:nvSpPr>
            <p:cNvPr id="684" name="Google Shape;684;p40"/>
            <p:cNvSpPr/>
            <p:nvPr/>
          </p:nvSpPr>
          <p:spPr>
            <a:xfrm>
              <a:off x="3599100" y="1158250"/>
              <a:ext cx="472200" cy="1590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0"/>
            <p:cNvSpPr/>
            <p:nvPr/>
          </p:nvSpPr>
          <p:spPr>
            <a:xfrm>
              <a:off x="4226075" y="1158250"/>
              <a:ext cx="472200" cy="159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0"/>
            <p:cNvSpPr/>
            <p:nvPr/>
          </p:nvSpPr>
          <p:spPr>
            <a:xfrm>
              <a:off x="4853050" y="1158250"/>
              <a:ext cx="472200" cy="1590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C7871-75F7-B75E-86E1-ACE689C87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47" y="307135"/>
            <a:ext cx="7717500" cy="572700"/>
          </a:xfrm>
        </p:spPr>
        <p:txBody>
          <a:bodyPr/>
          <a:lstStyle/>
          <a:p>
            <a:pPr algn="ctr"/>
            <a:r>
              <a:rPr lang="en-US" sz="4400" dirty="0"/>
              <a:t>Vocabulary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63BD84-D29C-2633-97AF-278B9F8FAAE5}"/>
              </a:ext>
            </a:extLst>
          </p:cNvPr>
          <p:cNvSpPr txBox="1"/>
          <p:nvPr/>
        </p:nvSpPr>
        <p:spPr>
          <a:xfrm>
            <a:off x="732970" y="1378855"/>
            <a:ext cx="7717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                            washing your hands often, eating tofu and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Nunito" pitchFamily="2" charset="0"/>
              </a:rPr>
              <a:t>coloured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Nunito" pitchFamily="2" charset="0"/>
              </a:rPr>
              <a:t> vegetables, brushing your teeth twice a day</a:t>
            </a:r>
            <a:r>
              <a:rPr lang="en-US" sz="2400" i="0" u="none" strike="noStrike" dirty="0">
                <a:solidFill>
                  <a:srgbClr val="000000"/>
                </a:solidFill>
                <a:latin typeface="Nunito" pitchFamily="2" charset="0"/>
              </a:rPr>
              <a:t>, taking eno</a:t>
            </a:r>
            <a:r>
              <a:rPr lang="en-US" sz="2400" dirty="0">
                <a:latin typeface="Nunito" pitchFamily="2" charset="0"/>
              </a:rPr>
              <a:t>ugh water, do exercise</a:t>
            </a:r>
            <a:r>
              <a:rPr lang="en-US" sz="2400">
                <a:latin typeface="Nunito" pitchFamily="2" charset="0"/>
              </a:rPr>
              <a:t>, etc. </a:t>
            </a:r>
            <a:endParaRPr lang="en-US" sz="2400" b="0" dirty="0">
              <a:effectLst/>
              <a:latin typeface="Nunito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5516DF-EDCA-17A8-358B-3BCAE6CF0658}"/>
              </a:ext>
            </a:extLst>
          </p:cNvPr>
          <p:cNvSpPr txBox="1"/>
          <p:nvPr/>
        </p:nvSpPr>
        <p:spPr>
          <a:xfrm>
            <a:off x="722718" y="2902851"/>
            <a:ext cx="76375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Nunito" pitchFamily="2" charset="0"/>
              </a:rPr>
              <a:t>                                 stress, tired, bored, shortness of breath, etc. </a:t>
            </a:r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C34567-EFC2-3990-C632-00A0D0964DD1}"/>
              </a:ext>
            </a:extLst>
          </p:cNvPr>
          <p:cNvSpPr txBox="1"/>
          <p:nvPr/>
        </p:nvSpPr>
        <p:spPr>
          <a:xfrm>
            <a:off x="739264" y="1378855"/>
            <a:ext cx="24758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Nunito" pitchFamily="2" charset="0"/>
              </a:rPr>
              <a:t>Healthy active</a:t>
            </a:r>
            <a:r>
              <a:rPr lang="en-US" sz="2400" dirty="0">
                <a:latin typeface="Nunito" pitchFamily="2" charset="0"/>
              </a:rPr>
              <a:t>: 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5D28A3-7141-7A58-3A03-D55B761FA31E}"/>
              </a:ext>
            </a:extLst>
          </p:cNvPr>
          <p:cNvSpPr txBox="1"/>
          <p:nvPr/>
        </p:nvSpPr>
        <p:spPr>
          <a:xfrm>
            <a:off x="783775" y="2902851"/>
            <a:ext cx="50033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Nunito" pitchFamily="2" charset="0"/>
              </a:rPr>
              <a:t>Health problems</a:t>
            </a:r>
            <a:r>
              <a:rPr lang="en-US" sz="2400" dirty="0">
                <a:latin typeface="Nunito" pitchFamily="2" charset="0"/>
              </a:rPr>
              <a:t>: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97538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AF6F2-83B3-C327-B477-997D346C9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75" y="263600"/>
            <a:ext cx="7717500" cy="572700"/>
          </a:xfrm>
        </p:spPr>
        <p:txBody>
          <a:bodyPr/>
          <a:lstStyle/>
          <a:p>
            <a:pPr algn="ctr"/>
            <a:r>
              <a:rPr lang="en-US" sz="4400" dirty="0"/>
              <a:t>Pronunciation 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4F81A58-8F96-92F0-AC39-AFD89D24C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88257"/>
              </p:ext>
            </p:extLst>
          </p:nvPr>
        </p:nvGraphicFramePr>
        <p:xfrm>
          <a:off x="1524000" y="1531256"/>
          <a:ext cx="6096000" cy="2692731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9166156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746778491"/>
                    </a:ext>
                  </a:extLst>
                </a:gridCol>
              </a:tblGrid>
              <a:tr h="49058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Nunito" pitchFamily="2" charset="0"/>
                        </a:rPr>
                        <a:t>/f/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Nunito" pitchFamily="2" charset="0"/>
                        </a:rPr>
                        <a:t>/v/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978593"/>
                  </a:ext>
                </a:extLst>
              </a:tr>
              <a:tr h="2052651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chemeClr val="bg1">
                            <a:lumMod val="50000"/>
                          </a:schemeClr>
                        </a:solidFill>
                        <a:latin typeface="Nunito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chemeClr val="bg1">
                            <a:lumMod val="50000"/>
                          </a:schemeClr>
                        </a:solidFill>
                        <a:latin typeface="Nunito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2669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9482B9E-F54A-DD2D-955A-06E6E1284D4F}"/>
              </a:ext>
            </a:extLst>
          </p:cNvPr>
          <p:cNvSpPr txBox="1"/>
          <p:nvPr/>
        </p:nvSpPr>
        <p:spPr>
          <a:xfrm>
            <a:off x="1524000" y="2186623"/>
            <a:ext cx="3048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F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ive,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f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at,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f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ar,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ph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oto, o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ff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ice,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f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ind,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f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amily,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f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eeling, li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f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e,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ph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one, tou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gh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, lau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gh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.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5C3572-0727-6481-A39D-DB0255D8E5DB}"/>
              </a:ext>
            </a:extLst>
          </p:cNvPr>
          <p:cNvSpPr txBox="1"/>
          <p:nvPr/>
        </p:nvSpPr>
        <p:spPr>
          <a:xfrm>
            <a:off x="4651579" y="2186623"/>
            <a:ext cx="288884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Tra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v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el,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v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iolin, ha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ve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, lea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ve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, se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v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en, o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f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v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illage, 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v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oice, e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v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ent, ad</a:t>
            </a:r>
            <a:r>
              <a:rPr lang="en-US" sz="2400" u="sng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v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Nunito" pitchFamily="2" charset="0"/>
              </a:rPr>
              <a:t>ice.</a:t>
            </a:r>
          </a:p>
        </p:txBody>
      </p:sp>
    </p:spTree>
    <p:extLst>
      <p:ext uri="{BB962C8B-B14F-4D97-AF65-F5344CB8AC3E}">
        <p14:creationId xmlns:p14="http://schemas.microsoft.com/office/powerpoint/2010/main" val="20122724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BAE86-44C6-3C5C-FF9C-9C1C0E974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75" y="-84742"/>
            <a:ext cx="7717500" cy="572700"/>
          </a:xfrm>
        </p:spPr>
        <p:txBody>
          <a:bodyPr/>
          <a:lstStyle/>
          <a:p>
            <a:pPr algn="ctr"/>
            <a:r>
              <a:rPr lang="en-US" sz="5400" dirty="0"/>
              <a:t>Grammar: </a:t>
            </a:r>
            <a:br>
              <a:rPr lang="en-US" sz="3600" dirty="0"/>
            </a:br>
            <a:r>
              <a:rPr lang="en-US" sz="3600" dirty="0"/>
              <a:t>SIMPLE SENTENCES </a:t>
            </a:r>
          </a:p>
        </p:txBody>
      </p:sp>
      <p:sp>
        <p:nvSpPr>
          <p:cNvPr id="9" name="Google Shape;830;p45">
            <a:extLst>
              <a:ext uri="{FF2B5EF4-FFF2-40B4-BE49-F238E27FC236}">
                <a16:creationId xmlns:a16="http://schemas.microsoft.com/office/drawing/2014/main" id="{CC7CB5F8-9E4A-1EFC-F4C5-2F7495CA1D41}"/>
              </a:ext>
            </a:extLst>
          </p:cNvPr>
          <p:cNvSpPr/>
          <p:nvPr/>
        </p:nvSpPr>
        <p:spPr>
          <a:xfrm>
            <a:off x="969041" y="1549746"/>
            <a:ext cx="7322030" cy="3298256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8E155ED-8525-C6AD-D306-9DFAFFD452FF}"/>
              </a:ext>
            </a:extLst>
          </p:cNvPr>
          <p:cNvSpPr txBox="1"/>
          <p:nvPr/>
        </p:nvSpPr>
        <p:spPr>
          <a:xfrm>
            <a:off x="1074056" y="1619617"/>
            <a:ext cx="3791854" cy="557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latin typeface="Nunito" pitchFamily="2" charset="0"/>
              </a:rPr>
              <a:t>Subject + Verb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98CC10-834A-EC5A-A430-4ACA7B0B1A86}"/>
              </a:ext>
            </a:extLst>
          </p:cNvPr>
          <p:cNvSpPr txBox="1"/>
          <p:nvPr/>
        </p:nvSpPr>
        <p:spPr>
          <a:xfrm>
            <a:off x="1074056" y="3889346"/>
            <a:ext cx="3547766" cy="557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latin typeface="Nunito" pitchFamily="2" charset="0"/>
              </a:rPr>
              <a:t>Subject + Verb + Adjective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5D8F9EE-6614-B4CC-F4C3-4406AAC54A31}"/>
              </a:ext>
            </a:extLst>
          </p:cNvPr>
          <p:cNvSpPr txBox="1"/>
          <p:nvPr/>
        </p:nvSpPr>
        <p:spPr>
          <a:xfrm>
            <a:off x="1074056" y="2467425"/>
            <a:ext cx="32688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Nunito" pitchFamily="2" charset="0"/>
              </a:rPr>
              <a:t>Subject + Verb + Object </a:t>
            </a:r>
          </a:p>
          <a:p>
            <a:endParaRPr lang="en-US" sz="2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C267BB-9C76-F672-7299-2B1737A55275}"/>
              </a:ext>
            </a:extLst>
          </p:cNvPr>
          <p:cNvSpPr txBox="1"/>
          <p:nvPr/>
        </p:nvSpPr>
        <p:spPr>
          <a:xfrm>
            <a:off x="1074058" y="3251202"/>
            <a:ext cx="33730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Nunito" pitchFamily="2" charset="0"/>
              </a:rPr>
              <a:t>Subject + Verb + Adverb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FA19B12-1F97-F823-312E-32EA356D514A}"/>
              </a:ext>
            </a:extLst>
          </p:cNvPr>
          <p:cNvSpPr/>
          <p:nvPr/>
        </p:nvSpPr>
        <p:spPr>
          <a:xfrm>
            <a:off x="4970925" y="1549746"/>
            <a:ext cx="3312515" cy="32982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CD2C06B-8E1D-E4DB-E751-ECB01A387A40}"/>
              </a:ext>
            </a:extLst>
          </p:cNvPr>
          <p:cNvSpPr txBox="1"/>
          <p:nvPr/>
        </p:nvSpPr>
        <p:spPr>
          <a:xfrm>
            <a:off x="5341620" y="1726438"/>
            <a:ext cx="31126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111111"/>
                </a:solidFill>
                <a:latin typeface="Nunito" pitchFamily="2" charset="0"/>
              </a:rPr>
              <a:t>Ex: 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It is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 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raining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.</a:t>
            </a:r>
          </a:p>
          <a:p>
            <a:r>
              <a:rPr lang="en-US" sz="2200" dirty="0">
                <a:solidFill>
                  <a:srgbClr val="111111"/>
                </a:solidFill>
                <a:latin typeface="Nunito" pitchFamily="2" charset="0"/>
              </a:rPr>
              <a:t>       S        V</a:t>
            </a:r>
            <a:endParaRPr lang="en-US" sz="2200" b="0" i="0" dirty="0">
              <a:solidFill>
                <a:srgbClr val="111111"/>
              </a:solidFill>
              <a:effectLst/>
              <a:latin typeface="Nunito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AA2F3D-685C-ADF6-0D33-96E3A029BBDA}"/>
              </a:ext>
            </a:extLst>
          </p:cNvPr>
          <p:cNvSpPr txBox="1"/>
          <p:nvPr/>
        </p:nvSpPr>
        <p:spPr>
          <a:xfrm>
            <a:off x="5334524" y="2460168"/>
            <a:ext cx="19415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Ex: 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I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  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like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 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cats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.</a:t>
            </a:r>
          </a:p>
          <a:p>
            <a:r>
              <a:rPr lang="en-US" sz="2200" dirty="0">
                <a:solidFill>
                  <a:srgbClr val="111111"/>
                </a:solidFill>
                <a:latin typeface="Nunito" pitchFamily="2" charset="0"/>
              </a:rPr>
              <a:t>      S  V     O</a:t>
            </a:r>
            <a:endParaRPr lang="en-US" sz="2200" dirty="0">
              <a:latin typeface="Nunito" pitchFamily="2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A745200-4519-A251-CCBE-15DAECFBEDD9}"/>
              </a:ext>
            </a:extLst>
          </p:cNvPr>
          <p:cNvSpPr txBox="1"/>
          <p:nvPr/>
        </p:nvSpPr>
        <p:spPr>
          <a:xfrm>
            <a:off x="5351395" y="3952885"/>
            <a:ext cx="19992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Ex: 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She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 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is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 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tall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.</a:t>
            </a:r>
          </a:p>
          <a:p>
            <a:r>
              <a:rPr lang="en-US" sz="2200" dirty="0">
                <a:solidFill>
                  <a:srgbClr val="111111"/>
                </a:solidFill>
                <a:latin typeface="Nunito" pitchFamily="2" charset="0"/>
              </a:rPr>
              <a:t>        S   V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  Adj</a:t>
            </a:r>
            <a:endParaRPr lang="en-US" sz="2200" dirty="0">
              <a:latin typeface="Nunito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D17480-9990-D0CE-7274-3716ED810EE7}"/>
              </a:ext>
            </a:extLst>
          </p:cNvPr>
          <p:cNvSpPr txBox="1"/>
          <p:nvPr/>
        </p:nvSpPr>
        <p:spPr>
          <a:xfrm>
            <a:off x="5351395" y="3213358"/>
            <a:ext cx="26516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Nunito" pitchFamily="2" charset="0"/>
              </a:rPr>
              <a:t>Ex: 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 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I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 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live</a:t>
            </a:r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 </a:t>
            </a:r>
            <a:r>
              <a:rPr lang="en-US" sz="2200" b="0" i="0" u="sng" dirty="0">
                <a:solidFill>
                  <a:srgbClr val="111111"/>
                </a:solidFill>
                <a:effectLst/>
                <a:latin typeface="Nunito" pitchFamily="2" charset="0"/>
              </a:rPr>
              <a:t>in the city.</a:t>
            </a:r>
          </a:p>
          <a:p>
            <a:r>
              <a:rPr lang="en-US" sz="2200" b="0" i="0" dirty="0">
                <a:solidFill>
                  <a:srgbClr val="111111"/>
                </a:solidFill>
                <a:effectLst/>
                <a:latin typeface="Nunito" pitchFamily="2" charset="0"/>
              </a:rPr>
              <a:t>       </a:t>
            </a:r>
            <a:r>
              <a:rPr lang="en-US" sz="2200" dirty="0">
                <a:solidFill>
                  <a:srgbClr val="111111"/>
                </a:solidFill>
                <a:latin typeface="Nunito" pitchFamily="2" charset="0"/>
              </a:rPr>
              <a:t>S V    adverb</a:t>
            </a:r>
            <a:endParaRPr lang="en-US" sz="2200" b="0" i="0" dirty="0">
              <a:solidFill>
                <a:srgbClr val="111111"/>
              </a:solidFill>
              <a:effectLst/>
              <a:latin typeface="Nun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9617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3" grpId="0"/>
      <p:bldP spid="25" grpId="0"/>
      <p:bldP spid="29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2" name="Google Shape;622;p39"/>
          <p:cNvGrpSpPr/>
          <p:nvPr/>
        </p:nvGrpSpPr>
        <p:grpSpPr>
          <a:xfrm>
            <a:off x="2461403" y="214951"/>
            <a:ext cx="6486225" cy="3464478"/>
            <a:chOff x="1944678" y="839576"/>
            <a:chExt cx="6486225" cy="3464478"/>
          </a:xfrm>
        </p:grpSpPr>
        <p:grpSp>
          <p:nvGrpSpPr>
            <p:cNvPr id="623" name="Google Shape;623;p39"/>
            <p:cNvGrpSpPr/>
            <p:nvPr/>
          </p:nvGrpSpPr>
          <p:grpSpPr>
            <a:xfrm>
              <a:off x="1944678" y="839576"/>
              <a:ext cx="6486225" cy="3464478"/>
              <a:chOff x="716650" y="637800"/>
              <a:chExt cx="7714350" cy="3867900"/>
            </a:xfrm>
          </p:grpSpPr>
          <p:sp>
            <p:nvSpPr>
              <p:cNvPr id="624" name="Google Shape;624;p39"/>
              <p:cNvSpPr/>
              <p:nvPr/>
            </p:nvSpPr>
            <p:spPr>
              <a:xfrm>
                <a:off x="716650" y="963600"/>
                <a:ext cx="7713900" cy="3542100"/>
              </a:xfrm>
              <a:prstGeom prst="rect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39"/>
              <p:cNvSpPr/>
              <p:nvPr/>
            </p:nvSpPr>
            <p:spPr>
              <a:xfrm>
                <a:off x="717100" y="637800"/>
                <a:ext cx="7713900" cy="33030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accent6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6" name="Google Shape;626;p39"/>
            <p:cNvGrpSpPr/>
            <p:nvPr/>
          </p:nvGrpSpPr>
          <p:grpSpPr>
            <a:xfrm>
              <a:off x="7636525" y="920633"/>
              <a:ext cx="699000" cy="138300"/>
              <a:chOff x="7189925" y="928775"/>
              <a:chExt cx="699000" cy="138300"/>
            </a:xfrm>
          </p:grpSpPr>
          <p:sp>
            <p:nvSpPr>
              <p:cNvPr id="627" name="Google Shape;627;p39"/>
              <p:cNvSpPr/>
              <p:nvPr/>
            </p:nvSpPr>
            <p:spPr>
              <a:xfrm>
                <a:off x="7189925" y="928775"/>
                <a:ext cx="138300" cy="138300"/>
              </a:xfrm>
              <a:prstGeom prst="ellipse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39"/>
              <p:cNvSpPr/>
              <p:nvPr/>
            </p:nvSpPr>
            <p:spPr>
              <a:xfrm>
                <a:off x="7470275" y="928775"/>
                <a:ext cx="138300" cy="138300"/>
              </a:xfrm>
              <a:prstGeom prst="ellipse">
                <a:avLst/>
              </a:prstGeom>
              <a:solidFill>
                <a:schemeClr val="accent1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39"/>
              <p:cNvSpPr/>
              <p:nvPr/>
            </p:nvSpPr>
            <p:spPr>
              <a:xfrm>
                <a:off x="7750625" y="928775"/>
                <a:ext cx="138300" cy="138300"/>
              </a:xfrm>
              <a:prstGeom prst="ellipse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0" name="Google Shape;630;p39"/>
          <p:cNvGrpSpPr/>
          <p:nvPr/>
        </p:nvGrpSpPr>
        <p:grpSpPr>
          <a:xfrm>
            <a:off x="1944678" y="839576"/>
            <a:ext cx="6486225" cy="3464478"/>
            <a:chOff x="1944678" y="839576"/>
            <a:chExt cx="6486225" cy="3464478"/>
          </a:xfrm>
        </p:grpSpPr>
        <p:grpSp>
          <p:nvGrpSpPr>
            <p:cNvPr id="631" name="Google Shape;631;p39"/>
            <p:cNvGrpSpPr/>
            <p:nvPr/>
          </p:nvGrpSpPr>
          <p:grpSpPr>
            <a:xfrm>
              <a:off x="1944678" y="839576"/>
              <a:ext cx="6486225" cy="3464478"/>
              <a:chOff x="716650" y="637800"/>
              <a:chExt cx="7714350" cy="3867900"/>
            </a:xfrm>
          </p:grpSpPr>
          <p:sp>
            <p:nvSpPr>
              <p:cNvPr id="632" name="Google Shape;632;p39"/>
              <p:cNvSpPr/>
              <p:nvPr/>
            </p:nvSpPr>
            <p:spPr>
              <a:xfrm>
                <a:off x="716650" y="963600"/>
                <a:ext cx="7713900" cy="3542100"/>
              </a:xfrm>
              <a:prstGeom prst="rect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39"/>
              <p:cNvSpPr/>
              <p:nvPr/>
            </p:nvSpPr>
            <p:spPr>
              <a:xfrm>
                <a:off x="717100" y="637800"/>
                <a:ext cx="7713900" cy="33030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dk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34" name="Google Shape;634;p39"/>
            <p:cNvGrpSpPr/>
            <p:nvPr/>
          </p:nvGrpSpPr>
          <p:grpSpPr>
            <a:xfrm>
              <a:off x="7636525" y="920633"/>
              <a:ext cx="699000" cy="138300"/>
              <a:chOff x="7189925" y="928775"/>
              <a:chExt cx="699000" cy="138300"/>
            </a:xfrm>
          </p:grpSpPr>
          <p:sp>
            <p:nvSpPr>
              <p:cNvPr id="635" name="Google Shape;635;p39"/>
              <p:cNvSpPr/>
              <p:nvPr/>
            </p:nvSpPr>
            <p:spPr>
              <a:xfrm>
                <a:off x="7189925" y="928775"/>
                <a:ext cx="138300" cy="138300"/>
              </a:xfrm>
              <a:prstGeom prst="ellipse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39"/>
              <p:cNvSpPr/>
              <p:nvPr/>
            </p:nvSpPr>
            <p:spPr>
              <a:xfrm>
                <a:off x="7470275" y="928775"/>
                <a:ext cx="138300" cy="138300"/>
              </a:xfrm>
              <a:prstGeom prst="ellipse">
                <a:avLst/>
              </a:prstGeom>
              <a:solidFill>
                <a:schemeClr val="accent1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39"/>
              <p:cNvSpPr/>
              <p:nvPr/>
            </p:nvSpPr>
            <p:spPr>
              <a:xfrm>
                <a:off x="7750625" y="928775"/>
                <a:ext cx="138300" cy="138300"/>
              </a:xfrm>
              <a:prstGeom prst="ellipse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8" name="Google Shape;638;p39"/>
          <p:cNvGrpSpPr/>
          <p:nvPr/>
        </p:nvGrpSpPr>
        <p:grpSpPr>
          <a:xfrm>
            <a:off x="580298" y="441602"/>
            <a:ext cx="1569110" cy="1553955"/>
            <a:chOff x="716597" y="637800"/>
            <a:chExt cx="7714403" cy="1734906"/>
          </a:xfrm>
        </p:grpSpPr>
        <p:sp>
          <p:nvSpPr>
            <p:cNvPr id="639" name="Google Shape;639;p39"/>
            <p:cNvSpPr/>
            <p:nvPr/>
          </p:nvSpPr>
          <p:spPr>
            <a:xfrm>
              <a:off x="716597" y="963606"/>
              <a:ext cx="7713900" cy="1409100"/>
            </a:xfrm>
            <a:prstGeom prst="rect">
              <a:avLst/>
            </a:prstGeom>
            <a:solidFill>
              <a:schemeClr val="accent4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9"/>
            <p:cNvSpPr/>
            <p:nvPr/>
          </p:nvSpPr>
          <p:spPr>
            <a:xfrm>
              <a:off x="717100" y="637800"/>
              <a:ext cx="7713900" cy="3303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1" name="Google Shape;641;p39"/>
          <p:cNvSpPr txBox="1">
            <a:spLocks noGrp="1"/>
          </p:cNvSpPr>
          <p:nvPr>
            <p:ph type="ctrTitle"/>
          </p:nvPr>
        </p:nvSpPr>
        <p:spPr>
          <a:xfrm>
            <a:off x="2185100" y="1548355"/>
            <a:ext cx="6001200" cy="24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dirty="0"/>
              <a:t>V</a:t>
            </a:r>
            <a:r>
              <a:rPr lang="en" sz="8000" dirty="0"/>
              <a:t>ocabulary </a:t>
            </a:r>
            <a:br>
              <a:rPr lang="en" sz="8000" dirty="0"/>
            </a:br>
            <a:r>
              <a:rPr lang="en" sz="8000" dirty="0"/>
              <a:t>review </a:t>
            </a:r>
            <a:endParaRPr sz="8000" dirty="0"/>
          </a:p>
        </p:txBody>
      </p:sp>
      <p:sp>
        <p:nvSpPr>
          <p:cNvPr id="642" name="Google Shape;642;p39"/>
          <p:cNvSpPr txBox="1">
            <a:spLocks noGrp="1"/>
          </p:cNvSpPr>
          <p:nvPr>
            <p:ph type="title" idx="2"/>
          </p:nvPr>
        </p:nvSpPr>
        <p:spPr>
          <a:xfrm>
            <a:off x="873600" y="897575"/>
            <a:ext cx="982500" cy="9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grpSp>
        <p:nvGrpSpPr>
          <p:cNvPr id="647" name="Google Shape;647;p39"/>
          <p:cNvGrpSpPr/>
          <p:nvPr/>
        </p:nvGrpSpPr>
        <p:grpSpPr>
          <a:xfrm>
            <a:off x="1366823" y="513500"/>
            <a:ext cx="699000" cy="138300"/>
            <a:chOff x="7189925" y="928775"/>
            <a:chExt cx="699000" cy="138300"/>
          </a:xfrm>
        </p:grpSpPr>
        <p:sp>
          <p:nvSpPr>
            <p:cNvPr id="648" name="Google Shape;648;p39"/>
            <p:cNvSpPr/>
            <p:nvPr/>
          </p:nvSpPr>
          <p:spPr>
            <a:xfrm>
              <a:off x="7189925" y="928775"/>
              <a:ext cx="138300" cy="138300"/>
            </a:xfrm>
            <a:prstGeom prst="ellipse">
              <a:avLst/>
            </a:prstGeom>
            <a:solidFill>
              <a:schemeClr val="l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9"/>
            <p:cNvSpPr/>
            <p:nvPr/>
          </p:nvSpPr>
          <p:spPr>
            <a:xfrm>
              <a:off x="7470275" y="928775"/>
              <a:ext cx="138300" cy="138300"/>
            </a:xfrm>
            <a:prstGeom prst="ellipse">
              <a:avLst/>
            </a:prstGeom>
            <a:solidFill>
              <a:schemeClr val="accent1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9"/>
            <p:cNvSpPr/>
            <p:nvPr/>
          </p:nvSpPr>
          <p:spPr>
            <a:xfrm>
              <a:off x="7750625" y="928775"/>
              <a:ext cx="138300" cy="138300"/>
            </a:xfrm>
            <a:prstGeom prst="ellipse">
              <a:avLst/>
            </a:prstGeom>
            <a:solidFill>
              <a:schemeClr val="accent3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6" name="Google Shape;656;p39"/>
          <p:cNvGrpSpPr/>
          <p:nvPr/>
        </p:nvGrpSpPr>
        <p:grpSpPr>
          <a:xfrm flipH="1">
            <a:off x="7827794" y="3871342"/>
            <a:ext cx="1206195" cy="1177623"/>
            <a:chOff x="2180272" y="-464800"/>
            <a:chExt cx="1256977" cy="1227202"/>
          </a:xfrm>
        </p:grpSpPr>
        <p:sp>
          <p:nvSpPr>
            <p:cNvPr id="657" name="Google Shape;657;p39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9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9" name="Google Shape;659;p39"/>
          <p:cNvSpPr/>
          <p:nvPr/>
        </p:nvSpPr>
        <p:spPr>
          <a:xfrm>
            <a:off x="1295413" y="2412129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0" name="Google Shape;1060;p50"/>
          <p:cNvGrpSpPr/>
          <p:nvPr/>
        </p:nvGrpSpPr>
        <p:grpSpPr>
          <a:xfrm>
            <a:off x="76907" y="337406"/>
            <a:ext cx="6827167" cy="4671237"/>
            <a:chOff x="716650" y="637800"/>
            <a:chExt cx="7714350" cy="3520800"/>
          </a:xfrm>
        </p:grpSpPr>
        <p:grpSp>
          <p:nvGrpSpPr>
            <p:cNvPr id="1061" name="Google Shape;1061;p50"/>
            <p:cNvGrpSpPr/>
            <p:nvPr/>
          </p:nvGrpSpPr>
          <p:grpSpPr>
            <a:xfrm>
              <a:off x="716650" y="637800"/>
              <a:ext cx="7714350" cy="3520800"/>
              <a:chOff x="716650" y="637800"/>
              <a:chExt cx="7714350" cy="3520800"/>
            </a:xfrm>
          </p:grpSpPr>
          <p:sp>
            <p:nvSpPr>
              <p:cNvPr id="1062" name="Google Shape;1062;p50"/>
              <p:cNvSpPr/>
              <p:nvPr/>
            </p:nvSpPr>
            <p:spPr>
              <a:xfrm>
                <a:off x="716650" y="963600"/>
                <a:ext cx="7713900" cy="3195000"/>
              </a:xfrm>
              <a:prstGeom prst="rect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/>
              </a:p>
            </p:txBody>
          </p:sp>
          <p:sp>
            <p:nvSpPr>
              <p:cNvPr id="1063" name="Google Shape;1063;p50"/>
              <p:cNvSpPr/>
              <p:nvPr/>
            </p:nvSpPr>
            <p:spPr>
              <a:xfrm>
                <a:off x="717100" y="637800"/>
                <a:ext cx="7713900" cy="595978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dk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/>
              </a:p>
            </p:txBody>
          </p:sp>
        </p:grpSp>
        <p:grpSp>
          <p:nvGrpSpPr>
            <p:cNvPr id="1064" name="Google Shape;1064;p50"/>
            <p:cNvGrpSpPr/>
            <p:nvPr/>
          </p:nvGrpSpPr>
          <p:grpSpPr>
            <a:xfrm>
              <a:off x="7478003" y="729844"/>
              <a:ext cx="784907" cy="155297"/>
              <a:chOff x="7189925" y="928775"/>
              <a:chExt cx="699000" cy="138300"/>
            </a:xfrm>
          </p:grpSpPr>
          <p:sp>
            <p:nvSpPr>
              <p:cNvPr id="1065" name="Google Shape;1065;p50"/>
              <p:cNvSpPr/>
              <p:nvPr/>
            </p:nvSpPr>
            <p:spPr>
              <a:xfrm>
                <a:off x="7189925" y="928775"/>
                <a:ext cx="138300" cy="138300"/>
              </a:xfrm>
              <a:prstGeom prst="ellipse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/>
              </a:p>
            </p:txBody>
          </p:sp>
          <p:sp>
            <p:nvSpPr>
              <p:cNvPr id="1066" name="Google Shape;1066;p50"/>
              <p:cNvSpPr/>
              <p:nvPr/>
            </p:nvSpPr>
            <p:spPr>
              <a:xfrm>
                <a:off x="7470275" y="928775"/>
                <a:ext cx="138300" cy="138300"/>
              </a:xfrm>
              <a:prstGeom prst="ellipse">
                <a:avLst/>
              </a:prstGeom>
              <a:solidFill>
                <a:schemeClr val="accent1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/>
              </a:p>
            </p:txBody>
          </p:sp>
          <p:sp>
            <p:nvSpPr>
              <p:cNvPr id="1067" name="Google Shape;1067;p50"/>
              <p:cNvSpPr/>
              <p:nvPr/>
            </p:nvSpPr>
            <p:spPr>
              <a:xfrm>
                <a:off x="7750625" y="928775"/>
                <a:ext cx="138300" cy="138300"/>
              </a:xfrm>
              <a:prstGeom prst="ellipse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100"/>
              </a:p>
            </p:txBody>
          </p:sp>
        </p:grpSp>
      </p:grpSp>
      <p:sp>
        <p:nvSpPr>
          <p:cNvPr id="1104" name="Google Shape;1104;p50"/>
          <p:cNvSpPr/>
          <p:nvPr/>
        </p:nvSpPr>
        <p:spPr>
          <a:xfrm>
            <a:off x="7048866" y="671466"/>
            <a:ext cx="244390" cy="335145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Nunito "/>
            </a:endParaRPr>
          </a:p>
        </p:txBody>
      </p:sp>
      <p:grpSp>
        <p:nvGrpSpPr>
          <p:cNvPr id="1105" name="Google Shape;1105;p50"/>
          <p:cNvGrpSpPr/>
          <p:nvPr/>
        </p:nvGrpSpPr>
        <p:grpSpPr>
          <a:xfrm>
            <a:off x="7436059" y="369785"/>
            <a:ext cx="1206195" cy="1177623"/>
            <a:chOff x="2180272" y="-464800"/>
            <a:chExt cx="1256977" cy="1227202"/>
          </a:xfrm>
        </p:grpSpPr>
        <p:sp>
          <p:nvSpPr>
            <p:cNvPr id="1106" name="Google Shape;1106;p50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50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8" name="Google Shape;1108;p50"/>
          <p:cNvGrpSpPr/>
          <p:nvPr/>
        </p:nvGrpSpPr>
        <p:grpSpPr>
          <a:xfrm flipH="1">
            <a:off x="-469598" y="-373895"/>
            <a:ext cx="1309275" cy="1177623"/>
            <a:chOff x="2180272" y="-464800"/>
            <a:chExt cx="1256977" cy="1227202"/>
          </a:xfrm>
        </p:grpSpPr>
        <p:sp>
          <p:nvSpPr>
            <p:cNvPr id="1109" name="Google Shape;1109;p50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latin typeface="Nunito "/>
              </a:endParaRPr>
            </a:p>
          </p:txBody>
        </p:sp>
        <p:sp>
          <p:nvSpPr>
            <p:cNvPr id="1110" name="Google Shape;1110;p50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latin typeface="Nunito "/>
              </a:endParaRPr>
            </a:p>
          </p:txBody>
        </p:sp>
      </p:grpSp>
      <p:sp>
        <p:nvSpPr>
          <p:cNvPr id="69" name="Title 1">
            <a:extLst>
              <a:ext uri="{FF2B5EF4-FFF2-40B4-BE49-F238E27FC236}">
                <a16:creationId xmlns:a16="http://schemas.microsoft.com/office/drawing/2014/main" id="{6BC83D99-951C-E542-C895-EFEA5B6EB92A}"/>
              </a:ext>
            </a:extLst>
          </p:cNvPr>
          <p:cNvSpPr txBox="1">
            <a:spLocks/>
          </p:cNvSpPr>
          <p:nvPr/>
        </p:nvSpPr>
        <p:spPr>
          <a:xfrm>
            <a:off x="254380" y="524683"/>
            <a:ext cx="6826769" cy="700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r>
              <a:rPr lang="en-US" sz="1800" b="1" dirty="0">
                <a:solidFill>
                  <a:srgbClr val="000000"/>
                </a:solidFill>
                <a:latin typeface="Nunito "/>
              </a:rPr>
              <a:t>EX1: Complete the sentences with the verbs below. </a:t>
            </a:r>
            <a:br>
              <a:rPr lang="en-US" sz="1800" b="1" dirty="0">
                <a:latin typeface="Nunito "/>
              </a:rPr>
            </a:br>
            <a:br>
              <a:rPr lang="en-US" sz="1800" b="1" dirty="0">
                <a:latin typeface="Nunito "/>
              </a:rPr>
            </a:br>
            <a:endParaRPr lang="en-US" sz="1800" b="1" dirty="0">
              <a:latin typeface="Nunito 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867FA03-8CB3-4268-C860-6A3C685CCFD8}"/>
              </a:ext>
            </a:extLst>
          </p:cNvPr>
          <p:cNvSpPr txBox="1"/>
          <p:nvPr/>
        </p:nvSpPr>
        <p:spPr>
          <a:xfrm>
            <a:off x="5051567" y="2069272"/>
            <a:ext cx="7649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keep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CB77382-99B0-88BC-1AF5-4BCE1F1E011D}"/>
              </a:ext>
            </a:extLst>
          </p:cNvPr>
          <p:cNvSpPr txBox="1"/>
          <p:nvPr/>
        </p:nvSpPr>
        <p:spPr>
          <a:xfrm>
            <a:off x="4318448" y="2491762"/>
            <a:ext cx="1115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affects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8E43AA4-016D-27CC-BAD5-4520BDF87EA4}"/>
              </a:ext>
            </a:extLst>
          </p:cNvPr>
          <p:cNvSpPr txBox="1"/>
          <p:nvPr/>
        </p:nvSpPr>
        <p:spPr>
          <a:xfrm>
            <a:off x="2514892" y="3326567"/>
            <a:ext cx="11062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avoid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6E85AE4-BA0E-F6B7-5612-E0AAC9AC0407}"/>
              </a:ext>
            </a:extLst>
          </p:cNvPr>
          <p:cNvSpPr txBox="1"/>
          <p:nvPr/>
        </p:nvSpPr>
        <p:spPr>
          <a:xfrm>
            <a:off x="1828919" y="4166345"/>
            <a:ext cx="8228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are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6E167EA-D09D-C061-4608-A0D56741FD3F}"/>
              </a:ext>
            </a:extLst>
          </p:cNvPr>
          <p:cNvSpPr txBox="1"/>
          <p:nvPr/>
        </p:nvSpPr>
        <p:spPr>
          <a:xfrm>
            <a:off x="1608914" y="4586234"/>
            <a:ext cx="1430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exercise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2B87B4C9-2922-9BC6-BD9F-B07707A3C97B}"/>
              </a:ext>
            </a:extLst>
          </p:cNvPr>
          <p:cNvSpPr/>
          <p:nvPr/>
        </p:nvSpPr>
        <p:spPr>
          <a:xfrm>
            <a:off x="765545" y="1238411"/>
            <a:ext cx="5711170" cy="733853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Nunito 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3FE2F6E-A9E6-D462-F094-317B8D40EBE6}"/>
              </a:ext>
            </a:extLst>
          </p:cNvPr>
          <p:cNvSpPr txBox="1"/>
          <p:nvPr/>
        </p:nvSpPr>
        <p:spPr>
          <a:xfrm>
            <a:off x="2355757" y="1598192"/>
            <a:ext cx="7649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keep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A67C112-451D-42E2-1AE1-63A30D51C973}"/>
              </a:ext>
            </a:extLst>
          </p:cNvPr>
          <p:cNvSpPr txBox="1"/>
          <p:nvPr/>
        </p:nvSpPr>
        <p:spPr>
          <a:xfrm>
            <a:off x="4736128" y="1280696"/>
            <a:ext cx="10169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affects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278650A-5077-440F-FE4B-97F337FE751C}"/>
              </a:ext>
            </a:extLst>
          </p:cNvPr>
          <p:cNvSpPr txBox="1"/>
          <p:nvPr/>
        </p:nvSpPr>
        <p:spPr>
          <a:xfrm>
            <a:off x="3121257" y="1280696"/>
            <a:ext cx="10169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avoid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7311FF5-A883-0843-2B28-F86A0137643B}"/>
              </a:ext>
            </a:extLst>
          </p:cNvPr>
          <p:cNvSpPr txBox="1"/>
          <p:nvPr/>
        </p:nvSpPr>
        <p:spPr>
          <a:xfrm>
            <a:off x="1601826" y="1277016"/>
            <a:ext cx="7533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are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EA857B9-49C8-3637-684C-A735EE900316}"/>
              </a:ext>
            </a:extLst>
          </p:cNvPr>
          <p:cNvSpPr txBox="1"/>
          <p:nvPr/>
        </p:nvSpPr>
        <p:spPr>
          <a:xfrm>
            <a:off x="3880062" y="1586439"/>
            <a:ext cx="11987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A9A5"/>
                </a:solidFill>
                <a:effectLst/>
                <a:latin typeface="Nunito "/>
              </a:rPr>
              <a:t>exercise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B3023723-44E8-F0C7-8ED8-D53D29865691}"/>
              </a:ext>
            </a:extLst>
          </p:cNvPr>
          <p:cNvSpPr txBox="1"/>
          <p:nvPr/>
        </p:nvSpPr>
        <p:spPr>
          <a:xfrm>
            <a:off x="185040" y="1987990"/>
            <a:ext cx="6662328" cy="3018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dirty="0">
                <a:solidFill>
                  <a:srgbClr val="F7941E"/>
                </a:solidFill>
                <a:effectLst/>
                <a:latin typeface="Nunito "/>
              </a:rPr>
              <a:t>1.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Nunito "/>
              </a:rPr>
              <a:t>Healthy food and exercise help people ______________ fit. </a:t>
            </a:r>
            <a:endParaRPr lang="en-US" sz="1800" b="0" dirty="0">
              <a:effectLst/>
              <a:latin typeface="Nunito "/>
            </a:endParaRPr>
          </a:p>
          <a:p>
            <a:pPr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dirty="0">
                <a:solidFill>
                  <a:srgbClr val="F7941E"/>
                </a:solidFill>
                <a:effectLst/>
                <a:latin typeface="Nunito "/>
              </a:rPr>
              <a:t>2.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Nunito "/>
              </a:rPr>
              <a:t>Weather that is too cold or too hot ___________ your skin condition.</a:t>
            </a:r>
            <a:endParaRPr lang="en-US" sz="1800" b="0" dirty="0">
              <a:effectLst/>
              <a:latin typeface="Nunito "/>
            </a:endParaRPr>
          </a:p>
          <a:p>
            <a:pPr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dirty="0">
                <a:solidFill>
                  <a:srgbClr val="F7941E"/>
                </a:solidFill>
                <a:effectLst/>
                <a:latin typeface="Nunito "/>
              </a:rPr>
              <a:t>3.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Nunito "/>
              </a:rPr>
              <a:t>Children should ____________ fast food and soft drinks.</a:t>
            </a:r>
            <a:endParaRPr lang="en-US" sz="1800" b="0" dirty="0">
              <a:effectLst/>
              <a:latin typeface="Nunito "/>
            </a:endParaRPr>
          </a:p>
          <a:p>
            <a:pPr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dirty="0">
                <a:solidFill>
                  <a:srgbClr val="F7941E"/>
                </a:solidFill>
                <a:effectLst/>
                <a:latin typeface="Nunito "/>
              </a:rPr>
              <a:t>4.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Nunito "/>
              </a:rPr>
              <a:t>Bad habits like eating too much sweetened food and going to bed late ____________ harmful to our health.</a:t>
            </a:r>
            <a:endParaRPr lang="en-US" sz="1800" b="0" dirty="0">
              <a:effectLst/>
              <a:latin typeface="Nunito "/>
            </a:endParaRPr>
          </a:p>
          <a:p>
            <a:pPr rtl="0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dirty="0">
                <a:solidFill>
                  <a:srgbClr val="F7941E"/>
                </a:solidFill>
                <a:effectLst/>
                <a:latin typeface="Nunito "/>
              </a:rPr>
              <a:t>5.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Nunito "/>
              </a:rPr>
              <a:t>We can _____________ indoors and outdoors.</a:t>
            </a:r>
            <a:endParaRPr lang="en-US" sz="1800" b="0" dirty="0">
              <a:effectLst/>
              <a:latin typeface="Nunito 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8F71FE-89A5-B557-F2DF-5B6EFA817B66}"/>
              </a:ext>
            </a:extLst>
          </p:cNvPr>
          <p:cNvSpPr/>
          <p:nvPr/>
        </p:nvSpPr>
        <p:spPr>
          <a:xfrm>
            <a:off x="7011809" y="1955770"/>
            <a:ext cx="2054886" cy="305035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0894A0A-08D4-EA06-1133-4FE8BDF11E7A}"/>
              </a:ext>
            </a:extLst>
          </p:cNvPr>
          <p:cNvSpPr txBox="1"/>
          <p:nvPr/>
        </p:nvSpPr>
        <p:spPr>
          <a:xfrm>
            <a:off x="7088372" y="2064251"/>
            <a:ext cx="20789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keep fit: </a:t>
            </a:r>
            <a:r>
              <a:rPr lang="en-US" sz="1800" dirty="0" err="1"/>
              <a:t>giữ</a:t>
            </a:r>
            <a:r>
              <a:rPr lang="en-US" sz="1800" dirty="0"/>
              <a:t> </a:t>
            </a:r>
            <a:r>
              <a:rPr lang="en-US" sz="1800" dirty="0" err="1"/>
              <a:t>dáng</a:t>
            </a:r>
            <a:endParaRPr lang="en-US" sz="18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70332A0-B4E3-7963-BB8E-A84E29D681E9}"/>
              </a:ext>
            </a:extLst>
          </p:cNvPr>
          <p:cNvSpPr txBox="1"/>
          <p:nvPr/>
        </p:nvSpPr>
        <p:spPr>
          <a:xfrm>
            <a:off x="7074197" y="2491762"/>
            <a:ext cx="20008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affect your skin: </a:t>
            </a:r>
            <a:r>
              <a:rPr lang="en-US" sz="1800" dirty="0" err="1"/>
              <a:t>ảnh</a:t>
            </a:r>
            <a:r>
              <a:rPr lang="en-US" sz="1800" dirty="0"/>
              <a:t> </a:t>
            </a:r>
            <a:r>
              <a:rPr lang="en-US" sz="1800" dirty="0" err="1"/>
              <a:t>hưởng</a:t>
            </a:r>
            <a:r>
              <a:rPr lang="en-US" sz="1800" dirty="0"/>
              <a:t> </a:t>
            </a:r>
            <a:r>
              <a:rPr lang="en-US" sz="1800" dirty="0" err="1"/>
              <a:t>tới</a:t>
            </a:r>
            <a:r>
              <a:rPr lang="en-US" sz="1800" dirty="0"/>
              <a:t> da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07DB0E9-AA11-2804-0600-C0A24FA2C007}"/>
              </a:ext>
            </a:extLst>
          </p:cNvPr>
          <p:cNvSpPr txBox="1"/>
          <p:nvPr/>
        </p:nvSpPr>
        <p:spPr>
          <a:xfrm>
            <a:off x="7081148" y="3166136"/>
            <a:ext cx="19855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avoid </a:t>
            </a:r>
            <a:r>
              <a:rPr lang="en-US" sz="1800" dirty="0" err="1"/>
              <a:t>sth</a:t>
            </a:r>
            <a:r>
              <a:rPr lang="en-US" sz="1800" dirty="0"/>
              <a:t>: </a:t>
            </a:r>
            <a:r>
              <a:rPr lang="en-US" sz="1800" dirty="0" err="1"/>
              <a:t>tránh</a:t>
            </a:r>
            <a:r>
              <a:rPr lang="en-US" sz="1800" dirty="0"/>
              <a:t> </a:t>
            </a:r>
            <a:r>
              <a:rPr lang="en-US" sz="1800" dirty="0" err="1"/>
              <a:t>thứ</a:t>
            </a:r>
            <a:r>
              <a:rPr lang="en-US" sz="1800" dirty="0"/>
              <a:t> </a:t>
            </a:r>
            <a:r>
              <a:rPr lang="en-US" sz="1800" dirty="0" err="1"/>
              <a:t>gì</a:t>
            </a:r>
            <a:r>
              <a:rPr lang="en-US" sz="1800" dirty="0"/>
              <a:t> </a:t>
            </a:r>
            <a:r>
              <a:rPr lang="en-US" sz="1800" dirty="0" err="1"/>
              <a:t>đó</a:t>
            </a:r>
            <a:endParaRPr lang="en-US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E7793DF-4995-77BA-D049-39B7F311C620}"/>
              </a:ext>
            </a:extLst>
          </p:cNvPr>
          <p:cNvSpPr txBox="1"/>
          <p:nvPr/>
        </p:nvSpPr>
        <p:spPr>
          <a:xfrm>
            <a:off x="7074196" y="3761911"/>
            <a:ext cx="19422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/>
              <a:t>tobe</a:t>
            </a:r>
            <a:r>
              <a:rPr lang="en-US" sz="1800" dirty="0"/>
              <a:t> harmful to: </a:t>
            </a:r>
            <a:r>
              <a:rPr lang="en-US" sz="1800" dirty="0" err="1"/>
              <a:t>có</a:t>
            </a:r>
            <a:r>
              <a:rPr lang="en-US" sz="1800" dirty="0"/>
              <a:t> </a:t>
            </a:r>
            <a:r>
              <a:rPr lang="en-US" sz="1800" dirty="0" err="1"/>
              <a:t>hại</a:t>
            </a:r>
            <a:r>
              <a:rPr lang="en-US" sz="1800" dirty="0"/>
              <a:t> </a:t>
            </a:r>
            <a:r>
              <a:rPr lang="en-US" sz="1800" dirty="0" err="1"/>
              <a:t>tới</a:t>
            </a:r>
            <a:endParaRPr lang="en-US" sz="18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7E2EBF2-EA4A-388A-92E9-5E540B6611F2}"/>
              </a:ext>
            </a:extLst>
          </p:cNvPr>
          <p:cNvSpPr txBox="1"/>
          <p:nvPr/>
        </p:nvSpPr>
        <p:spPr>
          <a:xfrm>
            <a:off x="7068513" y="4324935"/>
            <a:ext cx="20400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exercise (v): </a:t>
            </a:r>
            <a:r>
              <a:rPr lang="en-US" sz="1800" dirty="0" err="1"/>
              <a:t>vận</a:t>
            </a:r>
            <a:r>
              <a:rPr lang="en-US" sz="1800" dirty="0"/>
              <a:t> </a:t>
            </a:r>
            <a:r>
              <a:rPr lang="en-US" sz="1800" dirty="0" err="1"/>
              <a:t>động</a:t>
            </a:r>
            <a:endParaRPr lang="en-US" sz="18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2" grpId="0"/>
      <p:bldP spid="73" grpId="0"/>
      <p:bldP spid="74" grpId="0"/>
      <p:bldP spid="76" grpId="0"/>
      <p:bldP spid="78" grpId="0"/>
      <p:bldP spid="79" grpId="0"/>
      <p:bldP spid="80" grpId="0"/>
      <p:bldP spid="81" grpId="0"/>
      <p:bldP spid="40" grpId="0"/>
      <p:bldP spid="43" grpId="0"/>
      <p:bldP spid="45" grpId="0"/>
      <p:bldP spid="47" grpId="0"/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F84837E-7DCB-623A-E13F-5C3E3FEF0D0C}"/>
              </a:ext>
            </a:extLst>
          </p:cNvPr>
          <p:cNvSpPr txBox="1"/>
          <p:nvPr/>
        </p:nvSpPr>
        <p:spPr>
          <a:xfrm>
            <a:off x="239500" y="1765094"/>
            <a:ext cx="4322047" cy="3097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i="0" dirty="0">
                <a:solidFill>
                  <a:srgbClr val="FF9933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1.</a:t>
            </a:r>
            <a:r>
              <a:rPr lang="en-US" sz="2200" b="0" i="0" dirty="0">
                <a:solidFill>
                  <a:srgbClr val="FF9933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 </a:t>
            </a:r>
            <a:r>
              <a:rPr lang="en-US" sz="2200" b="0" i="0" dirty="0">
                <a:solidFill>
                  <a:schemeClr val="accent5">
                    <a:lumMod val="10000"/>
                  </a:schemeClr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always busy doing things,</a:t>
            </a:r>
            <a:br>
              <a:rPr lang="en-US" sz="2200" dirty="0">
                <a:solidFill>
                  <a:schemeClr val="accent5">
                    <a:lumMod val="10000"/>
                  </a:schemeClr>
                </a:solidFill>
                <a:latin typeface="Nunito" pitchFamily="2" charset="0"/>
                <a:cs typeface="Calibri" panose="020F0502020204030204" pitchFamily="34" charset="0"/>
              </a:rPr>
            </a:br>
            <a:r>
              <a:rPr lang="en-US" sz="2200" b="0" i="0" dirty="0">
                <a:solidFill>
                  <a:schemeClr val="accent5">
                    <a:lumMod val="10000"/>
                  </a:schemeClr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especially physical activities</a:t>
            </a:r>
            <a:br>
              <a:rPr lang="en-US" sz="2200" dirty="0">
                <a:solidFill>
                  <a:schemeClr val="accent5">
                    <a:lumMod val="10000"/>
                  </a:schemeClr>
                </a:solidFill>
                <a:latin typeface="Nunito" pitchFamily="2" charset="0"/>
                <a:cs typeface="Calibri" panose="020F0502020204030204" pitchFamily="34" charset="0"/>
              </a:rPr>
            </a:br>
            <a:r>
              <a:rPr lang="en-US" sz="2200" b="1" i="0" dirty="0">
                <a:solidFill>
                  <a:srgbClr val="FF9933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2.</a:t>
            </a:r>
            <a:r>
              <a:rPr lang="en-US" sz="2200" b="0" i="0" dirty="0">
                <a:solidFill>
                  <a:schemeClr val="accent5">
                    <a:lumMod val="10000"/>
                  </a:schemeClr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 good for your health</a:t>
            </a:r>
            <a:br>
              <a:rPr lang="en-US" sz="2200" dirty="0">
                <a:solidFill>
                  <a:schemeClr val="accent5">
                    <a:lumMod val="10000"/>
                  </a:schemeClr>
                </a:solidFill>
                <a:latin typeface="Nunito" pitchFamily="2" charset="0"/>
                <a:cs typeface="Calibri" panose="020F0502020204030204" pitchFamily="34" charset="0"/>
              </a:rPr>
            </a:br>
            <a:r>
              <a:rPr lang="en-US" sz="2200" b="1" i="0" dirty="0">
                <a:solidFill>
                  <a:srgbClr val="FF9933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3.</a:t>
            </a:r>
            <a:r>
              <a:rPr lang="en-US" sz="2200" b="0" i="0" dirty="0">
                <a:solidFill>
                  <a:schemeClr val="accent5">
                    <a:lumMod val="10000"/>
                  </a:schemeClr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 everything in order</a:t>
            </a:r>
            <a:br>
              <a:rPr lang="en-US" sz="2200" dirty="0">
                <a:solidFill>
                  <a:schemeClr val="accent5">
                    <a:lumMod val="10000"/>
                  </a:schemeClr>
                </a:solidFill>
                <a:latin typeface="Nunito" pitchFamily="2" charset="0"/>
                <a:cs typeface="Calibri" panose="020F0502020204030204" pitchFamily="34" charset="0"/>
              </a:rPr>
            </a:br>
            <a:r>
              <a:rPr lang="en-US" sz="2200" b="1" i="0" dirty="0">
                <a:solidFill>
                  <a:srgbClr val="FF9933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4.</a:t>
            </a:r>
            <a:r>
              <a:rPr lang="en-US" sz="2200" b="0" i="0" dirty="0">
                <a:solidFill>
                  <a:schemeClr val="accent5">
                    <a:lumMod val="10000"/>
                  </a:schemeClr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 in good shape</a:t>
            </a:r>
            <a:br>
              <a:rPr lang="en-US" sz="2200" dirty="0">
                <a:solidFill>
                  <a:schemeClr val="accent5">
                    <a:lumMod val="10000"/>
                  </a:schemeClr>
                </a:solidFill>
                <a:latin typeface="Nunito" pitchFamily="2" charset="0"/>
                <a:cs typeface="Calibri" panose="020F0502020204030204" pitchFamily="34" charset="0"/>
              </a:rPr>
            </a:br>
            <a:r>
              <a:rPr lang="en-US" sz="2200" b="1" i="0" dirty="0">
                <a:solidFill>
                  <a:srgbClr val="FF9933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5.</a:t>
            </a:r>
            <a:r>
              <a:rPr lang="en-US" sz="2200" b="0" i="0" dirty="0">
                <a:solidFill>
                  <a:schemeClr val="accent5">
                    <a:lumMod val="10000"/>
                  </a:schemeClr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 not clean   </a:t>
            </a:r>
            <a:endParaRPr lang="en-US" sz="2200" dirty="0">
              <a:solidFill>
                <a:schemeClr val="accent5">
                  <a:lumMod val="10000"/>
                </a:schemeClr>
              </a:solidFill>
              <a:latin typeface="Nunito" pitchFamily="2" charset="0"/>
              <a:cs typeface="Calibri" panose="020F050202020403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4A1EB3E-1F18-9867-A823-433191C70E20}"/>
              </a:ext>
            </a:extLst>
          </p:cNvPr>
          <p:cNvCxnSpPr/>
          <p:nvPr/>
        </p:nvCxnSpPr>
        <p:spPr>
          <a:xfrm>
            <a:off x="4714164" y="2429881"/>
            <a:ext cx="1113781" cy="0"/>
          </a:xfrm>
          <a:prstGeom prst="line">
            <a:avLst/>
          </a:prstGeom>
          <a:ln>
            <a:solidFill>
              <a:schemeClr val="accent3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FB28F88-BB85-35BA-6192-D9606C08EE05}"/>
              </a:ext>
            </a:extLst>
          </p:cNvPr>
          <p:cNvCxnSpPr/>
          <p:nvPr/>
        </p:nvCxnSpPr>
        <p:spPr>
          <a:xfrm>
            <a:off x="4707072" y="3044256"/>
            <a:ext cx="1113781" cy="0"/>
          </a:xfrm>
          <a:prstGeom prst="line">
            <a:avLst/>
          </a:prstGeom>
          <a:ln>
            <a:solidFill>
              <a:schemeClr val="accent3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C44BCE-55D7-BC4F-BFE0-50BBC8981A56}"/>
              </a:ext>
            </a:extLst>
          </p:cNvPr>
          <p:cNvCxnSpPr/>
          <p:nvPr/>
        </p:nvCxnSpPr>
        <p:spPr>
          <a:xfrm>
            <a:off x="4707072" y="3614896"/>
            <a:ext cx="1113781" cy="0"/>
          </a:xfrm>
          <a:prstGeom prst="line">
            <a:avLst/>
          </a:prstGeom>
          <a:ln>
            <a:solidFill>
              <a:schemeClr val="accent3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93A6645-EAFB-4243-5F28-F948114DE865}"/>
              </a:ext>
            </a:extLst>
          </p:cNvPr>
          <p:cNvCxnSpPr/>
          <p:nvPr/>
        </p:nvCxnSpPr>
        <p:spPr>
          <a:xfrm>
            <a:off x="4707072" y="4123661"/>
            <a:ext cx="1113781" cy="0"/>
          </a:xfrm>
          <a:prstGeom prst="line">
            <a:avLst/>
          </a:prstGeom>
          <a:ln>
            <a:solidFill>
              <a:schemeClr val="accent3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CF2A3F6-7A49-4D4A-07D4-44979C1AFCA3}"/>
              </a:ext>
            </a:extLst>
          </p:cNvPr>
          <p:cNvCxnSpPr/>
          <p:nvPr/>
        </p:nvCxnSpPr>
        <p:spPr>
          <a:xfrm>
            <a:off x="4707072" y="4700031"/>
            <a:ext cx="1113781" cy="0"/>
          </a:xfrm>
          <a:prstGeom prst="line">
            <a:avLst/>
          </a:prstGeom>
          <a:ln>
            <a:solidFill>
              <a:schemeClr val="accent3">
                <a:lumMod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4">
            <a:extLst>
              <a:ext uri="{FF2B5EF4-FFF2-40B4-BE49-F238E27FC236}">
                <a16:creationId xmlns:a16="http://schemas.microsoft.com/office/drawing/2014/main" id="{0EFCAD61-C16E-F9A7-5260-F0B3A0AE19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353" y="2161024"/>
            <a:ext cx="2801764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F22D598-9C7C-01D0-4438-AA327F257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5841" y="437418"/>
            <a:ext cx="8792540" cy="611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/>
              <a:buNone/>
              <a:defRPr sz="30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r>
              <a:rPr lang="en-US" sz="2400" dirty="0">
                <a:solidFill>
                  <a:srgbClr val="000000"/>
                </a:solidFill>
                <a:latin typeface="Fredoka One" panose="02000000000000000000" pitchFamily="2" charset="0"/>
              </a:rPr>
              <a:t>Ex2: Write the words below next to their definitions </a:t>
            </a:r>
            <a:endParaRPr lang="en-US" sz="2400" dirty="0">
              <a:latin typeface="Fredoka One" panose="020000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8C557E-4142-A83D-95CD-5C2E49F9C4F3}"/>
              </a:ext>
            </a:extLst>
          </p:cNvPr>
          <p:cNvSpPr txBox="1"/>
          <p:nvPr/>
        </p:nvSpPr>
        <p:spPr>
          <a:xfrm>
            <a:off x="4779264" y="2104248"/>
            <a:ext cx="9252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active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  <a:p>
            <a:endParaRPr lang="en-US" sz="2200" dirty="0">
              <a:latin typeface="Nunito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E5E3A3-8FDB-882F-C5BF-428ED536A9F3}"/>
              </a:ext>
            </a:extLst>
          </p:cNvPr>
          <p:cNvSpPr txBox="1"/>
          <p:nvPr/>
        </p:nvSpPr>
        <p:spPr>
          <a:xfrm>
            <a:off x="4733005" y="2707752"/>
            <a:ext cx="11320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healthy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  <a:p>
            <a:endParaRPr lang="en-US" sz="2200" dirty="0">
              <a:latin typeface="Nunito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10538C-E57A-E611-762F-32C1D237CAB1}"/>
              </a:ext>
            </a:extLst>
          </p:cNvPr>
          <p:cNvSpPr txBox="1"/>
          <p:nvPr/>
        </p:nvSpPr>
        <p:spPr>
          <a:xfrm>
            <a:off x="4940988" y="3296443"/>
            <a:ext cx="6591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tidy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2186DA6-98F5-68BC-EEDA-DEF9933D2C5F}"/>
              </a:ext>
            </a:extLst>
          </p:cNvPr>
          <p:cNvSpPr txBox="1"/>
          <p:nvPr/>
        </p:nvSpPr>
        <p:spPr>
          <a:xfrm>
            <a:off x="5014432" y="3796384"/>
            <a:ext cx="4443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fit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  <a:p>
            <a:endParaRPr lang="en-US" sz="2200" dirty="0">
              <a:latin typeface="Nunito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AB53784-FA55-CBED-D346-5E230866013C}"/>
              </a:ext>
            </a:extLst>
          </p:cNvPr>
          <p:cNvSpPr txBox="1"/>
          <p:nvPr/>
        </p:nvSpPr>
        <p:spPr>
          <a:xfrm>
            <a:off x="4883890" y="4347764"/>
            <a:ext cx="7601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dirty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  <a:p>
            <a:endParaRPr lang="en-US" sz="2200" dirty="0">
              <a:latin typeface="Nunito" pitchFamily="2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CD1C7D6-17E0-82D7-B36D-34A96A36E1A0}"/>
              </a:ext>
            </a:extLst>
          </p:cNvPr>
          <p:cNvSpPr/>
          <p:nvPr/>
        </p:nvSpPr>
        <p:spPr>
          <a:xfrm>
            <a:off x="744278" y="1197935"/>
            <a:ext cx="7662530" cy="46419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7382A7C-1518-2573-3417-0C2A8B38920C}"/>
              </a:ext>
            </a:extLst>
          </p:cNvPr>
          <p:cNvSpPr txBox="1"/>
          <p:nvPr/>
        </p:nvSpPr>
        <p:spPr>
          <a:xfrm>
            <a:off x="6951854" y="1211609"/>
            <a:ext cx="9252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active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0D7B00B-F5D9-9161-36BB-65E73F3BB326}"/>
              </a:ext>
            </a:extLst>
          </p:cNvPr>
          <p:cNvSpPr txBox="1"/>
          <p:nvPr/>
        </p:nvSpPr>
        <p:spPr>
          <a:xfrm>
            <a:off x="5207648" y="1211609"/>
            <a:ext cx="11320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healthy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  <a:p>
            <a:endParaRPr lang="en-US" sz="2200" dirty="0">
              <a:latin typeface="Nunito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EC4C0E-A547-A637-1F4F-3BE49C53CE48}"/>
              </a:ext>
            </a:extLst>
          </p:cNvPr>
          <p:cNvSpPr txBox="1"/>
          <p:nvPr/>
        </p:nvSpPr>
        <p:spPr>
          <a:xfrm>
            <a:off x="3936328" y="1209025"/>
            <a:ext cx="6591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tidy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040129-E640-5FB8-BC2C-944AC20DCCCB}"/>
              </a:ext>
            </a:extLst>
          </p:cNvPr>
          <p:cNvSpPr txBox="1"/>
          <p:nvPr/>
        </p:nvSpPr>
        <p:spPr>
          <a:xfrm>
            <a:off x="1439086" y="1222566"/>
            <a:ext cx="4443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fit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  <a:p>
            <a:endParaRPr lang="en-US" sz="2200" dirty="0">
              <a:latin typeface="Nunito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2D3F7D0-810E-7D1B-6C9B-25293DFCDBAB}"/>
              </a:ext>
            </a:extLst>
          </p:cNvPr>
          <p:cNvSpPr txBox="1"/>
          <p:nvPr/>
        </p:nvSpPr>
        <p:spPr>
          <a:xfrm>
            <a:off x="2542275" y="1226287"/>
            <a:ext cx="7601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rgbClr val="00A9A5"/>
                </a:solidFill>
                <a:effectLst/>
                <a:latin typeface="Nunito" pitchFamily="2" charset="0"/>
                <a:cs typeface="Calibri" panose="020F0502020204030204" pitchFamily="34" charset="0"/>
              </a:rPr>
              <a:t>dirty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Nunito" pitchFamily="2" charset="0"/>
            </a:endParaRPr>
          </a:p>
          <a:p>
            <a:endParaRPr lang="en-US" sz="2200" dirty="0">
              <a:latin typeface="Nun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8703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5" grpId="0"/>
      <p:bldP spid="26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2" name="Google Shape;622;p39"/>
          <p:cNvGrpSpPr/>
          <p:nvPr/>
        </p:nvGrpSpPr>
        <p:grpSpPr>
          <a:xfrm>
            <a:off x="2461403" y="214951"/>
            <a:ext cx="6486225" cy="3464478"/>
            <a:chOff x="1944678" y="839576"/>
            <a:chExt cx="6486225" cy="3464478"/>
          </a:xfrm>
        </p:grpSpPr>
        <p:grpSp>
          <p:nvGrpSpPr>
            <p:cNvPr id="623" name="Google Shape;623;p39"/>
            <p:cNvGrpSpPr/>
            <p:nvPr/>
          </p:nvGrpSpPr>
          <p:grpSpPr>
            <a:xfrm>
              <a:off x="1944678" y="839576"/>
              <a:ext cx="6486225" cy="3464478"/>
              <a:chOff x="716650" y="637800"/>
              <a:chExt cx="7714350" cy="3867900"/>
            </a:xfrm>
          </p:grpSpPr>
          <p:sp>
            <p:nvSpPr>
              <p:cNvPr id="624" name="Google Shape;624;p39"/>
              <p:cNvSpPr/>
              <p:nvPr/>
            </p:nvSpPr>
            <p:spPr>
              <a:xfrm>
                <a:off x="716650" y="963600"/>
                <a:ext cx="7713900" cy="3542100"/>
              </a:xfrm>
              <a:prstGeom prst="rect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39"/>
              <p:cNvSpPr/>
              <p:nvPr/>
            </p:nvSpPr>
            <p:spPr>
              <a:xfrm>
                <a:off x="717100" y="637800"/>
                <a:ext cx="7713900" cy="33030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accent6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6" name="Google Shape;626;p39"/>
            <p:cNvGrpSpPr/>
            <p:nvPr/>
          </p:nvGrpSpPr>
          <p:grpSpPr>
            <a:xfrm>
              <a:off x="7636525" y="920633"/>
              <a:ext cx="699000" cy="138300"/>
              <a:chOff x="7189925" y="928775"/>
              <a:chExt cx="699000" cy="138300"/>
            </a:xfrm>
          </p:grpSpPr>
          <p:sp>
            <p:nvSpPr>
              <p:cNvPr id="627" name="Google Shape;627;p39"/>
              <p:cNvSpPr/>
              <p:nvPr/>
            </p:nvSpPr>
            <p:spPr>
              <a:xfrm>
                <a:off x="7189925" y="928775"/>
                <a:ext cx="138300" cy="138300"/>
              </a:xfrm>
              <a:prstGeom prst="ellipse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39"/>
              <p:cNvSpPr/>
              <p:nvPr/>
            </p:nvSpPr>
            <p:spPr>
              <a:xfrm>
                <a:off x="7470275" y="928775"/>
                <a:ext cx="138300" cy="138300"/>
              </a:xfrm>
              <a:prstGeom prst="ellipse">
                <a:avLst/>
              </a:prstGeom>
              <a:solidFill>
                <a:schemeClr val="accent1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39"/>
              <p:cNvSpPr/>
              <p:nvPr/>
            </p:nvSpPr>
            <p:spPr>
              <a:xfrm>
                <a:off x="7750625" y="928775"/>
                <a:ext cx="138300" cy="138300"/>
              </a:xfrm>
              <a:prstGeom prst="ellipse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0" name="Google Shape;630;p39"/>
          <p:cNvGrpSpPr/>
          <p:nvPr/>
        </p:nvGrpSpPr>
        <p:grpSpPr>
          <a:xfrm>
            <a:off x="1944678" y="839576"/>
            <a:ext cx="6486225" cy="3464478"/>
            <a:chOff x="1944678" y="839576"/>
            <a:chExt cx="6486225" cy="3464478"/>
          </a:xfrm>
        </p:grpSpPr>
        <p:grpSp>
          <p:nvGrpSpPr>
            <p:cNvPr id="631" name="Google Shape;631;p39"/>
            <p:cNvGrpSpPr/>
            <p:nvPr/>
          </p:nvGrpSpPr>
          <p:grpSpPr>
            <a:xfrm>
              <a:off x="1944678" y="839576"/>
              <a:ext cx="6486225" cy="3464478"/>
              <a:chOff x="716650" y="637800"/>
              <a:chExt cx="7714350" cy="3867900"/>
            </a:xfrm>
          </p:grpSpPr>
          <p:sp>
            <p:nvSpPr>
              <p:cNvPr id="632" name="Google Shape;632;p39"/>
              <p:cNvSpPr/>
              <p:nvPr/>
            </p:nvSpPr>
            <p:spPr>
              <a:xfrm>
                <a:off x="716650" y="963600"/>
                <a:ext cx="7713900" cy="3542100"/>
              </a:xfrm>
              <a:prstGeom prst="rect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39"/>
              <p:cNvSpPr/>
              <p:nvPr/>
            </p:nvSpPr>
            <p:spPr>
              <a:xfrm>
                <a:off x="717100" y="637800"/>
                <a:ext cx="7713900" cy="33030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dk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34" name="Google Shape;634;p39"/>
            <p:cNvGrpSpPr/>
            <p:nvPr/>
          </p:nvGrpSpPr>
          <p:grpSpPr>
            <a:xfrm>
              <a:off x="7636525" y="920633"/>
              <a:ext cx="699000" cy="138300"/>
              <a:chOff x="7189925" y="928775"/>
              <a:chExt cx="699000" cy="138300"/>
            </a:xfrm>
          </p:grpSpPr>
          <p:sp>
            <p:nvSpPr>
              <p:cNvPr id="635" name="Google Shape;635;p39"/>
              <p:cNvSpPr/>
              <p:nvPr/>
            </p:nvSpPr>
            <p:spPr>
              <a:xfrm>
                <a:off x="7189925" y="928775"/>
                <a:ext cx="138300" cy="138300"/>
              </a:xfrm>
              <a:prstGeom prst="ellipse">
                <a:avLst/>
              </a:prstGeom>
              <a:solidFill>
                <a:schemeClr val="lt2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39"/>
              <p:cNvSpPr/>
              <p:nvPr/>
            </p:nvSpPr>
            <p:spPr>
              <a:xfrm>
                <a:off x="7470275" y="928775"/>
                <a:ext cx="138300" cy="138300"/>
              </a:xfrm>
              <a:prstGeom prst="ellipse">
                <a:avLst/>
              </a:prstGeom>
              <a:solidFill>
                <a:schemeClr val="accent1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39"/>
              <p:cNvSpPr/>
              <p:nvPr/>
            </p:nvSpPr>
            <p:spPr>
              <a:xfrm>
                <a:off x="7750625" y="928775"/>
                <a:ext cx="138300" cy="138300"/>
              </a:xfrm>
              <a:prstGeom prst="ellipse">
                <a:avLst/>
              </a:prstGeom>
              <a:solidFill>
                <a:schemeClr val="accent3"/>
              </a:solidFill>
              <a:ln w="2857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8" name="Google Shape;638;p39"/>
          <p:cNvGrpSpPr/>
          <p:nvPr/>
        </p:nvGrpSpPr>
        <p:grpSpPr>
          <a:xfrm>
            <a:off x="580298" y="441602"/>
            <a:ext cx="1569110" cy="1553955"/>
            <a:chOff x="716597" y="637800"/>
            <a:chExt cx="7714403" cy="1734906"/>
          </a:xfrm>
        </p:grpSpPr>
        <p:sp>
          <p:nvSpPr>
            <p:cNvPr id="639" name="Google Shape;639;p39"/>
            <p:cNvSpPr/>
            <p:nvPr/>
          </p:nvSpPr>
          <p:spPr>
            <a:xfrm>
              <a:off x="716597" y="963606"/>
              <a:ext cx="7713900" cy="1409100"/>
            </a:xfrm>
            <a:prstGeom prst="rect">
              <a:avLst/>
            </a:prstGeom>
            <a:solidFill>
              <a:schemeClr val="accent4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9"/>
            <p:cNvSpPr/>
            <p:nvPr/>
          </p:nvSpPr>
          <p:spPr>
            <a:xfrm>
              <a:off x="717100" y="637800"/>
              <a:ext cx="7713900" cy="33030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dk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1" name="Google Shape;641;p39"/>
          <p:cNvSpPr txBox="1">
            <a:spLocks noGrp="1"/>
          </p:cNvSpPr>
          <p:nvPr>
            <p:ph type="ctrTitle"/>
          </p:nvPr>
        </p:nvSpPr>
        <p:spPr>
          <a:xfrm>
            <a:off x="2185100" y="1548355"/>
            <a:ext cx="6001200" cy="240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dirty="0"/>
              <a:t>Grammar </a:t>
            </a:r>
            <a:r>
              <a:rPr lang="en" sz="8000" dirty="0"/>
              <a:t> </a:t>
            </a:r>
            <a:br>
              <a:rPr lang="en" sz="8000" dirty="0"/>
            </a:br>
            <a:r>
              <a:rPr lang="en" sz="8000" dirty="0"/>
              <a:t>review </a:t>
            </a:r>
            <a:endParaRPr sz="8000" dirty="0"/>
          </a:p>
        </p:txBody>
      </p:sp>
      <p:sp>
        <p:nvSpPr>
          <p:cNvPr id="642" name="Google Shape;642;p39"/>
          <p:cNvSpPr txBox="1">
            <a:spLocks noGrp="1"/>
          </p:cNvSpPr>
          <p:nvPr>
            <p:ph type="title" idx="2"/>
          </p:nvPr>
        </p:nvSpPr>
        <p:spPr>
          <a:xfrm>
            <a:off x="873600" y="897575"/>
            <a:ext cx="982500" cy="9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grpSp>
        <p:nvGrpSpPr>
          <p:cNvPr id="647" name="Google Shape;647;p39"/>
          <p:cNvGrpSpPr/>
          <p:nvPr/>
        </p:nvGrpSpPr>
        <p:grpSpPr>
          <a:xfrm>
            <a:off x="1366823" y="513500"/>
            <a:ext cx="699000" cy="138300"/>
            <a:chOff x="7189925" y="928775"/>
            <a:chExt cx="699000" cy="138300"/>
          </a:xfrm>
        </p:grpSpPr>
        <p:sp>
          <p:nvSpPr>
            <p:cNvPr id="648" name="Google Shape;648;p39"/>
            <p:cNvSpPr/>
            <p:nvPr/>
          </p:nvSpPr>
          <p:spPr>
            <a:xfrm>
              <a:off x="7189925" y="928775"/>
              <a:ext cx="138300" cy="138300"/>
            </a:xfrm>
            <a:prstGeom prst="ellipse">
              <a:avLst/>
            </a:prstGeom>
            <a:solidFill>
              <a:schemeClr val="l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9"/>
            <p:cNvSpPr/>
            <p:nvPr/>
          </p:nvSpPr>
          <p:spPr>
            <a:xfrm>
              <a:off x="7470275" y="928775"/>
              <a:ext cx="138300" cy="138300"/>
            </a:xfrm>
            <a:prstGeom prst="ellipse">
              <a:avLst/>
            </a:prstGeom>
            <a:solidFill>
              <a:schemeClr val="accent1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9"/>
            <p:cNvSpPr/>
            <p:nvPr/>
          </p:nvSpPr>
          <p:spPr>
            <a:xfrm>
              <a:off x="7750625" y="928775"/>
              <a:ext cx="138300" cy="138300"/>
            </a:xfrm>
            <a:prstGeom prst="ellipse">
              <a:avLst/>
            </a:prstGeom>
            <a:solidFill>
              <a:schemeClr val="accent3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6" name="Google Shape;656;p39"/>
          <p:cNvGrpSpPr/>
          <p:nvPr/>
        </p:nvGrpSpPr>
        <p:grpSpPr>
          <a:xfrm flipH="1">
            <a:off x="7827794" y="3871342"/>
            <a:ext cx="1206195" cy="1177623"/>
            <a:chOff x="2180272" y="-464800"/>
            <a:chExt cx="1256977" cy="1227202"/>
          </a:xfrm>
        </p:grpSpPr>
        <p:sp>
          <p:nvSpPr>
            <p:cNvPr id="657" name="Google Shape;657;p39"/>
            <p:cNvSpPr/>
            <p:nvPr/>
          </p:nvSpPr>
          <p:spPr>
            <a:xfrm rot="1305289">
              <a:off x="2317483" y="-315805"/>
              <a:ext cx="982555" cy="929213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dist="76200" dir="5400000" algn="bl" rotWithShape="0">
                <a:schemeClr val="lt1">
                  <a:alpha val="19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9"/>
            <p:cNvSpPr/>
            <p:nvPr/>
          </p:nvSpPr>
          <p:spPr>
            <a:xfrm rot="1305284">
              <a:off x="2487572" y="-154950"/>
              <a:ext cx="642378" cy="607502"/>
            </a:xfrm>
            <a:custGeom>
              <a:avLst/>
              <a:gdLst/>
              <a:ahLst/>
              <a:cxnLst/>
              <a:rect l="l" t="t" r="r" b="b"/>
              <a:pathLst>
                <a:path w="2358" h="2230" extrusionOk="0">
                  <a:moveTo>
                    <a:pt x="1231" y="0"/>
                  </a:moveTo>
                  <a:cubicBezTo>
                    <a:pt x="1192" y="0"/>
                    <a:pt x="1154" y="21"/>
                    <a:pt x="1131" y="66"/>
                  </a:cubicBezTo>
                  <a:lnTo>
                    <a:pt x="822" y="566"/>
                  </a:lnTo>
                  <a:cubicBezTo>
                    <a:pt x="810" y="602"/>
                    <a:pt x="774" y="626"/>
                    <a:pt x="726" y="626"/>
                  </a:cubicBezTo>
                  <a:lnTo>
                    <a:pt x="131" y="661"/>
                  </a:lnTo>
                  <a:cubicBezTo>
                    <a:pt x="48" y="673"/>
                    <a:pt x="0" y="780"/>
                    <a:pt x="60" y="852"/>
                  </a:cubicBezTo>
                  <a:lnTo>
                    <a:pt x="453" y="1292"/>
                  </a:lnTo>
                  <a:cubicBezTo>
                    <a:pt x="476" y="1328"/>
                    <a:pt x="488" y="1376"/>
                    <a:pt x="476" y="1399"/>
                  </a:cubicBezTo>
                  <a:lnTo>
                    <a:pt x="334" y="1983"/>
                  </a:lnTo>
                  <a:cubicBezTo>
                    <a:pt x="314" y="2051"/>
                    <a:pt x="374" y="2127"/>
                    <a:pt x="442" y="2127"/>
                  </a:cubicBezTo>
                  <a:cubicBezTo>
                    <a:pt x="457" y="2127"/>
                    <a:pt x="473" y="2123"/>
                    <a:pt x="488" y="2114"/>
                  </a:cubicBezTo>
                  <a:lnTo>
                    <a:pt x="1048" y="1876"/>
                  </a:lnTo>
                  <a:cubicBezTo>
                    <a:pt x="1055" y="1872"/>
                    <a:pt x="1064" y="1871"/>
                    <a:pt x="1074" y="1871"/>
                  </a:cubicBezTo>
                  <a:cubicBezTo>
                    <a:pt x="1098" y="1871"/>
                    <a:pt x="1126" y="1879"/>
                    <a:pt x="1143" y="1888"/>
                  </a:cubicBezTo>
                  <a:lnTo>
                    <a:pt x="1655" y="2209"/>
                  </a:lnTo>
                  <a:cubicBezTo>
                    <a:pt x="1672" y="2223"/>
                    <a:pt x="1691" y="2229"/>
                    <a:pt x="1710" y="2229"/>
                  </a:cubicBezTo>
                  <a:cubicBezTo>
                    <a:pt x="1770" y="2229"/>
                    <a:pt x="1828" y="2168"/>
                    <a:pt x="1810" y="2114"/>
                  </a:cubicBezTo>
                  <a:lnTo>
                    <a:pt x="1774" y="1519"/>
                  </a:lnTo>
                  <a:cubicBezTo>
                    <a:pt x="1774" y="1471"/>
                    <a:pt x="1786" y="1447"/>
                    <a:pt x="1810" y="1411"/>
                  </a:cubicBezTo>
                  <a:lnTo>
                    <a:pt x="2274" y="1042"/>
                  </a:lnTo>
                  <a:cubicBezTo>
                    <a:pt x="2358" y="971"/>
                    <a:pt x="2322" y="852"/>
                    <a:pt x="2239" y="840"/>
                  </a:cubicBezTo>
                  <a:lnTo>
                    <a:pt x="1643" y="697"/>
                  </a:lnTo>
                  <a:cubicBezTo>
                    <a:pt x="1608" y="685"/>
                    <a:pt x="1584" y="661"/>
                    <a:pt x="1560" y="626"/>
                  </a:cubicBezTo>
                  <a:lnTo>
                    <a:pt x="1346" y="78"/>
                  </a:lnTo>
                  <a:cubicBezTo>
                    <a:pt x="1320" y="27"/>
                    <a:pt x="1275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9" name="Google Shape;659;p39"/>
          <p:cNvSpPr/>
          <p:nvPr/>
        </p:nvSpPr>
        <p:spPr>
          <a:xfrm>
            <a:off x="1295413" y="2412129"/>
            <a:ext cx="350229" cy="391938"/>
          </a:xfrm>
          <a:custGeom>
            <a:avLst/>
            <a:gdLst/>
            <a:ahLst/>
            <a:cxnLst/>
            <a:rect l="l" t="t" r="r" b="b"/>
            <a:pathLst>
              <a:path w="3871" h="4332" extrusionOk="0">
                <a:moveTo>
                  <a:pt x="1942" y="1"/>
                </a:moveTo>
                <a:cubicBezTo>
                  <a:pt x="1894" y="1"/>
                  <a:pt x="1846" y="24"/>
                  <a:pt x="1823" y="72"/>
                </a:cubicBezTo>
                <a:cubicBezTo>
                  <a:pt x="1596" y="572"/>
                  <a:pt x="1513" y="1167"/>
                  <a:pt x="1465" y="1703"/>
                </a:cubicBezTo>
                <a:cubicBezTo>
                  <a:pt x="1001" y="1739"/>
                  <a:pt x="513" y="1834"/>
                  <a:pt x="108" y="2037"/>
                </a:cubicBezTo>
                <a:cubicBezTo>
                  <a:pt x="1" y="2084"/>
                  <a:pt x="1" y="2239"/>
                  <a:pt x="108" y="2299"/>
                </a:cubicBezTo>
                <a:cubicBezTo>
                  <a:pt x="513" y="2501"/>
                  <a:pt x="1001" y="2596"/>
                  <a:pt x="1465" y="2632"/>
                </a:cubicBezTo>
                <a:cubicBezTo>
                  <a:pt x="1513" y="3215"/>
                  <a:pt x="1704" y="4239"/>
                  <a:pt x="1882" y="4323"/>
                </a:cubicBezTo>
                <a:cubicBezTo>
                  <a:pt x="1899" y="4328"/>
                  <a:pt x="1917" y="4331"/>
                  <a:pt x="1934" y="4331"/>
                </a:cubicBezTo>
                <a:cubicBezTo>
                  <a:pt x="1986" y="4331"/>
                  <a:pt x="2034" y="4302"/>
                  <a:pt x="2061" y="4239"/>
                </a:cubicBezTo>
                <a:cubicBezTo>
                  <a:pt x="2287" y="3751"/>
                  <a:pt x="2370" y="3156"/>
                  <a:pt x="2406" y="2620"/>
                </a:cubicBezTo>
                <a:cubicBezTo>
                  <a:pt x="2858" y="2572"/>
                  <a:pt x="3347" y="2477"/>
                  <a:pt x="3751" y="2275"/>
                </a:cubicBezTo>
                <a:cubicBezTo>
                  <a:pt x="3787" y="2263"/>
                  <a:pt x="3799" y="2251"/>
                  <a:pt x="3811" y="2215"/>
                </a:cubicBezTo>
                <a:cubicBezTo>
                  <a:pt x="3870" y="2144"/>
                  <a:pt x="3847" y="2072"/>
                  <a:pt x="3787" y="2037"/>
                </a:cubicBezTo>
                <a:cubicBezTo>
                  <a:pt x="3382" y="1834"/>
                  <a:pt x="2882" y="1727"/>
                  <a:pt x="2418" y="1703"/>
                </a:cubicBezTo>
                <a:cubicBezTo>
                  <a:pt x="2382" y="1167"/>
                  <a:pt x="2287" y="572"/>
                  <a:pt x="2061" y="72"/>
                </a:cubicBezTo>
                <a:cubicBezTo>
                  <a:pt x="2037" y="24"/>
                  <a:pt x="1989" y="1"/>
                  <a:pt x="19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193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use &amp; Keyboard Efficient Use Workshop by Slidesgo">
  <a:themeElements>
    <a:clrScheme name="Simple Light">
      <a:dk1>
        <a:srgbClr val="415A75"/>
      </a:dk1>
      <a:lt1>
        <a:srgbClr val="7CACE1"/>
      </a:lt1>
      <a:dk2>
        <a:srgbClr val="BFE2EC"/>
      </a:dk2>
      <a:lt2>
        <a:srgbClr val="E7FFFF"/>
      </a:lt2>
      <a:accent1>
        <a:srgbClr val="FFFDD1"/>
      </a:accent1>
      <a:accent2>
        <a:srgbClr val="FEE4A7"/>
      </a:accent2>
      <a:accent3>
        <a:srgbClr val="FFE0E1"/>
      </a:accent3>
      <a:accent4>
        <a:srgbClr val="FFFFFF"/>
      </a:accent4>
      <a:accent5>
        <a:srgbClr val="FFFFFF"/>
      </a:accent5>
      <a:accent6>
        <a:srgbClr val="FCCBCD"/>
      </a:accent6>
      <a:hlink>
        <a:srgbClr val="415A7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579</Words>
  <Application>Microsoft Office PowerPoint</Application>
  <PresentationFormat>On-screen Show (16:9)</PresentationFormat>
  <Paragraphs>95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Nunito </vt:lpstr>
      <vt:lpstr>Ink Free</vt:lpstr>
      <vt:lpstr>Arial</vt:lpstr>
      <vt:lpstr>Poppins</vt:lpstr>
      <vt:lpstr>Nunito</vt:lpstr>
      <vt:lpstr>Fredoka One</vt:lpstr>
      <vt:lpstr>Karla Medium</vt:lpstr>
      <vt:lpstr>Mouse &amp; Keyboard Efficient Use Workshop by Slidesgo</vt:lpstr>
      <vt:lpstr>Unit 2: HEALTHY LIVING</vt:lpstr>
      <vt:lpstr>Objectives </vt:lpstr>
      <vt:lpstr>Vocabulary </vt:lpstr>
      <vt:lpstr>Pronunciation </vt:lpstr>
      <vt:lpstr>Grammar:  SIMPLE SENTENCES </vt:lpstr>
      <vt:lpstr>Vocabulary  review </vt:lpstr>
      <vt:lpstr>PowerPoint Presentation</vt:lpstr>
      <vt:lpstr>Ex2: Write the words below next to their definitions </vt:lpstr>
      <vt:lpstr>Grammar   review </vt:lpstr>
      <vt:lpstr>Ex3: Tick the simple sentences. </vt:lpstr>
      <vt:lpstr>PowerPoint Presentation</vt:lpstr>
      <vt:lpstr>Thank you See you next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2: HEALTHY LIVING</dc:title>
  <dc:creator>nhi tran</dc:creator>
  <cp:lastModifiedBy>nhi</cp:lastModifiedBy>
  <cp:revision>10</cp:revision>
  <dcterms:modified xsi:type="dcterms:W3CDTF">2022-08-26T01:53:11Z</dcterms:modified>
</cp:coreProperties>
</file>