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0" r:id="rId1"/>
    <p:sldMasterId id="2147483811" r:id="rId2"/>
  </p:sldMasterIdLst>
  <p:sldIdLst>
    <p:sldId id="256" r:id="rId3"/>
    <p:sldId id="257" r:id="rId4"/>
    <p:sldId id="275" r:id="rId5"/>
    <p:sldId id="276" r:id="rId6"/>
    <p:sldId id="260" r:id="rId7"/>
    <p:sldId id="277" r:id="rId8"/>
    <p:sldId id="278" r:id="rId9"/>
    <p:sldId id="279" r:id="rId10"/>
    <p:sldId id="272" r:id="rId11"/>
    <p:sldId id="261" r:id="rId12"/>
    <p:sldId id="28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EB5065-83E3-4766-8DF3-2313DD22BC30}" v="896" dt="2022-09-09T16:28:42.6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59" d="100"/>
          <a:sy n="59" d="100"/>
        </p:scale>
        <p:origin x="9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hanh" userId="8945a1db668def11" providerId="LiveId" clId="{918E9E3B-6582-4DC7-9068-BED1168C415F}"/>
    <pc:docChg chg="undo custSel addSld delSld modSld sldOrd addMainMaster delMainMaster">
      <pc:chgData name="khanh" userId="8945a1db668def11" providerId="LiveId" clId="{918E9E3B-6582-4DC7-9068-BED1168C415F}" dt="2022-09-04T16:04:46.906" v="3350" actId="14100"/>
      <pc:docMkLst>
        <pc:docMk/>
      </pc:docMkLst>
      <pc:sldChg chg="addSp delSp modSp mod modTransition setBg modClrScheme setClrOvrMap delDesignElem chgLayout">
        <pc:chgData name="khanh" userId="8945a1db668def11" providerId="LiveId" clId="{918E9E3B-6582-4DC7-9068-BED1168C415F}" dt="2022-09-04T13:17:52.534" v="337"/>
        <pc:sldMkLst>
          <pc:docMk/>
          <pc:sldMk cId="1049164301" sldId="256"/>
        </pc:sldMkLst>
        <pc:spChg chg="add mod ord">
          <ac:chgData name="khanh" userId="8945a1db668def11" providerId="LiveId" clId="{918E9E3B-6582-4DC7-9068-BED1168C415F}" dt="2022-09-04T13:05:43.038" v="220" actId="20577"/>
          <ac:spMkLst>
            <pc:docMk/>
            <pc:sldMk cId="1049164301" sldId="256"/>
            <ac:spMk id="5" creationId="{8BCD4686-AE0D-1F68-816E-52DBE06F4411}"/>
          </ac:spMkLst>
        </pc:spChg>
        <pc:spChg chg="add mod">
          <ac:chgData name="khanh" userId="8945a1db668def11" providerId="LiveId" clId="{918E9E3B-6582-4DC7-9068-BED1168C415F}" dt="2022-09-04T13:07:20.375" v="251" actId="207"/>
          <ac:spMkLst>
            <pc:docMk/>
            <pc:sldMk cId="1049164301" sldId="256"/>
            <ac:spMk id="6" creationId="{84506C69-DC11-AD68-F926-0F5DECBBF0A3}"/>
          </ac:spMkLst>
        </pc:spChg>
        <pc:spChg chg="add del">
          <ac:chgData name="khanh" userId="8945a1db668def11" providerId="LiveId" clId="{918E9E3B-6582-4DC7-9068-BED1168C415F}" dt="2022-09-04T12:53:45.956" v="1" actId="26606"/>
          <ac:spMkLst>
            <pc:docMk/>
            <pc:sldMk cId="1049164301" sldId="256"/>
            <ac:spMk id="7" creationId="{D9F6AA32-13C2-415E-B4CB-5A6D2336AC4C}"/>
          </ac:spMkLst>
        </pc:spChg>
        <pc:spChg chg="add del">
          <ac:chgData name="khanh" userId="8945a1db668def11" providerId="LiveId" clId="{918E9E3B-6582-4DC7-9068-BED1168C415F}" dt="2022-09-04T12:57:24.940" v="89" actId="26606"/>
          <ac:spMkLst>
            <pc:docMk/>
            <pc:sldMk cId="1049164301" sldId="256"/>
            <ac:spMk id="8" creationId="{DD7EAFE6-2BB9-41FB-9CF4-588CFC708774}"/>
          </ac:spMkLst>
        </pc:spChg>
        <pc:spChg chg="add del">
          <ac:chgData name="khanh" userId="8945a1db668def11" providerId="LiveId" clId="{918E9E3B-6582-4DC7-9068-BED1168C415F}" dt="2022-09-04T12:53:51.426" v="6" actId="26606"/>
          <ac:spMkLst>
            <pc:docMk/>
            <pc:sldMk cId="1049164301" sldId="256"/>
            <ac:spMk id="9" creationId="{56065185-5C34-4F86-AA96-AA4D065B0EF4}"/>
          </ac:spMkLst>
        </pc:spChg>
        <pc:spChg chg="add del">
          <ac:chgData name="khanh" userId="8945a1db668def11" providerId="LiveId" clId="{918E9E3B-6582-4DC7-9068-BED1168C415F}" dt="2022-09-04T12:53:51.426" v="6" actId="26606"/>
          <ac:spMkLst>
            <pc:docMk/>
            <pc:sldMk cId="1049164301" sldId="256"/>
            <ac:spMk id="10" creationId="{C83A5C14-ED91-4CD1-809E-D29FF97C9AF5}"/>
          </ac:spMkLst>
        </pc:spChg>
        <pc:spChg chg="add del">
          <ac:chgData name="khanh" userId="8945a1db668def11" providerId="LiveId" clId="{918E9E3B-6582-4DC7-9068-BED1168C415F}" dt="2022-09-04T12:57:24.940" v="89" actId="26606"/>
          <ac:spMkLst>
            <pc:docMk/>
            <pc:sldMk cId="1049164301" sldId="256"/>
            <ac:spMk id="13" creationId="{32768DCD-B824-413A-B330-8D57ADB3724C}"/>
          </ac:spMkLst>
        </pc:spChg>
        <pc:spChg chg="add del">
          <ac:chgData name="khanh" userId="8945a1db668def11" providerId="LiveId" clId="{918E9E3B-6582-4DC7-9068-BED1168C415F}" dt="2022-09-04T12:57:34.773" v="92" actId="26606"/>
          <ac:spMkLst>
            <pc:docMk/>
            <pc:sldMk cId="1049164301" sldId="256"/>
            <ac:spMk id="25" creationId="{5B8092E2-D77A-4CE6-BB2D-6269784456A0}"/>
          </ac:spMkLst>
        </pc:spChg>
        <pc:spChg chg="add del">
          <ac:chgData name="khanh" userId="8945a1db668def11" providerId="LiveId" clId="{918E9E3B-6582-4DC7-9068-BED1168C415F}" dt="2022-09-04T12:57:34.773" v="92" actId="26606"/>
          <ac:spMkLst>
            <pc:docMk/>
            <pc:sldMk cId="1049164301" sldId="256"/>
            <ac:spMk id="27" creationId="{D02CD835-4B0F-45D6-9B85-B049A1005789}"/>
          </ac:spMkLst>
        </pc:spChg>
        <pc:spChg chg="add del">
          <ac:chgData name="khanh" userId="8945a1db668def11" providerId="LiveId" clId="{918E9E3B-6582-4DC7-9068-BED1168C415F}" dt="2022-09-04T12:58:00.887" v="94" actId="26606"/>
          <ac:spMkLst>
            <pc:docMk/>
            <pc:sldMk cId="1049164301" sldId="256"/>
            <ac:spMk id="32" creationId="{82950D9A-4705-4314-961A-4F88B2CE412D}"/>
          </ac:spMkLst>
        </pc:spChg>
        <pc:spChg chg="add del">
          <ac:chgData name="khanh" userId="8945a1db668def11" providerId="LiveId" clId="{918E9E3B-6582-4DC7-9068-BED1168C415F}" dt="2022-09-04T12:58:00.887" v="94" actId="26606"/>
          <ac:spMkLst>
            <pc:docMk/>
            <pc:sldMk cId="1049164301" sldId="256"/>
            <ac:spMk id="34" creationId="{B13969F2-ED52-4E5C-B3FC-01E01B8B9FBC}"/>
          </ac:spMkLst>
        </pc:spChg>
        <pc:spChg chg="add del">
          <ac:chgData name="khanh" userId="8945a1db668def11" providerId="LiveId" clId="{918E9E3B-6582-4DC7-9068-BED1168C415F}" dt="2022-09-04T12:58:27.523" v="96" actId="26606"/>
          <ac:spMkLst>
            <pc:docMk/>
            <pc:sldMk cId="1049164301" sldId="256"/>
            <ac:spMk id="38" creationId="{CCC95119-6D9D-3542-9E0E-4171B33DC9CA}"/>
          </ac:spMkLst>
        </pc:spChg>
        <pc:spChg chg="add del">
          <ac:chgData name="khanh" userId="8945a1db668def11" providerId="LiveId" clId="{918E9E3B-6582-4DC7-9068-BED1168C415F}" dt="2022-09-04T12:58:27.523" v="96" actId="26606"/>
          <ac:spMkLst>
            <pc:docMk/>
            <pc:sldMk cId="1049164301" sldId="256"/>
            <ac:spMk id="39" creationId="{EFC92F19-7317-314C-81B7-43B8B687F4E4}"/>
          </ac:spMkLst>
        </pc:spChg>
        <pc:spChg chg="add del">
          <ac:chgData name="khanh" userId="8945a1db668def11" providerId="LiveId" clId="{918E9E3B-6582-4DC7-9068-BED1168C415F}" dt="2022-09-04T12:58:27.523" v="96" actId="26606"/>
          <ac:spMkLst>
            <pc:docMk/>
            <pc:sldMk cId="1049164301" sldId="256"/>
            <ac:spMk id="40" creationId="{C868C70C-E5C4-CD47-888C-FCB3373B6D38}"/>
          </ac:spMkLst>
        </pc:spChg>
        <pc:spChg chg="add del">
          <ac:chgData name="khanh" userId="8945a1db668def11" providerId="LiveId" clId="{918E9E3B-6582-4DC7-9068-BED1168C415F}" dt="2022-09-04T12:58:27.523" v="96" actId="26606"/>
          <ac:spMkLst>
            <pc:docMk/>
            <pc:sldMk cId="1049164301" sldId="256"/>
            <ac:spMk id="42" creationId="{D8C68F39-5E8A-844C-A8FD-394F253C1E5F}"/>
          </ac:spMkLst>
        </pc:spChg>
        <pc:spChg chg="add del">
          <ac:chgData name="khanh" userId="8945a1db668def11" providerId="LiveId" clId="{918E9E3B-6582-4DC7-9068-BED1168C415F}" dt="2022-09-04T12:58:27.523" v="96" actId="26606"/>
          <ac:spMkLst>
            <pc:docMk/>
            <pc:sldMk cId="1049164301" sldId="256"/>
            <ac:spMk id="43" creationId="{BC583CEB-AC2B-2640-94F6-5958E6BC5BAB}"/>
          </ac:spMkLst>
        </pc:spChg>
        <pc:spChg chg="add del">
          <ac:chgData name="khanh" userId="8945a1db668def11" providerId="LiveId" clId="{918E9E3B-6582-4DC7-9068-BED1168C415F}" dt="2022-09-04T13:00:30.104" v="105" actId="26606"/>
          <ac:spMkLst>
            <pc:docMk/>
            <pc:sldMk cId="1049164301" sldId="256"/>
            <ac:spMk id="44" creationId="{13B7BB51-92B8-4089-8DAB-1202A4D1C6A3}"/>
          </ac:spMkLst>
        </pc:spChg>
        <pc:spChg chg="add del">
          <ac:chgData name="khanh" userId="8945a1db668def11" providerId="LiveId" clId="{918E9E3B-6582-4DC7-9068-BED1168C415F}" dt="2022-09-04T12:58:28.741" v="98" actId="26606"/>
          <ac:spMkLst>
            <pc:docMk/>
            <pc:sldMk cId="1049164301" sldId="256"/>
            <ac:spMk id="45" creationId="{042E603F-28B7-4831-BF23-65FBAB13D5FB}"/>
          </ac:spMkLst>
        </pc:spChg>
        <pc:spChg chg="add del">
          <ac:chgData name="khanh" userId="8945a1db668def11" providerId="LiveId" clId="{918E9E3B-6582-4DC7-9068-BED1168C415F}" dt="2022-09-04T12:58:28.741" v="98" actId="26606"/>
          <ac:spMkLst>
            <pc:docMk/>
            <pc:sldMk cId="1049164301" sldId="256"/>
            <ac:spMk id="46" creationId="{4D39700F-2B10-4402-A7DD-06EE2245880D}"/>
          </ac:spMkLst>
        </pc:spChg>
        <pc:spChg chg="add del">
          <ac:chgData name="khanh" userId="8945a1db668def11" providerId="LiveId" clId="{918E9E3B-6582-4DC7-9068-BED1168C415F}" dt="2022-09-04T12:58:28.741" v="98" actId="26606"/>
          <ac:spMkLst>
            <pc:docMk/>
            <pc:sldMk cId="1049164301" sldId="256"/>
            <ac:spMk id="47" creationId="{B937640E-EF7A-4A6C-A950-D12B7D5C923E}"/>
          </ac:spMkLst>
        </pc:spChg>
        <pc:spChg chg="add del">
          <ac:chgData name="khanh" userId="8945a1db668def11" providerId="LiveId" clId="{918E9E3B-6582-4DC7-9068-BED1168C415F}" dt="2022-09-04T12:58:28.741" v="98" actId="26606"/>
          <ac:spMkLst>
            <pc:docMk/>
            <pc:sldMk cId="1049164301" sldId="256"/>
            <ac:spMk id="48" creationId="{76ADA084-C86B-4F3C-8077-6A8999CC4632}"/>
          </ac:spMkLst>
        </pc:spChg>
        <pc:spChg chg="add del">
          <ac:chgData name="khanh" userId="8945a1db668def11" providerId="LiveId" clId="{918E9E3B-6582-4DC7-9068-BED1168C415F}" dt="2022-09-04T13:00:30.104" v="105" actId="26606"/>
          <ac:spMkLst>
            <pc:docMk/>
            <pc:sldMk cId="1049164301" sldId="256"/>
            <ac:spMk id="50" creationId="{3488F6DB-AE81-4C8D-B1F2-045AB0C89A80}"/>
          </ac:spMkLst>
        </pc:spChg>
        <pc:spChg chg="add del">
          <ac:chgData name="khanh" userId="8945a1db668def11" providerId="LiveId" clId="{918E9E3B-6582-4DC7-9068-BED1168C415F}" dt="2022-09-04T13:00:30.104" v="105" actId="26606"/>
          <ac:spMkLst>
            <pc:docMk/>
            <pc:sldMk cId="1049164301" sldId="256"/>
            <ac:spMk id="53" creationId="{721F817A-BF7E-440D-B296-66D86EDB067C}"/>
          </ac:spMkLst>
        </pc:spChg>
        <pc:spChg chg="add del">
          <ac:chgData name="khanh" userId="8945a1db668def11" providerId="LiveId" clId="{918E9E3B-6582-4DC7-9068-BED1168C415F}" dt="2022-09-04T13:01:04.183" v="107" actId="26606"/>
          <ac:spMkLst>
            <pc:docMk/>
            <pc:sldMk cId="1049164301" sldId="256"/>
            <ac:spMk id="54" creationId="{7A08E557-10DB-421A-876E-1AE58F8E07C4}"/>
          </ac:spMkLst>
        </pc:spChg>
        <pc:spChg chg="add del">
          <ac:chgData name="khanh" userId="8945a1db668def11" providerId="LiveId" clId="{918E9E3B-6582-4DC7-9068-BED1168C415F}" dt="2022-09-04T13:01:04.183" v="107" actId="26606"/>
          <ac:spMkLst>
            <pc:docMk/>
            <pc:sldMk cId="1049164301" sldId="256"/>
            <ac:spMk id="55" creationId="{D38E59FE-7D5E-44AE-9A51-08FBB00B5D21}"/>
          </ac:spMkLst>
        </pc:spChg>
        <pc:spChg chg="add del">
          <ac:chgData name="khanh" userId="8945a1db668def11" providerId="LiveId" clId="{918E9E3B-6582-4DC7-9068-BED1168C415F}" dt="2022-09-04T13:00:07.767" v="100" actId="26606"/>
          <ac:spMkLst>
            <pc:docMk/>
            <pc:sldMk cId="1049164301" sldId="256"/>
            <ac:spMk id="56" creationId="{1B7C4707-9C68-44ED-A6DE-88FF7A50F452}"/>
          </ac:spMkLst>
        </pc:spChg>
        <pc:spChg chg="add del">
          <ac:chgData name="khanh" userId="8945a1db668def11" providerId="LiveId" clId="{918E9E3B-6582-4DC7-9068-BED1168C415F}" dt="2022-09-04T13:00:07.767" v="100" actId="26606"/>
          <ac:spMkLst>
            <pc:docMk/>
            <pc:sldMk cId="1049164301" sldId="256"/>
            <ac:spMk id="57" creationId="{B69060A4-9EDF-4FB5-87A8-A9FC83E446DE}"/>
          </ac:spMkLst>
        </pc:spChg>
        <pc:spChg chg="add del">
          <ac:chgData name="khanh" userId="8945a1db668def11" providerId="LiveId" clId="{918E9E3B-6582-4DC7-9068-BED1168C415F}" dt="2022-09-04T13:00:07.767" v="100" actId="26606"/>
          <ac:spMkLst>
            <pc:docMk/>
            <pc:sldMk cId="1049164301" sldId="256"/>
            <ac:spMk id="58" creationId="{E937A4B0-1638-4AFA-91A5-60F8BB498C88}"/>
          </ac:spMkLst>
        </pc:spChg>
        <pc:spChg chg="add del">
          <ac:chgData name="khanh" userId="8945a1db668def11" providerId="LiveId" clId="{918E9E3B-6582-4DC7-9068-BED1168C415F}" dt="2022-09-04T13:00:07.767" v="100" actId="26606"/>
          <ac:spMkLst>
            <pc:docMk/>
            <pc:sldMk cId="1049164301" sldId="256"/>
            <ac:spMk id="60" creationId="{60376AD7-5814-4A2B-B3FC-395355E39461}"/>
          </ac:spMkLst>
        </pc:spChg>
        <pc:spChg chg="add del">
          <ac:chgData name="khanh" userId="8945a1db668def11" providerId="LiveId" clId="{918E9E3B-6582-4DC7-9068-BED1168C415F}" dt="2022-09-04T13:01:04.183" v="107" actId="26606"/>
          <ac:spMkLst>
            <pc:docMk/>
            <pc:sldMk cId="1049164301" sldId="256"/>
            <ac:spMk id="63" creationId="{454757A4-999E-4582-917C-9C73BFEA9E9E}"/>
          </ac:spMkLst>
        </pc:spChg>
        <pc:spChg chg="add del">
          <ac:chgData name="khanh" userId="8945a1db668def11" providerId="LiveId" clId="{918E9E3B-6582-4DC7-9068-BED1168C415F}" dt="2022-09-04T13:01:04.183" v="107" actId="26606"/>
          <ac:spMkLst>
            <pc:docMk/>
            <pc:sldMk cId="1049164301" sldId="256"/>
            <ac:spMk id="64" creationId="{1BAE6AD2-77FD-438C-B9EE-3347535CE41C}"/>
          </ac:spMkLst>
        </pc:spChg>
        <pc:spChg chg="add del">
          <ac:chgData name="khanh" userId="8945a1db668def11" providerId="LiveId" clId="{918E9E3B-6582-4DC7-9068-BED1168C415F}" dt="2022-09-04T13:02:24.975" v="154" actId="26606"/>
          <ac:spMkLst>
            <pc:docMk/>
            <pc:sldMk cId="1049164301" sldId="256"/>
            <ac:spMk id="65" creationId="{13B7BB51-92B8-4089-8DAB-1202A4D1C6A3}"/>
          </ac:spMkLst>
        </pc:spChg>
        <pc:spChg chg="add del">
          <ac:chgData name="khanh" userId="8945a1db668def11" providerId="LiveId" clId="{918E9E3B-6582-4DC7-9068-BED1168C415F}" dt="2022-09-04T13:02:24.975" v="154" actId="26606"/>
          <ac:spMkLst>
            <pc:docMk/>
            <pc:sldMk cId="1049164301" sldId="256"/>
            <ac:spMk id="66" creationId="{3488F6DB-AE81-4C8D-B1F2-045AB0C89A80}"/>
          </ac:spMkLst>
        </pc:spChg>
        <pc:spChg chg="add del">
          <ac:chgData name="khanh" userId="8945a1db668def11" providerId="LiveId" clId="{918E9E3B-6582-4DC7-9068-BED1168C415F}" dt="2022-09-04T13:02:24.975" v="154" actId="26606"/>
          <ac:spMkLst>
            <pc:docMk/>
            <pc:sldMk cId="1049164301" sldId="256"/>
            <ac:spMk id="68" creationId="{721F817A-BF7E-440D-B296-66D86EDB067C}"/>
          </ac:spMkLst>
        </pc:spChg>
        <pc:spChg chg="add del">
          <ac:chgData name="khanh" userId="8945a1db668def11" providerId="LiveId" clId="{918E9E3B-6582-4DC7-9068-BED1168C415F}" dt="2022-09-04T13:03:15.129" v="156" actId="26606"/>
          <ac:spMkLst>
            <pc:docMk/>
            <pc:sldMk cId="1049164301" sldId="256"/>
            <ac:spMk id="69" creationId="{EBDD1931-9E86-4402-9A68-33A2D9EFB198}"/>
          </ac:spMkLst>
        </pc:spChg>
        <pc:spChg chg="add del">
          <ac:chgData name="khanh" userId="8945a1db668def11" providerId="LiveId" clId="{918E9E3B-6582-4DC7-9068-BED1168C415F}" dt="2022-09-04T13:03:15.129" v="156" actId="26606"/>
          <ac:spMkLst>
            <pc:docMk/>
            <pc:sldMk cId="1049164301" sldId="256"/>
            <ac:spMk id="70" creationId="{B72DE4C0-EE12-4CAC-98CF-A89349319A3F}"/>
          </ac:spMkLst>
        </pc:spChg>
        <pc:spChg chg="add del">
          <ac:chgData name="khanh" userId="8945a1db668def11" providerId="LiveId" clId="{918E9E3B-6582-4DC7-9068-BED1168C415F}" dt="2022-09-04T13:03:15.129" v="156" actId="26606"/>
          <ac:spMkLst>
            <pc:docMk/>
            <pc:sldMk cId="1049164301" sldId="256"/>
            <ac:spMk id="71" creationId="{029CF03F-5E6E-4B23-89A5-81548BA4C635}"/>
          </ac:spMkLst>
        </pc:spChg>
        <pc:spChg chg="add del">
          <ac:chgData name="khanh" userId="8945a1db668def11" providerId="LiveId" clId="{918E9E3B-6582-4DC7-9068-BED1168C415F}" dt="2022-09-04T13:03:15.129" v="156" actId="26606"/>
          <ac:spMkLst>
            <pc:docMk/>
            <pc:sldMk cId="1049164301" sldId="256"/>
            <ac:spMk id="72" creationId="{3FCFB1DE-0B7E-48CC-BA90-B2AB0889F9D6}"/>
          </ac:spMkLst>
        </pc:spChg>
        <pc:spChg chg="add">
          <ac:chgData name="khanh" userId="8945a1db668def11" providerId="LiveId" clId="{918E9E3B-6582-4DC7-9068-BED1168C415F}" dt="2022-09-04T13:03:15.176" v="157" actId="26606"/>
          <ac:spMkLst>
            <pc:docMk/>
            <pc:sldMk cId="1049164301" sldId="256"/>
            <ac:spMk id="75" creationId="{A6EF5A53-0A64-4CA5-B9C7-1CB97CB5CF1C}"/>
          </ac:spMkLst>
        </pc:spChg>
        <pc:spChg chg="add">
          <ac:chgData name="khanh" userId="8945a1db668def11" providerId="LiveId" clId="{918E9E3B-6582-4DC7-9068-BED1168C415F}" dt="2022-09-04T13:03:15.176" v="157" actId="26606"/>
          <ac:spMkLst>
            <pc:docMk/>
            <pc:sldMk cId="1049164301" sldId="256"/>
            <ac:spMk id="76" creationId="{34ABFBEA-4EB0-4D02-A2C0-1733CD3D6F12}"/>
          </ac:spMkLst>
        </pc:spChg>
        <pc:spChg chg="add">
          <ac:chgData name="khanh" userId="8945a1db668def11" providerId="LiveId" clId="{918E9E3B-6582-4DC7-9068-BED1168C415F}" dt="2022-09-04T13:03:15.176" v="157" actId="26606"/>
          <ac:spMkLst>
            <pc:docMk/>
            <pc:sldMk cId="1049164301" sldId="256"/>
            <ac:spMk id="77" creationId="{19E083F6-57F4-487B-A766-EA0462B1EED8}"/>
          </ac:spMkLst>
        </pc:spChg>
        <pc:spChg chg="add">
          <ac:chgData name="khanh" userId="8945a1db668def11" providerId="LiveId" clId="{918E9E3B-6582-4DC7-9068-BED1168C415F}" dt="2022-09-04T13:03:15.176" v="157" actId="26606"/>
          <ac:spMkLst>
            <pc:docMk/>
            <pc:sldMk cId="1049164301" sldId="256"/>
            <ac:spMk id="78" creationId="{987A0FBA-CC04-4256-A8EB-BB3C543E989C}"/>
          </ac:spMkLst>
        </pc:spChg>
        <pc:spChg chg="add">
          <ac:chgData name="khanh" userId="8945a1db668def11" providerId="LiveId" clId="{918E9E3B-6582-4DC7-9068-BED1168C415F}" dt="2022-09-04T13:03:15.176" v="157" actId="26606"/>
          <ac:spMkLst>
            <pc:docMk/>
            <pc:sldMk cId="1049164301" sldId="256"/>
            <ac:spMk id="80" creationId="{A3BFB3E6-2D9E-4A5C-826F-44A91F59778D}"/>
          </ac:spMkLst>
        </pc:spChg>
        <pc:grpChg chg="add del">
          <ac:chgData name="khanh" userId="8945a1db668def11" providerId="LiveId" clId="{918E9E3B-6582-4DC7-9068-BED1168C415F}" dt="2022-09-04T13:00:07.767" v="100" actId="26606"/>
          <ac:grpSpMkLst>
            <pc:docMk/>
            <pc:sldMk cId="1049164301" sldId="256"/>
            <ac:grpSpMk id="51" creationId="{23F5135F-115E-423C-BE4A-B56C35DC9F3E}"/>
          </ac:grpSpMkLst>
        </pc:grpChg>
        <pc:grpChg chg="add del">
          <ac:chgData name="khanh" userId="8945a1db668def11" providerId="LiveId" clId="{918E9E3B-6582-4DC7-9068-BED1168C415F}" dt="2022-09-04T13:00:07.767" v="100" actId="26606"/>
          <ac:grpSpMkLst>
            <pc:docMk/>
            <pc:sldMk cId="1049164301" sldId="256"/>
            <ac:grpSpMk id="61" creationId="{D2D2835C-DDE9-4332-9476-94B711F05374}"/>
          </ac:grpSpMkLst>
        </pc:grpChg>
        <pc:picChg chg="add del">
          <ac:chgData name="khanh" userId="8945a1db668def11" providerId="LiveId" clId="{918E9E3B-6582-4DC7-9068-BED1168C415F}" dt="2022-09-04T12:57:24.940" v="89" actId="26606"/>
          <ac:picMkLst>
            <pc:docMk/>
            <pc:sldMk cId="1049164301" sldId="256"/>
            <ac:picMk id="2" creationId="{AFFD0E0E-E051-910E-4F71-37746B0123A0}"/>
          </ac:picMkLst>
        </pc:picChg>
        <pc:picChg chg="add del">
          <ac:chgData name="khanh" userId="8945a1db668def11" providerId="LiveId" clId="{918E9E3B-6582-4DC7-9068-BED1168C415F}" dt="2022-09-04T12:53:45.956" v="1" actId="26606"/>
          <ac:picMkLst>
            <pc:docMk/>
            <pc:sldMk cId="1049164301" sldId="256"/>
            <ac:picMk id="4" creationId="{E4E27004-5E4D-F0B6-75ED-1CB7AD264303}"/>
          </ac:picMkLst>
        </pc:picChg>
        <pc:picChg chg="add del">
          <ac:chgData name="khanh" userId="8945a1db668def11" providerId="LiveId" clId="{918E9E3B-6582-4DC7-9068-BED1168C415F}" dt="2022-09-04T12:53:51.426" v="6" actId="26606"/>
          <ac:picMkLst>
            <pc:docMk/>
            <pc:sldMk cId="1049164301" sldId="256"/>
            <ac:picMk id="11" creationId="{A839CE6B-093B-0CE2-C596-D1D394DFDBFC}"/>
          </ac:picMkLst>
        </pc:picChg>
        <pc:picChg chg="add del mod">
          <ac:chgData name="khanh" userId="8945a1db668def11" providerId="LiveId" clId="{918E9E3B-6582-4DC7-9068-BED1168C415F}" dt="2022-09-04T12:57:34.773" v="92" actId="26606"/>
          <ac:picMkLst>
            <pc:docMk/>
            <pc:sldMk cId="1049164301" sldId="256"/>
            <ac:picMk id="20" creationId="{F38C460F-74C7-17DB-C189-A74E8B4D1681}"/>
          </ac:picMkLst>
        </pc:picChg>
        <pc:picChg chg="add del">
          <ac:chgData name="khanh" userId="8945a1db668def11" providerId="LiveId" clId="{918E9E3B-6582-4DC7-9068-BED1168C415F}" dt="2022-09-04T12:58:00.887" v="94" actId="26606"/>
          <ac:picMkLst>
            <pc:docMk/>
            <pc:sldMk cId="1049164301" sldId="256"/>
            <ac:picMk id="36" creationId="{4F451643-B690-BA20-33B1-EBD3431DCF93}"/>
          </ac:picMkLst>
        </pc:picChg>
        <pc:picChg chg="add del">
          <ac:chgData name="khanh" userId="8945a1db668def11" providerId="LiveId" clId="{918E9E3B-6582-4DC7-9068-BED1168C415F}" dt="2022-09-04T12:58:27.523" v="96" actId="26606"/>
          <ac:picMkLst>
            <pc:docMk/>
            <pc:sldMk cId="1049164301" sldId="256"/>
            <ac:picMk id="41" creationId="{2E20AF2C-27AB-84E0-96A8-78B0BF6B5BE1}"/>
          </ac:picMkLst>
        </pc:picChg>
        <pc:picChg chg="add del">
          <ac:chgData name="khanh" userId="8945a1db668def11" providerId="LiveId" clId="{918E9E3B-6582-4DC7-9068-BED1168C415F}" dt="2022-09-04T12:58:28.741" v="98" actId="26606"/>
          <ac:picMkLst>
            <pc:docMk/>
            <pc:sldMk cId="1049164301" sldId="256"/>
            <ac:picMk id="49" creationId="{A44379AA-C96E-35A1-A151-7931951171FB}"/>
          </ac:picMkLst>
        </pc:picChg>
        <pc:picChg chg="add del mod">
          <ac:chgData name="khanh" userId="8945a1db668def11" providerId="LiveId" clId="{918E9E3B-6582-4DC7-9068-BED1168C415F}" dt="2022-09-04T13:00:30.104" v="105" actId="26606"/>
          <ac:picMkLst>
            <pc:docMk/>
            <pc:sldMk cId="1049164301" sldId="256"/>
            <ac:picMk id="52" creationId="{23EA46EA-9BC1-138F-5F10-4E62F1D6F168}"/>
          </ac:picMkLst>
        </pc:picChg>
        <pc:picChg chg="add del">
          <ac:chgData name="khanh" userId="8945a1db668def11" providerId="LiveId" clId="{918E9E3B-6582-4DC7-9068-BED1168C415F}" dt="2022-09-04T13:00:07.767" v="100" actId="26606"/>
          <ac:picMkLst>
            <pc:docMk/>
            <pc:sldMk cId="1049164301" sldId="256"/>
            <ac:picMk id="59" creationId="{D0D1C81F-8F22-F378-3309-09B80D70A8AA}"/>
          </ac:picMkLst>
        </pc:picChg>
        <pc:picChg chg="add del">
          <ac:chgData name="khanh" userId="8945a1db668def11" providerId="LiveId" clId="{918E9E3B-6582-4DC7-9068-BED1168C415F}" dt="2022-09-04T13:01:04.183" v="107" actId="26606"/>
          <ac:picMkLst>
            <pc:docMk/>
            <pc:sldMk cId="1049164301" sldId="256"/>
            <ac:picMk id="62" creationId="{04E4A2A2-A371-039F-CF89-DF3C97D5AC74}"/>
          </ac:picMkLst>
        </pc:picChg>
        <pc:picChg chg="add del mod">
          <ac:chgData name="khanh" userId="8945a1db668def11" providerId="LiveId" clId="{918E9E3B-6582-4DC7-9068-BED1168C415F}" dt="2022-09-04T13:02:24.975" v="154" actId="26606"/>
          <ac:picMkLst>
            <pc:docMk/>
            <pc:sldMk cId="1049164301" sldId="256"/>
            <ac:picMk id="67" creationId="{BA69202A-DA4C-2A41-612F-F6E746FEBE37}"/>
          </ac:picMkLst>
        </pc:picChg>
        <pc:picChg chg="add del">
          <ac:chgData name="khanh" userId="8945a1db668def11" providerId="LiveId" clId="{918E9E3B-6582-4DC7-9068-BED1168C415F}" dt="2022-09-04T13:03:15.129" v="156" actId="26606"/>
          <ac:picMkLst>
            <pc:docMk/>
            <pc:sldMk cId="1049164301" sldId="256"/>
            <ac:picMk id="73" creationId="{5D5ECA88-23A9-4F9B-714C-DCCB6B005E9C}"/>
          </ac:picMkLst>
        </pc:picChg>
        <pc:picChg chg="add">
          <ac:chgData name="khanh" userId="8945a1db668def11" providerId="LiveId" clId="{918E9E3B-6582-4DC7-9068-BED1168C415F}" dt="2022-09-04T13:03:15.176" v="157" actId="26606"/>
          <ac:picMkLst>
            <pc:docMk/>
            <pc:sldMk cId="1049164301" sldId="256"/>
            <ac:picMk id="79" creationId="{586E363E-ED7E-6E47-347A-02FAB8FF4E15}"/>
          </ac:picMkLst>
        </pc:picChg>
        <pc:cxnChg chg="add del">
          <ac:chgData name="khanh" userId="8945a1db668def11" providerId="LiveId" clId="{918E9E3B-6582-4DC7-9068-BED1168C415F}" dt="2022-09-04T12:58:00.887" v="94" actId="26606"/>
          <ac:cxnSpMkLst>
            <pc:docMk/>
            <pc:sldMk cId="1049164301" sldId="256"/>
            <ac:cxnSpMk id="12" creationId="{4436E0F2-A64B-471E-93C0-8DFE08CC57C8}"/>
          </ac:cxnSpMkLst>
        </pc:cxnChg>
        <pc:cxnChg chg="add del">
          <ac:chgData name="khanh" userId="8945a1db668def11" providerId="LiveId" clId="{918E9E3B-6582-4DC7-9068-BED1168C415F}" dt="2022-09-04T12:58:00.887" v="94" actId="26606"/>
          <ac:cxnSpMkLst>
            <pc:docMk/>
            <pc:sldMk cId="1049164301" sldId="256"/>
            <ac:cxnSpMk id="14" creationId="{DC1E3AB1-2A8C-4607-9FAE-D8BDB280FE1A}"/>
          </ac:cxnSpMkLst>
        </pc:cxnChg>
        <pc:cxnChg chg="add del">
          <ac:chgData name="khanh" userId="8945a1db668def11" providerId="LiveId" clId="{918E9E3B-6582-4DC7-9068-BED1168C415F}" dt="2022-09-04T12:57:34.773" v="92" actId="26606"/>
          <ac:cxnSpMkLst>
            <pc:docMk/>
            <pc:sldMk cId="1049164301" sldId="256"/>
            <ac:cxnSpMk id="15" creationId="{26D66059-832F-40B6-A35F-F56C8F38A1E7}"/>
          </ac:cxnSpMkLst>
        </pc:cxnChg>
        <pc:cxnChg chg="add del">
          <ac:chgData name="khanh" userId="8945a1db668def11" providerId="LiveId" clId="{918E9E3B-6582-4DC7-9068-BED1168C415F}" dt="2022-09-04T12:57:34.773" v="92" actId="26606"/>
          <ac:cxnSpMkLst>
            <pc:docMk/>
            <pc:sldMk cId="1049164301" sldId="256"/>
            <ac:cxnSpMk id="16" creationId="{4436E0F2-A64B-471E-93C0-8DFE08CC57C8}"/>
          </ac:cxnSpMkLst>
        </pc:cxnChg>
        <pc:cxnChg chg="add del">
          <ac:chgData name="khanh" userId="8945a1db668def11" providerId="LiveId" clId="{918E9E3B-6582-4DC7-9068-BED1168C415F}" dt="2022-09-04T12:57:34.773" v="92" actId="26606"/>
          <ac:cxnSpMkLst>
            <pc:docMk/>
            <pc:sldMk cId="1049164301" sldId="256"/>
            <ac:cxnSpMk id="17" creationId="{A515E2ED-7EA9-448D-83FA-54C3DF9723BD}"/>
          </ac:cxnSpMkLst>
        </pc:cxnChg>
        <pc:cxnChg chg="add del">
          <ac:chgData name="khanh" userId="8945a1db668def11" providerId="LiveId" clId="{918E9E3B-6582-4DC7-9068-BED1168C415F}" dt="2022-09-04T12:57:34.773" v="92" actId="26606"/>
          <ac:cxnSpMkLst>
            <pc:docMk/>
            <pc:sldMk cId="1049164301" sldId="256"/>
            <ac:cxnSpMk id="18" creationId="{DC1E3AB1-2A8C-4607-9FAE-D8BDB280FE1A}"/>
          </ac:cxnSpMkLst>
        </pc:cxnChg>
        <pc:cxnChg chg="add del">
          <ac:chgData name="khanh" userId="8945a1db668def11" providerId="LiveId" clId="{918E9E3B-6582-4DC7-9068-BED1168C415F}" dt="2022-09-04T12:57:34.773" v="92" actId="26606"/>
          <ac:cxnSpMkLst>
            <pc:docMk/>
            <pc:sldMk cId="1049164301" sldId="256"/>
            <ac:cxnSpMk id="19" creationId="{20595356-EABD-4767-AC9D-EA21FF115EC0}"/>
          </ac:cxnSpMkLst>
        </pc:cxnChg>
        <pc:cxnChg chg="add del">
          <ac:chgData name="khanh" userId="8945a1db668def11" providerId="LiveId" clId="{918E9E3B-6582-4DC7-9068-BED1168C415F}" dt="2022-09-04T12:57:34.773" v="92" actId="26606"/>
          <ac:cxnSpMkLst>
            <pc:docMk/>
            <pc:sldMk cId="1049164301" sldId="256"/>
            <ac:cxnSpMk id="21" creationId="{28CD9F06-9628-469C-B788-A894E3E08281}"/>
          </ac:cxnSpMkLst>
        </pc:cxnChg>
        <pc:cxnChg chg="add del">
          <ac:chgData name="khanh" userId="8945a1db668def11" providerId="LiveId" clId="{918E9E3B-6582-4DC7-9068-BED1168C415F}" dt="2022-09-04T12:58:00.887" v="94" actId="26606"/>
          <ac:cxnSpMkLst>
            <pc:docMk/>
            <pc:sldMk cId="1049164301" sldId="256"/>
            <ac:cxnSpMk id="22" creationId="{26D66059-832F-40B6-A35F-F56C8F38A1E7}"/>
          </ac:cxnSpMkLst>
        </pc:cxnChg>
        <pc:cxnChg chg="add del">
          <ac:chgData name="khanh" userId="8945a1db668def11" providerId="LiveId" clId="{918E9E3B-6582-4DC7-9068-BED1168C415F}" dt="2022-09-04T12:57:34.773" v="92" actId="26606"/>
          <ac:cxnSpMkLst>
            <pc:docMk/>
            <pc:sldMk cId="1049164301" sldId="256"/>
            <ac:cxnSpMk id="23" creationId="{8550A431-0B61-421B-B4B7-24C0CFF0F938}"/>
          </ac:cxnSpMkLst>
        </pc:cxnChg>
        <pc:cxnChg chg="add del">
          <ac:chgData name="khanh" userId="8945a1db668def11" providerId="LiveId" clId="{918E9E3B-6582-4DC7-9068-BED1168C415F}" dt="2022-09-04T12:58:00.887" v="94" actId="26606"/>
          <ac:cxnSpMkLst>
            <pc:docMk/>
            <pc:sldMk cId="1049164301" sldId="256"/>
            <ac:cxnSpMk id="24" creationId="{A515E2ED-7EA9-448D-83FA-54C3DF9723BD}"/>
          </ac:cxnSpMkLst>
        </pc:cxnChg>
        <pc:cxnChg chg="add del">
          <ac:chgData name="khanh" userId="8945a1db668def11" providerId="LiveId" clId="{918E9E3B-6582-4DC7-9068-BED1168C415F}" dt="2022-09-04T12:58:00.887" v="94" actId="26606"/>
          <ac:cxnSpMkLst>
            <pc:docMk/>
            <pc:sldMk cId="1049164301" sldId="256"/>
            <ac:cxnSpMk id="26" creationId="{20595356-EABD-4767-AC9D-EA21FF115EC0}"/>
          </ac:cxnSpMkLst>
        </pc:cxnChg>
        <pc:cxnChg chg="add del">
          <ac:chgData name="khanh" userId="8945a1db668def11" providerId="LiveId" clId="{918E9E3B-6582-4DC7-9068-BED1168C415F}" dt="2022-09-04T12:58:00.887" v="94" actId="26606"/>
          <ac:cxnSpMkLst>
            <pc:docMk/>
            <pc:sldMk cId="1049164301" sldId="256"/>
            <ac:cxnSpMk id="28" creationId="{28CD9F06-9628-469C-B788-A894E3E08281}"/>
          </ac:cxnSpMkLst>
        </pc:cxnChg>
        <pc:cxnChg chg="add del">
          <ac:chgData name="khanh" userId="8945a1db668def11" providerId="LiveId" clId="{918E9E3B-6582-4DC7-9068-BED1168C415F}" dt="2022-09-04T12:57:34.773" v="92" actId="26606"/>
          <ac:cxnSpMkLst>
            <pc:docMk/>
            <pc:sldMk cId="1049164301" sldId="256"/>
            <ac:cxnSpMk id="29" creationId="{7D02BE56-7EB5-4E62-B6E2-1C49E470A964}"/>
          </ac:cxnSpMkLst>
        </pc:cxnChg>
        <pc:cxnChg chg="add del">
          <ac:chgData name="khanh" userId="8945a1db668def11" providerId="LiveId" clId="{918E9E3B-6582-4DC7-9068-BED1168C415F}" dt="2022-09-04T12:58:00.887" v="94" actId="26606"/>
          <ac:cxnSpMkLst>
            <pc:docMk/>
            <pc:sldMk cId="1049164301" sldId="256"/>
            <ac:cxnSpMk id="30" creationId="{8550A431-0B61-421B-B4B7-24C0CFF0F938}"/>
          </ac:cxnSpMkLst>
        </pc:cxnChg>
        <pc:cxnChg chg="add del mod">
          <ac:chgData name="khanh" userId="8945a1db668def11" providerId="LiveId" clId="{918E9E3B-6582-4DC7-9068-BED1168C415F}" dt="2022-09-04T12:57:34.773" v="92" actId="26606"/>
          <ac:cxnSpMkLst>
            <pc:docMk/>
            <pc:sldMk cId="1049164301" sldId="256"/>
            <ac:cxnSpMk id="31" creationId="{C4595B06-EDA5-4E45-BED4-7891E7E0CD4D}"/>
          </ac:cxnSpMkLst>
        </pc:cxnChg>
        <pc:cxnChg chg="add del">
          <ac:chgData name="khanh" userId="8945a1db668def11" providerId="LiveId" clId="{918E9E3B-6582-4DC7-9068-BED1168C415F}" dt="2022-09-04T12:57:34.773" v="92" actId="26606"/>
          <ac:cxnSpMkLst>
            <pc:docMk/>
            <pc:sldMk cId="1049164301" sldId="256"/>
            <ac:cxnSpMk id="33" creationId="{59592DA5-68A4-46A6-90EA-F0304FF8EED7}"/>
          </ac:cxnSpMkLst>
        </pc:cxnChg>
        <pc:cxnChg chg="add del">
          <ac:chgData name="khanh" userId="8945a1db668def11" providerId="LiveId" clId="{918E9E3B-6582-4DC7-9068-BED1168C415F}" dt="2022-09-04T12:57:34.773" v="92" actId="26606"/>
          <ac:cxnSpMkLst>
            <pc:docMk/>
            <pc:sldMk cId="1049164301" sldId="256"/>
            <ac:cxnSpMk id="35" creationId="{D79C9A5D-F572-476A-99A9-700077150BB3}"/>
          </ac:cxnSpMkLst>
        </pc:cxnChg>
        <pc:cxnChg chg="add del">
          <ac:chgData name="khanh" userId="8945a1db668def11" providerId="LiveId" clId="{918E9E3B-6582-4DC7-9068-BED1168C415F}" dt="2022-09-04T12:58:00.887" v="94" actId="26606"/>
          <ac:cxnSpMkLst>
            <pc:docMk/>
            <pc:sldMk cId="1049164301" sldId="256"/>
            <ac:cxnSpMk id="37" creationId="{13AC671C-E66F-43C5-A66A-C477339DD232}"/>
          </ac:cxnSpMkLst>
        </pc:cxnChg>
      </pc:sldChg>
      <pc:sldChg chg="new del">
        <pc:chgData name="khanh" userId="8945a1db668def11" providerId="LiveId" clId="{918E9E3B-6582-4DC7-9068-BED1168C415F}" dt="2022-09-04T13:07:44.524" v="253" actId="47"/>
        <pc:sldMkLst>
          <pc:docMk/>
          <pc:sldMk cId="1502241432" sldId="257"/>
        </pc:sldMkLst>
      </pc:sldChg>
      <pc:sldChg chg="addSp delSp modSp add del mod modTransition modAnim">
        <pc:chgData name="khanh" userId="8945a1db668def11" providerId="LiveId" clId="{918E9E3B-6582-4DC7-9068-BED1168C415F}" dt="2022-09-04T15:13:09.281" v="1941" actId="20577"/>
        <pc:sldMkLst>
          <pc:docMk/>
          <pc:sldMk cId="1912482728" sldId="257"/>
        </pc:sldMkLst>
        <pc:spChg chg="del">
          <ac:chgData name="khanh" userId="8945a1db668def11" providerId="LiveId" clId="{918E9E3B-6582-4DC7-9068-BED1168C415F}" dt="2022-09-04T13:14:46.896" v="257" actId="478"/>
          <ac:spMkLst>
            <pc:docMk/>
            <pc:sldMk cId="1912482728" sldId="257"/>
            <ac:spMk id="2" creationId="{C4CDDC24-A27E-E3C6-4C11-73D71CE498F8}"/>
          </ac:spMkLst>
        </pc:spChg>
        <pc:spChg chg="del">
          <ac:chgData name="khanh" userId="8945a1db668def11" providerId="LiveId" clId="{918E9E3B-6582-4DC7-9068-BED1168C415F}" dt="2022-09-04T13:14:46.364" v="256" actId="478"/>
          <ac:spMkLst>
            <pc:docMk/>
            <pc:sldMk cId="1912482728" sldId="257"/>
            <ac:spMk id="3" creationId="{AC777AE8-7EB3-B54C-DD40-B6041A46B097}"/>
          </ac:spMkLst>
        </pc:spChg>
        <pc:spChg chg="add mod">
          <ac:chgData name="khanh" userId="8945a1db668def11" providerId="LiveId" clId="{918E9E3B-6582-4DC7-9068-BED1168C415F}" dt="2022-09-04T13:17:46.655" v="336" actId="1076"/>
          <ac:spMkLst>
            <pc:docMk/>
            <pc:sldMk cId="1912482728" sldId="257"/>
            <ac:spMk id="4" creationId="{36AAE069-4D98-6FE8-EEAF-88488E337743}"/>
          </ac:spMkLst>
        </pc:spChg>
        <pc:spChg chg="add mod">
          <ac:chgData name="khanh" userId="8945a1db668def11" providerId="LiveId" clId="{918E9E3B-6582-4DC7-9068-BED1168C415F}" dt="2022-09-04T13:29:11.811" v="595" actId="1076"/>
          <ac:spMkLst>
            <pc:docMk/>
            <pc:sldMk cId="1912482728" sldId="257"/>
            <ac:spMk id="5" creationId="{DFF59926-E64F-7458-45A7-6836B2103B8C}"/>
          </ac:spMkLst>
        </pc:spChg>
        <pc:spChg chg="add mod">
          <ac:chgData name="khanh" userId="8945a1db668def11" providerId="LiveId" clId="{918E9E3B-6582-4DC7-9068-BED1168C415F}" dt="2022-09-04T13:32:15.675" v="638" actId="1076"/>
          <ac:spMkLst>
            <pc:docMk/>
            <pc:sldMk cId="1912482728" sldId="257"/>
            <ac:spMk id="6" creationId="{757A9A8D-0131-BDB3-2DB8-BCE541748E6F}"/>
          </ac:spMkLst>
        </pc:spChg>
        <pc:spChg chg="add mod">
          <ac:chgData name="khanh" userId="8945a1db668def11" providerId="LiveId" clId="{918E9E3B-6582-4DC7-9068-BED1168C415F}" dt="2022-09-04T13:39:34.645" v="900" actId="1076"/>
          <ac:spMkLst>
            <pc:docMk/>
            <pc:sldMk cId="1912482728" sldId="257"/>
            <ac:spMk id="7" creationId="{F94AD31B-2420-7163-24C7-F80AD456E316}"/>
          </ac:spMkLst>
        </pc:spChg>
        <pc:spChg chg="add mod">
          <ac:chgData name="khanh" userId="8945a1db668def11" providerId="LiveId" clId="{918E9E3B-6582-4DC7-9068-BED1168C415F}" dt="2022-09-04T15:13:09.281" v="1941" actId="20577"/>
          <ac:spMkLst>
            <pc:docMk/>
            <pc:sldMk cId="1912482728" sldId="257"/>
            <ac:spMk id="8" creationId="{CB5C2DDC-EB8E-65DB-CBE6-E23E7983B271}"/>
          </ac:spMkLst>
        </pc:spChg>
        <pc:spChg chg="add mod">
          <ac:chgData name="khanh" userId="8945a1db668def11" providerId="LiveId" clId="{918E9E3B-6582-4DC7-9068-BED1168C415F}" dt="2022-09-04T15:12:54.162" v="1908" actId="1076"/>
          <ac:spMkLst>
            <pc:docMk/>
            <pc:sldMk cId="1912482728" sldId="257"/>
            <ac:spMk id="9" creationId="{7BBB6317-7E3B-418A-BDDC-FCBBA241C38F}"/>
          </ac:spMkLst>
        </pc:spChg>
        <pc:spChg chg="add mod">
          <ac:chgData name="khanh" userId="8945a1db668def11" providerId="LiveId" clId="{918E9E3B-6582-4DC7-9068-BED1168C415F}" dt="2022-09-04T15:12:52.668" v="1907" actId="1076"/>
          <ac:spMkLst>
            <pc:docMk/>
            <pc:sldMk cId="1912482728" sldId="257"/>
            <ac:spMk id="10" creationId="{3F070652-08A2-225E-112D-6154B2832A45}"/>
          </ac:spMkLst>
        </pc:spChg>
      </pc:sldChg>
      <pc:sldChg chg="addSp delSp modSp new mod modAnim">
        <pc:chgData name="khanh" userId="8945a1db668def11" providerId="LiveId" clId="{918E9E3B-6582-4DC7-9068-BED1168C415F}" dt="2022-09-04T15:08:50.017" v="1671" actId="20577"/>
        <pc:sldMkLst>
          <pc:docMk/>
          <pc:sldMk cId="448020259" sldId="258"/>
        </pc:sldMkLst>
        <pc:spChg chg="del">
          <ac:chgData name="khanh" userId="8945a1db668def11" providerId="LiveId" clId="{918E9E3B-6582-4DC7-9068-BED1168C415F}" dt="2022-09-04T14:21:11.447" v="1165" actId="478"/>
          <ac:spMkLst>
            <pc:docMk/>
            <pc:sldMk cId="448020259" sldId="258"/>
            <ac:spMk id="2" creationId="{5558C7EE-5FC6-4789-4F06-43E9A5F0E55D}"/>
          </ac:spMkLst>
        </pc:spChg>
        <pc:spChg chg="del">
          <ac:chgData name="khanh" userId="8945a1db668def11" providerId="LiveId" clId="{918E9E3B-6582-4DC7-9068-BED1168C415F}" dt="2022-09-04T14:21:09.443" v="1164" actId="478"/>
          <ac:spMkLst>
            <pc:docMk/>
            <pc:sldMk cId="448020259" sldId="258"/>
            <ac:spMk id="3" creationId="{2AD106DF-D4A6-FC08-86C8-C9FA1AFBAC59}"/>
          </ac:spMkLst>
        </pc:spChg>
        <pc:spChg chg="add mod">
          <ac:chgData name="khanh" userId="8945a1db668def11" providerId="LiveId" clId="{918E9E3B-6582-4DC7-9068-BED1168C415F}" dt="2022-09-04T14:59:04.214" v="1460" actId="1076"/>
          <ac:spMkLst>
            <pc:docMk/>
            <pc:sldMk cId="448020259" sldId="258"/>
            <ac:spMk id="4" creationId="{A21948C1-A8BD-F038-F03C-FAC37933B295}"/>
          </ac:spMkLst>
        </pc:spChg>
        <pc:spChg chg="add mod">
          <ac:chgData name="khanh" userId="8945a1db668def11" providerId="LiveId" clId="{918E9E3B-6582-4DC7-9068-BED1168C415F}" dt="2022-09-04T14:54:55.699" v="1381" actId="255"/>
          <ac:spMkLst>
            <pc:docMk/>
            <pc:sldMk cId="448020259" sldId="258"/>
            <ac:spMk id="5" creationId="{DA1FF689-DE31-CE94-2CCA-9EB168E4E576}"/>
          </ac:spMkLst>
        </pc:spChg>
        <pc:spChg chg="add del mod">
          <ac:chgData name="khanh" userId="8945a1db668def11" providerId="LiveId" clId="{918E9E3B-6582-4DC7-9068-BED1168C415F}" dt="2022-09-04T15:01:21.667" v="1553" actId="478"/>
          <ac:spMkLst>
            <pc:docMk/>
            <pc:sldMk cId="448020259" sldId="258"/>
            <ac:spMk id="6" creationId="{B9D3470C-BDF7-F017-66AF-03662EDE296B}"/>
          </ac:spMkLst>
        </pc:spChg>
        <pc:spChg chg="add mod">
          <ac:chgData name="khanh" userId="8945a1db668def11" providerId="LiveId" clId="{918E9E3B-6582-4DC7-9068-BED1168C415F}" dt="2022-09-04T15:07:20.656" v="1653" actId="1076"/>
          <ac:spMkLst>
            <pc:docMk/>
            <pc:sldMk cId="448020259" sldId="258"/>
            <ac:spMk id="7" creationId="{5FA09028-0EA0-2B42-69FA-2F9B04C4C4DB}"/>
          </ac:spMkLst>
        </pc:spChg>
        <pc:spChg chg="add mod">
          <ac:chgData name="khanh" userId="8945a1db668def11" providerId="LiveId" clId="{918E9E3B-6582-4DC7-9068-BED1168C415F}" dt="2022-09-04T15:07:23.331" v="1654" actId="1076"/>
          <ac:spMkLst>
            <pc:docMk/>
            <pc:sldMk cId="448020259" sldId="258"/>
            <ac:spMk id="8" creationId="{FCA7726F-4B7F-DAB0-0774-B56DA7FE6F58}"/>
          </ac:spMkLst>
        </pc:spChg>
        <pc:spChg chg="add mod">
          <ac:chgData name="khanh" userId="8945a1db668def11" providerId="LiveId" clId="{918E9E3B-6582-4DC7-9068-BED1168C415F}" dt="2022-09-04T15:07:33.508" v="1657" actId="1076"/>
          <ac:spMkLst>
            <pc:docMk/>
            <pc:sldMk cId="448020259" sldId="258"/>
            <ac:spMk id="9" creationId="{5534885C-A12B-EAF5-8282-2EC1C19D42DC}"/>
          </ac:spMkLst>
        </pc:spChg>
        <pc:spChg chg="add mod">
          <ac:chgData name="khanh" userId="8945a1db668def11" providerId="LiveId" clId="{918E9E3B-6582-4DC7-9068-BED1168C415F}" dt="2022-09-04T15:07:43.733" v="1660" actId="1076"/>
          <ac:spMkLst>
            <pc:docMk/>
            <pc:sldMk cId="448020259" sldId="258"/>
            <ac:spMk id="10" creationId="{D27C7E72-4E56-46A0-1808-1AFC41CD5E0D}"/>
          </ac:spMkLst>
        </pc:spChg>
        <pc:spChg chg="add mod">
          <ac:chgData name="khanh" userId="8945a1db668def11" providerId="LiveId" clId="{918E9E3B-6582-4DC7-9068-BED1168C415F}" dt="2022-09-04T15:08:13.493" v="1666" actId="13926"/>
          <ac:spMkLst>
            <pc:docMk/>
            <pc:sldMk cId="448020259" sldId="258"/>
            <ac:spMk id="11" creationId="{F8B12900-EB4D-E072-BD78-52C2A47A32EB}"/>
          </ac:spMkLst>
        </pc:spChg>
        <pc:spChg chg="add mod">
          <ac:chgData name="khanh" userId="8945a1db668def11" providerId="LiveId" clId="{918E9E3B-6582-4DC7-9068-BED1168C415F}" dt="2022-09-04T15:08:45.117" v="1670" actId="20577"/>
          <ac:spMkLst>
            <pc:docMk/>
            <pc:sldMk cId="448020259" sldId="258"/>
            <ac:spMk id="12" creationId="{14B711BE-D2B3-16BB-F842-AFF2B0E0CA9C}"/>
          </ac:spMkLst>
        </pc:spChg>
        <pc:spChg chg="add mod">
          <ac:chgData name="khanh" userId="8945a1db668def11" providerId="LiveId" clId="{918E9E3B-6582-4DC7-9068-BED1168C415F}" dt="2022-09-04T15:08:50.017" v="1671" actId="20577"/>
          <ac:spMkLst>
            <pc:docMk/>
            <pc:sldMk cId="448020259" sldId="258"/>
            <ac:spMk id="13" creationId="{68DE53EA-72BE-F3E3-553D-C96D86FCDF09}"/>
          </ac:spMkLst>
        </pc:spChg>
      </pc:sldChg>
      <pc:sldChg chg="addSp delSp modSp add mod delAnim modAnim">
        <pc:chgData name="khanh" userId="8945a1db668def11" providerId="LiveId" clId="{918E9E3B-6582-4DC7-9068-BED1168C415F}" dt="2022-09-04T15:23:26.501" v="2163" actId="207"/>
        <pc:sldMkLst>
          <pc:docMk/>
          <pc:sldMk cId="1519708380" sldId="259"/>
        </pc:sldMkLst>
        <pc:spChg chg="add mod">
          <ac:chgData name="khanh" userId="8945a1db668def11" providerId="LiveId" clId="{918E9E3B-6582-4DC7-9068-BED1168C415F}" dt="2022-09-04T15:11:43.740" v="1822" actId="1076"/>
          <ac:spMkLst>
            <pc:docMk/>
            <pc:sldMk cId="1519708380" sldId="259"/>
            <ac:spMk id="2" creationId="{069C45F2-B982-DC49-DE20-016AEEDA3E30}"/>
          </ac:spMkLst>
        </pc:spChg>
        <pc:spChg chg="add mod">
          <ac:chgData name="khanh" userId="8945a1db668def11" providerId="LiveId" clId="{918E9E3B-6582-4DC7-9068-BED1168C415F}" dt="2022-09-04T15:16:10.981" v="2095" actId="207"/>
          <ac:spMkLst>
            <pc:docMk/>
            <pc:sldMk cId="1519708380" sldId="259"/>
            <ac:spMk id="3" creationId="{059B4977-BA67-547F-4397-2B5D852191FA}"/>
          </ac:spMkLst>
        </pc:spChg>
        <pc:spChg chg="del">
          <ac:chgData name="khanh" userId="8945a1db668def11" providerId="LiveId" clId="{918E9E3B-6582-4DC7-9068-BED1168C415F}" dt="2022-09-04T15:09:19.457" v="1673" actId="478"/>
          <ac:spMkLst>
            <pc:docMk/>
            <pc:sldMk cId="1519708380" sldId="259"/>
            <ac:spMk id="4" creationId="{A21948C1-A8BD-F038-F03C-FAC37933B295}"/>
          </ac:spMkLst>
        </pc:spChg>
        <pc:spChg chg="del">
          <ac:chgData name="khanh" userId="8945a1db668def11" providerId="LiveId" clId="{918E9E3B-6582-4DC7-9068-BED1168C415F}" dt="2022-09-04T15:09:19.457" v="1673" actId="478"/>
          <ac:spMkLst>
            <pc:docMk/>
            <pc:sldMk cId="1519708380" sldId="259"/>
            <ac:spMk id="5" creationId="{DA1FF689-DE31-CE94-2CCA-9EB168E4E576}"/>
          </ac:spMkLst>
        </pc:spChg>
        <pc:spChg chg="add mod">
          <ac:chgData name="khanh" userId="8945a1db668def11" providerId="LiveId" clId="{918E9E3B-6582-4DC7-9068-BED1168C415F}" dt="2022-09-04T15:16:14.665" v="2096" actId="207"/>
          <ac:spMkLst>
            <pc:docMk/>
            <pc:sldMk cId="1519708380" sldId="259"/>
            <ac:spMk id="6" creationId="{04419DB3-F50F-FC9A-27C6-B5EA1FCD7E26}"/>
          </ac:spMkLst>
        </pc:spChg>
        <pc:spChg chg="del">
          <ac:chgData name="khanh" userId="8945a1db668def11" providerId="LiveId" clId="{918E9E3B-6582-4DC7-9068-BED1168C415F}" dt="2022-09-04T15:09:19.457" v="1673" actId="478"/>
          <ac:spMkLst>
            <pc:docMk/>
            <pc:sldMk cId="1519708380" sldId="259"/>
            <ac:spMk id="7" creationId="{5FA09028-0EA0-2B42-69FA-2F9B04C4C4DB}"/>
          </ac:spMkLst>
        </pc:spChg>
        <pc:spChg chg="del">
          <ac:chgData name="khanh" userId="8945a1db668def11" providerId="LiveId" clId="{918E9E3B-6582-4DC7-9068-BED1168C415F}" dt="2022-09-04T15:09:19.457" v="1673" actId="478"/>
          <ac:spMkLst>
            <pc:docMk/>
            <pc:sldMk cId="1519708380" sldId="259"/>
            <ac:spMk id="8" creationId="{FCA7726F-4B7F-DAB0-0774-B56DA7FE6F58}"/>
          </ac:spMkLst>
        </pc:spChg>
        <pc:spChg chg="del">
          <ac:chgData name="khanh" userId="8945a1db668def11" providerId="LiveId" clId="{918E9E3B-6582-4DC7-9068-BED1168C415F}" dt="2022-09-04T15:09:19.457" v="1673" actId="478"/>
          <ac:spMkLst>
            <pc:docMk/>
            <pc:sldMk cId="1519708380" sldId="259"/>
            <ac:spMk id="9" creationId="{5534885C-A12B-EAF5-8282-2EC1C19D42DC}"/>
          </ac:spMkLst>
        </pc:spChg>
        <pc:spChg chg="del">
          <ac:chgData name="khanh" userId="8945a1db668def11" providerId="LiveId" clId="{918E9E3B-6582-4DC7-9068-BED1168C415F}" dt="2022-09-04T15:09:19.457" v="1673" actId="478"/>
          <ac:spMkLst>
            <pc:docMk/>
            <pc:sldMk cId="1519708380" sldId="259"/>
            <ac:spMk id="10" creationId="{D27C7E72-4E56-46A0-1808-1AFC41CD5E0D}"/>
          </ac:spMkLst>
        </pc:spChg>
        <pc:spChg chg="del">
          <ac:chgData name="khanh" userId="8945a1db668def11" providerId="LiveId" clId="{918E9E3B-6582-4DC7-9068-BED1168C415F}" dt="2022-09-04T15:09:19.457" v="1673" actId="478"/>
          <ac:spMkLst>
            <pc:docMk/>
            <pc:sldMk cId="1519708380" sldId="259"/>
            <ac:spMk id="11" creationId="{F8B12900-EB4D-E072-BD78-52C2A47A32EB}"/>
          </ac:spMkLst>
        </pc:spChg>
        <pc:spChg chg="del">
          <ac:chgData name="khanh" userId="8945a1db668def11" providerId="LiveId" clId="{918E9E3B-6582-4DC7-9068-BED1168C415F}" dt="2022-09-04T15:09:19.457" v="1673" actId="478"/>
          <ac:spMkLst>
            <pc:docMk/>
            <pc:sldMk cId="1519708380" sldId="259"/>
            <ac:spMk id="12" creationId="{14B711BE-D2B3-16BB-F842-AFF2B0E0CA9C}"/>
          </ac:spMkLst>
        </pc:spChg>
        <pc:spChg chg="del">
          <ac:chgData name="khanh" userId="8945a1db668def11" providerId="LiveId" clId="{918E9E3B-6582-4DC7-9068-BED1168C415F}" dt="2022-09-04T15:09:21.478" v="1674" actId="478"/>
          <ac:spMkLst>
            <pc:docMk/>
            <pc:sldMk cId="1519708380" sldId="259"/>
            <ac:spMk id="13" creationId="{68DE53EA-72BE-F3E3-553D-C96D86FCDF09}"/>
          </ac:spMkLst>
        </pc:spChg>
        <pc:spChg chg="add mod">
          <ac:chgData name="khanh" userId="8945a1db668def11" providerId="LiveId" clId="{918E9E3B-6582-4DC7-9068-BED1168C415F}" dt="2022-09-04T15:23:21.258" v="2162" actId="207"/>
          <ac:spMkLst>
            <pc:docMk/>
            <pc:sldMk cId="1519708380" sldId="259"/>
            <ac:spMk id="14" creationId="{99431A7D-4AC1-4969-2D79-E12090911196}"/>
          </ac:spMkLst>
        </pc:spChg>
        <pc:spChg chg="add mod">
          <ac:chgData name="khanh" userId="8945a1db668def11" providerId="LiveId" clId="{918E9E3B-6582-4DC7-9068-BED1168C415F}" dt="2022-09-04T15:23:26.501" v="2163" actId="207"/>
          <ac:spMkLst>
            <pc:docMk/>
            <pc:sldMk cId="1519708380" sldId="259"/>
            <ac:spMk id="15" creationId="{73F81654-F71E-FB68-0ACB-EE51380CC11B}"/>
          </ac:spMkLst>
        </pc:spChg>
      </pc:sldChg>
      <pc:sldChg chg="addSp delSp modSp add mod delAnim modAnim">
        <pc:chgData name="khanh" userId="8945a1db668def11" providerId="LiveId" clId="{918E9E3B-6582-4DC7-9068-BED1168C415F}" dt="2022-09-04T15:39:02.966" v="2519" actId="478"/>
        <pc:sldMkLst>
          <pc:docMk/>
          <pc:sldMk cId="3262487255" sldId="260"/>
        </pc:sldMkLst>
        <pc:spChg chg="mod">
          <ac:chgData name="khanh" userId="8945a1db668def11" providerId="LiveId" clId="{918E9E3B-6582-4DC7-9068-BED1168C415F}" dt="2022-09-04T15:30:28.584" v="2286" actId="1076"/>
          <ac:spMkLst>
            <pc:docMk/>
            <pc:sldMk cId="3262487255" sldId="260"/>
            <ac:spMk id="2" creationId="{069C45F2-B982-DC49-DE20-016AEEDA3E30}"/>
          </ac:spMkLst>
        </pc:spChg>
        <pc:spChg chg="del">
          <ac:chgData name="khanh" userId="8945a1db668def11" providerId="LiveId" clId="{918E9E3B-6582-4DC7-9068-BED1168C415F}" dt="2022-09-04T15:23:51.377" v="2165" actId="478"/>
          <ac:spMkLst>
            <pc:docMk/>
            <pc:sldMk cId="3262487255" sldId="260"/>
            <ac:spMk id="3" creationId="{059B4977-BA67-547F-4397-2B5D852191FA}"/>
          </ac:spMkLst>
        </pc:spChg>
        <pc:spChg chg="add mod">
          <ac:chgData name="khanh" userId="8945a1db668def11" providerId="LiveId" clId="{918E9E3B-6582-4DC7-9068-BED1168C415F}" dt="2022-09-04T15:29:07.616" v="2267" actId="207"/>
          <ac:spMkLst>
            <pc:docMk/>
            <pc:sldMk cId="3262487255" sldId="260"/>
            <ac:spMk id="4" creationId="{E1B08A29-C82A-F14A-E268-3DFF25EA3BF4}"/>
          </ac:spMkLst>
        </pc:spChg>
        <pc:spChg chg="add del mod">
          <ac:chgData name="khanh" userId="8945a1db668def11" providerId="LiveId" clId="{918E9E3B-6582-4DC7-9068-BED1168C415F}" dt="2022-09-04T15:39:02.966" v="2519" actId="478"/>
          <ac:spMkLst>
            <pc:docMk/>
            <pc:sldMk cId="3262487255" sldId="260"/>
            <ac:spMk id="5" creationId="{1F818936-DE9D-511B-E755-40A7F68A978D}"/>
          </ac:spMkLst>
        </pc:spChg>
        <pc:spChg chg="del">
          <ac:chgData name="khanh" userId="8945a1db668def11" providerId="LiveId" clId="{918E9E3B-6582-4DC7-9068-BED1168C415F}" dt="2022-09-04T15:23:52.682" v="2166" actId="478"/>
          <ac:spMkLst>
            <pc:docMk/>
            <pc:sldMk cId="3262487255" sldId="260"/>
            <ac:spMk id="6" creationId="{04419DB3-F50F-FC9A-27C6-B5EA1FCD7E26}"/>
          </ac:spMkLst>
        </pc:spChg>
        <pc:spChg chg="add del mod">
          <ac:chgData name="khanh" userId="8945a1db668def11" providerId="LiveId" clId="{918E9E3B-6582-4DC7-9068-BED1168C415F}" dt="2022-09-04T15:30:07.059" v="2282" actId="478"/>
          <ac:spMkLst>
            <pc:docMk/>
            <pc:sldMk cId="3262487255" sldId="260"/>
            <ac:spMk id="7" creationId="{4C2B2EE3-4BA8-4E98-3DFB-96B749434EEE}"/>
          </ac:spMkLst>
        </pc:spChg>
        <pc:spChg chg="add del mod">
          <ac:chgData name="khanh" userId="8945a1db668def11" providerId="LiveId" clId="{918E9E3B-6582-4DC7-9068-BED1168C415F}" dt="2022-09-04T15:39:01.124" v="2518" actId="478"/>
          <ac:spMkLst>
            <pc:docMk/>
            <pc:sldMk cId="3262487255" sldId="260"/>
            <ac:spMk id="8" creationId="{49C006D1-3C84-3FF3-FB02-B0FDDFC43851}"/>
          </ac:spMkLst>
        </pc:spChg>
        <pc:spChg chg="del">
          <ac:chgData name="khanh" userId="8945a1db668def11" providerId="LiveId" clId="{918E9E3B-6582-4DC7-9068-BED1168C415F}" dt="2022-09-04T15:23:53.367" v="2167" actId="478"/>
          <ac:spMkLst>
            <pc:docMk/>
            <pc:sldMk cId="3262487255" sldId="260"/>
            <ac:spMk id="14" creationId="{99431A7D-4AC1-4969-2D79-E12090911196}"/>
          </ac:spMkLst>
        </pc:spChg>
        <pc:spChg chg="del">
          <ac:chgData name="khanh" userId="8945a1db668def11" providerId="LiveId" clId="{918E9E3B-6582-4DC7-9068-BED1168C415F}" dt="2022-09-04T15:23:54.250" v="2168" actId="478"/>
          <ac:spMkLst>
            <pc:docMk/>
            <pc:sldMk cId="3262487255" sldId="260"/>
            <ac:spMk id="15" creationId="{73F81654-F71E-FB68-0ACB-EE51380CC11B}"/>
          </ac:spMkLst>
        </pc:spChg>
      </pc:sldChg>
      <pc:sldChg chg="addSp delSp modSp add mod delAnim modAnim">
        <pc:chgData name="khanh" userId="8945a1db668def11" providerId="LiveId" clId="{918E9E3B-6582-4DC7-9068-BED1168C415F}" dt="2022-09-04T16:02:25.935" v="3228" actId="368"/>
        <pc:sldMkLst>
          <pc:docMk/>
          <pc:sldMk cId="4290677377" sldId="261"/>
        </pc:sldMkLst>
        <pc:spChg chg="del">
          <ac:chgData name="khanh" userId="8945a1db668def11" providerId="LiveId" clId="{918E9E3B-6582-4DC7-9068-BED1168C415F}" dt="2022-09-04T15:31:06.039" v="2301" actId="478"/>
          <ac:spMkLst>
            <pc:docMk/>
            <pc:sldMk cId="4290677377" sldId="261"/>
            <ac:spMk id="2" creationId="{069C45F2-B982-DC49-DE20-016AEEDA3E30}"/>
          </ac:spMkLst>
        </pc:spChg>
        <pc:spChg chg="add mod">
          <ac:chgData name="khanh" userId="8945a1db668def11" providerId="LiveId" clId="{918E9E3B-6582-4DC7-9068-BED1168C415F}" dt="2022-09-04T15:33:49.766" v="2501" actId="1076"/>
          <ac:spMkLst>
            <pc:docMk/>
            <pc:sldMk cId="4290677377" sldId="261"/>
            <ac:spMk id="3" creationId="{ED42D3FD-2542-4825-F4B0-E99C9475EBF0}"/>
          </ac:spMkLst>
        </pc:spChg>
        <pc:spChg chg="del mod">
          <ac:chgData name="khanh" userId="8945a1db668def11" providerId="LiveId" clId="{918E9E3B-6582-4DC7-9068-BED1168C415F}" dt="2022-09-04T15:31:04.234" v="2300" actId="478"/>
          <ac:spMkLst>
            <pc:docMk/>
            <pc:sldMk cId="4290677377" sldId="261"/>
            <ac:spMk id="4" creationId="{E1B08A29-C82A-F14A-E268-3DFF25EA3BF4}"/>
          </ac:spMkLst>
        </pc:spChg>
        <pc:spChg chg="mod">
          <ac:chgData name="khanh" userId="8945a1db668def11" providerId="LiveId" clId="{918E9E3B-6582-4DC7-9068-BED1168C415F}" dt="2022-09-04T15:31:35.280" v="2331" actId="1076"/>
          <ac:spMkLst>
            <pc:docMk/>
            <pc:sldMk cId="4290677377" sldId="261"/>
            <ac:spMk id="5" creationId="{1F818936-DE9D-511B-E755-40A7F68A978D}"/>
          </ac:spMkLst>
        </pc:spChg>
        <pc:spChg chg="add mod">
          <ac:chgData name="khanh" userId="8945a1db668def11" providerId="LiveId" clId="{918E9E3B-6582-4DC7-9068-BED1168C415F}" dt="2022-09-04T15:33:32.596" v="2492" actId="571"/>
          <ac:spMkLst>
            <pc:docMk/>
            <pc:sldMk cId="4290677377" sldId="261"/>
            <ac:spMk id="6" creationId="{D09B1D3D-930E-6AE5-0826-B2FD0ACC0A01}"/>
          </ac:spMkLst>
        </pc:spChg>
        <pc:spChg chg="add mod">
          <ac:chgData name="khanh" userId="8945a1db668def11" providerId="LiveId" clId="{918E9E3B-6582-4DC7-9068-BED1168C415F}" dt="2022-09-04T15:33:32.596" v="2492" actId="571"/>
          <ac:spMkLst>
            <pc:docMk/>
            <pc:sldMk cId="4290677377" sldId="261"/>
            <ac:spMk id="7" creationId="{95182341-B07F-2299-E2C8-A4075E3C8EDF}"/>
          </ac:spMkLst>
        </pc:spChg>
        <pc:spChg chg="del mod">
          <ac:chgData name="khanh" userId="8945a1db668def11" providerId="LiveId" clId="{918E9E3B-6582-4DC7-9068-BED1168C415F}" dt="2022-09-04T15:31:13.545" v="2304" actId="478"/>
          <ac:spMkLst>
            <pc:docMk/>
            <pc:sldMk cId="4290677377" sldId="261"/>
            <ac:spMk id="8" creationId="{49C006D1-3C84-3FF3-FB02-B0FDDFC43851}"/>
          </ac:spMkLst>
        </pc:spChg>
        <pc:spChg chg="add mod">
          <ac:chgData name="khanh" userId="8945a1db668def11" providerId="LiveId" clId="{918E9E3B-6582-4DC7-9068-BED1168C415F}" dt="2022-09-04T16:02:25.935" v="3228" actId="368"/>
          <ac:spMkLst>
            <pc:docMk/>
            <pc:sldMk cId="4290677377" sldId="261"/>
            <ac:spMk id="9" creationId="{7929E74F-3E8C-C7CF-83F7-17D987317668}"/>
          </ac:spMkLst>
        </pc:spChg>
        <pc:spChg chg="add mod">
          <ac:chgData name="khanh" userId="8945a1db668def11" providerId="LiveId" clId="{918E9E3B-6582-4DC7-9068-BED1168C415F}" dt="2022-09-04T15:50:35.865" v="2648" actId="1076"/>
          <ac:spMkLst>
            <pc:docMk/>
            <pc:sldMk cId="4290677377" sldId="261"/>
            <ac:spMk id="10" creationId="{78F66C8D-27B7-0EB7-E23E-FABCE2247448}"/>
          </ac:spMkLst>
        </pc:spChg>
        <pc:spChg chg="add mod">
          <ac:chgData name="khanh" userId="8945a1db668def11" providerId="LiveId" clId="{918E9E3B-6582-4DC7-9068-BED1168C415F}" dt="2022-09-04T15:50:39.790" v="2649" actId="1076"/>
          <ac:spMkLst>
            <pc:docMk/>
            <pc:sldMk cId="4290677377" sldId="261"/>
            <ac:spMk id="11" creationId="{3D7D9C1F-A01C-11D1-7511-B267C4D323C5}"/>
          </ac:spMkLst>
        </pc:spChg>
        <pc:spChg chg="add mod">
          <ac:chgData name="khanh" userId="8945a1db668def11" providerId="LiveId" clId="{918E9E3B-6582-4DC7-9068-BED1168C415F}" dt="2022-09-04T15:50:41.528" v="2650" actId="1076"/>
          <ac:spMkLst>
            <pc:docMk/>
            <pc:sldMk cId="4290677377" sldId="261"/>
            <ac:spMk id="12" creationId="{395C6F1F-CD91-D606-648E-30FF1F0E5FDC}"/>
          </ac:spMkLst>
        </pc:spChg>
        <pc:spChg chg="add mod">
          <ac:chgData name="khanh" userId="8945a1db668def11" providerId="LiveId" clId="{918E9E3B-6582-4DC7-9068-BED1168C415F}" dt="2022-09-04T15:50:44.348" v="2651" actId="1076"/>
          <ac:spMkLst>
            <pc:docMk/>
            <pc:sldMk cId="4290677377" sldId="261"/>
            <ac:spMk id="13" creationId="{C271CA2D-5CF8-2AD1-35A4-448AF34D2A1E}"/>
          </ac:spMkLst>
        </pc:spChg>
        <pc:spChg chg="add mod">
          <ac:chgData name="khanh" userId="8945a1db668def11" providerId="LiveId" clId="{918E9E3B-6582-4DC7-9068-BED1168C415F}" dt="2022-09-04T15:53:42.878" v="2870" actId="14100"/>
          <ac:spMkLst>
            <pc:docMk/>
            <pc:sldMk cId="4290677377" sldId="261"/>
            <ac:spMk id="14" creationId="{A6E2AEA4-2941-75BD-4A0E-321BD9317821}"/>
          </ac:spMkLst>
        </pc:spChg>
      </pc:sldChg>
      <pc:sldChg chg="addSp delSp modSp add mod ord delAnim modAnim">
        <pc:chgData name="khanh" userId="8945a1db668def11" providerId="LiveId" clId="{918E9E3B-6582-4DC7-9068-BED1168C415F}" dt="2022-09-04T16:00:36.803" v="3127" actId="207"/>
        <pc:sldMkLst>
          <pc:docMk/>
          <pc:sldMk cId="1470861372" sldId="262"/>
        </pc:sldMkLst>
        <pc:spChg chg="del">
          <ac:chgData name="khanh" userId="8945a1db668def11" providerId="LiveId" clId="{918E9E3B-6582-4DC7-9068-BED1168C415F}" dt="2022-09-04T15:54:46.842" v="2872" actId="478"/>
          <ac:spMkLst>
            <pc:docMk/>
            <pc:sldMk cId="1470861372" sldId="262"/>
            <ac:spMk id="2" creationId="{069C45F2-B982-DC49-DE20-016AEEDA3E30}"/>
          </ac:spMkLst>
        </pc:spChg>
        <pc:spChg chg="add mod">
          <ac:chgData name="khanh" userId="8945a1db668def11" providerId="LiveId" clId="{918E9E3B-6582-4DC7-9068-BED1168C415F}" dt="2022-09-04T16:00:28.598" v="3126" actId="207"/>
          <ac:spMkLst>
            <pc:docMk/>
            <pc:sldMk cId="1470861372" sldId="262"/>
            <ac:spMk id="3" creationId="{51BD8958-C6CC-A840-FF07-F2CAD3E1E412}"/>
          </ac:spMkLst>
        </pc:spChg>
        <pc:spChg chg="del mod">
          <ac:chgData name="khanh" userId="8945a1db668def11" providerId="LiveId" clId="{918E9E3B-6582-4DC7-9068-BED1168C415F}" dt="2022-09-04T15:54:49.164" v="2874" actId="478"/>
          <ac:spMkLst>
            <pc:docMk/>
            <pc:sldMk cId="1470861372" sldId="262"/>
            <ac:spMk id="4" creationId="{E1B08A29-C82A-F14A-E268-3DFF25EA3BF4}"/>
          </ac:spMkLst>
        </pc:spChg>
        <pc:spChg chg="add mod">
          <ac:chgData name="khanh" userId="8945a1db668def11" providerId="LiveId" clId="{918E9E3B-6582-4DC7-9068-BED1168C415F}" dt="2022-09-04T16:00:36.803" v="3127" actId="207"/>
          <ac:spMkLst>
            <pc:docMk/>
            <pc:sldMk cId="1470861372" sldId="262"/>
            <ac:spMk id="5" creationId="{0E864262-99E4-0AB4-B35D-5199CC57111E}"/>
          </ac:spMkLst>
        </pc:spChg>
        <pc:spChg chg="add del mod">
          <ac:chgData name="khanh" userId="8945a1db668def11" providerId="LiveId" clId="{918E9E3B-6582-4DC7-9068-BED1168C415F}" dt="2022-09-04T15:59:25.649" v="3117"/>
          <ac:spMkLst>
            <pc:docMk/>
            <pc:sldMk cId="1470861372" sldId="262"/>
            <ac:spMk id="6" creationId="{76690AA0-C362-A783-486F-1ED10D3C031F}"/>
          </ac:spMkLst>
        </pc:spChg>
      </pc:sldChg>
      <pc:sldChg chg="addSp delSp modSp add mod delAnim modAnim">
        <pc:chgData name="khanh" userId="8945a1db668def11" providerId="LiveId" clId="{918E9E3B-6582-4DC7-9068-BED1168C415F}" dt="2022-09-04T16:04:46.906" v="3350" actId="14100"/>
        <pc:sldMkLst>
          <pc:docMk/>
          <pc:sldMk cId="788662278" sldId="263"/>
        </pc:sldMkLst>
        <pc:spChg chg="add mod">
          <ac:chgData name="khanh" userId="8945a1db668def11" providerId="LiveId" clId="{918E9E3B-6582-4DC7-9068-BED1168C415F}" dt="2022-09-04T16:00:11.947" v="3124" actId="20577"/>
          <ac:spMkLst>
            <pc:docMk/>
            <pc:sldMk cId="788662278" sldId="263"/>
            <ac:spMk id="2" creationId="{99016A72-C950-F9AC-3CE6-18F18C6EB2D5}"/>
          </ac:spMkLst>
        </pc:spChg>
        <pc:spChg chg="del">
          <ac:chgData name="khanh" userId="8945a1db668def11" providerId="LiveId" clId="{918E9E3B-6582-4DC7-9068-BED1168C415F}" dt="2022-09-04T15:59:33.554" v="3119" actId="478"/>
          <ac:spMkLst>
            <pc:docMk/>
            <pc:sldMk cId="788662278" sldId="263"/>
            <ac:spMk id="3" creationId="{51BD8958-C6CC-A840-FF07-F2CAD3E1E412}"/>
          </ac:spMkLst>
        </pc:spChg>
        <pc:spChg chg="add mod">
          <ac:chgData name="khanh" userId="8945a1db668def11" providerId="LiveId" clId="{918E9E3B-6582-4DC7-9068-BED1168C415F}" dt="2022-09-04T16:02:21.474" v="3227" actId="14100"/>
          <ac:spMkLst>
            <pc:docMk/>
            <pc:sldMk cId="788662278" sldId="263"/>
            <ac:spMk id="4" creationId="{D4E3C754-CC64-FFBD-FD72-9EC486FA6E3C}"/>
          </ac:spMkLst>
        </pc:spChg>
        <pc:spChg chg="mod">
          <ac:chgData name="khanh" userId="8945a1db668def11" providerId="LiveId" clId="{918E9E3B-6582-4DC7-9068-BED1168C415F}" dt="2022-09-04T16:00:41.728" v="3128" actId="207"/>
          <ac:spMkLst>
            <pc:docMk/>
            <pc:sldMk cId="788662278" sldId="263"/>
            <ac:spMk id="5" creationId="{0E864262-99E4-0AB4-B35D-5199CC57111E}"/>
          </ac:spMkLst>
        </pc:spChg>
        <pc:spChg chg="add mod">
          <ac:chgData name="khanh" userId="8945a1db668def11" providerId="LiveId" clId="{918E9E3B-6582-4DC7-9068-BED1168C415F}" dt="2022-09-04T16:02:33.348" v="3230" actId="1076"/>
          <ac:spMkLst>
            <pc:docMk/>
            <pc:sldMk cId="788662278" sldId="263"/>
            <ac:spMk id="6" creationId="{0F1B5489-184D-940F-D8F7-0384C28FC4FC}"/>
          </ac:spMkLst>
        </pc:spChg>
        <pc:spChg chg="add del mod">
          <ac:chgData name="khanh" userId="8945a1db668def11" providerId="LiveId" clId="{918E9E3B-6582-4DC7-9068-BED1168C415F}" dt="2022-09-04T16:02:42.334" v="3232" actId="478"/>
          <ac:spMkLst>
            <pc:docMk/>
            <pc:sldMk cId="788662278" sldId="263"/>
            <ac:spMk id="7" creationId="{FDE17595-7742-9D85-736E-DDFAED0393E1}"/>
          </ac:spMkLst>
        </pc:spChg>
        <pc:spChg chg="add mod">
          <ac:chgData name="khanh" userId="8945a1db668def11" providerId="LiveId" clId="{918E9E3B-6582-4DC7-9068-BED1168C415F}" dt="2022-09-04T16:03:49.032" v="3313" actId="207"/>
          <ac:spMkLst>
            <pc:docMk/>
            <pc:sldMk cId="788662278" sldId="263"/>
            <ac:spMk id="8" creationId="{5ED0CF12-4ECF-225E-35D9-E673C0C23395}"/>
          </ac:spMkLst>
        </pc:spChg>
        <pc:spChg chg="add mod">
          <ac:chgData name="khanh" userId="8945a1db668def11" providerId="LiveId" clId="{918E9E3B-6582-4DC7-9068-BED1168C415F}" dt="2022-09-04T16:04:12.701" v="3330" actId="20577"/>
          <ac:spMkLst>
            <pc:docMk/>
            <pc:sldMk cId="788662278" sldId="263"/>
            <ac:spMk id="9" creationId="{6B230EE9-A065-C632-DD3E-9732B1798D6B}"/>
          </ac:spMkLst>
        </pc:spChg>
        <pc:spChg chg="add mod">
          <ac:chgData name="khanh" userId="8945a1db668def11" providerId="LiveId" clId="{918E9E3B-6582-4DC7-9068-BED1168C415F}" dt="2022-09-04T16:04:46.906" v="3350" actId="14100"/>
          <ac:spMkLst>
            <pc:docMk/>
            <pc:sldMk cId="788662278" sldId="263"/>
            <ac:spMk id="10" creationId="{0C000B02-1450-0D46-F577-8093EA242309}"/>
          </ac:spMkLst>
        </pc:spChg>
      </pc:sldChg>
      <pc:sldMasterChg chg="add del addSldLayout delSldLayout">
        <pc:chgData name="khanh" userId="8945a1db668def11" providerId="LiveId" clId="{918E9E3B-6582-4DC7-9068-BED1168C415F}" dt="2022-09-04T12:53:51.426" v="6" actId="26606"/>
        <pc:sldMasterMkLst>
          <pc:docMk/>
          <pc:sldMasterMk cId="870980793" sldId="2147483677"/>
        </pc:sldMasterMkLst>
        <pc:sldLayoutChg chg="add del">
          <pc:chgData name="khanh" userId="8945a1db668def11" providerId="LiveId" clId="{918E9E3B-6582-4DC7-9068-BED1168C415F}" dt="2022-09-04T12:53:51.426" v="6" actId="26606"/>
          <pc:sldLayoutMkLst>
            <pc:docMk/>
            <pc:sldMasterMk cId="870980793" sldId="2147483677"/>
            <pc:sldLayoutMk cId="649066401" sldId="2147483678"/>
          </pc:sldLayoutMkLst>
        </pc:sldLayoutChg>
        <pc:sldLayoutChg chg="add del">
          <pc:chgData name="khanh" userId="8945a1db668def11" providerId="LiveId" clId="{918E9E3B-6582-4DC7-9068-BED1168C415F}" dt="2022-09-04T12:53:51.426" v="6" actId="26606"/>
          <pc:sldLayoutMkLst>
            <pc:docMk/>
            <pc:sldMasterMk cId="870980793" sldId="2147483677"/>
            <pc:sldLayoutMk cId="1737917674" sldId="2147483679"/>
          </pc:sldLayoutMkLst>
        </pc:sldLayoutChg>
        <pc:sldLayoutChg chg="add del">
          <pc:chgData name="khanh" userId="8945a1db668def11" providerId="LiveId" clId="{918E9E3B-6582-4DC7-9068-BED1168C415F}" dt="2022-09-04T12:53:51.426" v="6" actId="26606"/>
          <pc:sldLayoutMkLst>
            <pc:docMk/>
            <pc:sldMasterMk cId="870980793" sldId="2147483677"/>
            <pc:sldLayoutMk cId="24136133" sldId="2147483680"/>
          </pc:sldLayoutMkLst>
        </pc:sldLayoutChg>
        <pc:sldLayoutChg chg="add del">
          <pc:chgData name="khanh" userId="8945a1db668def11" providerId="LiveId" clId="{918E9E3B-6582-4DC7-9068-BED1168C415F}" dt="2022-09-04T12:53:51.426" v="6" actId="26606"/>
          <pc:sldLayoutMkLst>
            <pc:docMk/>
            <pc:sldMasterMk cId="870980793" sldId="2147483677"/>
            <pc:sldLayoutMk cId="3000839363" sldId="2147483681"/>
          </pc:sldLayoutMkLst>
        </pc:sldLayoutChg>
        <pc:sldLayoutChg chg="add del">
          <pc:chgData name="khanh" userId="8945a1db668def11" providerId="LiveId" clId="{918E9E3B-6582-4DC7-9068-BED1168C415F}" dt="2022-09-04T12:53:51.426" v="6" actId="26606"/>
          <pc:sldLayoutMkLst>
            <pc:docMk/>
            <pc:sldMasterMk cId="870980793" sldId="2147483677"/>
            <pc:sldLayoutMk cId="1752187593" sldId="2147483682"/>
          </pc:sldLayoutMkLst>
        </pc:sldLayoutChg>
        <pc:sldLayoutChg chg="add del">
          <pc:chgData name="khanh" userId="8945a1db668def11" providerId="LiveId" clId="{918E9E3B-6582-4DC7-9068-BED1168C415F}" dt="2022-09-04T12:53:51.426" v="6" actId="26606"/>
          <pc:sldLayoutMkLst>
            <pc:docMk/>
            <pc:sldMasterMk cId="870980793" sldId="2147483677"/>
            <pc:sldLayoutMk cId="3040144118" sldId="2147483683"/>
          </pc:sldLayoutMkLst>
        </pc:sldLayoutChg>
        <pc:sldLayoutChg chg="add del">
          <pc:chgData name="khanh" userId="8945a1db668def11" providerId="LiveId" clId="{918E9E3B-6582-4DC7-9068-BED1168C415F}" dt="2022-09-04T12:53:51.426" v="6" actId="26606"/>
          <pc:sldLayoutMkLst>
            <pc:docMk/>
            <pc:sldMasterMk cId="870980793" sldId="2147483677"/>
            <pc:sldLayoutMk cId="1419171222" sldId="2147483684"/>
          </pc:sldLayoutMkLst>
        </pc:sldLayoutChg>
        <pc:sldLayoutChg chg="add del">
          <pc:chgData name="khanh" userId="8945a1db668def11" providerId="LiveId" clId="{918E9E3B-6582-4DC7-9068-BED1168C415F}" dt="2022-09-04T12:53:51.426" v="6" actId="26606"/>
          <pc:sldLayoutMkLst>
            <pc:docMk/>
            <pc:sldMasterMk cId="870980793" sldId="2147483677"/>
            <pc:sldLayoutMk cId="458311093" sldId="2147483685"/>
          </pc:sldLayoutMkLst>
        </pc:sldLayoutChg>
        <pc:sldLayoutChg chg="add del">
          <pc:chgData name="khanh" userId="8945a1db668def11" providerId="LiveId" clId="{918E9E3B-6582-4DC7-9068-BED1168C415F}" dt="2022-09-04T12:53:51.426" v="6" actId="26606"/>
          <pc:sldLayoutMkLst>
            <pc:docMk/>
            <pc:sldMasterMk cId="870980793" sldId="2147483677"/>
            <pc:sldLayoutMk cId="1618855548" sldId="2147483686"/>
          </pc:sldLayoutMkLst>
        </pc:sldLayoutChg>
        <pc:sldLayoutChg chg="add del">
          <pc:chgData name="khanh" userId="8945a1db668def11" providerId="LiveId" clId="{918E9E3B-6582-4DC7-9068-BED1168C415F}" dt="2022-09-04T12:53:51.426" v="6" actId="26606"/>
          <pc:sldLayoutMkLst>
            <pc:docMk/>
            <pc:sldMasterMk cId="870980793" sldId="2147483677"/>
            <pc:sldLayoutMk cId="888038157" sldId="2147483687"/>
          </pc:sldLayoutMkLst>
        </pc:sldLayoutChg>
        <pc:sldLayoutChg chg="add del">
          <pc:chgData name="khanh" userId="8945a1db668def11" providerId="LiveId" clId="{918E9E3B-6582-4DC7-9068-BED1168C415F}" dt="2022-09-04T12:53:51.426" v="6" actId="26606"/>
          <pc:sldLayoutMkLst>
            <pc:docMk/>
            <pc:sldMasterMk cId="870980793" sldId="2147483677"/>
            <pc:sldLayoutMk cId="2308530616" sldId="2147483688"/>
          </pc:sldLayoutMkLst>
        </pc:sldLayoutChg>
        <pc:sldLayoutChg chg="add del">
          <pc:chgData name="khanh" userId="8945a1db668def11" providerId="LiveId" clId="{918E9E3B-6582-4DC7-9068-BED1168C415F}" dt="2022-09-04T12:53:51.426" v="6" actId="26606"/>
          <pc:sldLayoutMkLst>
            <pc:docMk/>
            <pc:sldMasterMk cId="870980793" sldId="2147483677"/>
            <pc:sldLayoutMk cId="3590471121" sldId="2147483689"/>
          </pc:sldLayoutMkLst>
        </pc:sldLayoutChg>
        <pc:sldLayoutChg chg="add del">
          <pc:chgData name="khanh" userId="8945a1db668def11" providerId="LiveId" clId="{918E9E3B-6582-4DC7-9068-BED1168C415F}" dt="2022-09-04T12:53:51.426" v="6" actId="26606"/>
          <pc:sldLayoutMkLst>
            <pc:docMk/>
            <pc:sldMasterMk cId="870980793" sldId="2147483677"/>
            <pc:sldLayoutMk cId="2432263255" sldId="2147483690"/>
          </pc:sldLayoutMkLst>
        </pc:sldLayoutChg>
        <pc:sldLayoutChg chg="add del">
          <pc:chgData name="khanh" userId="8945a1db668def11" providerId="LiveId" clId="{918E9E3B-6582-4DC7-9068-BED1168C415F}" dt="2022-09-04T12:53:51.426" v="6" actId="26606"/>
          <pc:sldLayoutMkLst>
            <pc:docMk/>
            <pc:sldMasterMk cId="870980793" sldId="2147483677"/>
            <pc:sldLayoutMk cId="3549193409" sldId="2147483691"/>
          </pc:sldLayoutMkLst>
        </pc:sldLayoutChg>
        <pc:sldLayoutChg chg="add del">
          <pc:chgData name="khanh" userId="8945a1db668def11" providerId="LiveId" clId="{918E9E3B-6582-4DC7-9068-BED1168C415F}" dt="2022-09-04T12:53:51.426" v="6" actId="26606"/>
          <pc:sldLayoutMkLst>
            <pc:docMk/>
            <pc:sldMasterMk cId="870980793" sldId="2147483677"/>
            <pc:sldLayoutMk cId="3904784584" sldId="2147483692"/>
          </pc:sldLayoutMkLst>
        </pc:sldLayoutChg>
        <pc:sldLayoutChg chg="add del">
          <pc:chgData name="khanh" userId="8945a1db668def11" providerId="LiveId" clId="{918E9E3B-6582-4DC7-9068-BED1168C415F}" dt="2022-09-04T12:53:51.426" v="6" actId="26606"/>
          <pc:sldLayoutMkLst>
            <pc:docMk/>
            <pc:sldMasterMk cId="870980793" sldId="2147483677"/>
            <pc:sldLayoutMk cId="1648457213" sldId="2147483693"/>
          </pc:sldLayoutMkLst>
        </pc:sldLayoutChg>
        <pc:sldLayoutChg chg="add del">
          <pc:chgData name="khanh" userId="8945a1db668def11" providerId="LiveId" clId="{918E9E3B-6582-4DC7-9068-BED1168C415F}" dt="2022-09-04T12:53:51.426" v="6" actId="26606"/>
          <pc:sldLayoutMkLst>
            <pc:docMk/>
            <pc:sldMasterMk cId="870980793" sldId="2147483677"/>
            <pc:sldLayoutMk cId="294362551" sldId="2147483694"/>
          </pc:sldLayoutMkLst>
        </pc:sldLayoutChg>
      </pc:sldMasterChg>
      <pc:sldMasterChg chg="add del addSldLayout delSldLayout">
        <pc:chgData name="khanh" userId="8945a1db668def11" providerId="LiveId" clId="{918E9E3B-6582-4DC7-9068-BED1168C415F}" dt="2022-09-04T13:01:04.183" v="107" actId="26606"/>
        <pc:sldMasterMkLst>
          <pc:docMk/>
          <pc:sldMasterMk cId="1907431979" sldId="2147483677"/>
        </pc:sldMasterMkLst>
        <pc:sldLayoutChg chg="add del">
          <pc:chgData name="khanh" userId="8945a1db668def11" providerId="LiveId" clId="{918E9E3B-6582-4DC7-9068-BED1168C415F}" dt="2022-09-04T13:01:04.183" v="107" actId="26606"/>
          <pc:sldLayoutMkLst>
            <pc:docMk/>
            <pc:sldMasterMk cId="1907431979" sldId="2147483677"/>
            <pc:sldLayoutMk cId="3237889205" sldId="2147483678"/>
          </pc:sldLayoutMkLst>
        </pc:sldLayoutChg>
        <pc:sldLayoutChg chg="add del">
          <pc:chgData name="khanh" userId="8945a1db668def11" providerId="LiveId" clId="{918E9E3B-6582-4DC7-9068-BED1168C415F}" dt="2022-09-04T13:01:04.183" v="107" actId="26606"/>
          <pc:sldLayoutMkLst>
            <pc:docMk/>
            <pc:sldMasterMk cId="1907431979" sldId="2147483677"/>
            <pc:sldLayoutMk cId="1561691750" sldId="2147483679"/>
          </pc:sldLayoutMkLst>
        </pc:sldLayoutChg>
        <pc:sldLayoutChg chg="add del">
          <pc:chgData name="khanh" userId="8945a1db668def11" providerId="LiveId" clId="{918E9E3B-6582-4DC7-9068-BED1168C415F}" dt="2022-09-04T13:01:04.183" v="107" actId="26606"/>
          <pc:sldLayoutMkLst>
            <pc:docMk/>
            <pc:sldMasterMk cId="1907431979" sldId="2147483677"/>
            <pc:sldLayoutMk cId="1138737887" sldId="2147483680"/>
          </pc:sldLayoutMkLst>
        </pc:sldLayoutChg>
        <pc:sldLayoutChg chg="add del">
          <pc:chgData name="khanh" userId="8945a1db668def11" providerId="LiveId" clId="{918E9E3B-6582-4DC7-9068-BED1168C415F}" dt="2022-09-04T13:01:04.183" v="107" actId="26606"/>
          <pc:sldLayoutMkLst>
            <pc:docMk/>
            <pc:sldMasterMk cId="1907431979" sldId="2147483677"/>
            <pc:sldLayoutMk cId="3949661403" sldId="2147483681"/>
          </pc:sldLayoutMkLst>
        </pc:sldLayoutChg>
        <pc:sldLayoutChg chg="add del">
          <pc:chgData name="khanh" userId="8945a1db668def11" providerId="LiveId" clId="{918E9E3B-6582-4DC7-9068-BED1168C415F}" dt="2022-09-04T13:01:04.183" v="107" actId="26606"/>
          <pc:sldLayoutMkLst>
            <pc:docMk/>
            <pc:sldMasterMk cId="1907431979" sldId="2147483677"/>
            <pc:sldLayoutMk cId="2127640286" sldId="2147483682"/>
          </pc:sldLayoutMkLst>
        </pc:sldLayoutChg>
        <pc:sldLayoutChg chg="add del">
          <pc:chgData name="khanh" userId="8945a1db668def11" providerId="LiveId" clId="{918E9E3B-6582-4DC7-9068-BED1168C415F}" dt="2022-09-04T13:01:04.183" v="107" actId="26606"/>
          <pc:sldLayoutMkLst>
            <pc:docMk/>
            <pc:sldMasterMk cId="1907431979" sldId="2147483677"/>
            <pc:sldLayoutMk cId="3367858448" sldId="2147483683"/>
          </pc:sldLayoutMkLst>
        </pc:sldLayoutChg>
        <pc:sldLayoutChg chg="add del">
          <pc:chgData name="khanh" userId="8945a1db668def11" providerId="LiveId" clId="{918E9E3B-6582-4DC7-9068-BED1168C415F}" dt="2022-09-04T13:01:04.183" v="107" actId="26606"/>
          <pc:sldLayoutMkLst>
            <pc:docMk/>
            <pc:sldMasterMk cId="1907431979" sldId="2147483677"/>
            <pc:sldLayoutMk cId="4012796203" sldId="2147483684"/>
          </pc:sldLayoutMkLst>
        </pc:sldLayoutChg>
        <pc:sldLayoutChg chg="add del">
          <pc:chgData name="khanh" userId="8945a1db668def11" providerId="LiveId" clId="{918E9E3B-6582-4DC7-9068-BED1168C415F}" dt="2022-09-04T13:01:04.183" v="107" actId="26606"/>
          <pc:sldLayoutMkLst>
            <pc:docMk/>
            <pc:sldMasterMk cId="1907431979" sldId="2147483677"/>
            <pc:sldLayoutMk cId="3804094747" sldId="2147483685"/>
          </pc:sldLayoutMkLst>
        </pc:sldLayoutChg>
        <pc:sldLayoutChg chg="add del">
          <pc:chgData name="khanh" userId="8945a1db668def11" providerId="LiveId" clId="{918E9E3B-6582-4DC7-9068-BED1168C415F}" dt="2022-09-04T13:01:04.183" v="107" actId="26606"/>
          <pc:sldLayoutMkLst>
            <pc:docMk/>
            <pc:sldMasterMk cId="1907431979" sldId="2147483677"/>
            <pc:sldLayoutMk cId="4067581488" sldId="2147483686"/>
          </pc:sldLayoutMkLst>
        </pc:sldLayoutChg>
        <pc:sldLayoutChg chg="add del">
          <pc:chgData name="khanh" userId="8945a1db668def11" providerId="LiveId" clId="{918E9E3B-6582-4DC7-9068-BED1168C415F}" dt="2022-09-04T13:01:04.183" v="107" actId="26606"/>
          <pc:sldLayoutMkLst>
            <pc:docMk/>
            <pc:sldMasterMk cId="1907431979" sldId="2147483677"/>
            <pc:sldLayoutMk cId="535151110" sldId="2147483687"/>
          </pc:sldLayoutMkLst>
        </pc:sldLayoutChg>
        <pc:sldLayoutChg chg="add del">
          <pc:chgData name="khanh" userId="8945a1db668def11" providerId="LiveId" clId="{918E9E3B-6582-4DC7-9068-BED1168C415F}" dt="2022-09-04T13:01:04.183" v="107" actId="26606"/>
          <pc:sldLayoutMkLst>
            <pc:docMk/>
            <pc:sldMasterMk cId="1907431979" sldId="2147483677"/>
            <pc:sldLayoutMk cId="1037406050" sldId="2147483688"/>
          </pc:sldLayoutMkLst>
        </pc:sldLayoutChg>
        <pc:sldLayoutChg chg="add del">
          <pc:chgData name="khanh" userId="8945a1db668def11" providerId="LiveId" clId="{918E9E3B-6582-4DC7-9068-BED1168C415F}" dt="2022-09-04T13:01:04.183" v="107" actId="26606"/>
          <pc:sldLayoutMkLst>
            <pc:docMk/>
            <pc:sldMasterMk cId="1907431979" sldId="2147483677"/>
            <pc:sldLayoutMk cId="1764343402" sldId="2147483689"/>
          </pc:sldLayoutMkLst>
        </pc:sldLayoutChg>
        <pc:sldLayoutChg chg="add del">
          <pc:chgData name="khanh" userId="8945a1db668def11" providerId="LiveId" clId="{918E9E3B-6582-4DC7-9068-BED1168C415F}" dt="2022-09-04T13:01:04.183" v="107" actId="26606"/>
          <pc:sldLayoutMkLst>
            <pc:docMk/>
            <pc:sldMasterMk cId="1907431979" sldId="2147483677"/>
            <pc:sldLayoutMk cId="2362480056" sldId="2147483690"/>
          </pc:sldLayoutMkLst>
        </pc:sldLayoutChg>
        <pc:sldLayoutChg chg="add del">
          <pc:chgData name="khanh" userId="8945a1db668def11" providerId="LiveId" clId="{918E9E3B-6582-4DC7-9068-BED1168C415F}" dt="2022-09-04T13:01:04.183" v="107" actId="26606"/>
          <pc:sldLayoutMkLst>
            <pc:docMk/>
            <pc:sldMasterMk cId="1907431979" sldId="2147483677"/>
            <pc:sldLayoutMk cId="4273021462" sldId="2147483691"/>
          </pc:sldLayoutMkLst>
        </pc:sldLayoutChg>
        <pc:sldLayoutChg chg="add del">
          <pc:chgData name="khanh" userId="8945a1db668def11" providerId="LiveId" clId="{918E9E3B-6582-4DC7-9068-BED1168C415F}" dt="2022-09-04T13:01:04.183" v="107" actId="26606"/>
          <pc:sldLayoutMkLst>
            <pc:docMk/>
            <pc:sldMasterMk cId="1907431979" sldId="2147483677"/>
            <pc:sldLayoutMk cId="2924938941" sldId="2147483692"/>
          </pc:sldLayoutMkLst>
        </pc:sldLayoutChg>
        <pc:sldLayoutChg chg="add del">
          <pc:chgData name="khanh" userId="8945a1db668def11" providerId="LiveId" clId="{918E9E3B-6582-4DC7-9068-BED1168C415F}" dt="2022-09-04T13:01:04.183" v="107" actId="26606"/>
          <pc:sldLayoutMkLst>
            <pc:docMk/>
            <pc:sldMasterMk cId="1907431979" sldId="2147483677"/>
            <pc:sldLayoutMk cId="3068236184" sldId="2147483693"/>
          </pc:sldLayoutMkLst>
        </pc:sldLayoutChg>
        <pc:sldLayoutChg chg="add del">
          <pc:chgData name="khanh" userId="8945a1db668def11" providerId="LiveId" clId="{918E9E3B-6582-4DC7-9068-BED1168C415F}" dt="2022-09-04T13:01:04.183" v="107" actId="26606"/>
          <pc:sldLayoutMkLst>
            <pc:docMk/>
            <pc:sldMasterMk cId="1907431979" sldId="2147483677"/>
            <pc:sldLayoutMk cId="189596203" sldId="2147483694"/>
          </pc:sldLayoutMkLst>
        </pc:sldLayoutChg>
      </pc:sldMasterChg>
      <pc:sldMasterChg chg="add del addSldLayout delSldLayout">
        <pc:chgData name="khanh" userId="8945a1db668def11" providerId="LiveId" clId="{918E9E3B-6582-4DC7-9068-BED1168C415F}" dt="2022-09-04T12:57:34.773" v="92" actId="26606"/>
        <pc:sldMasterMkLst>
          <pc:docMk/>
          <pc:sldMasterMk cId="2360158728" sldId="2147483677"/>
        </pc:sldMasterMkLst>
        <pc:sldLayoutChg chg="add del">
          <pc:chgData name="khanh" userId="8945a1db668def11" providerId="LiveId" clId="{918E9E3B-6582-4DC7-9068-BED1168C415F}" dt="2022-09-04T12:57:34.773" v="92" actId="26606"/>
          <pc:sldLayoutMkLst>
            <pc:docMk/>
            <pc:sldMasterMk cId="2360158728" sldId="2147483677"/>
            <pc:sldLayoutMk cId="4276052674" sldId="2147483678"/>
          </pc:sldLayoutMkLst>
        </pc:sldLayoutChg>
        <pc:sldLayoutChg chg="add del">
          <pc:chgData name="khanh" userId="8945a1db668def11" providerId="LiveId" clId="{918E9E3B-6582-4DC7-9068-BED1168C415F}" dt="2022-09-04T12:57:34.773" v="92" actId="26606"/>
          <pc:sldLayoutMkLst>
            <pc:docMk/>
            <pc:sldMasterMk cId="2360158728" sldId="2147483677"/>
            <pc:sldLayoutMk cId="649990721" sldId="2147483679"/>
          </pc:sldLayoutMkLst>
        </pc:sldLayoutChg>
        <pc:sldLayoutChg chg="add del">
          <pc:chgData name="khanh" userId="8945a1db668def11" providerId="LiveId" clId="{918E9E3B-6582-4DC7-9068-BED1168C415F}" dt="2022-09-04T12:57:34.773" v="92" actId="26606"/>
          <pc:sldLayoutMkLst>
            <pc:docMk/>
            <pc:sldMasterMk cId="2360158728" sldId="2147483677"/>
            <pc:sldLayoutMk cId="3508913791" sldId="2147483680"/>
          </pc:sldLayoutMkLst>
        </pc:sldLayoutChg>
        <pc:sldLayoutChg chg="add del">
          <pc:chgData name="khanh" userId="8945a1db668def11" providerId="LiveId" clId="{918E9E3B-6582-4DC7-9068-BED1168C415F}" dt="2022-09-04T12:57:34.773" v="92" actId="26606"/>
          <pc:sldLayoutMkLst>
            <pc:docMk/>
            <pc:sldMasterMk cId="2360158728" sldId="2147483677"/>
            <pc:sldLayoutMk cId="3692845935" sldId="2147483681"/>
          </pc:sldLayoutMkLst>
        </pc:sldLayoutChg>
        <pc:sldLayoutChg chg="add del">
          <pc:chgData name="khanh" userId="8945a1db668def11" providerId="LiveId" clId="{918E9E3B-6582-4DC7-9068-BED1168C415F}" dt="2022-09-04T12:57:34.773" v="92" actId="26606"/>
          <pc:sldLayoutMkLst>
            <pc:docMk/>
            <pc:sldMasterMk cId="2360158728" sldId="2147483677"/>
            <pc:sldLayoutMk cId="1560929127" sldId="2147483682"/>
          </pc:sldLayoutMkLst>
        </pc:sldLayoutChg>
        <pc:sldLayoutChg chg="add del">
          <pc:chgData name="khanh" userId="8945a1db668def11" providerId="LiveId" clId="{918E9E3B-6582-4DC7-9068-BED1168C415F}" dt="2022-09-04T12:57:34.773" v="92" actId="26606"/>
          <pc:sldLayoutMkLst>
            <pc:docMk/>
            <pc:sldMasterMk cId="2360158728" sldId="2147483677"/>
            <pc:sldLayoutMk cId="2630947076" sldId="2147483683"/>
          </pc:sldLayoutMkLst>
        </pc:sldLayoutChg>
        <pc:sldLayoutChg chg="add del">
          <pc:chgData name="khanh" userId="8945a1db668def11" providerId="LiveId" clId="{918E9E3B-6582-4DC7-9068-BED1168C415F}" dt="2022-09-04T12:57:34.773" v="92" actId="26606"/>
          <pc:sldLayoutMkLst>
            <pc:docMk/>
            <pc:sldMasterMk cId="2360158728" sldId="2147483677"/>
            <pc:sldLayoutMk cId="47149033" sldId="2147483684"/>
          </pc:sldLayoutMkLst>
        </pc:sldLayoutChg>
        <pc:sldLayoutChg chg="add del">
          <pc:chgData name="khanh" userId="8945a1db668def11" providerId="LiveId" clId="{918E9E3B-6582-4DC7-9068-BED1168C415F}" dt="2022-09-04T12:57:34.773" v="92" actId="26606"/>
          <pc:sldLayoutMkLst>
            <pc:docMk/>
            <pc:sldMasterMk cId="2360158728" sldId="2147483677"/>
            <pc:sldLayoutMk cId="3265610117" sldId="2147483685"/>
          </pc:sldLayoutMkLst>
        </pc:sldLayoutChg>
        <pc:sldLayoutChg chg="add del">
          <pc:chgData name="khanh" userId="8945a1db668def11" providerId="LiveId" clId="{918E9E3B-6582-4DC7-9068-BED1168C415F}" dt="2022-09-04T12:57:34.773" v="92" actId="26606"/>
          <pc:sldLayoutMkLst>
            <pc:docMk/>
            <pc:sldMasterMk cId="2360158728" sldId="2147483677"/>
            <pc:sldLayoutMk cId="1677215986" sldId="2147483686"/>
          </pc:sldLayoutMkLst>
        </pc:sldLayoutChg>
        <pc:sldLayoutChg chg="add del">
          <pc:chgData name="khanh" userId="8945a1db668def11" providerId="LiveId" clId="{918E9E3B-6582-4DC7-9068-BED1168C415F}" dt="2022-09-04T12:57:34.773" v="92" actId="26606"/>
          <pc:sldLayoutMkLst>
            <pc:docMk/>
            <pc:sldMasterMk cId="2360158728" sldId="2147483677"/>
            <pc:sldLayoutMk cId="2525458110" sldId="2147483687"/>
          </pc:sldLayoutMkLst>
        </pc:sldLayoutChg>
        <pc:sldLayoutChg chg="add del">
          <pc:chgData name="khanh" userId="8945a1db668def11" providerId="LiveId" clId="{918E9E3B-6582-4DC7-9068-BED1168C415F}" dt="2022-09-04T12:57:34.773" v="92" actId="26606"/>
          <pc:sldLayoutMkLst>
            <pc:docMk/>
            <pc:sldMasterMk cId="2360158728" sldId="2147483677"/>
            <pc:sldLayoutMk cId="1188556960" sldId="2147483688"/>
          </pc:sldLayoutMkLst>
        </pc:sldLayoutChg>
        <pc:sldLayoutChg chg="add del">
          <pc:chgData name="khanh" userId="8945a1db668def11" providerId="LiveId" clId="{918E9E3B-6582-4DC7-9068-BED1168C415F}" dt="2022-09-04T12:57:34.773" v="92" actId="26606"/>
          <pc:sldLayoutMkLst>
            <pc:docMk/>
            <pc:sldMasterMk cId="2360158728" sldId="2147483677"/>
            <pc:sldLayoutMk cId="772033789" sldId="2147483689"/>
          </pc:sldLayoutMkLst>
        </pc:sldLayoutChg>
        <pc:sldLayoutChg chg="add del">
          <pc:chgData name="khanh" userId="8945a1db668def11" providerId="LiveId" clId="{918E9E3B-6582-4DC7-9068-BED1168C415F}" dt="2022-09-04T12:57:34.773" v="92" actId="26606"/>
          <pc:sldLayoutMkLst>
            <pc:docMk/>
            <pc:sldMasterMk cId="2360158728" sldId="2147483677"/>
            <pc:sldLayoutMk cId="2422955852" sldId="2147483690"/>
          </pc:sldLayoutMkLst>
        </pc:sldLayoutChg>
        <pc:sldLayoutChg chg="add del">
          <pc:chgData name="khanh" userId="8945a1db668def11" providerId="LiveId" clId="{918E9E3B-6582-4DC7-9068-BED1168C415F}" dt="2022-09-04T12:57:34.773" v="92" actId="26606"/>
          <pc:sldLayoutMkLst>
            <pc:docMk/>
            <pc:sldMasterMk cId="2360158728" sldId="2147483677"/>
            <pc:sldLayoutMk cId="2936906357" sldId="2147483691"/>
          </pc:sldLayoutMkLst>
        </pc:sldLayoutChg>
        <pc:sldLayoutChg chg="add del">
          <pc:chgData name="khanh" userId="8945a1db668def11" providerId="LiveId" clId="{918E9E3B-6582-4DC7-9068-BED1168C415F}" dt="2022-09-04T12:57:34.773" v="92" actId="26606"/>
          <pc:sldLayoutMkLst>
            <pc:docMk/>
            <pc:sldMasterMk cId="2360158728" sldId="2147483677"/>
            <pc:sldLayoutMk cId="1017377836" sldId="2147483692"/>
          </pc:sldLayoutMkLst>
        </pc:sldLayoutChg>
        <pc:sldLayoutChg chg="add del">
          <pc:chgData name="khanh" userId="8945a1db668def11" providerId="LiveId" clId="{918E9E3B-6582-4DC7-9068-BED1168C415F}" dt="2022-09-04T12:57:34.773" v="92" actId="26606"/>
          <pc:sldLayoutMkLst>
            <pc:docMk/>
            <pc:sldMasterMk cId="2360158728" sldId="2147483677"/>
            <pc:sldLayoutMk cId="947928182" sldId="2147483693"/>
          </pc:sldLayoutMkLst>
        </pc:sldLayoutChg>
      </pc:sldMasterChg>
      <pc:sldMasterChg chg="add del addSldLayout delSldLayout">
        <pc:chgData name="khanh" userId="8945a1db668def11" providerId="LiveId" clId="{918E9E3B-6582-4DC7-9068-BED1168C415F}" dt="2022-09-04T13:00:07.767" v="100" actId="26606"/>
        <pc:sldMasterMkLst>
          <pc:docMk/>
          <pc:sldMasterMk cId="3488026399" sldId="2147483677"/>
        </pc:sldMasterMkLst>
        <pc:sldLayoutChg chg="add del">
          <pc:chgData name="khanh" userId="8945a1db668def11" providerId="LiveId" clId="{918E9E3B-6582-4DC7-9068-BED1168C415F}" dt="2022-09-04T13:00:07.767" v="100" actId="26606"/>
          <pc:sldLayoutMkLst>
            <pc:docMk/>
            <pc:sldMasterMk cId="3488026399" sldId="2147483677"/>
            <pc:sldLayoutMk cId="924747257" sldId="2147483678"/>
          </pc:sldLayoutMkLst>
        </pc:sldLayoutChg>
        <pc:sldLayoutChg chg="add del">
          <pc:chgData name="khanh" userId="8945a1db668def11" providerId="LiveId" clId="{918E9E3B-6582-4DC7-9068-BED1168C415F}" dt="2022-09-04T13:00:07.767" v="100" actId="26606"/>
          <pc:sldLayoutMkLst>
            <pc:docMk/>
            <pc:sldMasterMk cId="3488026399" sldId="2147483677"/>
            <pc:sldLayoutMk cId="41082593" sldId="2147483679"/>
          </pc:sldLayoutMkLst>
        </pc:sldLayoutChg>
        <pc:sldLayoutChg chg="add del">
          <pc:chgData name="khanh" userId="8945a1db668def11" providerId="LiveId" clId="{918E9E3B-6582-4DC7-9068-BED1168C415F}" dt="2022-09-04T13:00:07.767" v="100" actId="26606"/>
          <pc:sldLayoutMkLst>
            <pc:docMk/>
            <pc:sldMasterMk cId="3488026399" sldId="2147483677"/>
            <pc:sldLayoutMk cId="432614509" sldId="2147483680"/>
          </pc:sldLayoutMkLst>
        </pc:sldLayoutChg>
        <pc:sldLayoutChg chg="add del">
          <pc:chgData name="khanh" userId="8945a1db668def11" providerId="LiveId" clId="{918E9E3B-6582-4DC7-9068-BED1168C415F}" dt="2022-09-04T13:00:07.767" v="100" actId="26606"/>
          <pc:sldLayoutMkLst>
            <pc:docMk/>
            <pc:sldMasterMk cId="3488026399" sldId="2147483677"/>
            <pc:sldLayoutMk cId="2336459665" sldId="2147483681"/>
          </pc:sldLayoutMkLst>
        </pc:sldLayoutChg>
        <pc:sldLayoutChg chg="add del">
          <pc:chgData name="khanh" userId="8945a1db668def11" providerId="LiveId" clId="{918E9E3B-6582-4DC7-9068-BED1168C415F}" dt="2022-09-04T13:00:07.767" v="100" actId="26606"/>
          <pc:sldLayoutMkLst>
            <pc:docMk/>
            <pc:sldMasterMk cId="3488026399" sldId="2147483677"/>
            <pc:sldLayoutMk cId="238169747" sldId="2147483682"/>
          </pc:sldLayoutMkLst>
        </pc:sldLayoutChg>
        <pc:sldLayoutChg chg="add del">
          <pc:chgData name="khanh" userId="8945a1db668def11" providerId="LiveId" clId="{918E9E3B-6582-4DC7-9068-BED1168C415F}" dt="2022-09-04T13:00:07.767" v="100" actId="26606"/>
          <pc:sldLayoutMkLst>
            <pc:docMk/>
            <pc:sldMasterMk cId="3488026399" sldId="2147483677"/>
            <pc:sldLayoutMk cId="339112574" sldId="2147483683"/>
          </pc:sldLayoutMkLst>
        </pc:sldLayoutChg>
        <pc:sldLayoutChg chg="add del">
          <pc:chgData name="khanh" userId="8945a1db668def11" providerId="LiveId" clId="{918E9E3B-6582-4DC7-9068-BED1168C415F}" dt="2022-09-04T13:00:07.767" v="100" actId="26606"/>
          <pc:sldLayoutMkLst>
            <pc:docMk/>
            <pc:sldMasterMk cId="3488026399" sldId="2147483677"/>
            <pc:sldLayoutMk cId="2303835589" sldId="2147483684"/>
          </pc:sldLayoutMkLst>
        </pc:sldLayoutChg>
        <pc:sldLayoutChg chg="add del">
          <pc:chgData name="khanh" userId="8945a1db668def11" providerId="LiveId" clId="{918E9E3B-6582-4DC7-9068-BED1168C415F}" dt="2022-09-04T13:00:07.767" v="100" actId="26606"/>
          <pc:sldLayoutMkLst>
            <pc:docMk/>
            <pc:sldMasterMk cId="3488026399" sldId="2147483677"/>
            <pc:sldLayoutMk cId="1363605257" sldId="2147483685"/>
          </pc:sldLayoutMkLst>
        </pc:sldLayoutChg>
        <pc:sldLayoutChg chg="add del">
          <pc:chgData name="khanh" userId="8945a1db668def11" providerId="LiveId" clId="{918E9E3B-6582-4DC7-9068-BED1168C415F}" dt="2022-09-04T13:00:07.767" v="100" actId="26606"/>
          <pc:sldLayoutMkLst>
            <pc:docMk/>
            <pc:sldMasterMk cId="3488026399" sldId="2147483677"/>
            <pc:sldLayoutMk cId="3781158500" sldId="2147483686"/>
          </pc:sldLayoutMkLst>
        </pc:sldLayoutChg>
        <pc:sldLayoutChg chg="add del">
          <pc:chgData name="khanh" userId="8945a1db668def11" providerId="LiveId" clId="{918E9E3B-6582-4DC7-9068-BED1168C415F}" dt="2022-09-04T13:00:07.767" v="100" actId="26606"/>
          <pc:sldLayoutMkLst>
            <pc:docMk/>
            <pc:sldMasterMk cId="3488026399" sldId="2147483677"/>
            <pc:sldLayoutMk cId="795314513" sldId="2147483687"/>
          </pc:sldLayoutMkLst>
        </pc:sldLayoutChg>
        <pc:sldLayoutChg chg="add del">
          <pc:chgData name="khanh" userId="8945a1db668def11" providerId="LiveId" clId="{918E9E3B-6582-4DC7-9068-BED1168C415F}" dt="2022-09-04T13:00:07.767" v="100" actId="26606"/>
          <pc:sldLayoutMkLst>
            <pc:docMk/>
            <pc:sldMasterMk cId="3488026399" sldId="2147483677"/>
            <pc:sldLayoutMk cId="145557804" sldId="2147483688"/>
          </pc:sldLayoutMkLst>
        </pc:sldLayoutChg>
      </pc:sldMasterChg>
      <pc:sldMasterChg chg="add del replId addSldLayout delSldLayout">
        <pc:chgData name="khanh" userId="8945a1db668def11" providerId="LiveId" clId="{918E9E3B-6582-4DC7-9068-BED1168C415F}" dt="2022-09-04T12:57:24.940" v="89" actId="26606"/>
        <pc:sldMasterMkLst>
          <pc:docMk/>
          <pc:sldMasterMk cId="812705903" sldId="2147483694"/>
        </pc:sldMasterMkLst>
        <pc:sldLayoutChg chg="add del replId">
          <pc:chgData name="khanh" userId="8945a1db668def11" providerId="LiveId" clId="{918E9E3B-6582-4DC7-9068-BED1168C415F}" dt="2022-09-04T12:57:24.940" v="89" actId="26606"/>
          <pc:sldLayoutMkLst>
            <pc:docMk/>
            <pc:sldMasterMk cId="812705903" sldId="2147483694"/>
            <pc:sldLayoutMk cId="3787267512" sldId="2147483695"/>
          </pc:sldLayoutMkLst>
        </pc:sldLayoutChg>
        <pc:sldLayoutChg chg="add del replId">
          <pc:chgData name="khanh" userId="8945a1db668def11" providerId="LiveId" clId="{918E9E3B-6582-4DC7-9068-BED1168C415F}" dt="2022-09-04T12:57:24.940" v="89" actId="26606"/>
          <pc:sldLayoutMkLst>
            <pc:docMk/>
            <pc:sldMasterMk cId="812705903" sldId="2147483694"/>
            <pc:sldLayoutMk cId="2882607077" sldId="2147483696"/>
          </pc:sldLayoutMkLst>
        </pc:sldLayoutChg>
        <pc:sldLayoutChg chg="add del replId">
          <pc:chgData name="khanh" userId="8945a1db668def11" providerId="LiveId" clId="{918E9E3B-6582-4DC7-9068-BED1168C415F}" dt="2022-09-04T12:57:24.940" v="89" actId="26606"/>
          <pc:sldLayoutMkLst>
            <pc:docMk/>
            <pc:sldMasterMk cId="812705903" sldId="2147483694"/>
            <pc:sldLayoutMk cId="2858622605" sldId="2147483697"/>
          </pc:sldLayoutMkLst>
        </pc:sldLayoutChg>
        <pc:sldLayoutChg chg="add del replId">
          <pc:chgData name="khanh" userId="8945a1db668def11" providerId="LiveId" clId="{918E9E3B-6582-4DC7-9068-BED1168C415F}" dt="2022-09-04T12:57:24.940" v="89" actId="26606"/>
          <pc:sldLayoutMkLst>
            <pc:docMk/>
            <pc:sldMasterMk cId="812705903" sldId="2147483694"/>
            <pc:sldLayoutMk cId="3082915863" sldId="2147483698"/>
          </pc:sldLayoutMkLst>
        </pc:sldLayoutChg>
        <pc:sldLayoutChg chg="add del replId">
          <pc:chgData name="khanh" userId="8945a1db668def11" providerId="LiveId" clId="{918E9E3B-6582-4DC7-9068-BED1168C415F}" dt="2022-09-04T12:57:24.940" v="89" actId="26606"/>
          <pc:sldLayoutMkLst>
            <pc:docMk/>
            <pc:sldMasterMk cId="812705903" sldId="2147483694"/>
            <pc:sldLayoutMk cId="3213602013" sldId="2147483699"/>
          </pc:sldLayoutMkLst>
        </pc:sldLayoutChg>
        <pc:sldLayoutChg chg="add del replId">
          <pc:chgData name="khanh" userId="8945a1db668def11" providerId="LiveId" clId="{918E9E3B-6582-4DC7-9068-BED1168C415F}" dt="2022-09-04T12:57:24.940" v="89" actId="26606"/>
          <pc:sldLayoutMkLst>
            <pc:docMk/>
            <pc:sldMasterMk cId="812705903" sldId="2147483694"/>
            <pc:sldLayoutMk cId="381711963" sldId="2147483700"/>
          </pc:sldLayoutMkLst>
        </pc:sldLayoutChg>
        <pc:sldLayoutChg chg="add del replId">
          <pc:chgData name="khanh" userId="8945a1db668def11" providerId="LiveId" clId="{918E9E3B-6582-4DC7-9068-BED1168C415F}" dt="2022-09-04T12:57:24.940" v="89" actId="26606"/>
          <pc:sldLayoutMkLst>
            <pc:docMk/>
            <pc:sldMasterMk cId="812705903" sldId="2147483694"/>
            <pc:sldLayoutMk cId="2046400792" sldId="2147483701"/>
          </pc:sldLayoutMkLst>
        </pc:sldLayoutChg>
        <pc:sldLayoutChg chg="add del replId">
          <pc:chgData name="khanh" userId="8945a1db668def11" providerId="LiveId" clId="{918E9E3B-6582-4DC7-9068-BED1168C415F}" dt="2022-09-04T12:57:24.940" v="89" actId="26606"/>
          <pc:sldLayoutMkLst>
            <pc:docMk/>
            <pc:sldMasterMk cId="812705903" sldId="2147483694"/>
            <pc:sldLayoutMk cId="1627172335" sldId="2147483702"/>
          </pc:sldLayoutMkLst>
        </pc:sldLayoutChg>
        <pc:sldLayoutChg chg="add del replId">
          <pc:chgData name="khanh" userId="8945a1db668def11" providerId="LiveId" clId="{918E9E3B-6582-4DC7-9068-BED1168C415F}" dt="2022-09-04T12:57:24.940" v="89" actId="26606"/>
          <pc:sldLayoutMkLst>
            <pc:docMk/>
            <pc:sldMasterMk cId="812705903" sldId="2147483694"/>
            <pc:sldLayoutMk cId="3888078740" sldId="2147483703"/>
          </pc:sldLayoutMkLst>
        </pc:sldLayoutChg>
        <pc:sldLayoutChg chg="add del replId">
          <pc:chgData name="khanh" userId="8945a1db668def11" providerId="LiveId" clId="{918E9E3B-6582-4DC7-9068-BED1168C415F}" dt="2022-09-04T12:57:24.940" v="89" actId="26606"/>
          <pc:sldLayoutMkLst>
            <pc:docMk/>
            <pc:sldMasterMk cId="812705903" sldId="2147483694"/>
            <pc:sldLayoutMk cId="756683516" sldId="2147483704"/>
          </pc:sldLayoutMkLst>
        </pc:sldLayoutChg>
        <pc:sldLayoutChg chg="add del replId">
          <pc:chgData name="khanh" userId="8945a1db668def11" providerId="LiveId" clId="{918E9E3B-6582-4DC7-9068-BED1168C415F}" dt="2022-09-04T12:57:24.940" v="89" actId="26606"/>
          <pc:sldLayoutMkLst>
            <pc:docMk/>
            <pc:sldMasterMk cId="812705903" sldId="2147483694"/>
            <pc:sldLayoutMk cId="1615097483" sldId="2147483705"/>
          </pc:sldLayoutMkLst>
        </pc:sldLayoutChg>
      </pc:sldMasterChg>
      <pc:sldMasterChg chg="add del addSldLayout delSldLayout">
        <pc:chgData name="khanh" userId="8945a1db668def11" providerId="LiveId" clId="{918E9E3B-6582-4DC7-9068-BED1168C415F}" dt="2022-09-04T12:58:00.887" v="94" actId="26606"/>
        <pc:sldMasterMkLst>
          <pc:docMk/>
          <pc:sldMasterMk cId="2045229855" sldId="2147483694"/>
        </pc:sldMasterMkLst>
        <pc:sldLayoutChg chg="add del">
          <pc:chgData name="khanh" userId="8945a1db668def11" providerId="LiveId" clId="{918E9E3B-6582-4DC7-9068-BED1168C415F}" dt="2022-09-04T12:58:00.887" v="94" actId="26606"/>
          <pc:sldLayoutMkLst>
            <pc:docMk/>
            <pc:sldMasterMk cId="2045229855" sldId="2147483694"/>
            <pc:sldLayoutMk cId="2568590310" sldId="2147483695"/>
          </pc:sldLayoutMkLst>
        </pc:sldLayoutChg>
        <pc:sldLayoutChg chg="add del">
          <pc:chgData name="khanh" userId="8945a1db668def11" providerId="LiveId" clId="{918E9E3B-6582-4DC7-9068-BED1168C415F}" dt="2022-09-04T12:58:00.887" v="94" actId="26606"/>
          <pc:sldLayoutMkLst>
            <pc:docMk/>
            <pc:sldMasterMk cId="2045229855" sldId="2147483694"/>
            <pc:sldLayoutMk cId="3237380371" sldId="2147483696"/>
          </pc:sldLayoutMkLst>
        </pc:sldLayoutChg>
        <pc:sldLayoutChg chg="add del">
          <pc:chgData name="khanh" userId="8945a1db668def11" providerId="LiveId" clId="{918E9E3B-6582-4DC7-9068-BED1168C415F}" dt="2022-09-04T12:58:00.887" v="94" actId="26606"/>
          <pc:sldLayoutMkLst>
            <pc:docMk/>
            <pc:sldMasterMk cId="2045229855" sldId="2147483694"/>
            <pc:sldLayoutMk cId="2527679769" sldId="2147483697"/>
          </pc:sldLayoutMkLst>
        </pc:sldLayoutChg>
        <pc:sldLayoutChg chg="add del">
          <pc:chgData name="khanh" userId="8945a1db668def11" providerId="LiveId" clId="{918E9E3B-6582-4DC7-9068-BED1168C415F}" dt="2022-09-04T12:58:00.887" v="94" actId="26606"/>
          <pc:sldLayoutMkLst>
            <pc:docMk/>
            <pc:sldMasterMk cId="2045229855" sldId="2147483694"/>
            <pc:sldLayoutMk cId="1542333439" sldId="2147483698"/>
          </pc:sldLayoutMkLst>
        </pc:sldLayoutChg>
        <pc:sldLayoutChg chg="add del">
          <pc:chgData name="khanh" userId="8945a1db668def11" providerId="LiveId" clId="{918E9E3B-6582-4DC7-9068-BED1168C415F}" dt="2022-09-04T12:58:00.887" v="94" actId="26606"/>
          <pc:sldLayoutMkLst>
            <pc:docMk/>
            <pc:sldMasterMk cId="2045229855" sldId="2147483694"/>
            <pc:sldLayoutMk cId="4283911076" sldId="2147483699"/>
          </pc:sldLayoutMkLst>
        </pc:sldLayoutChg>
        <pc:sldLayoutChg chg="add del">
          <pc:chgData name="khanh" userId="8945a1db668def11" providerId="LiveId" clId="{918E9E3B-6582-4DC7-9068-BED1168C415F}" dt="2022-09-04T12:58:00.887" v="94" actId="26606"/>
          <pc:sldLayoutMkLst>
            <pc:docMk/>
            <pc:sldMasterMk cId="2045229855" sldId="2147483694"/>
            <pc:sldLayoutMk cId="2915355512" sldId="2147483700"/>
          </pc:sldLayoutMkLst>
        </pc:sldLayoutChg>
        <pc:sldLayoutChg chg="add del">
          <pc:chgData name="khanh" userId="8945a1db668def11" providerId="LiveId" clId="{918E9E3B-6582-4DC7-9068-BED1168C415F}" dt="2022-09-04T12:58:00.887" v="94" actId="26606"/>
          <pc:sldLayoutMkLst>
            <pc:docMk/>
            <pc:sldMasterMk cId="2045229855" sldId="2147483694"/>
            <pc:sldLayoutMk cId="1935576079" sldId="2147483701"/>
          </pc:sldLayoutMkLst>
        </pc:sldLayoutChg>
        <pc:sldLayoutChg chg="add del">
          <pc:chgData name="khanh" userId="8945a1db668def11" providerId="LiveId" clId="{918E9E3B-6582-4DC7-9068-BED1168C415F}" dt="2022-09-04T12:58:00.887" v="94" actId="26606"/>
          <pc:sldLayoutMkLst>
            <pc:docMk/>
            <pc:sldMasterMk cId="2045229855" sldId="2147483694"/>
            <pc:sldLayoutMk cId="368403241" sldId="2147483702"/>
          </pc:sldLayoutMkLst>
        </pc:sldLayoutChg>
        <pc:sldLayoutChg chg="add del">
          <pc:chgData name="khanh" userId="8945a1db668def11" providerId="LiveId" clId="{918E9E3B-6582-4DC7-9068-BED1168C415F}" dt="2022-09-04T12:58:00.887" v="94" actId="26606"/>
          <pc:sldLayoutMkLst>
            <pc:docMk/>
            <pc:sldMasterMk cId="2045229855" sldId="2147483694"/>
            <pc:sldLayoutMk cId="1552411999" sldId="2147483703"/>
          </pc:sldLayoutMkLst>
        </pc:sldLayoutChg>
        <pc:sldLayoutChg chg="add del">
          <pc:chgData name="khanh" userId="8945a1db668def11" providerId="LiveId" clId="{918E9E3B-6582-4DC7-9068-BED1168C415F}" dt="2022-09-04T12:58:00.887" v="94" actId="26606"/>
          <pc:sldLayoutMkLst>
            <pc:docMk/>
            <pc:sldMasterMk cId="2045229855" sldId="2147483694"/>
            <pc:sldLayoutMk cId="460567741" sldId="2147483704"/>
          </pc:sldLayoutMkLst>
        </pc:sldLayoutChg>
        <pc:sldLayoutChg chg="add del">
          <pc:chgData name="khanh" userId="8945a1db668def11" providerId="LiveId" clId="{918E9E3B-6582-4DC7-9068-BED1168C415F}" dt="2022-09-04T12:58:00.887" v="94" actId="26606"/>
          <pc:sldLayoutMkLst>
            <pc:docMk/>
            <pc:sldMasterMk cId="2045229855" sldId="2147483694"/>
            <pc:sldLayoutMk cId="3352309927" sldId="2147483705"/>
          </pc:sldLayoutMkLst>
        </pc:sldLayoutChg>
        <pc:sldLayoutChg chg="add del">
          <pc:chgData name="khanh" userId="8945a1db668def11" providerId="LiveId" clId="{918E9E3B-6582-4DC7-9068-BED1168C415F}" dt="2022-09-04T12:58:00.887" v="94" actId="26606"/>
          <pc:sldLayoutMkLst>
            <pc:docMk/>
            <pc:sldMasterMk cId="2045229855" sldId="2147483694"/>
            <pc:sldLayoutMk cId="2692705581" sldId="2147483706"/>
          </pc:sldLayoutMkLst>
        </pc:sldLayoutChg>
        <pc:sldLayoutChg chg="add del">
          <pc:chgData name="khanh" userId="8945a1db668def11" providerId="LiveId" clId="{918E9E3B-6582-4DC7-9068-BED1168C415F}" dt="2022-09-04T12:58:00.887" v="94" actId="26606"/>
          <pc:sldLayoutMkLst>
            <pc:docMk/>
            <pc:sldMasterMk cId="2045229855" sldId="2147483694"/>
            <pc:sldLayoutMk cId="962685346" sldId="2147483707"/>
          </pc:sldLayoutMkLst>
        </pc:sldLayoutChg>
        <pc:sldLayoutChg chg="add del">
          <pc:chgData name="khanh" userId="8945a1db668def11" providerId="LiveId" clId="{918E9E3B-6582-4DC7-9068-BED1168C415F}" dt="2022-09-04T12:58:00.887" v="94" actId="26606"/>
          <pc:sldLayoutMkLst>
            <pc:docMk/>
            <pc:sldMasterMk cId="2045229855" sldId="2147483694"/>
            <pc:sldLayoutMk cId="1944422905" sldId="2147483708"/>
          </pc:sldLayoutMkLst>
        </pc:sldLayoutChg>
        <pc:sldLayoutChg chg="add del">
          <pc:chgData name="khanh" userId="8945a1db668def11" providerId="LiveId" clId="{918E9E3B-6582-4DC7-9068-BED1168C415F}" dt="2022-09-04T12:58:00.887" v="94" actId="26606"/>
          <pc:sldLayoutMkLst>
            <pc:docMk/>
            <pc:sldMasterMk cId="2045229855" sldId="2147483694"/>
            <pc:sldLayoutMk cId="2668733672" sldId="2147483709"/>
          </pc:sldLayoutMkLst>
        </pc:sldLayoutChg>
        <pc:sldLayoutChg chg="add del">
          <pc:chgData name="khanh" userId="8945a1db668def11" providerId="LiveId" clId="{918E9E3B-6582-4DC7-9068-BED1168C415F}" dt="2022-09-04T12:58:00.887" v="94" actId="26606"/>
          <pc:sldLayoutMkLst>
            <pc:docMk/>
            <pc:sldMasterMk cId="2045229855" sldId="2147483694"/>
            <pc:sldLayoutMk cId="2880288074" sldId="2147483710"/>
          </pc:sldLayoutMkLst>
        </pc:sldLayoutChg>
        <pc:sldLayoutChg chg="add del">
          <pc:chgData name="khanh" userId="8945a1db668def11" providerId="LiveId" clId="{918E9E3B-6582-4DC7-9068-BED1168C415F}" dt="2022-09-04T12:58:00.887" v="94" actId="26606"/>
          <pc:sldLayoutMkLst>
            <pc:docMk/>
            <pc:sldMasterMk cId="2045229855" sldId="2147483694"/>
            <pc:sldLayoutMk cId="4004051160" sldId="2147483711"/>
          </pc:sldLayoutMkLst>
        </pc:sldLayoutChg>
      </pc:sldMasterChg>
      <pc:sldMasterChg chg="add del addSldLayout delSldLayout">
        <pc:chgData name="khanh" userId="8945a1db668def11" providerId="LiveId" clId="{918E9E3B-6582-4DC7-9068-BED1168C415F}" dt="2022-09-04T13:02:24.975" v="154" actId="26606"/>
        <pc:sldMasterMkLst>
          <pc:docMk/>
          <pc:sldMasterMk cId="4033342209" sldId="2147483695"/>
        </pc:sldMasterMkLst>
        <pc:sldLayoutChg chg="add del">
          <pc:chgData name="khanh" userId="8945a1db668def11" providerId="LiveId" clId="{918E9E3B-6582-4DC7-9068-BED1168C415F}" dt="2022-09-04T13:02:24.975" v="154" actId="26606"/>
          <pc:sldLayoutMkLst>
            <pc:docMk/>
            <pc:sldMasterMk cId="4033342209" sldId="2147483695"/>
            <pc:sldLayoutMk cId="1043702546" sldId="2147483696"/>
          </pc:sldLayoutMkLst>
        </pc:sldLayoutChg>
        <pc:sldLayoutChg chg="add del">
          <pc:chgData name="khanh" userId="8945a1db668def11" providerId="LiveId" clId="{918E9E3B-6582-4DC7-9068-BED1168C415F}" dt="2022-09-04T13:02:24.975" v="154" actId="26606"/>
          <pc:sldLayoutMkLst>
            <pc:docMk/>
            <pc:sldMasterMk cId="4033342209" sldId="2147483695"/>
            <pc:sldLayoutMk cId="1354255182" sldId="2147483697"/>
          </pc:sldLayoutMkLst>
        </pc:sldLayoutChg>
        <pc:sldLayoutChg chg="add del">
          <pc:chgData name="khanh" userId="8945a1db668def11" providerId="LiveId" clId="{918E9E3B-6582-4DC7-9068-BED1168C415F}" dt="2022-09-04T13:02:24.975" v="154" actId="26606"/>
          <pc:sldLayoutMkLst>
            <pc:docMk/>
            <pc:sldMasterMk cId="4033342209" sldId="2147483695"/>
            <pc:sldLayoutMk cId="734818655" sldId="2147483698"/>
          </pc:sldLayoutMkLst>
        </pc:sldLayoutChg>
        <pc:sldLayoutChg chg="add del">
          <pc:chgData name="khanh" userId="8945a1db668def11" providerId="LiveId" clId="{918E9E3B-6582-4DC7-9068-BED1168C415F}" dt="2022-09-04T13:02:24.975" v="154" actId="26606"/>
          <pc:sldLayoutMkLst>
            <pc:docMk/>
            <pc:sldMasterMk cId="4033342209" sldId="2147483695"/>
            <pc:sldLayoutMk cId="2477046775" sldId="2147483699"/>
          </pc:sldLayoutMkLst>
        </pc:sldLayoutChg>
        <pc:sldLayoutChg chg="add del">
          <pc:chgData name="khanh" userId="8945a1db668def11" providerId="LiveId" clId="{918E9E3B-6582-4DC7-9068-BED1168C415F}" dt="2022-09-04T13:02:24.975" v="154" actId="26606"/>
          <pc:sldLayoutMkLst>
            <pc:docMk/>
            <pc:sldMasterMk cId="4033342209" sldId="2147483695"/>
            <pc:sldLayoutMk cId="3889690139" sldId="2147483700"/>
          </pc:sldLayoutMkLst>
        </pc:sldLayoutChg>
        <pc:sldLayoutChg chg="add del">
          <pc:chgData name="khanh" userId="8945a1db668def11" providerId="LiveId" clId="{918E9E3B-6582-4DC7-9068-BED1168C415F}" dt="2022-09-04T13:02:24.975" v="154" actId="26606"/>
          <pc:sldLayoutMkLst>
            <pc:docMk/>
            <pc:sldMasterMk cId="4033342209" sldId="2147483695"/>
            <pc:sldLayoutMk cId="1404972736" sldId="2147483701"/>
          </pc:sldLayoutMkLst>
        </pc:sldLayoutChg>
        <pc:sldLayoutChg chg="add del">
          <pc:chgData name="khanh" userId="8945a1db668def11" providerId="LiveId" clId="{918E9E3B-6582-4DC7-9068-BED1168C415F}" dt="2022-09-04T13:02:24.975" v="154" actId="26606"/>
          <pc:sldLayoutMkLst>
            <pc:docMk/>
            <pc:sldMasterMk cId="4033342209" sldId="2147483695"/>
            <pc:sldLayoutMk cId="3484972817" sldId="2147483702"/>
          </pc:sldLayoutMkLst>
        </pc:sldLayoutChg>
        <pc:sldLayoutChg chg="add del">
          <pc:chgData name="khanh" userId="8945a1db668def11" providerId="LiveId" clId="{918E9E3B-6582-4DC7-9068-BED1168C415F}" dt="2022-09-04T13:02:24.975" v="154" actId="26606"/>
          <pc:sldLayoutMkLst>
            <pc:docMk/>
            <pc:sldMasterMk cId="4033342209" sldId="2147483695"/>
            <pc:sldLayoutMk cId="3570866163" sldId="2147483703"/>
          </pc:sldLayoutMkLst>
        </pc:sldLayoutChg>
        <pc:sldLayoutChg chg="add del">
          <pc:chgData name="khanh" userId="8945a1db668def11" providerId="LiveId" clId="{918E9E3B-6582-4DC7-9068-BED1168C415F}" dt="2022-09-04T13:02:24.975" v="154" actId="26606"/>
          <pc:sldLayoutMkLst>
            <pc:docMk/>
            <pc:sldMasterMk cId="4033342209" sldId="2147483695"/>
            <pc:sldLayoutMk cId="280447691" sldId="2147483704"/>
          </pc:sldLayoutMkLst>
        </pc:sldLayoutChg>
        <pc:sldLayoutChg chg="add del">
          <pc:chgData name="khanh" userId="8945a1db668def11" providerId="LiveId" clId="{918E9E3B-6582-4DC7-9068-BED1168C415F}" dt="2022-09-04T13:02:24.975" v="154" actId="26606"/>
          <pc:sldLayoutMkLst>
            <pc:docMk/>
            <pc:sldMasterMk cId="4033342209" sldId="2147483695"/>
            <pc:sldLayoutMk cId="489090763" sldId="2147483705"/>
          </pc:sldLayoutMkLst>
        </pc:sldLayoutChg>
        <pc:sldLayoutChg chg="add del">
          <pc:chgData name="khanh" userId="8945a1db668def11" providerId="LiveId" clId="{918E9E3B-6582-4DC7-9068-BED1168C415F}" dt="2022-09-04T13:02:24.975" v="154" actId="26606"/>
          <pc:sldLayoutMkLst>
            <pc:docMk/>
            <pc:sldMasterMk cId="4033342209" sldId="2147483695"/>
            <pc:sldLayoutMk cId="1991445450" sldId="2147483706"/>
          </pc:sldLayoutMkLst>
        </pc:sldLayoutChg>
        <pc:sldLayoutChg chg="add del">
          <pc:chgData name="khanh" userId="8945a1db668def11" providerId="LiveId" clId="{918E9E3B-6582-4DC7-9068-BED1168C415F}" dt="2022-09-04T13:02:24.975" v="154" actId="26606"/>
          <pc:sldLayoutMkLst>
            <pc:docMk/>
            <pc:sldMasterMk cId="4033342209" sldId="2147483695"/>
            <pc:sldLayoutMk cId="3252248439" sldId="2147483707"/>
          </pc:sldLayoutMkLst>
        </pc:sldLayoutChg>
        <pc:sldLayoutChg chg="add del">
          <pc:chgData name="khanh" userId="8945a1db668def11" providerId="LiveId" clId="{918E9E3B-6582-4DC7-9068-BED1168C415F}" dt="2022-09-04T13:02:24.975" v="154" actId="26606"/>
          <pc:sldLayoutMkLst>
            <pc:docMk/>
            <pc:sldMasterMk cId="4033342209" sldId="2147483695"/>
            <pc:sldLayoutMk cId="1274582782" sldId="2147483708"/>
          </pc:sldLayoutMkLst>
        </pc:sldLayoutChg>
        <pc:sldLayoutChg chg="add del">
          <pc:chgData name="khanh" userId="8945a1db668def11" providerId="LiveId" clId="{918E9E3B-6582-4DC7-9068-BED1168C415F}" dt="2022-09-04T13:02:24.975" v="154" actId="26606"/>
          <pc:sldLayoutMkLst>
            <pc:docMk/>
            <pc:sldMasterMk cId="4033342209" sldId="2147483695"/>
            <pc:sldLayoutMk cId="549495683" sldId="2147483709"/>
          </pc:sldLayoutMkLst>
        </pc:sldLayoutChg>
        <pc:sldLayoutChg chg="add del">
          <pc:chgData name="khanh" userId="8945a1db668def11" providerId="LiveId" clId="{918E9E3B-6582-4DC7-9068-BED1168C415F}" dt="2022-09-04T13:02:24.975" v="154" actId="26606"/>
          <pc:sldLayoutMkLst>
            <pc:docMk/>
            <pc:sldMasterMk cId="4033342209" sldId="2147483695"/>
            <pc:sldLayoutMk cId="3808973747" sldId="2147483710"/>
          </pc:sldLayoutMkLst>
        </pc:sldLayoutChg>
        <pc:sldLayoutChg chg="add del">
          <pc:chgData name="khanh" userId="8945a1db668def11" providerId="LiveId" clId="{918E9E3B-6582-4DC7-9068-BED1168C415F}" dt="2022-09-04T13:02:24.975" v="154" actId="26606"/>
          <pc:sldLayoutMkLst>
            <pc:docMk/>
            <pc:sldMasterMk cId="4033342209" sldId="2147483695"/>
            <pc:sldLayoutMk cId="1160387239" sldId="2147483711"/>
          </pc:sldLayoutMkLst>
        </pc:sldLayoutChg>
        <pc:sldLayoutChg chg="add del">
          <pc:chgData name="khanh" userId="8945a1db668def11" providerId="LiveId" clId="{918E9E3B-6582-4DC7-9068-BED1168C415F}" dt="2022-09-04T13:02:24.975" v="154" actId="26606"/>
          <pc:sldLayoutMkLst>
            <pc:docMk/>
            <pc:sldMasterMk cId="4033342209" sldId="2147483695"/>
            <pc:sldLayoutMk cId="3548499745" sldId="2147483712"/>
          </pc:sldLayoutMkLst>
        </pc:sldLayoutChg>
      </pc:sldMasterChg>
      <pc:sldMasterChg chg="add del addSldLayout delSldLayout">
        <pc:chgData name="khanh" userId="8945a1db668def11" providerId="LiveId" clId="{918E9E3B-6582-4DC7-9068-BED1168C415F}" dt="2022-09-04T12:53:51.426" v="6" actId="26606"/>
        <pc:sldMasterMkLst>
          <pc:docMk/>
          <pc:sldMasterMk cId="274330247" sldId="2147483702"/>
        </pc:sldMasterMkLst>
        <pc:sldLayoutChg chg="add del">
          <pc:chgData name="khanh" userId="8945a1db668def11" providerId="LiveId" clId="{918E9E3B-6582-4DC7-9068-BED1168C415F}" dt="2022-09-04T12:53:51.426" v="6" actId="26606"/>
          <pc:sldLayoutMkLst>
            <pc:docMk/>
            <pc:sldMasterMk cId="274330247" sldId="2147483702"/>
            <pc:sldLayoutMk cId="1757778296" sldId="2147483695"/>
          </pc:sldLayoutMkLst>
        </pc:sldLayoutChg>
        <pc:sldLayoutChg chg="add del">
          <pc:chgData name="khanh" userId="8945a1db668def11" providerId="LiveId" clId="{918E9E3B-6582-4DC7-9068-BED1168C415F}" dt="2022-09-04T12:53:51.426" v="6" actId="26606"/>
          <pc:sldLayoutMkLst>
            <pc:docMk/>
            <pc:sldMasterMk cId="274330247" sldId="2147483702"/>
            <pc:sldLayoutMk cId="693867788" sldId="2147483696"/>
          </pc:sldLayoutMkLst>
        </pc:sldLayoutChg>
        <pc:sldLayoutChg chg="add del">
          <pc:chgData name="khanh" userId="8945a1db668def11" providerId="LiveId" clId="{918E9E3B-6582-4DC7-9068-BED1168C415F}" dt="2022-09-04T12:53:51.426" v="6" actId="26606"/>
          <pc:sldLayoutMkLst>
            <pc:docMk/>
            <pc:sldMasterMk cId="274330247" sldId="2147483702"/>
            <pc:sldLayoutMk cId="1781873539" sldId="2147483697"/>
          </pc:sldLayoutMkLst>
        </pc:sldLayoutChg>
        <pc:sldLayoutChg chg="add del">
          <pc:chgData name="khanh" userId="8945a1db668def11" providerId="LiveId" clId="{918E9E3B-6582-4DC7-9068-BED1168C415F}" dt="2022-09-04T12:53:51.426" v="6" actId="26606"/>
          <pc:sldLayoutMkLst>
            <pc:docMk/>
            <pc:sldMasterMk cId="274330247" sldId="2147483702"/>
            <pc:sldLayoutMk cId="2025604991" sldId="2147483698"/>
          </pc:sldLayoutMkLst>
        </pc:sldLayoutChg>
        <pc:sldLayoutChg chg="add del">
          <pc:chgData name="khanh" userId="8945a1db668def11" providerId="LiveId" clId="{918E9E3B-6582-4DC7-9068-BED1168C415F}" dt="2022-09-04T12:53:51.426" v="6" actId="26606"/>
          <pc:sldLayoutMkLst>
            <pc:docMk/>
            <pc:sldMasterMk cId="274330247" sldId="2147483702"/>
            <pc:sldLayoutMk cId="2759153724" sldId="2147483699"/>
          </pc:sldLayoutMkLst>
        </pc:sldLayoutChg>
        <pc:sldLayoutChg chg="add del">
          <pc:chgData name="khanh" userId="8945a1db668def11" providerId="LiveId" clId="{918E9E3B-6582-4DC7-9068-BED1168C415F}" dt="2022-09-04T12:53:51.426" v="6" actId="26606"/>
          <pc:sldLayoutMkLst>
            <pc:docMk/>
            <pc:sldMasterMk cId="274330247" sldId="2147483702"/>
            <pc:sldLayoutMk cId="416931182" sldId="2147483700"/>
          </pc:sldLayoutMkLst>
        </pc:sldLayoutChg>
        <pc:sldLayoutChg chg="add del">
          <pc:chgData name="khanh" userId="8945a1db668def11" providerId="LiveId" clId="{918E9E3B-6582-4DC7-9068-BED1168C415F}" dt="2022-09-04T12:53:51.426" v="6" actId="26606"/>
          <pc:sldLayoutMkLst>
            <pc:docMk/>
            <pc:sldMasterMk cId="274330247" sldId="2147483702"/>
            <pc:sldLayoutMk cId="3855844895" sldId="2147483701"/>
          </pc:sldLayoutMkLst>
        </pc:sldLayoutChg>
        <pc:sldLayoutChg chg="add del replId">
          <pc:chgData name="khanh" userId="8945a1db668def11" providerId="LiveId" clId="{918E9E3B-6582-4DC7-9068-BED1168C415F}" dt="2022-09-04T12:53:51.426" v="6" actId="26606"/>
          <pc:sldLayoutMkLst>
            <pc:docMk/>
            <pc:sldMasterMk cId="274330247" sldId="2147483702"/>
            <pc:sldLayoutMk cId="3557833122" sldId="2147483703"/>
          </pc:sldLayoutMkLst>
        </pc:sldLayoutChg>
        <pc:sldLayoutChg chg="add del replId">
          <pc:chgData name="khanh" userId="8945a1db668def11" providerId="LiveId" clId="{918E9E3B-6582-4DC7-9068-BED1168C415F}" dt="2022-09-04T12:53:51.426" v="6" actId="26606"/>
          <pc:sldLayoutMkLst>
            <pc:docMk/>
            <pc:sldMasterMk cId="274330247" sldId="2147483702"/>
            <pc:sldLayoutMk cId="1212604838" sldId="2147483704"/>
          </pc:sldLayoutMkLst>
        </pc:sldLayoutChg>
        <pc:sldLayoutChg chg="add del replId">
          <pc:chgData name="khanh" userId="8945a1db668def11" providerId="LiveId" clId="{918E9E3B-6582-4DC7-9068-BED1168C415F}" dt="2022-09-04T12:53:51.426" v="6" actId="26606"/>
          <pc:sldLayoutMkLst>
            <pc:docMk/>
            <pc:sldMasterMk cId="274330247" sldId="2147483702"/>
            <pc:sldLayoutMk cId="2585484588" sldId="2147483705"/>
          </pc:sldLayoutMkLst>
        </pc:sldLayoutChg>
        <pc:sldLayoutChg chg="add del replId">
          <pc:chgData name="khanh" userId="8945a1db668def11" providerId="LiveId" clId="{918E9E3B-6582-4DC7-9068-BED1168C415F}" dt="2022-09-04T12:53:51.426" v="6" actId="26606"/>
          <pc:sldLayoutMkLst>
            <pc:docMk/>
            <pc:sldMasterMk cId="274330247" sldId="2147483702"/>
            <pc:sldLayoutMk cId="151419871" sldId="2147483706"/>
          </pc:sldLayoutMkLst>
        </pc:sldLayoutChg>
      </pc:sldMasterChg>
      <pc:sldMasterChg chg="add del addSldLayout delSldLayout">
        <pc:chgData name="khanh" userId="8945a1db668def11" providerId="LiveId" clId="{918E9E3B-6582-4DC7-9068-BED1168C415F}" dt="2022-09-04T13:03:15.176" v="157" actId="26606"/>
        <pc:sldMasterMkLst>
          <pc:docMk/>
          <pc:sldMasterMk cId="644911290" sldId="2147483707"/>
        </pc:sldMasterMkLst>
        <pc:sldLayoutChg chg="add del">
          <pc:chgData name="khanh" userId="8945a1db668def11" providerId="LiveId" clId="{918E9E3B-6582-4DC7-9068-BED1168C415F}" dt="2022-09-04T13:03:15.176" v="157" actId="26606"/>
          <pc:sldLayoutMkLst>
            <pc:docMk/>
            <pc:sldMasterMk cId="644911290" sldId="2147483707"/>
            <pc:sldLayoutMk cId="1091229459" sldId="2147483708"/>
          </pc:sldLayoutMkLst>
        </pc:sldLayoutChg>
        <pc:sldLayoutChg chg="add del">
          <pc:chgData name="khanh" userId="8945a1db668def11" providerId="LiveId" clId="{918E9E3B-6582-4DC7-9068-BED1168C415F}" dt="2022-09-04T13:03:15.176" v="157" actId="26606"/>
          <pc:sldLayoutMkLst>
            <pc:docMk/>
            <pc:sldMasterMk cId="644911290" sldId="2147483707"/>
            <pc:sldLayoutMk cId="300502557" sldId="2147483709"/>
          </pc:sldLayoutMkLst>
        </pc:sldLayoutChg>
        <pc:sldLayoutChg chg="add del">
          <pc:chgData name="khanh" userId="8945a1db668def11" providerId="LiveId" clId="{918E9E3B-6582-4DC7-9068-BED1168C415F}" dt="2022-09-04T13:03:15.176" v="157" actId="26606"/>
          <pc:sldLayoutMkLst>
            <pc:docMk/>
            <pc:sldMasterMk cId="644911290" sldId="2147483707"/>
            <pc:sldLayoutMk cId="1554101729" sldId="2147483710"/>
          </pc:sldLayoutMkLst>
        </pc:sldLayoutChg>
        <pc:sldLayoutChg chg="add del">
          <pc:chgData name="khanh" userId="8945a1db668def11" providerId="LiveId" clId="{918E9E3B-6582-4DC7-9068-BED1168C415F}" dt="2022-09-04T13:03:15.176" v="157" actId="26606"/>
          <pc:sldLayoutMkLst>
            <pc:docMk/>
            <pc:sldMasterMk cId="644911290" sldId="2147483707"/>
            <pc:sldLayoutMk cId="3185377696" sldId="2147483711"/>
          </pc:sldLayoutMkLst>
        </pc:sldLayoutChg>
        <pc:sldLayoutChg chg="add del">
          <pc:chgData name="khanh" userId="8945a1db668def11" providerId="LiveId" clId="{918E9E3B-6582-4DC7-9068-BED1168C415F}" dt="2022-09-04T13:03:15.176" v="157" actId="26606"/>
          <pc:sldLayoutMkLst>
            <pc:docMk/>
            <pc:sldMasterMk cId="644911290" sldId="2147483707"/>
            <pc:sldLayoutMk cId="213957094" sldId="2147483712"/>
          </pc:sldLayoutMkLst>
        </pc:sldLayoutChg>
        <pc:sldLayoutChg chg="add del">
          <pc:chgData name="khanh" userId="8945a1db668def11" providerId="LiveId" clId="{918E9E3B-6582-4DC7-9068-BED1168C415F}" dt="2022-09-04T13:03:15.176" v="157" actId="26606"/>
          <pc:sldLayoutMkLst>
            <pc:docMk/>
            <pc:sldMasterMk cId="644911290" sldId="2147483707"/>
            <pc:sldLayoutMk cId="2200048240" sldId="2147483713"/>
          </pc:sldLayoutMkLst>
        </pc:sldLayoutChg>
        <pc:sldLayoutChg chg="add del">
          <pc:chgData name="khanh" userId="8945a1db668def11" providerId="LiveId" clId="{918E9E3B-6582-4DC7-9068-BED1168C415F}" dt="2022-09-04T13:03:15.176" v="157" actId="26606"/>
          <pc:sldLayoutMkLst>
            <pc:docMk/>
            <pc:sldMasterMk cId="644911290" sldId="2147483707"/>
            <pc:sldLayoutMk cId="3628503044" sldId="2147483714"/>
          </pc:sldLayoutMkLst>
        </pc:sldLayoutChg>
        <pc:sldLayoutChg chg="add del">
          <pc:chgData name="khanh" userId="8945a1db668def11" providerId="LiveId" clId="{918E9E3B-6582-4DC7-9068-BED1168C415F}" dt="2022-09-04T13:03:15.176" v="157" actId="26606"/>
          <pc:sldLayoutMkLst>
            <pc:docMk/>
            <pc:sldMasterMk cId="644911290" sldId="2147483707"/>
            <pc:sldLayoutMk cId="3625074349" sldId="2147483715"/>
          </pc:sldLayoutMkLst>
        </pc:sldLayoutChg>
        <pc:sldLayoutChg chg="add del">
          <pc:chgData name="khanh" userId="8945a1db668def11" providerId="LiveId" clId="{918E9E3B-6582-4DC7-9068-BED1168C415F}" dt="2022-09-04T13:03:15.176" v="157" actId="26606"/>
          <pc:sldLayoutMkLst>
            <pc:docMk/>
            <pc:sldMasterMk cId="644911290" sldId="2147483707"/>
            <pc:sldLayoutMk cId="2831458865" sldId="2147483716"/>
          </pc:sldLayoutMkLst>
        </pc:sldLayoutChg>
        <pc:sldLayoutChg chg="add del">
          <pc:chgData name="khanh" userId="8945a1db668def11" providerId="LiveId" clId="{918E9E3B-6582-4DC7-9068-BED1168C415F}" dt="2022-09-04T13:03:15.176" v="157" actId="26606"/>
          <pc:sldLayoutMkLst>
            <pc:docMk/>
            <pc:sldMasterMk cId="644911290" sldId="2147483707"/>
            <pc:sldLayoutMk cId="961245986" sldId="2147483717"/>
          </pc:sldLayoutMkLst>
        </pc:sldLayoutChg>
        <pc:sldLayoutChg chg="add del">
          <pc:chgData name="khanh" userId="8945a1db668def11" providerId="LiveId" clId="{918E9E3B-6582-4DC7-9068-BED1168C415F}" dt="2022-09-04T13:03:15.176" v="157" actId="26606"/>
          <pc:sldLayoutMkLst>
            <pc:docMk/>
            <pc:sldMasterMk cId="644911290" sldId="2147483707"/>
            <pc:sldLayoutMk cId="2368726963" sldId="2147483718"/>
          </pc:sldLayoutMkLst>
        </pc:sldLayoutChg>
      </pc:sldMasterChg>
      <pc:sldMasterChg chg="add del addSldLayout delSldLayout">
        <pc:chgData name="khanh" userId="8945a1db668def11" providerId="LiveId" clId="{918E9E3B-6582-4DC7-9068-BED1168C415F}" dt="2022-09-04T12:53:45.956" v="1" actId="26606"/>
        <pc:sldMasterMkLst>
          <pc:docMk/>
          <pc:sldMasterMk cId="2000101487" sldId="2147483715"/>
        </pc:sldMasterMkLst>
        <pc:sldLayoutChg chg="add del">
          <pc:chgData name="khanh" userId="8945a1db668def11" providerId="LiveId" clId="{918E9E3B-6582-4DC7-9068-BED1168C415F}" dt="2022-09-04T12:53:45.956" v="1" actId="26606"/>
          <pc:sldLayoutMkLst>
            <pc:docMk/>
            <pc:sldMasterMk cId="2000101487" sldId="2147483715"/>
            <pc:sldLayoutMk cId="1556812606" sldId="2147483704"/>
          </pc:sldLayoutMkLst>
        </pc:sldLayoutChg>
        <pc:sldLayoutChg chg="add del">
          <pc:chgData name="khanh" userId="8945a1db668def11" providerId="LiveId" clId="{918E9E3B-6582-4DC7-9068-BED1168C415F}" dt="2022-09-04T12:53:45.956" v="1" actId="26606"/>
          <pc:sldLayoutMkLst>
            <pc:docMk/>
            <pc:sldMasterMk cId="2000101487" sldId="2147483715"/>
            <pc:sldLayoutMk cId="3361327230" sldId="2147483705"/>
          </pc:sldLayoutMkLst>
        </pc:sldLayoutChg>
        <pc:sldLayoutChg chg="add del">
          <pc:chgData name="khanh" userId="8945a1db668def11" providerId="LiveId" clId="{918E9E3B-6582-4DC7-9068-BED1168C415F}" dt="2022-09-04T12:53:45.956" v="1" actId="26606"/>
          <pc:sldLayoutMkLst>
            <pc:docMk/>
            <pc:sldMasterMk cId="2000101487" sldId="2147483715"/>
            <pc:sldLayoutMk cId="1251757648" sldId="2147483706"/>
          </pc:sldLayoutMkLst>
        </pc:sldLayoutChg>
        <pc:sldLayoutChg chg="add del">
          <pc:chgData name="khanh" userId="8945a1db668def11" providerId="LiveId" clId="{918E9E3B-6582-4DC7-9068-BED1168C415F}" dt="2022-09-04T12:53:45.956" v="1" actId="26606"/>
          <pc:sldLayoutMkLst>
            <pc:docMk/>
            <pc:sldMasterMk cId="2000101487" sldId="2147483715"/>
            <pc:sldLayoutMk cId="20171288" sldId="2147483707"/>
          </pc:sldLayoutMkLst>
        </pc:sldLayoutChg>
        <pc:sldLayoutChg chg="add del">
          <pc:chgData name="khanh" userId="8945a1db668def11" providerId="LiveId" clId="{918E9E3B-6582-4DC7-9068-BED1168C415F}" dt="2022-09-04T12:53:45.956" v="1" actId="26606"/>
          <pc:sldLayoutMkLst>
            <pc:docMk/>
            <pc:sldMasterMk cId="2000101487" sldId="2147483715"/>
            <pc:sldLayoutMk cId="3197685976" sldId="2147483708"/>
          </pc:sldLayoutMkLst>
        </pc:sldLayoutChg>
        <pc:sldLayoutChg chg="add del">
          <pc:chgData name="khanh" userId="8945a1db668def11" providerId="LiveId" clId="{918E9E3B-6582-4DC7-9068-BED1168C415F}" dt="2022-09-04T12:53:45.956" v="1" actId="26606"/>
          <pc:sldLayoutMkLst>
            <pc:docMk/>
            <pc:sldMasterMk cId="2000101487" sldId="2147483715"/>
            <pc:sldLayoutMk cId="4083114020" sldId="2147483709"/>
          </pc:sldLayoutMkLst>
        </pc:sldLayoutChg>
        <pc:sldLayoutChg chg="add del">
          <pc:chgData name="khanh" userId="8945a1db668def11" providerId="LiveId" clId="{918E9E3B-6582-4DC7-9068-BED1168C415F}" dt="2022-09-04T12:53:45.956" v="1" actId="26606"/>
          <pc:sldLayoutMkLst>
            <pc:docMk/>
            <pc:sldMasterMk cId="2000101487" sldId="2147483715"/>
            <pc:sldLayoutMk cId="2638260237" sldId="2147483710"/>
          </pc:sldLayoutMkLst>
        </pc:sldLayoutChg>
        <pc:sldLayoutChg chg="add del">
          <pc:chgData name="khanh" userId="8945a1db668def11" providerId="LiveId" clId="{918E9E3B-6582-4DC7-9068-BED1168C415F}" dt="2022-09-04T12:53:45.956" v="1" actId="26606"/>
          <pc:sldLayoutMkLst>
            <pc:docMk/>
            <pc:sldMasterMk cId="2000101487" sldId="2147483715"/>
            <pc:sldLayoutMk cId="855996040" sldId="2147483711"/>
          </pc:sldLayoutMkLst>
        </pc:sldLayoutChg>
        <pc:sldLayoutChg chg="add del">
          <pc:chgData name="khanh" userId="8945a1db668def11" providerId="LiveId" clId="{918E9E3B-6582-4DC7-9068-BED1168C415F}" dt="2022-09-04T12:53:45.956" v="1" actId="26606"/>
          <pc:sldLayoutMkLst>
            <pc:docMk/>
            <pc:sldMasterMk cId="2000101487" sldId="2147483715"/>
            <pc:sldLayoutMk cId="1150447941" sldId="2147483712"/>
          </pc:sldLayoutMkLst>
        </pc:sldLayoutChg>
        <pc:sldLayoutChg chg="add del">
          <pc:chgData name="khanh" userId="8945a1db668def11" providerId="LiveId" clId="{918E9E3B-6582-4DC7-9068-BED1168C415F}" dt="2022-09-04T12:53:45.956" v="1" actId="26606"/>
          <pc:sldLayoutMkLst>
            <pc:docMk/>
            <pc:sldMasterMk cId="2000101487" sldId="2147483715"/>
            <pc:sldLayoutMk cId="379764540" sldId="2147483713"/>
          </pc:sldLayoutMkLst>
        </pc:sldLayoutChg>
        <pc:sldLayoutChg chg="add del">
          <pc:chgData name="khanh" userId="8945a1db668def11" providerId="LiveId" clId="{918E9E3B-6582-4DC7-9068-BED1168C415F}" dt="2022-09-04T12:53:45.956" v="1" actId="26606"/>
          <pc:sldLayoutMkLst>
            <pc:docMk/>
            <pc:sldMasterMk cId="2000101487" sldId="2147483715"/>
            <pc:sldLayoutMk cId="1531315812" sldId="2147483714"/>
          </pc:sldLayoutMkLst>
        </pc:sldLayoutChg>
      </pc:sldMasterChg>
      <pc:sldMasterChg chg="add del addSldLayout delSldLayout">
        <pc:chgData name="khanh" userId="8945a1db668def11" providerId="LiveId" clId="{918E9E3B-6582-4DC7-9068-BED1168C415F}" dt="2022-09-04T12:57:34.773" v="92" actId="26606"/>
        <pc:sldMasterMkLst>
          <pc:docMk/>
          <pc:sldMasterMk cId="2701515370" sldId="2147483715"/>
        </pc:sldMasterMkLst>
        <pc:sldLayoutChg chg="add del">
          <pc:chgData name="khanh" userId="8945a1db668def11" providerId="LiveId" clId="{918E9E3B-6582-4DC7-9068-BED1168C415F}" dt="2022-09-04T12:57:34.773" v="92" actId="26606"/>
          <pc:sldLayoutMkLst>
            <pc:docMk/>
            <pc:sldMasterMk cId="2701515370" sldId="2147483715"/>
            <pc:sldLayoutMk cId="2308574068" sldId="2147483704"/>
          </pc:sldLayoutMkLst>
        </pc:sldLayoutChg>
        <pc:sldLayoutChg chg="add del">
          <pc:chgData name="khanh" userId="8945a1db668def11" providerId="LiveId" clId="{918E9E3B-6582-4DC7-9068-BED1168C415F}" dt="2022-09-04T12:57:34.773" v="92" actId="26606"/>
          <pc:sldLayoutMkLst>
            <pc:docMk/>
            <pc:sldMasterMk cId="2701515370" sldId="2147483715"/>
            <pc:sldLayoutMk cId="303069313" sldId="2147483705"/>
          </pc:sldLayoutMkLst>
        </pc:sldLayoutChg>
        <pc:sldLayoutChg chg="add del">
          <pc:chgData name="khanh" userId="8945a1db668def11" providerId="LiveId" clId="{918E9E3B-6582-4DC7-9068-BED1168C415F}" dt="2022-09-04T12:57:34.773" v="92" actId="26606"/>
          <pc:sldLayoutMkLst>
            <pc:docMk/>
            <pc:sldMasterMk cId="2701515370" sldId="2147483715"/>
            <pc:sldLayoutMk cId="1991717130" sldId="2147483706"/>
          </pc:sldLayoutMkLst>
        </pc:sldLayoutChg>
        <pc:sldLayoutChg chg="add del">
          <pc:chgData name="khanh" userId="8945a1db668def11" providerId="LiveId" clId="{918E9E3B-6582-4DC7-9068-BED1168C415F}" dt="2022-09-04T12:57:34.773" v="92" actId="26606"/>
          <pc:sldLayoutMkLst>
            <pc:docMk/>
            <pc:sldMasterMk cId="2701515370" sldId="2147483715"/>
            <pc:sldLayoutMk cId="1508877464" sldId="2147483707"/>
          </pc:sldLayoutMkLst>
        </pc:sldLayoutChg>
        <pc:sldLayoutChg chg="add del">
          <pc:chgData name="khanh" userId="8945a1db668def11" providerId="LiveId" clId="{918E9E3B-6582-4DC7-9068-BED1168C415F}" dt="2022-09-04T12:57:34.773" v="92" actId="26606"/>
          <pc:sldLayoutMkLst>
            <pc:docMk/>
            <pc:sldMasterMk cId="2701515370" sldId="2147483715"/>
            <pc:sldLayoutMk cId="2498432049" sldId="2147483708"/>
          </pc:sldLayoutMkLst>
        </pc:sldLayoutChg>
        <pc:sldLayoutChg chg="add del">
          <pc:chgData name="khanh" userId="8945a1db668def11" providerId="LiveId" clId="{918E9E3B-6582-4DC7-9068-BED1168C415F}" dt="2022-09-04T12:57:34.773" v="92" actId="26606"/>
          <pc:sldLayoutMkLst>
            <pc:docMk/>
            <pc:sldMasterMk cId="2701515370" sldId="2147483715"/>
            <pc:sldLayoutMk cId="1836938099" sldId="2147483709"/>
          </pc:sldLayoutMkLst>
        </pc:sldLayoutChg>
        <pc:sldLayoutChg chg="add del">
          <pc:chgData name="khanh" userId="8945a1db668def11" providerId="LiveId" clId="{918E9E3B-6582-4DC7-9068-BED1168C415F}" dt="2022-09-04T12:57:34.773" v="92" actId="26606"/>
          <pc:sldLayoutMkLst>
            <pc:docMk/>
            <pc:sldMasterMk cId="2701515370" sldId="2147483715"/>
            <pc:sldLayoutMk cId="4012146311" sldId="2147483710"/>
          </pc:sldLayoutMkLst>
        </pc:sldLayoutChg>
        <pc:sldLayoutChg chg="add del">
          <pc:chgData name="khanh" userId="8945a1db668def11" providerId="LiveId" clId="{918E9E3B-6582-4DC7-9068-BED1168C415F}" dt="2022-09-04T12:57:34.773" v="92" actId="26606"/>
          <pc:sldLayoutMkLst>
            <pc:docMk/>
            <pc:sldMasterMk cId="2701515370" sldId="2147483715"/>
            <pc:sldLayoutMk cId="4068733202" sldId="2147483711"/>
          </pc:sldLayoutMkLst>
        </pc:sldLayoutChg>
        <pc:sldLayoutChg chg="add del">
          <pc:chgData name="khanh" userId="8945a1db668def11" providerId="LiveId" clId="{918E9E3B-6582-4DC7-9068-BED1168C415F}" dt="2022-09-04T12:57:34.773" v="92" actId="26606"/>
          <pc:sldLayoutMkLst>
            <pc:docMk/>
            <pc:sldMasterMk cId="2701515370" sldId="2147483715"/>
            <pc:sldLayoutMk cId="2667244120" sldId="2147483712"/>
          </pc:sldLayoutMkLst>
        </pc:sldLayoutChg>
        <pc:sldLayoutChg chg="add del">
          <pc:chgData name="khanh" userId="8945a1db668def11" providerId="LiveId" clId="{918E9E3B-6582-4DC7-9068-BED1168C415F}" dt="2022-09-04T12:57:34.773" v="92" actId="26606"/>
          <pc:sldLayoutMkLst>
            <pc:docMk/>
            <pc:sldMasterMk cId="2701515370" sldId="2147483715"/>
            <pc:sldLayoutMk cId="932775529" sldId="2147483713"/>
          </pc:sldLayoutMkLst>
        </pc:sldLayoutChg>
        <pc:sldLayoutChg chg="add del">
          <pc:chgData name="khanh" userId="8945a1db668def11" providerId="LiveId" clId="{918E9E3B-6582-4DC7-9068-BED1168C415F}" dt="2022-09-04T12:57:34.773" v="92" actId="26606"/>
          <pc:sldLayoutMkLst>
            <pc:docMk/>
            <pc:sldMasterMk cId="2701515370" sldId="2147483715"/>
            <pc:sldLayoutMk cId="645177939" sldId="2147483714"/>
          </pc:sldLayoutMkLst>
        </pc:sldLayoutChg>
      </pc:sldMasterChg>
      <pc:sldMasterChg chg="add del addSldLayout delSldLayout">
        <pc:chgData name="khanh" userId="8945a1db668def11" providerId="LiveId" clId="{918E9E3B-6582-4DC7-9068-BED1168C415F}" dt="2022-09-04T12:58:00.887" v="94" actId="26606"/>
        <pc:sldMasterMkLst>
          <pc:docMk/>
          <pc:sldMasterMk cId="3411860571" sldId="2147483732"/>
        </pc:sldMasterMkLst>
        <pc:sldLayoutChg chg="add del">
          <pc:chgData name="khanh" userId="8945a1db668def11" providerId="LiveId" clId="{918E9E3B-6582-4DC7-9068-BED1168C415F}" dt="2022-09-04T12:58:00.887" v="94" actId="26606"/>
          <pc:sldLayoutMkLst>
            <pc:docMk/>
            <pc:sldMasterMk cId="3411860571" sldId="2147483732"/>
            <pc:sldLayoutMk cId="4240825968" sldId="2147483721"/>
          </pc:sldLayoutMkLst>
        </pc:sldLayoutChg>
        <pc:sldLayoutChg chg="add del">
          <pc:chgData name="khanh" userId="8945a1db668def11" providerId="LiveId" clId="{918E9E3B-6582-4DC7-9068-BED1168C415F}" dt="2022-09-04T12:58:00.887" v="94" actId="26606"/>
          <pc:sldLayoutMkLst>
            <pc:docMk/>
            <pc:sldMasterMk cId="3411860571" sldId="2147483732"/>
            <pc:sldLayoutMk cId="4070945324" sldId="2147483722"/>
          </pc:sldLayoutMkLst>
        </pc:sldLayoutChg>
        <pc:sldLayoutChg chg="add del">
          <pc:chgData name="khanh" userId="8945a1db668def11" providerId="LiveId" clId="{918E9E3B-6582-4DC7-9068-BED1168C415F}" dt="2022-09-04T12:58:00.887" v="94" actId="26606"/>
          <pc:sldLayoutMkLst>
            <pc:docMk/>
            <pc:sldMasterMk cId="3411860571" sldId="2147483732"/>
            <pc:sldLayoutMk cId="3196316615" sldId="2147483723"/>
          </pc:sldLayoutMkLst>
        </pc:sldLayoutChg>
        <pc:sldLayoutChg chg="add del">
          <pc:chgData name="khanh" userId="8945a1db668def11" providerId="LiveId" clId="{918E9E3B-6582-4DC7-9068-BED1168C415F}" dt="2022-09-04T12:58:00.887" v="94" actId="26606"/>
          <pc:sldLayoutMkLst>
            <pc:docMk/>
            <pc:sldMasterMk cId="3411860571" sldId="2147483732"/>
            <pc:sldLayoutMk cId="2480249952" sldId="2147483724"/>
          </pc:sldLayoutMkLst>
        </pc:sldLayoutChg>
        <pc:sldLayoutChg chg="add del">
          <pc:chgData name="khanh" userId="8945a1db668def11" providerId="LiveId" clId="{918E9E3B-6582-4DC7-9068-BED1168C415F}" dt="2022-09-04T12:58:00.887" v="94" actId="26606"/>
          <pc:sldLayoutMkLst>
            <pc:docMk/>
            <pc:sldMasterMk cId="3411860571" sldId="2147483732"/>
            <pc:sldLayoutMk cId="3164529040" sldId="2147483725"/>
          </pc:sldLayoutMkLst>
        </pc:sldLayoutChg>
        <pc:sldLayoutChg chg="add del">
          <pc:chgData name="khanh" userId="8945a1db668def11" providerId="LiveId" clId="{918E9E3B-6582-4DC7-9068-BED1168C415F}" dt="2022-09-04T12:58:00.887" v="94" actId="26606"/>
          <pc:sldLayoutMkLst>
            <pc:docMk/>
            <pc:sldMasterMk cId="3411860571" sldId="2147483732"/>
            <pc:sldLayoutMk cId="3010934137" sldId="2147483726"/>
          </pc:sldLayoutMkLst>
        </pc:sldLayoutChg>
        <pc:sldLayoutChg chg="add del">
          <pc:chgData name="khanh" userId="8945a1db668def11" providerId="LiveId" clId="{918E9E3B-6582-4DC7-9068-BED1168C415F}" dt="2022-09-04T12:58:00.887" v="94" actId="26606"/>
          <pc:sldLayoutMkLst>
            <pc:docMk/>
            <pc:sldMasterMk cId="3411860571" sldId="2147483732"/>
            <pc:sldLayoutMk cId="2606434303" sldId="2147483727"/>
          </pc:sldLayoutMkLst>
        </pc:sldLayoutChg>
        <pc:sldLayoutChg chg="add del">
          <pc:chgData name="khanh" userId="8945a1db668def11" providerId="LiveId" clId="{918E9E3B-6582-4DC7-9068-BED1168C415F}" dt="2022-09-04T12:58:00.887" v="94" actId="26606"/>
          <pc:sldLayoutMkLst>
            <pc:docMk/>
            <pc:sldMasterMk cId="3411860571" sldId="2147483732"/>
            <pc:sldLayoutMk cId="3066721164" sldId="2147483728"/>
          </pc:sldLayoutMkLst>
        </pc:sldLayoutChg>
        <pc:sldLayoutChg chg="add del">
          <pc:chgData name="khanh" userId="8945a1db668def11" providerId="LiveId" clId="{918E9E3B-6582-4DC7-9068-BED1168C415F}" dt="2022-09-04T12:58:00.887" v="94" actId="26606"/>
          <pc:sldLayoutMkLst>
            <pc:docMk/>
            <pc:sldMasterMk cId="3411860571" sldId="2147483732"/>
            <pc:sldLayoutMk cId="1391009645" sldId="2147483729"/>
          </pc:sldLayoutMkLst>
        </pc:sldLayoutChg>
        <pc:sldLayoutChg chg="add del">
          <pc:chgData name="khanh" userId="8945a1db668def11" providerId="LiveId" clId="{918E9E3B-6582-4DC7-9068-BED1168C415F}" dt="2022-09-04T12:58:00.887" v="94" actId="26606"/>
          <pc:sldLayoutMkLst>
            <pc:docMk/>
            <pc:sldMasterMk cId="3411860571" sldId="2147483732"/>
            <pc:sldLayoutMk cId="3523160539" sldId="2147483730"/>
          </pc:sldLayoutMkLst>
        </pc:sldLayoutChg>
        <pc:sldLayoutChg chg="add del">
          <pc:chgData name="khanh" userId="8945a1db668def11" providerId="LiveId" clId="{918E9E3B-6582-4DC7-9068-BED1168C415F}" dt="2022-09-04T12:58:00.887" v="94" actId="26606"/>
          <pc:sldLayoutMkLst>
            <pc:docMk/>
            <pc:sldMasterMk cId="3411860571" sldId="2147483732"/>
            <pc:sldLayoutMk cId="2423811658" sldId="2147483731"/>
          </pc:sldLayoutMkLst>
        </pc:sldLayoutChg>
      </pc:sldMasterChg>
      <pc:sldMasterChg chg="add del addSldLayout delSldLayout">
        <pc:chgData name="khanh" userId="8945a1db668def11" providerId="LiveId" clId="{918E9E3B-6582-4DC7-9068-BED1168C415F}" dt="2022-09-04T13:00:07.767" v="100" actId="26606"/>
        <pc:sldMasterMkLst>
          <pc:docMk/>
          <pc:sldMasterMk cId="1841560040" sldId="2147483741"/>
        </pc:sldMasterMkLst>
        <pc:sldLayoutChg chg="add del">
          <pc:chgData name="khanh" userId="8945a1db668def11" providerId="LiveId" clId="{918E9E3B-6582-4DC7-9068-BED1168C415F}" dt="2022-09-04T13:00:07.767" v="100" actId="26606"/>
          <pc:sldLayoutMkLst>
            <pc:docMk/>
            <pc:sldMasterMk cId="1841560040" sldId="2147483741"/>
            <pc:sldLayoutMk cId="2831735496" sldId="2147483730"/>
          </pc:sldLayoutMkLst>
        </pc:sldLayoutChg>
        <pc:sldLayoutChg chg="add del">
          <pc:chgData name="khanh" userId="8945a1db668def11" providerId="LiveId" clId="{918E9E3B-6582-4DC7-9068-BED1168C415F}" dt="2022-09-04T13:00:07.767" v="100" actId="26606"/>
          <pc:sldLayoutMkLst>
            <pc:docMk/>
            <pc:sldMasterMk cId="1841560040" sldId="2147483741"/>
            <pc:sldLayoutMk cId="699238696" sldId="2147483731"/>
          </pc:sldLayoutMkLst>
        </pc:sldLayoutChg>
        <pc:sldLayoutChg chg="add del">
          <pc:chgData name="khanh" userId="8945a1db668def11" providerId="LiveId" clId="{918E9E3B-6582-4DC7-9068-BED1168C415F}" dt="2022-09-04T13:00:07.767" v="100" actId="26606"/>
          <pc:sldLayoutMkLst>
            <pc:docMk/>
            <pc:sldMasterMk cId="1841560040" sldId="2147483741"/>
            <pc:sldLayoutMk cId="3494668892" sldId="2147483732"/>
          </pc:sldLayoutMkLst>
        </pc:sldLayoutChg>
        <pc:sldLayoutChg chg="add del">
          <pc:chgData name="khanh" userId="8945a1db668def11" providerId="LiveId" clId="{918E9E3B-6582-4DC7-9068-BED1168C415F}" dt="2022-09-04T13:00:07.767" v="100" actId="26606"/>
          <pc:sldLayoutMkLst>
            <pc:docMk/>
            <pc:sldMasterMk cId="1841560040" sldId="2147483741"/>
            <pc:sldLayoutMk cId="720775803" sldId="2147483733"/>
          </pc:sldLayoutMkLst>
        </pc:sldLayoutChg>
        <pc:sldLayoutChg chg="add del">
          <pc:chgData name="khanh" userId="8945a1db668def11" providerId="LiveId" clId="{918E9E3B-6582-4DC7-9068-BED1168C415F}" dt="2022-09-04T13:00:07.767" v="100" actId="26606"/>
          <pc:sldLayoutMkLst>
            <pc:docMk/>
            <pc:sldMasterMk cId="1841560040" sldId="2147483741"/>
            <pc:sldLayoutMk cId="1071474607" sldId="2147483734"/>
          </pc:sldLayoutMkLst>
        </pc:sldLayoutChg>
        <pc:sldLayoutChg chg="add del">
          <pc:chgData name="khanh" userId="8945a1db668def11" providerId="LiveId" clId="{918E9E3B-6582-4DC7-9068-BED1168C415F}" dt="2022-09-04T13:00:07.767" v="100" actId="26606"/>
          <pc:sldLayoutMkLst>
            <pc:docMk/>
            <pc:sldMasterMk cId="1841560040" sldId="2147483741"/>
            <pc:sldLayoutMk cId="109325055" sldId="2147483735"/>
          </pc:sldLayoutMkLst>
        </pc:sldLayoutChg>
        <pc:sldLayoutChg chg="add del">
          <pc:chgData name="khanh" userId="8945a1db668def11" providerId="LiveId" clId="{918E9E3B-6582-4DC7-9068-BED1168C415F}" dt="2022-09-04T13:00:07.767" v="100" actId="26606"/>
          <pc:sldLayoutMkLst>
            <pc:docMk/>
            <pc:sldMasterMk cId="1841560040" sldId="2147483741"/>
            <pc:sldLayoutMk cId="1976505598" sldId="2147483736"/>
          </pc:sldLayoutMkLst>
        </pc:sldLayoutChg>
        <pc:sldLayoutChg chg="add del">
          <pc:chgData name="khanh" userId="8945a1db668def11" providerId="LiveId" clId="{918E9E3B-6582-4DC7-9068-BED1168C415F}" dt="2022-09-04T13:00:07.767" v="100" actId="26606"/>
          <pc:sldLayoutMkLst>
            <pc:docMk/>
            <pc:sldMasterMk cId="1841560040" sldId="2147483741"/>
            <pc:sldLayoutMk cId="2235148236" sldId="2147483737"/>
          </pc:sldLayoutMkLst>
        </pc:sldLayoutChg>
        <pc:sldLayoutChg chg="add del">
          <pc:chgData name="khanh" userId="8945a1db668def11" providerId="LiveId" clId="{918E9E3B-6582-4DC7-9068-BED1168C415F}" dt="2022-09-04T13:00:07.767" v="100" actId="26606"/>
          <pc:sldLayoutMkLst>
            <pc:docMk/>
            <pc:sldMasterMk cId="1841560040" sldId="2147483741"/>
            <pc:sldLayoutMk cId="900679859" sldId="2147483738"/>
          </pc:sldLayoutMkLst>
        </pc:sldLayoutChg>
        <pc:sldLayoutChg chg="add del">
          <pc:chgData name="khanh" userId="8945a1db668def11" providerId="LiveId" clId="{918E9E3B-6582-4DC7-9068-BED1168C415F}" dt="2022-09-04T13:00:07.767" v="100" actId="26606"/>
          <pc:sldLayoutMkLst>
            <pc:docMk/>
            <pc:sldMasterMk cId="1841560040" sldId="2147483741"/>
            <pc:sldLayoutMk cId="2286139051" sldId="2147483739"/>
          </pc:sldLayoutMkLst>
        </pc:sldLayoutChg>
        <pc:sldLayoutChg chg="add del">
          <pc:chgData name="khanh" userId="8945a1db668def11" providerId="LiveId" clId="{918E9E3B-6582-4DC7-9068-BED1168C415F}" dt="2022-09-04T13:00:07.767" v="100" actId="26606"/>
          <pc:sldLayoutMkLst>
            <pc:docMk/>
            <pc:sldMasterMk cId="1841560040" sldId="2147483741"/>
            <pc:sldLayoutMk cId="114426366" sldId="2147483740"/>
          </pc:sldLayoutMkLst>
        </pc:sldLayoutChg>
      </pc:sldMasterChg>
      <pc:sldMasterChg chg="add del addSldLayout delSldLayout">
        <pc:chgData name="khanh" userId="8945a1db668def11" providerId="LiveId" clId="{918E9E3B-6582-4DC7-9068-BED1168C415F}" dt="2022-09-04T12:58:28.741" v="98" actId="26606"/>
        <pc:sldMasterMkLst>
          <pc:docMk/>
          <pc:sldMasterMk cId="1533392400" sldId="2147483754"/>
        </pc:sldMasterMkLst>
        <pc:sldLayoutChg chg="add del">
          <pc:chgData name="khanh" userId="8945a1db668def11" providerId="LiveId" clId="{918E9E3B-6582-4DC7-9068-BED1168C415F}" dt="2022-09-04T12:58:28.741" v="98" actId="26606"/>
          <pc:sldLayoutMkLst>
            <pc:docMk/>
            <pc:sldMasterMk cId="1533392400" sldId="2147483754"/>
            <pc:sldLayoutMk cId="1620049485" sldId="2147483743"/>
          </pc:sldLayoutMkLst>
        </pc:sldLayoutChg>
        <pc:sldLayoutChg chg="add del">
          <pc:chgData name="khanh" userId="8945a1db668def11" providerId="LiveId" clId="{918E9E3B-6582-4DC7-9068-BED1168C415F}" dt="2022-09-04T12:58:28.741" v="98" actId="26606"/>
          <pc:sldLayoutMkLst>
            <pc:docMk/>
            <pc:sldMasterMk cId="1533392400" sldId="2147483754"/>
            <pc:sldLayoutMk cId="2609077696" sldId="2147483744"/>
          </pc:sldLayoutMkLst>
        </pc:sldLayoutChg>
        <pc:sldLayoutChg chg="add del">
          <pc:chgData name="khanh" userId="8945a1db668def11" providerId="LiveId" clId="{918E9E3B-6582-4DC7-9068-BED1168C415F}" dt="2022-09-04T12:58:28.741" v="98" actId="26606"/>
          <pc:sldLayoutMkLst>
            <pc:docMk/>
            <pc:sldMasterMk cId="1533392400" sldId="2147483754"/>
            <pc:sldLayoutMk cId="3062764500" sldId="2147483745"/>
          </pc:sldLayoutMkLst>
        </pc:sldLayoutChg>
        <pc:sldLayoutChg chg="add del">
          <pc:chgData name="khanh" userId="8945a1db668def11" providerId="LiveId" clId="{918E9E3B-6582-4DC7-9068-BED1168C415F}" dt="2022-09-04T12:58:28.741" v="98" actId="26606"/>
          <pc:sldLayoutMkLst>
            <pc:docMk/>
            <pc:sldMasterMk cId="1533392400" sldId="2147483754"/>
            <pc:sldLayoutMk cId="1887198590" sldId="2147483746"/>
          </pc:sldLayoutMkLst>
        </pc:sldLayoutChg>
        <pc:sldLayoutChg chg="add del">
          <pc:chgData name="khanh" userId="8945a1db668def11" providerId="LiveId" clId="{918E9E3B-6582-4DC7-9068-BED1168C415F}" dt="2022-09-04T12:58:28.741" v="98" actId="26606"/>
          <pc:sldLayoutMkLst>
            <pc:docMk/>
            <pc:sldMasterMk cId="1533392400" sldId="2147483754"/>
            <pc:sldLayoutMk cId="2124109741" sldId="2147483747"/>
          </pc:sldLayoutMkLst>
        </pc:sldLayoutChg>
        <pc:sldLayoutChg chg="add del">
          <pc:chgData name="khanh" userId="8945a1db668def11" providerId="LiveId" clId="{918E9E3B-6582-4DC7-9068-BED1168C415F}" dt="2022-09-04T12:58:28.741" v="98" actId="26606"/>
          <pc:sldLayoutMkLst>
            <pc:docMk/>
            <pc:sldMasterMk cId="1533392400" sldId="2147483754"/>
            <pc:sldLayoutMk cId="3517595658" sldId="2147483748"/>
          </pc:sldLayoutMkLst>
        </pc:sldLayoutChg>
        <pc:sldLayoutChg chg="add del">
          <pc:chgData name="khanh" userId="8945a1db668def11" providerId="LiveId" clId="{918E9E3B-6582-4DC7-9068-BED1168C415F}" dt="2022-09-04T12:58:28.741" v="98" actId="26606"/>
          <pc:sldLayoutMkLst>
            <pc:docMk/>
            <pc:sldMasterMk cId="1533392400" sldId="2147483754"/>
            <pc:sldLayoutMk cId="993738588" sldId="2147483749"/>
          </pc:sldLayoutMkLst>
        </pc:sldLayoutChg>
        <pc:sldLayoutChg chg="add del">
          <pc:chgData name="khanh" userId="8945a1db668def11" providerId="LiveId" clId="{918E9E3B-6582-4DC7-9068-BED1168C415F}" dt="2022-09-04T12:58:28.741" v="98" actId="26606"/>
          <pc:sldLayoutMkLst>
            <pc:docMk/>
            <pc:sldMasterMk cId="1533392400" sldId="2147483754"/>
            <pc:sldLayoutMk cId="570211012" sldId="2147483750"/>
          </pc:sldLayoutMkLst>
        </pc:sldLayoutChg>
        <pc:sldLayoutChg chg="add del">
          <pc:chgData name="khanh" userId="8945a1db668def11" providerId="LiveId" clId="{918E9E3B-6582-4DC7-9068-BED1168C415F}" dt="2022-09-04T12:58:28.741" v="98" actId="26606"/>
          <pc:sldLayoutMkLst>
            <pc:docMk/>
            <pc:sldMasterMk cId="1533392400" sldId="2147483754"/>
            <pc:sldLayoutMk cId="912376295" sldId="2147483751"/>
          </pc:sldLayoutMkLst>
        </pc:sldLayoutChg>
        <pc:sldLayoutChg chg="add del">
          <pc:chgData name="khanh" userId="8945a1db668def11" providerId="LiveId" clId="{918E9E3B-6582-4DC7-9068-BED1168C415F}" dt="2022-09-04T12:58:28.741" v="98" actId="26606"/>
          <pc:sldLayoutMkLst>
            <pc:docMk/>
            <pc:sldMasterMk cId="1533392400" sldId="2147483754"/>
            <pc:sldLayoutMk cId="2360896822" sldId="2147483752"/>
          </pc:sldLayoutMkLst>
        </pc:sldLayoutChg>
        <pc:sldLayoutChg chg="add del">
          <pc:chgData name="khanh" userId="8945a1db668def11" providerId="LiveId" clId="{918E9E3B-6582-4DC7-9068-BED1168C415F}" dt="2022-09-04T12:58:28.741" v="98" actId="26606"/>
          <pc:sldLayoutMkLst>
            <pc:docMk/>
            <pc:sldMasterMk cId="1533392400" sldId="2147483754"/>
            <pc:sldLayoutMk cId="765060641" sldId="2147483753"/>
          </pc:sldLayoutMkLst>
        </pc:sldLayoutChg>
      </pc:sldMasterChg>
      <pc:sldMasterChg chg="add del addSldLayout delSldLayout">
        <pc:chgData name="khanh" userId="8945a1db668def11" providerId="LiveId" clId="{918E9E3B-6582-4DC7-9068-BED1168C415F}" dt="2022-09-04T13:01:04.183" v="107" actId="26606"/>
        <pc:sldMasterMkLst>
          <pc:docMk/>
          <pc:sldMasterMk cId="4009086716" sldId="2147483767"/>
        </pc:sldMasterMkLst>
        <pc:sldLayoutChg chg="add del">
          <pc:chgData name="khanh" userId="8945a1db668def11" providerId="LiveId" clId="{918E9E3B-6582-4DC7-9068-BED1168C415F}" dt="2022-09-04T13:01:04.183" v="107" actId="26606"/>
          <pc:sldLayoutMkLst>
            <pc:docMk/>
            <pc:sldMasterMk cId="4009086716" sldId="2147483767"/>
            <pc:sldLayoutMk cId="1613129911" sldId="2147483756"/>
          </pc:sldLayoutMkLst>
        </pc:sldLayoutChg>
        <pc:sldLayoutChg chg="add del">
          <pc:chgData name="khanh" userId="8945a1db668def11" providerId="LiveId" clId="{918E9E3B-6582-4DC7-9068-BED1168C415F}" dt="2022-09-04T13:01:04.183" v="107" actId="26606"/>
          <pc:sldLayoutMkLst>
            <pc:docMk/>
            <pc:sldMasterMk cId="4009086716" sldId="2147483767"/>
            <pc:sldLayoutMk cId="842039404" sldId="2147483757"/>
          </pc:sldLayoutMkLst>
        </pc:sldLayoutChg>
        <pc:sldLayoutChg chg="add del">
          <pc:chgData name="khanh" userId="8945a1db668def11" providerId="LiveId" clId="{918E9E3B-6582-4DC7-9068-BED1168C415F}" dt="2022-09-04T13:01:04.183" v="107" actId="26606"/>
          <pc:sldLayoutMkLst>
            <pc:docMk/>
            <pc:sldMasterMk cId="4009086716" sldId="2147483767"/>
            <pc:sldLayoutMk cId="793805456" sldId="2147483758"/>
          </pc:sldLayoutMkLst>
        </pc:sldLayoutChg>
        <pc:sldLayoutChg chg="add del">
          <pc:chgData name="khanh" userId="8945a1db668def11" providerId="LiveId" clId="{918E9E3B-6582-4DC7-9068-BED1168C415F}" dt="2022-09-04T13:01:04.183" v="107" actId="26606"/>
          <pc:sldLayoutMkLst>
            <pc:docMk/>
            <pc:sldMasterMk cId="4009086716" sldId="2147483767"/>
            <pc:sldLayoutMk cId="979414599" sldId="2147483759"/>
          </pc:sldLayoutMkLst>
        </pc:sldLayoutChg>
        <pc:sldLayoutChg chg="add del">
          <pc:chgData name="khanh" userId="8945a1db668def11" providerId="LiveId" clId="{918E9E3B-6582-4DC7-9068-BED1168C415F}" dt="2022-09-04T13:01:04.183" v="107" actId="26606"/>
          <pc:sldLayoutMkLst>
            <pc:docMk/>
            <pc:sldMasterMk cId="4009086716" sldId="2147483767"/>
            <pc:sldLayoutMk cId="6615898" sldId="2147483760"/>
          </pc:sldLayoutMkLst>
        </pc:sldLayoutChg>
        <pc:sldLayoutChg chg="add del">
          <pc:chgData name="khanh" userId="8945a1db668def11" providerId="LiveId" clId="{918E9E3B-6582-4DC7-9068-BED1168C415F}" dt="2022-09-04T13:01:04.183" v="107" actId="26606"/>
          <pc:sldLayoutMkLst>
            <pc:docMk/>
            <pc:sldMasterMk cId="4009086716" sldId="2147483767"/>
            <pc:sldLayoutMk cId="536451475" sldId="2147483761"/>
          </pc:sldLayoutMkLst>
        </pc:sldLayoutChg>
        <pc:sldLayoutChg chg="add del">
          <pc:chgData name="khanh" userId="8945a1db668def11" providerId="LiveId" clId="{918E9E3B-6582-4DC7-9068-BED1168C415F}" dt="2022-09-04T13:01:04.183" v="107" actId="26606"/>
          <pc:sldLayoutMkLst>
            <pc:docMk/>
            <pc:sldMasterMk cId="4009086716" sldId="2147483767"/>
            <pc:sldLayoutMk cId="2747496342" sldId="2147483762"/>
          </pc:sldLayoutMkLst>
        </pc:sldLayoutChg>
        <pc:sldLayoutChg chg="add del">
          <pc:chgData name="khanh" userId="8945a1db668def11" providerId="LiveId" clId="{918E9E3B-6582-4DC7-9068-BED1168C415F}" dt="2022-09-04T13:01:04.183" v="107" actId="26606"/>
          <pc:sldLayoutMkLst>
            <pc:docMk/>
            <pc:sldMasterMk cId="4009086716" sldId="2147483767"/>
            <pc:sldLayoutMk cId="3404721246" sldId="2147483763"/>
          </pc:sldLayoutMkLst>
        </pc:sldLayoutChg>
        <pc:sldLayoutChg chg="add del">
          <pc:chgData name="khanh" userId="8945a1db668def11" providerId="LiveId" clId="{918E9E3B-6582-4DC7-9068-BED1168C415F}" dt="2022-09-04T13:01:04.183" v="107" actId="26606"/>
          <pc:sldLayoutMkLst>
            <pc:docMk/>
            <pc:sldMasterMk cId="4009086716" sldId="2147483767"/>
            <pc:sldLayoutMk cId="1992765118" sldId="2147483764"/>
          </pc:sldLayoutMkLst>
        </pc:sldLayoutChg>
        <pc:sldLayoutChg chg="add del">
          <pc:chgData name="khanh" userId="8945a1db668def11" providerId="LiveId" clId="{918E9E3B-6582-4DC7-9068-BED1168C415F}" dt="2022-09-04T13:01:04.183" v="107" actId="26606"/>
          <pc:sldLayoutMkLst>
            <pc:docMk/>
            <pc:sldMasterMk cId="4009086716" sldId="2147483767"/>
            <pc:sldLayoutMk cId="3252180279" sldId="2147483765"/>
          </pc:sldLayoutMkLst>
        </pc:sldLayoutChg>
        <pc:sldLayoutChg chg="add del">
          <pc:chgData name="khanh" userId="8945a1db668def11" providerId="LiveId" clId="{918E9E3B-6582-4DC7-9068-BED1168C415F}" dt="2022-09-04T13:01:04.183" v="107" actId="26606"/>
          <pc:sldLayoutMkLst>
            <pc:docMk/>
            <pc:sldMasterMk cId="4009086716" sldId="2147483767"/>
            <pc:sldLayoutMk cId="2251453981" sldId="2147483766"/>
          </pc:sldLayoutMkLst>
        </pc:sldLayoutChg>
      </pc:sldMasterChg>
      <pc:sldMasterChg chg="add del addSldLayout delSldLayout">
        <pc:chgData name="khanh" userId="8945a1db668def11" providerId="LiveId" clId="{918E9E3B-6582-4DC7-9068-BED1168C415F}" dt="2022-09-04T13:00:30.104" v="105" actId="26606"/>
        <pc:sldMasterMkLst>
          <pc:docMk/>
          <pc:sldMasterMk cId="3395900917" sldId="2147483768"/>
        </pc:sldMasterMkLst>
        <pc:sldLayoutChg chg="add del">
          <pc:chgData name="khanh" userId="8945a1db668def11" providerId="LiveId" clId="{918E9E3B-6582-4DC7-9068-BED1168C415F}" dt="2022-09-04T13:00:30.104" v="105" actId="26606"/>
          <pc:sldLayoutMkLst>
            <pc:docMk/>
            <pc:sldMasterMk cId="3395900917" sldId="2147483768"/>
            <pc:sldLayoutMk cId="3832281947" sldId="2147483756"/>
          </pc:sldLayoutMkLst>
        </pc:sldLayoutChg>
        <pc:sldLayoutChg chg="add del">
          <pc:chgData name="khanh" userId="8945a1db668def11" providerId="LiveId" clId="{918E9E3B-6582-4DC7-9068-BED1168C415F}" dt="2022-09-04T13:00:30.104" v="105" actId="26606"/>
          <pc:sldLayoutMkLst>
            <pc:docMk/>
            <pc:sldMasterMk cId="3395900917" sldId="2147483768"/>
            <pc:sldLayoutMk cId="2419390776" sldId="2147483757"/>
          </pc:sldLayoutMkLst>
        </pc:sldLayoutChg>
        <pc:sldLayoutChg chg="add del">
          <pc:chgData name="khanh" userId="8945a1db668def11" providerId="LiveId" clId="{918E9E3B-6582-4DC7-9068-BED1168C415F}" dt="2022-09-04T13:00:30.104" v="105" actId="26606"/>
          <pc:sldLayoutMkLst>
            <pc:docMk/>
            <pc:sldMasterMk cId="3395900917" sldId="2147483768"/>
            <pc:sldLayoutMk cId="2664357809" sldId="2147483758"/>
          </pc:sldLayoutMkLst>
        </pc:sldLayoutChg>
        <pc:sldLayoutChg chg="add del">
          <pc:chgData name="khanh" userId="8945a1db668def11" providerId="LiveId" clId="{918E9E3B-6582-4DC7-9068-BED1168C415F}" dt="2022-09-04T13:00:30.104" v="105" actId="26606"/>
          <pc:sldLayoutMkLst>
            <pc:docMk/>
            <pc:sldMasterMk cId="3395900917" sldId="2147483768"/>
            <pc:sldLayoutMk cId="1476938640" sldId="2147483759"/>
          </pc:sldLayoutMkLst>
        </pc:sldLayoutChg>
        <pc:sldLayoutChg chg="add del">
          <pc:chgData name="khanh" userId="8945a1db668def11" providerId="LiveId" clId="{918E9E3B-6582-4DC7-9068-BED1168C415F}" dt="2022-09-04T13:00:30.104" v="105" actId="26606"/>
          <pc:sldLayoutMkLst>
            <pc:docMk/>
            <pc:sldMasterMk cId="3395900917" sldId="2147483768"/>
            <pc:sldLayoutMk cId="2708228657" sldId="2147483760"/>
          </pc:sldLayoutMkLst>
        </pc:sldLayoutChg>
        <pc:sldLayoutChg chg="add del">
          <pc:chgData name="khanh" userId="8945a1db668def11" providerId="LiveId" clId="{918E9E3B-6582-4DC7-9068-BED1168C415F}" dt="2022-09-04T13:00:30.104" v="105" actId="26606"/>
          <pc:sldLayoutMkLst>
            <pc:docMk/>
            <pc:sldMasterMk cId="3395900917" sldId="2147483768"/>
            <pc:sldLayoutMk cId="1492103348" sldId="2147483761"/>
          </pc:sldLayoutMkLst>
        </pc:sldLayoutChg>
        <pc:sldLayoutChg chg="add del">
          <pc:chgData name="khanh" userId="8945a1db668def11" providerId="LiveId" clId="{918E9E3B-6582-4DC7-9068-BED1168C415F}" dt="2022-09-04T13:00:30.104" v="105" actId="26606"/>
          <pc:sldLayoutMkLst>
            <pc:docMk/>
            <pc:sldMasterMk cId="3395900917" sldId="2147483768"/>
            <pc:sldLayoutMk cId="1872163364" sldId="2147483762"/>
          </pc:sldLayoutMkLst>
        </pc:sldLayoutChg>
        <pc:sldLayoutChg chg="add del">
          <pc:chgData name="khanh" userId="8945a1db668def11" providerId="LiveId" clId="{918E9E3B-6582-4DC7-9068-BED1168C415F}" dt="2022-09-04T13:00:30.104" v="105" actId="26606"/>
          <pc:sldLayoutMkLst>
            <pc:docMk/>
            <pc:sldMasterMk cId="3395900917" sldId="2147483768"/>
            <pc:sldLayoutMk cId="2848766047" sldId="2147483763"/>
          </pc:sldLayoutMkLst>
        </pc:sldLayoutChg>
        <pc:sldLayoutChg chg="add del">
          <pc:chgData name="khanh" userId="8945a1db668def11" providerId="LiveId" clId="{918E9E3B-6582-4DC7-9068-BED1168C415F}" dt="2022-09-04T13:00:30.104" v="105" actId="26606"/>
          <pc:sldLayoutMkLst>
            <pc:docMk/>
            <pc:sldMasterMk cId="3395900917" sldId="2147483768"/>
            <pc:sldLayoutMk cId="2518004027" sldId="2147483764"/>
          </pc:sldLayoutMkLst>
        </pc:sldLayoutChg>
        <pc:sldLayoutChg chg="add del">
          <pc:chgData name="khanh" userId="8945a1db668def11" providerId="LiveId" clId="{918E9E3B-6582-4DC7-9068-BED1168C415F}" dt="2022-09-04T13:00:30.104" v="105" actId="26606"/>
          <pc:sldLayoutMkLst>
            <pc:docMk/>
            <pc:sldMasterMk cId="3395900917" sldId="2147483768"/>
            <pc:sldLayoutMk cId="1306201592" sldId="2147483765"/>
          </pc:sldLayoutMkLst>
        </pc:sldLayoutChg>
        <pc:sldLayoutChg chg="add del">
          <pc:chgData name="khanh" userId="8945a1db668def11" providerId="LiveId" clId="{918E9E3B-6582-4DC7-9068-BED1168C415F}" dt="2022-09-04T13:00:30.104" v="105" actId="26606"/>
          <pc:sldLayoutMkLst>
            <pc:docMk/>
            <pc:sldMasterMk cId="3395900917" sldId="2147483768"/>
            <pc:sldLayoutMk cId="3217786148" sldId="2147483766"/>
          </pc:sldLayoutMkLst>
        </pc:sldLayoutChg>
        <pc:sldLayoutChg chg="add del">
          <pc:chgData name="khanh" userId="8945a1db668def11" providerId="LiveId" clId="{918E9E3B-6582-4DC7-9068-BED1168C415F}" dt="2022-09-04T13:00:30.104" v="105" actId="26606"/>
          <pc:sldLayoutMkLst>
            <pc:docMk/>
            <pc:sldMasterMk cId="3395900917" sldId="2147483768"/>
            <pc:sldLayoutMk cId="2941225390" sldId="2147483767"/>
          </pc:sldLayoutMkLst>
        </pc:sldLayoutChg>
      </pc:sldMasterChg>
      <pc:sldMasterChg chg="add del addSldLayout delSldLayout">
        <pc:chgData name="khanh" userId="8945a1db668def11" providerId="LiveId" clId="{918E9E3B-6582-4DC7-9068-BED1168C415F}" dt="2022-09-04T12:58:27.523" v="96" actId="26606"/>
        <pc:sldMasterMkLst>
          <pc:docMk/>
          <pc:sldMasterMk cId="2734271941" sldId="2147483780"/>
        </pc:sldMasterMkLst>
        <pc:sldLayoutChg chg="add del">
          <pc:chgData name="khanh" userId="8945a1db668def11" providerId="LiveId" clId="{918E9E3B-6582-4DC7-9068-BED1168C415F}" dt="2022-09-04T12:58:27.523" v="96" actId="26606"/>
          <pc:sldLayoutMkLst>
            <pc:docMk/>
            <pc:sldMasterMk cId="2734271941" sldId="2147483780"/>
            <pc:sldLayoutMk cId="529019143" sldId="2147483769"/>
          </pc:sldLayoutMkLst>
        </pc:sldLayoutChg>
        <pc:sldLayoutChg chg="add del">
          <pc:chgData name="khanh" userId="8945a1db668def11" providerId="LiveId" clId="{918E9E3B-6582-4DC7-9068-BED1168C415F}" dt="2022-09-04T12:58:27.523" v="96" actId="26606"/>
          <pc:sldLayoutMkLst>
            <pc:docMk/>
            <pc:sldMasterMk cId="2734271941" sldId="2147483780"/>
            <pc:sldLayoutMk cId="3389336620" sldId="2147483770"/>
          </pc:sldLayoutMkLst>
        </pc:sldLayoutChg>
        <pc:sldLayoutChg chg="add del">
          <pc:chgData name="khanh" userId="8945a1db668def11" providerId="LiveId" clId="{918E9E3B-6582-4DC7-9068-BED1168C415F}" dt="2022-09-04T12:58:27.523" v="96" actId="26606"/>
          <pc:sldLayoutMkLst>
            <pc:docMk/>
            <pc:sldMasterMk cId="2734271941" sldId="2147483780"/>
            <pc:sldLayoutMk cId="1034696459" sldId="2147483771"/>
          </pc:sldLayoutMkLst>
        </pc:sldLayoutChg>
        <pc:sldLayoutChg chg="add del">
          <pc:chgData name="khanh" userId="8945a1db668def11" providerId="LiveId" clId="{918E9E3B-6582-4DC7-9068-BED1168C415F}" dt="2022-09-04T12:58:27.523" v="96" actId="26606"/>
          <pc:sldLayoutMkLst>
            <pc:docMk/>
            <pc:sldMasterMk cId="2734271941" sldId="2147483780"/>
            <pc:sldLayoutMk cId="1158300357" sldId="2147483772"/>
          </pc:sldLayoutMkLst>
        </pc:sldLayoutChg>
        <pc:sldLayoutChg chg="add del">
          <pc:chgData name="khanh" userId="8945a1db668def11" providerId="LiveId" clId="{918E9E3B-6582-4DC7-9068-BED1168C415F}" dt="2022-09-04T12:58:27.523" v="96" actId="26606"/>
          <pc:sldLayoutMkLst>
            <pc:docMk/>
            <pc:sldMasterMk cId="2734271941" sldId="2147483780"/>
            <pc:sldLayoutMk cId="2981760688" sldId="2147483773"/>
          </pc:sldLayoutMkLst>
        </pc:sldLayoutChg>
        <pc:sldLayoutChg chg="add del">
          <pc:chgData name="khanh" userId="8945a1db668def11" providerId="LiveId" clId="{918E9E3B-6582-4DC7-9068-BED1168C415F}" dt="2022-09-04T12:58:27.523" v="96" actId="26606"/>
          <pc:sldLayoutMkLst>
            <pc:docMk/>
            <pc:sldMasterMk cId="2734271941" sldId="2147483780"/>
            <pc:sldLayoutMk cId="389242097" sldId="2147483774"/>
          </pc:sldLayoutMkLst>
        </pc:sldLayoutChg>
        <pc:sldLayoutChg chg="add del">
          <pc:chgData name="khanh" userId="8945a1db668def11" providerId="LiveId" clId="{918E9E3B-6582-4DC7-9068-BED1168C415F}" dt="2022-09-04T12:58:27.523" v="96" actId="26606"/>
          <pc:sldLayoutMkLst>
            <pc:docMk/>
            <pc:sldMasterMk cId="2734271941" sldId="2147483780"/>
            <pc:sldLayoutMk cId="1655391175" sldId="2147483775"/>
          </pc:sldLayoutMkLst>
        </pc:sldLayoutChg>
        <pc:sldLayoutChg chg="add del">
          <pc:chgData name="khanh" userId="8945a1db668def11" providerId="LiveId" clId="{918E9E3B-6582-4DC7-9068-BED1168C415F}" dt="2022-09-04T12:58:27.523" v="96" actId="26606"/>
          <pc:sldLayoutMkLst>
            <pc:docMk/>
            <pc:sldMasterMk cId="2734271941" sldId="2147483780"/>
            <pc:sldLayoutMk cId="3590408180" sldId="2147483776"/>
          </pc:sldLayoutMkLst>
        </pc:sldLayoutChg>
        <pc:sldLayoutChg chg="add del">
          <pc:chgData name="khanh" userId="8945a1db668def11" providerId="LiveId" clId="{918E9E3B-6582-4DC7-9068-BED1168C415F}" dt="2022-09-04T12:58:27.523" v="96" actId="26606"/>
          <pc:sldLayoutMkLst>
            <pc:docMk/>
            <pc:sldMasterMk cId="2734271941" sldId="2147483780"/>
            <pc:sldLayoutMk cId="2333082191" sldId="2147483777"/>
          </pc:sldLayoutMkLst>
        </pc:sldLayoutChg>
        <pc:sldLayoutChg chg="add del">
          <pc:chgData name="khanh" userId="8945a1db668def11" providerId="LiveId" clId="{918E9E3B-6582-4DC7-9068-BED1168C415F}" dt="2022-09-04T12:58:27.523" v="96" actId="26606"/>
          <pc:sldLayoutMkLst>
            <pc:docMk/>
            <pc:sldMasterMk cId="2734271941" sldId="2147483780"/>
            <pc:sldLayoutMk cId="586979281" sldId="2147483778"/>
          </pc:sldLayoutMkLst>
        </pc:sldLayoutChg>
        <pc:sldLayoutChg chg="add del">
          <pc:chgData name="khanh" userId="8945a1db668def11" providerId="LiveId" clId="{918E9E3B-6582-4DC7-9068-BED1168C415F}" dt="2022-09-04T12:58:27.523" v="96" actId="26606"/>
          <pc:sldLayoutMkLst>
            <pc:docMk/>
            <pc:sldMasterMk cId="2734271941" sldId="2147483780"/>
            <pc:sldLayoutMk cId="4250219873" sldId="2147483779"/>
          </pc:sldLayoutMkLst>
        </pc:sldLayoutChg>
      </pc:sldMasterChg>
      <pc:sldMasterChg chg="add del addSldLayout delSldLayout">
        <pc:chgData name="khanh" userId="8945a1db668def11" providerId="LiveId" clId="{918E9E3B-6582-4DC7-9068-BED1168C415F}" dt="2022-09-04T13:03:15.129" v="156" actId="26606"/>
        <pc:sldMasterMkLst>
          <pc:docMk/>
          <pc:sldMasterMk cId="1280303530" sldId="2147483784"/>
        </pc:sldMasterMkLst>
        <pc:sldLayoutChg chg="add del">
          <pc:chgData name="khanh" userId="8945a1db668def11" providerId="LiveId" clId="{918E9E3B-6582-4DC7-9068-BED1168C415F}" dt="2022-09-04T13:03:15.129" v="156" actId="26606"/>
          <pc:sldLayoutMkLst>
            <pc:docMk/>
            <pc:sldMasterMk cId="1280303530" sldId="2147483784"/>
            <pc:sldLayoutMk cId="1210130879" sldId="2147483773"/>
          </pc:sldLayoutMkLst>
        </pc:sldLayoutChg>
        <pc:sldLayoutChg chg="add del">
          <pc:chgData name="khanh" userId="8945a1db668def11" providerId="LiveId" clId="{918E9E3B-6582-4DC7-9068-BED1168C415F}" dt="2022-09-04T13:03:15.129" v="156" actId="26606"/>
          <pc:sldLayoutMkLst>
            <pc:docMk/>
            <pc:sldMasterMk cId="1280303530" sldId="2147483784"/>
            <pc:sldLayoutMk cId="3237932094" sldId="2147483774"/>
          </pc:sldLayoutMkLst>
        </pc:sldLayoutChg>
        <pc:sldLayoutChg chg="add del">
          <pc:chgData name="khanh" userId="8945a1db668def11" providerId="LiveId" clId="{918E9E3B-6582-4DC7-9068-BED1168C415F}" dt="2022-09-04T13:03:15.129" v="156" actId="26606"/>
          <pc:sldLayoutMkLst>
            <pc:docMk/>
            <pc:sldMasterMk cId="1280303530" sldId="2147483784"/>
            <pc:sldLayoutMk cId="2904499001" sldId="2147483775"/>
          </pc:sldLayoutMkLst>
        </pc:sldLayoutChg>
        <pc:sldLayoutChg chg="add del">
          <pc:chgData name="khanh" userId="8945a1db668def11" providerId="LiveId" clId="{918E9E3B-6582-4DC7-9068-BED1168C415F}" dt="2022-09-04T13:03:15.129" v="156" actId="26606"/>
          <pc:sldLayoutMkLst>
            <pc:docMk/>
            <pc:sldMasterMk cId="1280303530" sldId="2147483784"/>
            <pc:sldLayoutMk cId="3150092598" sldId="2147483776"/>
          </pc:sldLayoutMkLst>
        </pc:sldLayoutChg>
        <pc:sldLayoutChg chg="add del">
          <pc:chgData name="khanh" userId="8945a1db668def11" providerId="LiveId" clId="{918E9E3B-6582-4DC7-9068-BED1168C415F}" dt="2022-09-04T13:03:15.129" v="156" actId="26606"/>
          <pc:sldLayoutMkLst>
            <pc:docMk/>
            <pc:sldMasterMk cId="1280303530" sldId="2147483784"/>
            <pc:sldLayoutMk cId="113487050" sldId="2147483777"/>
          </pc:sldLayoutMkLst>
        </pc:sldLayoutChg>
        <pc:sldLayoutChg chg="add del">
          <pc:chgData name="khanh" userId="8945a1db668def11" providerId="LiveId" clId="{918E9E3B-6582-4DC7-9068-BED1168C415F}" dt="2022-09-04T13:03:15.129" v="156" actId="26606"/>
          <pc:sldLayoutMkLst>
            <pc:docMk/>
            <pc:sldMasterMk cId="1280303530" sldId="2147483784"/>
            <pc:sldLayoutMk cId="4253833760" sldId="2147483778"/>
          </pc:sldLayoutMkLst>
        </pc:sldLayoutChg>
        <pc:sldLayoutChg chg="add del">
          <pc:chgData name="khanh" userId="8945a1db668def11" providerId="LiveId" clId="{918E9E3B-6582-4DC7-9068-BED1168C415F}" dt="2022-09-04T13:03:15.129" v="156" actId="26606"/>
          <pc:sldLayoutMkLst>
            <pc:docMk/>
            <pc:sldMasterMk cId="1280303530" sldId="2147483784"/>
            <pc:sldLayoutMk cId="3729676593" sldId="2147483779"/>
          </pc:sldLayoutMkLst>
        </pc:sldLayoutChg>
        <pc:sldLayoutChg chg="add del">
          <pc:chgData name="khanh" userId="8945a1db668def11" providerId="LiveId" clId="{918E9E3B-6582-4DC7-9068-BED1168C415F}" dt="2022-09-04T13:03:15.129" v="156" actId="26606"/>
          <pc:sldLayoutMkLst>
            <pc:docMk/>
            <pc:sldMasterMk cId="1280303530" sldId="2147483784"/>
            <pc:sldLayoutMk cId="2011634859" sldId="2147483780"/>
          </pc:sldLayoutMkLst>
        </pc:sldLayoutChg>
        <pc:sldLayoutChg chg="add del">
          <pc:chgData name="khanh" userId="8945a1db668def11" providerId="LiveId" clId="{918E9E3B-6582-4DC7-9068-BED1168C415F}" dt="2022-09-04T13:03:15.129" v="156" actId="26606"/>
          <pc:sldLayoutMkLst>
            <pc:docMk/>
            <pc:sldMasterMk cId="1280303530" sldId="2147483784"/>
            <pc:sldLayoutMk cId="1301257577" sldId="2147483781"/>
          </pc:sldLayoutMkLst>
        </pc:sldLayoutChg>
        <pc:sldLayoutChg chg="add del">
          <pc:chgData name="khanh" userId="8945a1db668def11" providerId="LiveId" clId="{918E9E3B-6582-4DC7-9068-BED1168C415F}" dt="2022-09-04T13:03:15.129" v="156" actId="26606"/>
          <pc:sldLayoutMkLst>
            <pc:docMk/>
            <pc:sldMasterMk cId="1280303530" sldId="2147483784"/>
            <pc:sldLayoutMk cId="321221391" sldId="2147483782"/>
          </pc:sldLayoutMkLst>
        </pc:sldLayoutChg>
        <pc:sldLayoutChg chg="add del">
          <pc:chgData name="khanh" userId="8945a1db668def11" providerId="LiveId" clId="{918E9E3B-6582-4DC7-9068-BED1168C415F}" dt="2022-09-04T13:03:15.129" v="156" actId="26606"/>
          <pc:sldLayoutMkLst>
            <pc:docMk/>
            <pc:sldMasterMk cId="1280303530" sldId="2147483784"/>
            <pc:sldLayoutMk cId="3390239462" sldId="2147483783"/>
          </pc:sldLayoutMkLst>
        </pc:sldLayoutChg>
      </pc:sldMasterChg>
      <pc:sldMasterChg chg="add del addSldLayout delSldLayout">
        <pc:chgData name="khanh" userId="8945a1db668def11" providerId="LiveId" clId="{918E9E3B-6582-4DC7-9068-BED1168C415F}" dt="2022-09-04T13:02:24.975" v="154" actId="26606"/>
        <pc:sldMasterMkLst>
          <pc:docMk/>
          <pc:sldMasterMk cId="2751283306" sldId="2147483786"/>
        </pc:sldMasterMkLst>
        <pc:sldLayoutChg chg="add del">
          <pc:chgData name="khanh" userId="8945a1db668def11" providerId="LiveId" clId="{918E9E3B-6582-4DC7-9068-BED1168C415F}" dt="2022-09-04T13:02:24.975" v="154" actId="26606"/>
          <pc:sldLayoutMkLst>
            <pc:docMk/>
            <pc:sldMasterMk cId="2751283306" sldId="2147483786"/>
            <pc:sldLayoutMk cId="846054067" sldId="2147483774"/>
          </pc:sldLayoutMkLst>
        </pc:sldLayoutChg>
        <pc:sldLayoutChg chg="add del">
          <pc:chgData name="khanh" userId="8945a1db668def11" providerId="LiveId" clId="{918E9E3B-6582-4DC7-9068-BED1168C415F}" dt="2022-09-04T13:02:24.975" v="154" actId="26606"/>
          <pc:sldLayoutMkLst>
            <pc:docMk/>
            <pc:sldMasterMk cId="2751283306" sldId="2147483786"/>
            <pc:sldLayoutMk cId="2058776380" sldId="2147483775"/>
          </pc:sldLayoutMkLst>
        </pc:sldLayoutChg>
        <pc:sldLayoutChg chg="add del">
          <pc:chgData name="khanh" userId="8945a1db668def11" providerId="LiveId" clId="{918E9E3B-6582-4DC7-9068-BED1168C415F}" dt="2022-09-04T13:02:24.975" v="154" actId="26606"/>
          <pc:sldLayoutMkLst>
            <pc:docMk/>
            <pc:sldMasterMk cId="2751283306" sldId="2147483786"/>
            <pc:sldLayoutMk cId="491377198" sldId="2147483776"/>
          </pc:sldLayoutMkLst>
        </pc:sldLayoutChg>
        <pc:sldLayoutChg chg="add del">
          <pc:chgData name="khanh" userId="8945a1db668def11" providerId="LiveId" clId="{918E9E3B-6582-4DC7-9068-BED1168C415F}" dt="2022-09-04T13:02:24.975" v="154" actId="26606"/>
          <pc:sldLayoutMkLst>
            <pc:docMk/>
            <pc:sldMasterMk cId="2751283306" sldId="2147483786"/>
            <pc:sldLayoutMk cId="1220609727" sldId="2147483777"/>
          </pc:sldLayoutMkLst>
        </pc:sldLayoutChg>
        <pc:sldLayoutChg chg="add del">
          <pc:chgData name="khanh" userId="8945a1db668def11" providerId="LiveId" clId="{918E9E3B-6582-4DC7-9068-BED1168C415F}" dt="2022-09-04T13:02:24.975" v="154" actId="26606"/>
          <pc:sldLayoutMkLst>
            <pc:docMk/>
            <pc:sldMasterMk cId="2751283306" sldId="2147483786"/>
            <pc:sldLayoutMk cId="1781941048" sldId="2147483778"/>
          </pc:sldLayoutMkLst>
        </pc:sldLayoutChg>
        <pc:sldLayoutChg chg="add del">
          <pc:chgData name="khanh" userId="8945a1db668def11" providerId="LiveId" clId="{918E9E3B-6582-4DC7-9068-BED1168C415F}" dt="2022-09-04T13:02:24.975" v="154" actId="26606"/>
          <pc:sldLayoutMkLst>
            <pc:docMk/>
            <pc:sldMasterMk cId="2751283306" sldId="2147483786"/>
            <pc:sldLayoutMk cId="1689453322" sldId="2147483779"/>
          </pc:sldLayoutMkLst>
        </pc:sldLayoutChg>
        <pc:sldLayoutChg chg="add del">
          <pc:chgData name="khanh" userId="8945a1db668def11" providerId="LiveId" clId="{918E9E3B-6582-4DC7-9068-BED1168C415F}" dt="2022-09-04T13:02:24.975" v="154" actId="26606"/>
          <pc:sldLayoutMkLst>
            <pc:docMk/>
            <pc:sldMasterMk cId="2751283306" sldId="2147483786"/>
            <pc:sldLayoutMk cId="2743189434" sldId="2147483780"/>
          </pc:sldLayoutMkLst>
        </pc:sldLayoutChg>
        <pc:sldLayoutChg chg="add del">
          <pc:chgData name="khanh" userId="8945a1db668def11" providerId="LiveId" clId="{918E9E3B-6582-4DC7-9068-BED1168C415F}" dt="2022-09-04T13:02:24.975" v="154" actId="26606"/>
          <pc:sldLayoutMkLst>
            <pc:docMk/>
            <pc:sldMasterMk cId="2751283306" sldId="2147483786"/>
            <pc:sldLayoutMk cId="2304567506" sldId="2147483781"/>
          </pc:sldLayoutMkLst>
        </pc:sldLayoutChg>
        <pc:sldLayoutChg chg="add del">
          <pc:chgData name="khanh" userId="8945a1db668def11" providerId="LiveId" clId="{918E9E3B-6582-4DC7-9068-BED1168C415F}" dt="2022-09-04T13:02:24.975" v="154" actId="26606"/>
          <pc:sldLayoutMkLst>
            <pc:docMk/>
            <pc:sldMasterMk cId="2751283306" sldId="2147483786"/>
            <pc:sldLayoutMk cId="3758922930" sldId="2147483782"/>
          </pc:sldLayoutMkLst>
        </pc:sldLayoutChg>
        <pc:sldLayoutChg chg="add del">
          <pc:chgData name="khanh" userId="8945a1db668def11" providerId="LiveId" clId="{918E9E3B-6582-4DC7-9068-BED1168C415F}" dt="2022-09-04T13:02:24.975" v="154" actId="26606"/>
          <pc:sldLayoutMkLst>
            <pc:docMk/>
            <pc:sldMasterMk cId="2751283306" sldId="2147483786"/>
            <pc:sldLayoutMk cId="1120545348" sldId="2147483783"/>
          </pc:sldLayoutMkLst>
        </pc:sldLayoutChg>
        <pc:sldLayoutChg chg="add del">
          <pc:chgData name="khanh" userId="8945a1db668def11" providerId="LiveId" clId="{918E9E3B-6582-4DC7-9068-BED1168C415F}" dt="2022-09-04T13:02:24.975" v="154" actId="26606"/>
          <pc:sldLayoutMkLst>
            <pc:docMk/>
            <pc:sldMasterMk cId="2751283306" sldId="2147483786"/>
            <pc:sldLayoutMk cId="44685478" sldId="2147483784"/>
          </pc:sldLayoutMkLst>
        </pc:sldLayoutChg>
        <pc:sldLayoutChg chg="add del">
          <pc:chgData name="khanh" userId="8945a1db668def11" providerId="LiveId" clId="{918E9E3B-6582-4DC7-9068-BED1168C415F}" dt="2022-09-04T13:02:24.975" v="154" actId="26606"/>
          <pc:sldLayoutMkLst>
            <pc:docMk/>
            <pc:sldMasterMk cId="2751283306" sldId="2147483786"/>
            <pc:sldLayoutMk cId="3286329075" sldId="2147483785"/>
          </pc:sldLayoutMkLst>
        </pc:sldLayoutChg>
      </pc:sldMasterChg>
      <pc:sldMasterChg chg="add addSldLayout">
        <pc:chgData name="khanh" userId="8945a1db668def11" providerId="LiveId" clId="{918E9E3B-6582-4DC7-9068-BED1168C415F}" dt="2022-09-04T13:03:15.176" v="157" actId="26606"/>
        <pc:sldMasterMkLst>
          <pc:docMk/>
          <pc:sldMasterMk cId="2280335136" sldId="2147483810"/>
        </pc:sldMasterMkLst>
        <pc:sldLayoutChg chg="add">
          <pc:chgData name="khanh" userId="8945a1db668def11" providerId="LiveId" clId="{918E9E3B-6582-4DC7-9068-BED1168C415F}" dt="2022-09-04T13:03:15.176" v="157" actId="26606"/>
          <pc:sldLayoutMkLst>
            <pc:docMk/>
            <pc:sldMasterMk cId="2280335136" sldId="2147483810"/>
            <pc:sldLayoutMk cId="2690303204" sldId="2147483799"/>
          </pc:sldLayoutMkLst>
        </pc:sldLayoutChg>
        <pc:sldLayoutChg chg="add">
          <pc:chgData name="khanh" userId="8945a1db668def11" providerId="LiveId" clId="{918E9E3B-6582-4DC7-9068-BED1168C415F}" dt="2022-09-04T13:03:15.176" v="157" actId="26606"/>
          <pc:sldLayoutMkLst>
            <pc:docMk/>
            <pc:sldMasterMk cId="2280335136" sldId="2147483810"/>
            <pc:sldLayoutMk cId="2795279158" sldId="2147483800"/>
          </pc:sldLayoutMkLst>
        </pc:sldLayoutChg>
        <pc:sldLayoutChg chg="add">
          <pc:chgData name="khanh" userId="8945a1db668def11" providerId="LiveId" clId="{918E9E3B-6582-4DC7-9068-BED1168C415F}" dt="2022-09-04T13:03:15.176" v="157" actId="26606"/>
          <pc:sldLayoutMkLst>
            <pc:docMk/>
            <pc:sldMasterMk cId="2280335136" sldId="2147483810"/>
            <pc:sldLayoutMk cId="3273994730" sldId="2147483801"/>
          </pc:sldLayoutMkLst>
        </pc:sldLayoutChg>
        <pc:sldLayoutChg chg="add">
          <pc:chgData name="khanh" userId="8945a1db668def11" providerId="LiveId" clId="{918E9E3B-6582-4DC7-9068-BED1168C415F}" dt="2022-09-04T13:03:15.176" v="157" actId="26606"/>
          <pc:sldLayoutMkLst>
            <pc:docMk/>
            <pc:sldMasterMk cId="2280335136" sldId="2147483810"/>
            <pc:sldLayoutMk cId="572965105" sldId="2147483802"/>
          </pc:sldLayoutMkLst>
        </pc:sldLayoutChg>
        <pc:sldLayoutChg chg="add">
          <pc:chgData name="khanh" userId="8945a1db668def11" providerId="LiveId" clId="{918E9E3B-6582-4DC7-9068-BED1168C415F}" dt="2022-09-04T13:03:15.176" v="157" actId="26606"/>
          <pc:sldLayoutMkLst>
            <pc:docMk/>
            <pc:sldMasterMk cId="2280335136" sldId="2147483810"/>
            <pc:sldLayoutMk cId="139516818" sldId="2147483803"/>
          </pc:sldLayoutMkLst>
        </pc:sldLayoutChg>
        <pc:sldLayoutChg chg="add">
          <pc:chgData name="khanh" userId="8945a1db668def11" providerId="LiveId" clId="{918E9E3B-6582-4DC7-9068-BED1168C415F}" dt="2022-09-04T13:03:15.176" v="157" actId="26606"/>
          <pc:sldLayoutMkLst>
            <pc:docMk/>
            <pc:sldMasterMk cId="2280335136" sldId="2147483810"/>
            <pc:sldLayoutMk cId="2907345658" sldId="2147483804"/>
          </pc:sldLayoutMkLst>
        </pc:sldLayoutChg>
        <pc:sldLayoutChg chg="add">
          <pc:chgData name="khanh" userId="8945a1db668def11" providerId="LiveId" clId="{918E9E3B-6582-4DC7-9068-BED1168C415F}" dt="2022-09-04T13:03:15.176" v="157" actId="26606"/>
          <pc:sldLayoutMkLst>
            <pc:docMk/>
            <pc:sldMasterMk cId="2280335136" sldId="2147483810"/>
            <pc:sldLayoutMk cId="2310755349" sldId="2147483805"/>
          </pc:sldLayoutMkLst>
        </pc:sldLayoutChg>
        <pc:sldLayoutChg chg="add">
          <pc:chgData name="khanh" userId="8945a1db668def11" providerId="LiveId" clId="{918E9E3B-6582-4DC7-9068-BED1168C415F}" dt="2022-09-04T13:03:15.176" v="157" actId="26606"/>
          <pc:sldLayoutMkLst>
            <pc:docMk/>
            <pc:sldMasterMk cId="2280335136" sldId="2147483810"/>
            <pc:sldLayoutMk cId="3146858630" sldId="2147483806"/>
          </pc:sldLayoutMkLst>
        </pc:sldLayoutChg>
        <pc:sldLayoutChg chg="add">
          <pc:chgData name="khanh" userId="8945a1db668def11" providerId="LiveId" clId="{918E9E3B-6582-4DC7-9068-BED1168C415F}" dt="2022-09-04T13:03:15.176" v="157" actId="26606"/>
          <pc:sldLayoutMkLst>
            <pc:docMk/>
            <pc:sldMasterMk cId="2280335136" sldId="2147483810"/>
            <pc:sldLayoutMk cId="495100979" sldId="2147483807"/>
          </pc:sldLayoutMkLst>
        </pc:sldLayoutChg>
        <pc:sldLayoutChg chg="add">
          <pc:chgData name="khanh" userId="8945a1db668def11" providerId="LiveId" clId="{918E9E3B-6582-4DC7-9068-BED1168C415F}" dt="2022-09-04T13:03:15.176" v="157" actId="26606"/>
          <pc:sldLayoutMkLst>
            <pc:docMk/>
            <pc:sldMasterMk cId="2280335136" sldId="2147483810"/>
            <pc:sldLayoutMk cId="1623397110" sldId="2147483808"/>
          </pc:sldLayoutMkLst>
        </pc:sldLayoutChg>
        <pc:sldLayoutChg chg="add">
          <pc:chgData name="khanh" userId="8945a1db668def11" providerId="LiveId" clId="{918E9E3B-6582-4DC7-9068-BED1168C415F}" dt="2022-09-04T13:03:15.176" v="157" actId="26606"/>
          <pc:sldLayoutMkLst>
            <pc:docMk/>
            <pc:sldMasterMk cId="2280335136" sldId="2147483810"/>
            <pc:sldLayoutMk cId="3206894945" sldId="2147483809"/>
          </pc:sldLayoutMkLst>
        </pc:sldLayoutChg>
      </pc:sldMasterChg>
    </pc:docChg>
  </pc:docChgLst>
  <pc:docChgLst>
    <pc:chgData name="khanh" userId="8945a1db668def11" providerId="LiveId" clId="{F1EB5065-83E3-4766-8DF3-2313DD22BC30}"/>
    <pc:docChg chg="undo custSel addSld delSld modSld">
      <pc:chgData name="khanh" userId="8945a1db668def11" providerId="LiveId" clId="{F1EB5065-83E3-4766-8DF3-2313DD22BC30}" dt="2022-09-09T16:28:42.641" v="2125" actId="255"/>
      <pc:docMkLst>
        <pc:docMk/>
      </pc:docMkLst>
      <pc:sldChg chg="addSp delSp modSp mod setBg">
        <pc:chgData name="khanh" userId="8945a1db668def11" providerId="LiveId" clId="{F1EB5065-83E3-4766-8DF3-2313DD22BC30}" dt="2022-09-09T15:09:44.765" v="450" actId="1076"/>
        <pc:sldMkLst>
          <pc:docMk/>
          <pc:sldMk cId="1049164301" sldId="256"/>
        </pc:sldMkLst>
        <pc:spChg chg="add del mod">
          <ac:chgData name="khanh" userId="8945a1db668def11" providerId="LiveId" clId="{F1EB5065-83E3-4766-8DF3-2313DD22BC30}" dt="2022-09-09T15:08:23.622" v="312" actId="478"/>
          <ac:spMkLst>
            <pc:docMk/>
            <pc:sldMk cId="1049164301" sldId="256"/>
            <ac:spMk id="2" creationId="{0FEA0034-4805-B4AB-A0AB-6B73E959EAEC}"/>
          </ac:spMkLst>
        </pc:spChg>
        <pc:spChg chg="add mod">
          <ac:chgData name="khanh" userId="8945a1db668def11" providerId="LiveId" clId="{F1EB5065-83E3-4766-8DF3-2313DD22BC30}" dt="2022-09-09T15:08:12.122" v="311" actId="255"/>
          <ac:spMkLst>
            <pc:docMk/>
            <pc:sldMk cId="1049164301" sldId="256"/>
            <ac:spMk id="3" creationId="{D82F0A11-0E40-D682-0FA5-079D912B9371}"/>
          </ac:spMkLst>
        </pc:spChg>
        <pc:spChg chg="del">
          <ac:chgData name="khanh" userId="8945a1db668def11" providerId="LiveId" clId="{F1EB5065-83E3-4766-8DF3-2313DD22BC30}" dt="2022-09-09T15:06:04.929" v="76" actId="478"/>
          <ac:spMkLst>
            <pc:docMk/>
            <pc:sldMk cId="1049164301" sldId="256"/>
            <ac:spMk id="5" creationId="{8BCD4686-AE0D-1F68-816E-52DBE06F4411}"/>
          </ac:spMkLst>
        </pc:spChg>
        <pc:spChg chg="mod">
          <ac:chgData name="khanh" userId="8945a1db668def11" providerId="LiveId" clId="{F1EB5065-83E3-4766-8DF3-2313DD22BC30}" dt="2022-09-09T15:09:44.765" v="450" actId="1076"/>
          <ac:spMkLst>
            <pc:docMk/>
            <pc:sldMk cId="1049164301" sldId="256"/>
            <ac:spMk id="6" creationId="{84506C69-DC11-AD68-F926-0F5DECBBF0A3}"/>
          </ac:spMkLst>
        </pc:spChg>
        <pc:picChg chg="del">
          <ac:chgData name="khanh" userId="8945a1db668def11" providerId="LiveId" clId="{F1EB5065-83E3-4766-8DF3-2313DD22BC30}" dt="2022-09-09T15:05:25.810" v="73" actId="478"/>
          <ac:picMkLst>
            <pc:docMk/>
            <pc:sldMk cId="1049164301" sldId="256"/>
            <ac:picMk id="79" creationId="{586E363E-ED7E-6E47-347A-02FAB8FF4E15}"/>
          </ac:picMkLst>
        </pc:picChg>
      </pc:sldChg>
      <pc:sldChg chg="addSp delSp modSp mod addAnim delAnim modAnim">
        <pc:chgData name="khanh" userId="8945a1db668def11" providerId="LiveId" clId="{F1EB5065-83E3-4766-8DF3-2313DD22BC30}" dt="2022-09-09T15:57:54.964" v="1071"/>
        <pc:sldMkLst>
          <pc:docMk/>
          <pc:sldMk cId="1912482728" sldId="257"/>
        </pc:sldMkLst>
        <pc:spChg chg="add mod">
          <ac:chgData name="khanh" userId="8945a1db668def11" providerId="LiveId" clId="{F1EB5065-83E3-4766-8DF3-2313DD22BC30}" dt="2022-09-09T15:32:55.419" v="722" actId="1076"/>
          <ac:spMkLst>
            <pc:docMk/>
            <pc:sldMk cId="1912482728" sldId="257"/>
            <ac:spMk id="2" creationId="{7631F1A5-0FD0-E10E-7D5F-17F4EFB540C2}"/>
          </ac:spMkLst>
        </pc:spChg>
        <pc:spChg chg="add del">
          <ac:chgData name="khanh" userId="8945a1db668def11" providerId="LiveId" clId="{F1EB5065-83E3-4766-8DF3-2313DD22BC30}" dt="2022-09-09T15:33:51.381" v="728" actId="478"/>
          <ac:spMkLst>
            <pc:docMk/>
            <pc:sldMk cId="1912482728" sldId="257"/>
            <ac:spMk id="3" creationId="{DF8424DD-04F9-629F-FB91-4A0E6948C032}"/>
          </ac:spMkLst>
        </pc:spChg>
        <pc:spChg chg="del mod">
          <ac:chgData name="khanh" userId="8945a1db668def11" providerId="LiveId" clId="{F1EB5065-83E3-4766-8DF3-2313DD22BC30}" dt="2022-09-09T15:31:15.570" v="610" actId="478"/>
          <ac:spMkLst>
            <pc:docMk/>
            <pc:sldMk cId="1912482728" sldId="257"/>
            <ac:spMk id="4" creationId="{36AAE069-4D98-6FE8-EEAF-88488E337743}"/>
          </ac:spMkLst>
        </pc:spChg>
        <pc:spChg chg="mod">
          <ac:chgData name="khanh" userId="8945a1db668def11" providerId="LiveId" clId="{F1EB5065-83E3-4766-8DF3-2313DD22BC30}" dt="2022-09-09T15:35:51.746" v="749" actId="1076"/>
          <ac:spMkLst>
            <pc:docMk/>
            <pc:sldMk cId="1912482728" sldId="257"/>
            <ac:spMk id="5" creationId="{DFF59926-E64F-7458-45A7-6836B2103B8C}"/>
          </ac:spMkLst>
        </pc:spChg>
        <pc:spChg chg="del mod">
          <ac:chgData name="khanh" userId="8945a1db668def11" providerId="LiveId" clId="{F1EB5065-83E3-4766-8DF3-2313DD22BC30}" dt="2022-09-09T15:29:51.597" v="593" actId="478"/>
          <ac:spMkLst>
            <pc:docMk/>
            <pc:sldMk cId="1912482728" sldId="257"/>
            <ac:spMk id="6" creationId="{757A9A8D-0131-BDB3-2DB8-BCE541748E6F}"/>
          </ac:spMkLst>
        </pc:spChg>
        <pc:spChg chg="del mod">
          <ac:chgData name="khanh" userId="8945a1db668def11" providerId="LiveId" clId="{F1EB5065-83E3-4766-8DF3-2313DD22BC30}" dt="2022-09-09T15:29:41.469" v="588" actId="478"/>
          <ac:spMkLst>
            <pc:docMk/>
            <pc:sldMk cId="1912482728" sldId="257"/>
            <ac:spMk id="7" creationId="{F94AD31B-2420-7163-24C7-F80AD456E316}"/>
          </ac:spMkLst>
        </pc:spChg>
        <pc:spChg chg="del">
          <ac:chgData name="khanh" userId="8945a1db668def11" providerId="LiveId" clId="{F1EB5065-83E3-4766-8DF3-2313DD22BC30}" dt="2022-09-09T15:29:43.918" v="589" actId="478"/>
          <ac:spMkLst>
            <pc:docMk/>
            <pc:sldMk cId="1912482728" sldId="257"/>
            <ac:spMk id="8" creationId="{CB5C2DDC-EB8E-65DB-CBE6-E23E7983B271}"/>
          </ac:spMkLst>
        </pc:spChg>
        <pc:spChg chg="add del">
          <ac:chgData name="khanh" userId="8945a1db668def11" providerId="LiveId" clId="{F1EB5065-83E3-4766-8DF3-2313DD22BC30}" dt="2022-09-09T15:33:10.807" v="724" actId="478"/>
          <ac:spMkLst>
            <pc:docMk/>
            <pc:sldMk cId="1912482728" sldId="257"/>
            <ac:spMk id="9" creationId="{7BBB6317-7E3B-418A-BDDC-FCBBA241C38F}"/>
          </ac:spMkLst>
        </pc:spChg>
        <pc:spChg chg="del">
          <ac:chgData name="khanh" userId="8945a1db668def11" providerId="LiveId" clId="{F1EB5065-83E3-4766-8DF3-2313DD22BC30}" dt="2022-09-09T15:33:11.761" v="725" actId="478"/>
          <ac:spMkLst>
            <pc:docMk/>
            <pc:sldMk cId="1912482728" sldId="257"/>
            <ac:spMk id="10" creationId="{3F070652-08A2-225E-112D-6154B2832A45}"/>
          </ac:spMkLst>
        </pc:spChg>
        <pc:spChg chg="add del mod">
          <ac:chgData name="khanh" userId="8945a1db668def11" providerId="LiveId" clId="{F1EB5065-83E3-4766-8DF3-2313DD22BC30}" dt="2022-09-09T15:33:51.381" v="728" actId="478"/>
          <ac:spMkLst>
            <pc:docMk/>
            <pc:sldMk cId="1912482728" sldId="257"/>
            <ac:spMk id="11" creationId="{5A0B179C-EFB5-ACA1-F2A6-C12B794B7317}"/>
          </ac:spMkLst>
        </pc:spChg>
        <pc:spChg chg="add mod">
          <ac:chgData name="khanh" userId="8945a1db668def11" providerId="LiveId" clId="{F1EB5065-83E3-4766-8DF3-2313DD22BC30}" dt="2022-09-09T15:46:59.191" v="931" actId="164"/>
          <ac:spMkLst>
            <pc:docMk/>
            <pc:sldMk cId="1912482728" sldId="257"/>
            <ac:spMk id="12" creationId="{50BB4866-06A4-5B6B-538D-CBEF48DC1C82}"/>
          </ac:spMkLst>
        </pc:spChg>
        <pc:spChg chg="add mod ord">
          <ac:chgData name="khanh" userId="8945a1db668def11" providerId="LiveId" clId="{F1EB5065-83E3-4766-8DF3-2313DD22BC30}" dt="2022-09-09T15:46:59.191" v="931" actId="164"/>
          <ac:spMkLst>
            <pc:docMk/>
            <pc:sldMk cId="1912482728" sldId="257"/>
            <ac:spMk id="15" creationId="{9AEDEB71-573B-CD30-1B36-3BB968971BA1}"/>
          </ac:spMkLst>
        </pc:spChg>
        <pc:spChg chg="add mod">
          <ac:chgData name="khanh" userId="8945a1db668def11" providerId="LiveId" clId="{F1EB5065-83E3-4766-8DF3-2313DD22BC30}" dt="2022-09-09T15:46:59.191" v="931" actId="164"/>
          <ac:spMkLst>
            <pc:docMk/>
            <pc:sldMk cId="1912482728" sldId="257"/>
            <ac:spMk id="17" creationId="{08195875-BF9C-BB4A-4609-9D2F8B1C59E1}"/>
          </ac:spMkLst>
        </pc:spChg>
        <pc:spChg chg="add mod">
          <ac:chgData name="khanh" userId="8945a1db668def11" providerId="LiveId" clId="{F1EB5065-83E3-4766-8DF3-2313DD22BC30}" dt="2022-09-09T15:46:59.191" v="931" actId="164"/>
          <ac:spMkLst>
            <pc:docMk/>
            <pc:sldMk cId="1912482728" sldId="257"/>
            <ac:spMk id="18" creationId="{2B50CA30-83BD-703C-4FD1-7BA31B84CFE7}"/>
          </ac:spMkLst>
        </pc:spChg>
        <pc:spChg chg="add mod">
          <ac:chgData name="khanh" userId="8945a1db668def11" providerId="LiveId" clId="{F1EB5065-83E3-4766-8DF3-2313DD22BC30}" dt="2022-09-09T15:46:59.191" v="931" actId="164"/>
          <ac:spMkLst>
            <pc:docMk/>
            <pc:sldMk cId="1912482728" sldId="257"/>
            <ac:spMk id="19" creationId="{E302D274-D7FF-8F08-4AD5-0CE0FF909B85}"/>
          </ac:spMkLst>
        </pc:spChg>
        <pc:spChg chg="add del mod">
          <ac:chgData name="khanh" userId="8945a1db668def11" providerId="LiveId" clId="{F1EB5065-83E3-4766-8DF3-2313DD22BC30}" dt="2022-09-09T15:39:53.464" v="798" actId="478"/>
          <ac:spMkLst>
            <pc:docMk/>
            <pc:sldMk cId="1912482728" sldId="257"/>
            <ac:spMk id="20" creationId="{4858B6D5-3F74-624C-0DE1-FE4169267FBC}"/>
          </ac:spMkLst>
        </pc:spChg>
        <pc:spChg chg="add del mod">
          <ac:chgData name="khanh" userId="8945a1db668def11" providerId="LiveId" clId="{F1EB5065-83E3-4766-8DF3-2313DD22BC30}" dt="2022-09-09T15:40:07.765" v="803" actId="478"/>
          <ac:spMkLst>
            <pc:docMk/>
            <pc:sldMk cId="1912482728" sldId="257"/>
            <ac:spMk id="23" creationId="{66EC733D-E54A-A94C-44EF-0CCACC82D591}"/>
          </ac:spMkLst>
        </pc:spChg>
        <pc:spChg chg="add mod">
          <ac:chgData name="khanh" userId="8945a1db668def11" providerId="LiveId" clId="{F1EB5065-83E3-4766-8DF3-2313DD22BC30}" dt="2022-09-09T15:50:11.486" v="958" actId="688"/>
          <ac:spMkLst>
            <pc:docMk/>
            <pc:sldMk cId="1912482728" sldId="257"/>
            <ac:spMk id="24" creationId="{0E1C18EB-1A65-AFB2-08A1-BBE33618AAE9}"/>
          </ac:spMkLst>
        </pc:spChg>
        <pc:spChg chg="add mod">
          <ac:chgData name="khanh" userId="8945a1db668def11" providerId="LiveId" clId="{F1EB5065-83E3-4766-8DF3-2313DD22BC30}" dt="2022-09-09T15:56:30.615" v="1032" actId="164"/>
          <ac:spMkLst>
            <pc:docMk/>
            <pc:sldMk cId="1912482728" sldId="257"/>
            <ac:spMk id="28" creationId="{4724AF01-42B6-CD90-8F45-527D0BF9FA03}"/>
          </ac:spMkLst>
        </pc:spChg>
        <pc:spChg chg="add mod">
          <ac:chgData name="khanh" userId="8945a1db668def11" providerId="LiveId" clId="{F1EB5065-83E3-4766-8DF3-2313DD22BC30}" dt="2022-09-09T15:56:30.615" v="1032" actId="164"/>
          <ac:spMkLst>
            <pc:docMk/>
            <pc:sldMk cId="1912482728" sldId="257"/>
            <ac:spMk id="29" creationId="{39F3618B-01DD-68E2-A321-070DE413ED79}"/>
          </ac:spMkLst>
        </pc:spChg>
        <pc:spChg chg="add mod">
          <ac:chgData name="khanh" userId="8945a1db668def11" providerId="LiveId" clId="{F1EB5065-83E3-4766-8DF3-2313DD22BC30}" dt="2022-09-09T15:56:30.615" v="1032" actId="164"/>
          <ac:spMkLst>
            <pc:docMk/>
            <pc:sldMk cId="1912482728" sldId="257"/>
            <ac:spMk id="30" creationId="{D816345D-EFB9-21C0-DBAF-E3270F3C134A}"/>
          </ac:spMkLst>
        </pc:spChg>
        <pc:spChg chg="add mod">
          <ac:chgData name="khanh" userId="8945a1db668def11" providerId="LiveId" clId="{F1EB5065-83E3-4766-8DF3-2313DD22BC30}" dt="2022-09-09T15:56:30.615" v="1032" actId="164"/>
          <ac:spMkLst>
            <pc:docMk/>
            <pc:sldMk cId="1912482728" sldId="257"/>
            <ac:spMk id="31" creationId="{9907F226-D51F-B76A-1366-00A0375CA1AE}"/>
          </ac:spMkLst>
        </pc:spChg>
        <pc:spChg chg="add mod">
          <ac:chgData name="khanh" userId="8945a1db668def11" providerId="LiveId" clId="{F1EB5065-83E3-4766-8DF3-2313DD22BC30}" dt="2022-09-09T15:56:30.615" v="1032" actId="164"/>
          <ac:spMkLst>
            <pc:docMk/>
            <pc:sldMk cId="1912482728" sldId="257"/>
            <ac:spMk id="32" creationId="{CA5CDEFB-81EC-F586-5F2F-02236CFDBCAA}"/>
          </ac:spMkLst>
        </pc:spChg>
        <pc:spChg chg="add mod">
          <ac:chgData name="khanh" userId="8945a1db668def11" providerId="LiveId" clId="{F1EB5065-83E3-4766-8DF3-2313DD22BC30}" dt="2022-09-09T15:56:30.615" v="1032" actId="164"/>
          <ac:spMkLst>
            <pc:docMk/>
            <pc:sldMk cId="1912482728" sldId="257"/>
            <ac:spMk id="33" creationId="{388B79F3-77CD-EDDC-5D6C-16E447083A71}"/>
          </ac:spMkLst>
        </pc:spChg>
        <pc:spChg chg="add del">
          <ac:chgData name="khanh" userId="8945a1db668def11" providerId="LiveId" clId="{F1EB5065-83E3-4766-8DF3-2313DD22BC30}" dt="2022-09-09T15:52:17.554" v="1010" actId="478"/>
          <ac:spMkLst>
            <pc:docMk/>
            <pc:sldMk cId="1912482728" sldId="257"/>
            <ac:spMk id="34" creationId="{5F537080-0003-8545-DEE5-C0509982FF9F}"/>
          </ac:spMkLst>
        </pc:spChg>
        <pc:spChg chg="add del">
          <ac:chgData name="khanh" userId="8945a1db668def11" providerId="LiveId" clId="{F1EB5065-83E3-4766-8DF3-2313DD22BC30}" dt="2022-09-09T15:53:04.645" v="1012" actId="478"/>
          <ac:spMkLst>
            <pc:docMk/>
            <pc:sldMk cId="1912482728" sldId="257"/>
            <ac:spMk id="35" creationId="{1B21FCC8-9899-B29C-3ECE-6EB52F4ABAA7}"/>
          </ac:spMkLst>
        </pc:spChg>
        <pc:spChg chg="add del">
          <ac:chgData name="khanh" userId="8945a1db668def11" providerId="LiveId" clId="{F1EB5065-83E3-4766-8DF3-2313DD22BC30}" dt="2022-09-09T15:53:37.692" v="1014" actId="478"/>
          <ac:spMkLst>
            <pc:docMk/>
            <pc:sldMk cId="1912482728" sldId="257"/>
            <ac:spMk id="36" creationId="{F05E973B-168F-4265-2DAE-55450658C2AD}"/>
          </ac:spMkLst>
        </pc:spChg>
        <pc:spChg chg="add mod">
          <ac:chgData name="khanh" userId="8945a1db668def11" providerId="LiveId" clId="{F1EB5065-83E3-4766-8DF3-2313DD22BC30}" dt="2022-09-09T15:56:30.615" v="1032" actId="164"/>
          <ac:spMkLst>
            <pc:docMk/>
            <pc:sldMk cId="1912482728" sldId="257"/>
            <ac:spMk id="37" creationId="{EBA110D4-A04F-4504-72D2-66818ED7B7EA}"/>
          </ac:spMkLst>
        </pc:spChg>
        <pc:spChg chg="add mod">
          <ac:chgData name="khanh" userId="8945a1db668def11" providerId="LiveId" clId="{F1EB5065-83E3-4766-8DF3-2313DD22BC30}" dt="2022-09-09T15:56:30.615" v="1032" actId="164"/>
          <ac:spMkLst>
            <pc:docMk/>
            <pc:sldMk cId="1912482728" sldId="257"/>
            <ac:spMk id="38" creationId="{304DEB1C-AB56-F0D9-8151-7CD5FA42AF6B}"/>
          </ac:spMkLst>
        </pc:spChg>
        <pc:spChg chg="add mod">
          <ac:chgData name="khanh" userId="8945a1db668def11" providerId="LiveId" clId="{F1EB5065-83E3-4766-8DF3-2313DD22BC30}" dt="2022-09-09T15:57:40.134" v="1066" actId="1076"/>
          <ac:spMkLst>
            <pc:docMk/>
            <pc:sldMk cId="1912482728" sldId="257"/>
            <ac:spMk id="40" creationId="{1D24BDE5-08A8-53FC-5420-6488F68BB947}"/>
          </ac:spMkLst>
        </pc:spChg>
        <pc:grpChg chg="add mod">
          <ac:chgData name="khanh" userId="8945a1db668def11" providerId="LiveId" clId="{F1EB5065-83E3-4766-8DF3-2313DD22BC30}" dt="2022-09-09T15:56:30.615" v="1032" actId="164"/>
          <ac:grpSpMkLst>
            <pc:docMk/>
            <pc:sldMk cId="1912482728" sldId="257"/>
            <ac:grpSpMk id="27" creationId="{1C28D678-8BC3-C539-4298-0036C1193D5C}"/>
          </ac:grpSpMkLst>
        </pc:grpChg>
        <pc:grpChg chg="add mod">
          <ac:chgData name="khanh" userId="8945a1db668def11" providerId="LiveId" clId="{F1EB5065-83E3-4766-8DF3-2313DD22BC30}" dt="2022-09-09T15:56:35.242" v="1033" actId="1076"/>
          <ac:grpSpMkLst>
            <pc:docMk/>
            <pc:sldMk cId="1912482728" sldId="257"/>
            <ac:grpSpMk id="39" creationId="{EBC4F7B8-56F1-3AF7-1D67-1E2FB8EEAAA0}"/>
          </ac:grpSpMkLst>
        </pc:grpChg>
        <pc:cxnChg chg="add mod ord">
          <ac:chgData name="khanh" userId="8945a1db668def11" providerId="LiveId" clId="{F1EB5065-83E3-4766-8DF3-2313DD22BC30}" dt="2022-09-09T15:46:59.191" v="931" actId="164"/>
          <ac:cxnSpMkLst>
            <pc:docMk/>
            <pc:sldMk cId="1912482728" sldId="257"/>
            <ac:cxnSpMk id="14" creationId="{F4C51E24-3CF9-DDD0-C5F3-E086B4B0C0F4}"/>
          </ac:cxnSpMkLst>
        </pc:cxnChg>
      </pc:sldChg>
      <pc:sldChg chg="del">
        <pc:chgData name="khanh" userId="8945a1db668def11" providerId="LiveId" clId="{F1EB5065-83E3-4766-8DF3-2313DD22BC30}" dt="2022-09-09T15:59:26.865" v="1072" actId="47"/>
        <pc:sldMkLst>
          <pc:docMk/>
          <pc:sldMk cId="448020259" sldId="258"/>
        </pc:sldMkLst>
      </pc:sldChg>
      <pc:sldChg chg="del">
        <pc:chgData name="khanh" userId="8945a1db668def11" providerId="LiveId" clId="{F1EB5065-83E3-4766-8DF3-2313DD22BC30}" dt="2022-09-09T16:25:13.094" v="2028" actId="47"/>
        <pc:sldMkLst>
          <pc:docMk/>
          <pc:sldMk cId="1519708380" sldId="259"/>
        </pc:sldMkLst>
      </pc:sldChg>
      <pc:sldChg chg="addSp delSp modSp add mod delAnim modAnim">
        <pc:chgData name="khanh" userId="8945a1db668def11" providerId="LiveId" clId="{F1EB5065-83E3-4766-8DF3-2313DD22BC30}" dt="2022-09-09T16:22:53.180" v="2027" actId="1035"/>
        <pc:sldMkLst>
          <pc:docMk/>
          <pc:sldMk cId="787086882" sldId="275"/>
        </pc:sldMkLst>
        <pc:spChg chg="del mod">
          <ac:chgData name="khanh" userId="8945a1db668def11" providerId="LiveId" clId="{F1EB5065-83E3-4766-8DF3-2313DD22BC30}" dt="2022-09-09T15:59:39.524" v="1076" actId="478"/>
          <ac:spMkLst>
            <pc:docMk/>
            <pc:sldMk cId="787086882" sldId="275"/>
            <ac:spMk id="2" creationId="{7631F1A5-0FD0-E10E-7D5F-17F4EFB540C2}"/>
          </ac:spMkLst>
        </pc:spChg>
        <pc:spChg chg="add mod">
          <ac:chgData name="khanh" userId="8945a1db668def11" providerId="LiveId" clId="{F1EB5065-83E3-4766-8DF3-2313DD22BC30}" dt="2022-09-09T16:22:01.328" v="2018" actId="207"/>
          <ac:spMkLst>
            <pc:docMk/>
            <pc:sldMk cId="787086882" sldId="275"/>
            <ac:spMk id="3" creationId="{FF68EA4B-0E70-A667-5BAB-6C2E87218F2E}"/>
          </ac:spMkLst>
        </pc:spChg>
        <pc:spChg chg="add del mod">
          <ac:chgData name="khanh" userId="8945a1db668def11" providerId="LiveId" clId="{F1EB5065-83E3-4766-8DF3-2313DD22BC30}" dt="2022-09-09T16:03:18.870" v="1200"/>
          <ac:spMkLst>
            <pc:docMk/>
            <pc:sldMk cId="787086882" sldId="275"/>
            <ac:spMk id="4" creationId="{395EF080-D854-D124-FCCD-85653DA18D00}"/>
          </ac:spMkLst>
        </pc:spChg>
        <pc:spChg chg="del">
          <ac:chgData name="khanh" userId="8945a1db668def11" providerId="LiveId" clId="{F1EB5065-83E3-4766-8DF3-2313DD22BC30}" dt="2022-09-09T15:59:37.944" v="1074" actId="478"/>
          <ac:spMkLst>
            <pc:docMk/>
            <pc:sldMk cId="787086882" sldId="275"/>
            <ac:spMk id="5" creationId="{DFF59926-E64F-7458-45A7-6836B2103B8C}"/>
          </ac:spMkLst>
        </pc:spChg>
        <pc:spChg chg="add mod">
          <ac:chgData name="khanh" userId="8945a1db668def11" providerId="LiveId" clId="{F1EB5065-83E3-4766-8DF3-2313DD22BC30}" dt="2022-09-09T16:05:24.113" v="1255" actId="14100"/>
          <ac:spMkLst>
            <pc:docMk/>
            <pc:sldMk cId="787086882" sldId="275"/>
            <ac:spMk id="6" creationId="{F51D0CAA-E7DE-0463-550E-282ADA487E47}"/>
          </ac:spMkLst>
        </pc:spChg>
        <pc:spChg chg="add mod">
          <ac:chgData name="khanh" userId="8945a1db668def11" providerId="LiveId" clId="{F1EB5065-83E3-4766-8DF3-2313DD22BC30}" dt="2022-09-09T16:22:05.719" v="2019" actId="207"/>
          <ac:spMkLst>
            <pc:docMk/>
            <pc:sldMk cId="787086882" sldId="275"/>
            <ac:spMk id="7" creationId="{0DB52DE0-444A-ED08-F620-781978BA74D7}"/>
          </ac:spMkLst>
        </pc:spChg>
        <pc:spChg chg="add mod">
          <ac:chgData name="khanh" userId="8945a1db668def11" providerId="LiveId" clId="{F1EB5065-83E3-4766-8DF3-2313DD22BC30}" dt="2022-09-09T16:22:08.983" v="2020" actId="207"/>
          <ac:spMkLst>
            <pc:docMk/>
            <pc:sldMk cId="787086882" sldId="275"/>
            <ac:spMk id="8" creationId="{217E34F5-A581-DFD3-B83F-6412DC9ECF08}"/>
          </ac:spMkLst>
        </pc:spChg>
        <pc:spChg chg="add mod">
          <ac:chgData name="khanh" userId="8945a1db668def11" providerId="LiveId" clId="{F1EB5065-83E3-4766-8DF3-2313DD22BC30}" dt="2022-09-09T16:22:53.180" v="2027" actId="1035"/>
          <ac:spMkLst>
            <pc:docMk/>
            <pc:sldMk cId="787086882" sldId="275"/>
            <ac:spMk id="9" creationId="{04F9D836-8EB5-DF40-166D-AB0B4D6F287A}"/>
          </ac:spMkLst>
        </pc:spChg>
        <pc:spChg chg="add mod">
          <ac:chgData name="khanh" userId="8945a1db668def11" providerId="LiveId" clId="{F1EB5065-83E3-4766-8DF3-2313DD22BC30}" dt="2022-09-09T16:22:16.359" v="2022" actId="207"/>
          <ac:spMkLst>
            <pc:docMk/>
            <pc:sldMk cId="787086882" sldId="275"/>
            <ac:spMk id="10" creationId="{6449B2DF-5444-E26F-55A0-8C6F6ACE1DA5}"/>
          </ac:spMkLst>
        </pc:spChg>
        <pc:spChg chg="add mod">
          <ac:chgData name="khanh" userId="8945a1db668def11" providerId="LiveId" clId="{F1EB5065-83E3-4766-8DF3-2313DD22BC30}" dt="2022-09-09T16:22:42.438" v="2025" actId="14100"/>
          <ac:spMkLst>
            <pc:docMk/>
            <pc:sldMk cId="787086882" sldId="275"/>
            <ac:spMk id="11" creationId="{401977ED-EC4E-6B95-4A45-0B583E570C20}"/>
          </ac:spMkLst>
        </pc:spChg>
        <pc:spChg chg="mod">
          <ac:chgData name="khanh" userId="8945a1db668def11" providerId="LiveId" clId="{F1EB5065-83E3-4766-8DF3-2313DD22BC30}" dt="2022-09-09T16:00:12.998" v="1081" actId="14100"/>
          <ac:spMkLst>
            <pc:docMk/>
            <pc:sldMk cId="787086882" sldId="275"/>
            <ac:spMk id="33" creationId="{388B79F3-77CD-EDDC-5D6C-16E447083A71}"/>
          </ac:spMkLst>
        </pc:spChg>
        <pc:spChg chg="del">
          <ac:chgData name="khanh" userId="8945a1db668def11" providerId="LiveId" clId="{F1EB5065-83E3-4766-8DF3-2313DD22BC30}" dt="2022-09-09T15:59:46.889" v="1078" actId="478"/>
          <ac:spMkLst>
            <pc:docMk/>
            <pc:sldMk cId="787086882" sldId="275"/>
            <ac:spMk id="40" creationId="{1D24BDE5-08A8-53FC-5420-6488F68BB947}"/>
          </ac:spMkLst>
        </pc:spChg>
        <pc:grpChg chg="mod">
          <ac:chgData name="khanh" userId="8945a1db668def11" providerId="LiveId" clId="{F1EB5065-83E3-4766-8DF3-2313DD22BC30}" dt="2022-09-09T16:00:22.903" v="1109" actId="1038"/>
          <ac:grpSpMkLst>
            <pc:docMk/>
            <pc:sldMk cId="787086882" sldId="275"/>
            <ac:grpSpMk id="39" creationId="{EBC4F7B8-56F1-3AF7-1D67-1E2FB8EEAAA0}"/>
          </ac:grpSpMkLst>
        </pc:grpChg>
      </pc:sldChg>
      <pc:sldChg chg="new del">
        <pc:chgData name="khanh" userId="8945a1db668def11" providerId="LiveId" clId="{F1EB5065-83E3-4766-8DF3-2313DD22BC30}" dt="2022-09-09T15:04:47.126" v="35" actId="47"/>
        <pc:sldMkLst>
          <pc:docMk/>
          <pc:sldMk cId="3288311992" sldId="275"/>
        </pc:sldMkLst>
      </pc:sldChg>
      <pc:sldChg chg="addSp delSp modSp add mod delAnim modAnim">
        <pc:chgData name="khanh" userId="8945a1db668def11" providerId="LiveId" clId="{F1EB5065-83E3-4766-8DF3-2313DD22BC30}" dt="2022-09-09T16:28:42.641" v="2125" actId="255"/>
        <pc:sldMkLst>
          <pc:docMk/>
          <pc:sldMk cId="740037551" sldId="276"/>
        </pc:sldMkLst>
        <pc:spChg chg="add mod">
          <ac:chgData name="khanh" userId="8945a1db668def11" providerId="LiveId" clId="{F1EB5065-83E3-4766-8DF3-2313DD22BC30}" dt="2022-09-09T16:28:37.732" v="2124" actId="255"/>
          <ac:spMkLst>
            <pc:docMk/>
            <pc:sldMk cId="740037551" sldId="276"/>
            <ac:spMk id="2" creationId="{D45125C3-B5EB-138A-C265-C94215074064}"/>
          </ac:spMkLst>
        </pc:spChg>
        <pc:spChg chg="del">
          <ac:chgData name="khanh" userId="8945a1db668def11" providerId="LiveId" clId="{F1EB5065-83E3-4766-8DF3-2313DD22BC30}" dt="2022-09-09T16:25:33.808" v="2034" actId="478"/>
          <ac:spMkLst>
            <pc:docMk/>
            <pc:sldMk cId="740037551" sldId="276"/>
            <ac:spMk id="3" creationId="{FF68EA4B-0E70-A667-5BAB-6C2E87218F2E}"/>
          </ac:spMkLst>
        </pc:spChg>
        <pc:spChg chg="add mod">
          <ac:chgData name="khanh" userId="8945a1db668def11" providerId="LiveId" clId="{F1EB5065-83E3-4766-8DF3-2313DD22BC30}" dt="2022-09-09T16:28:42.641" v="2125" actId="255"/>
          <ac:spMkLst>
            <pc:docMk/>
            <pc:sldMk cId="740037551" sldId="276"/>
            <ac:spMk id="4" creationId="{3D183260-E957-EF28-D9A3-D67491EDE269}"/>
          </ac:spMkLst>
        </pc:spChg>
        <pc:spChg chg="mod">
          <ac:chgData name="khanh" userId="8945a1db668def11" providerId="LiveId" clId="{F1EB5065-83E3-4766-8DF3-2313DD22BC30}" dt="2022-09-09T16:27:00.781" v="2071" actId="207"/>
          <ac:spMkLst>
            <pc:docMk/>
            <pc:sldMk cId="740037551" sldId="276"/>
            <ac:spMk id="6" creationId="{F51D0CAA-E7DE-0463-550E-282ADA487E47}"/>
          </ac:spMkLst>
        </pc:spChg>
        <pc:spChg chg="del">
          <ac:chgData name="khanh" userId="8945a1db668def11" providerId="LiveId" clId="{F1EB5065-83E3-4766-8DF3-2313DD22BC30}" dt="2022-09-09T16:25:29.403" v="2033" actId="478"/>
          <ac:spMkLst>
            <pc:docMk/>
            <pc:sldMk cId="740037551" sldId="276"/>
            <ac:spMk id="7" creationId="{0DB52DE0-444A-ED08-F620-781978BA74D7}"/>
          </ac:spMkLst>
        </pc:spChg>
        <pc:spChg chg="del">
          <ac:chgData name="khanh" userId="8945a1db668def11" providerId="LiveId" clId="{F1EB5065-83E3-4766-8DF3-2313DD22BC30}" dt="2022-09-09T16:25:25.761" v="2032" actId="478"/>
          <ac:spMkLst>
            <pc:docMk/>
            <pc:sldMk cId="740037551" sldId="276"/>
            <ac:spMk id="8" creationId="{217E34F5-A581-DFD3-B83F-6412DC9ECF08}"/>
          </ac:spMkLst>
        </pc:spChg>
        <pc:spChg chg="del">
          <ac:chgData name="khanh" userId="8945a1db668def11" providerId="LiveId" clId="{F1EB5065-83E3-4766-8DF3-2313DD22BC30}" dt="2022-09-09T16:25:23.380" v="2031" actId="478"/>
          <ac:spMkLst>
            <pc:docMk/>
            <pc:sldMk cId="740037551" sldId="276"/>
            <ac:spMk id="9" creationId="{04F9D836-8EB5-DF40-166D-AB0B4D6F287A}"/>
          </ac:spMkLst>
        </pc:spChg>
        <pc:spChg chg="del">
          <ac:chgData name="khanh" userId="8945a1db668def11" providerId="LiveId" clId="{F1EB5065-83E3-4766-8DF3-2313DD22BC30}" dt="2022-09-09T16:25:20.991" v="2030" actId="478"/>
          <ac:spMkLst>
            <pc:docMk/>
            <pc:sldMk cId="740037551" sldId="276"/>
            <ac:spMk id="10" creationId="{6449B2DF-5444-E26F-55A0-8C6F6ACE1DA5}"/>
          </ac:spMkLst>
        </pc:spChg>
        <pc:grpChg chg="mod">
          <ac:chgData name="khanh" userId="8945a1db668def11" providerId="LiveId" clId="{F1EB5065-83E3-4766-8DF3-2313DD22BC30}" dt="2022-09-09T16:25:40.666" v="2035" actId="1076"/>
          <ac:grpSpMkLst>
            <pc:docMk/>
            <pc:sldMk cId="740037551" sldId="276"/>
            <ac:grpSpMk id="39" creationId="{EBC4F7B8-56F1-3AF7-1D67-1E2FB8EEAAA0}"/>
          </ac:grpSpMkLst>
        </pc:grpChg>
      </pc:sldChg>
      <pc:sldChg chg="add del">
        <pc:chgData name="khanh" userId="8945a1db668def11" providerId="LiveId" clId="{F1EB5065-83E3-4766-8DF3-2313DD22BC30}" dt="2022-09-09T16:01:48.340" v="1111"/>
        <pc:sldMkLst>
          <pc:docMk/>
          <pc:sldMk cId="741551370" sldId="276"/>
        </pc:sldMkLst>
      </pc:sldChg>
      <pc:sldChg chg="new del">
        <pc:chgData name="khanh" userId="8945a1db668def11" providerId="LiveId" clId="{F1EB5065-83E3-4766-8DF3-2313DD22BC30}" dt="2022-09-09T15:04:47.533" v="36" actId="47"/>
        <pc:sldMkLst>
          <pc:docMk/>
          <pc:sldMk cId="3978058179" sldId="276"/>
        </pc:sldMkLst>
      </pc:sldChg>
      <pc:sldChg chg="new del">
        <pc:chgData name="khanh" userId="8945a1db668def11" providerId="LiveId" clId="{F1EB5065-83E3-4766-8DF3-2313DD22BC30}" dt="2022-09-09T15:04:47.747" v="37" actId="47"/>
        <pc:sldMkLst>
          <pc:docMk/>
          <pc:sldMk cId="1315291854" sldId="277"/>
        </pc:sldMkLst>
      </pc:sldChg>
      <pc:sldChg chg="new del">
        <pc:chgData name="khanh" userId="8945a1db668def11" providerId="LiveId" clId="{F1EB5065-83E3-4766-8DF3-2313DD22BC30}" dt="2022-09-09T15:04:47.970" v="38" actId="47"/>
        <pc:sldMkLst>
          <pc:docMk/>
          <pc:sldMk cId="3934070246" sldId="278"/>
        </pc:sldMkLst>
      </pc:sldChg>
      <pc:sldChg chg="new del">
        <pc:chgData name="khanh" userId="8945a1db668def11" providerId="LiveId" clId="{F1EB5065-83E3-4766-8DF3-2313DD22BC30}" dt="2022-09-09T15:04:48.145" v="39" actId="47"/>
        <pc:sldMkLst>
          <pc:docMk/>
          <pc:sldMk cId="549579405" sldId="279"/>
        </pc:sldMkLst>
      </pc:sldChg>
      <pc:sldChg chg="new del">
        <pc:chgData name="khanh" userId="8945a1db668def11" providerId="LiveId" clId="{F1EB5065-83E3-4766-8DF3-2313DD22BC30}" dt="2022-09-09T15:04:48.368" v="40" actId="47"/>
        <pc:sldMkLst>
          <pc:docMk/>
          <pc:sldMk cId="483412487" sldId="280"/>
        </pc:sldMkLst>
      </pc:sldChg>
      <pc:sldChg chg="new del">
        <pc:chgData name="khanh" userId="8945a1db668def11" providerId="LiveId" clId="{F1EB5065-83E3-4766-8DF3-2313DD22BC30}" dt="2022-09-09T15:04:48.547" v="41" actId="47"/>
        <pc:sldMkLst>
          <pc:docMk/>
          <pc:sldMk cId="2834385607" sldId="281"/>
        </pc:sldMkLst>
      </pc:sldChg>
      <pc:sldChg chg="new del">
        <pc:chgData name="khanh" userId="8945a1db668def11" providerId="LiveId" clId="{F1EB5065-83E3-4766-8DF3-2313DD22BC30}" dt="2022-09-09T15:04:48.768" v="42" actId="47"/>
        <pc:sldMkLst>
          <pc:docMk/>
          <pc:sldMk cId="695011201" sldId="282"/>
        </pc:sldMkLst>
      </pc:sldChg>
      <pc:sldChg chg="new del">
        <pc:chgData name="khanh" userId="8945a1db668def11" providerId="LiveId" clId="{F1EB5065-83E3-4766-8DF3-2313DD22BC30}" dt="2022-09-09T15:04:48.931" v="43" actId="47"/>
        <pc:sldMkLst>
          <pc:docMk/>
          <pc:sldMk cId="1412896977" sldId="283"/>
        </pc:sldMkLst>
      </pc:sldChg>
      <pc:sldChg chg="new del">
        <pc:chgData name="khanh" userId="8945a1db668def11" providerId="LiveId" clId="{F1EB5065-83E3-4766-8DF3-2313DD22BC30}" dt="2022-09-09T15:04:49.618" v="44" actId="47"/>
        <pc:sldMkLst>
          <pc:docMk/>
          <pc:sldMk cId="209410841" sldId="284"/>
        </pc:sldMkLst>
      </pc:sldChg>
      <pc:sldChg chg="new del">
        <pc:chgData name="khanh" userId="8945a1db668def11" providerId="LiveId" clId="{F1EB5065-83E3-4766-8DF3-2313DD22BC30}" dt="2022-09-09T15:04:50.226" v="45" actId="47"/>
        <pc:sldMkLst>
          <pc:docMk/>
          <pc:sldMk cId="1605247753" sldId="285"/>
        </pc:sldMkLst>
      </pc:sldChg>
      <pc:sldChg chg="new del">
        <pc:chgData name="khanh" userId="8945a1db668def11" providerId="LiveId" clId="{F1EB5065-83E3-4766-8DF3-2313DD22BC30}" dt="2022-09-09T15:04:51.081" v="46" actId="47"/>
        <pc:sldMkLst>
          <pc:docMk/>
          <pc:sldMk cId="3180040189" sldId="286"/>
        </pc:sldMkLst>
      </pc:sldChg>
      <pc:sldChg chg="new del">
        <pc:chgData name="khanh" userId="8945a1db668def11" providerId="LiveId" clId="{F1EB5065-83E3-4766-8DF3-2313DD22BC30}" dt="2022-09-09T15:04:57.425" v="63" actId="47"/>
        <pc:sldMkLst>
          <pc:docMk/>
          <pc:sldMk cId="2160522865" sldId="287"/>
        </pc:sldMkLst>
      </pc:sldChg>
      <pc:sldChg chg="new del">
        <pc:chgData name="khanh" userId="8945a1db668def11" providerId="LiveId" clId="{F1EB5065-83E3-4766-8DF3-2313DD22BC30}" dt="2022-09-09T15:04:52.808" v="47" actId="47"/>
        <pc:sldMkLst>
          <pc:docMk/>
          <pc:sldMk cId="3402298942" sldId="288"/>
        </pc:sldMkLst>
      </pc:sldChg>
      <pc:sldChg chg="new del">
        <pc:chgData name="khanh" userId="8945a1db668def11" providerId="LiveId" clId="{F1EB5065-83E3-4766-8DF3-2313DD22BC30}" dt="2022-09-09T15:04:53.008" v="48" actId="47"/>
        <pc:sldMkLst>
          <pc:docMk/>
          <pc:sldMk cId="1634818710" sldId="289"/>
        </pc:sldMkLst>
      </pc:sldChg>
      <pc:sldChg chg="new del">
        <pc:chgData name="khanh" userId="8945a1db668def11" providerId="LiveId" clId="{F1EB5065-83E3-4766-8DF3-2313DD22BC30}" dt="2022-09-09T15:04:53.244" v="49" actId="47"/>
        <pc:sldMkLst>
          <pc:docMk/>
          <pc:sldMk cId="2734681719" sldId="290"/>
        </pc:sldMkLst>
      </pc:sldChg>
      <pc:sldChg chg="new del">
        <pc:chgData name="khanh" userId="8945a1db668def11" providerId="LiveId" clId="{F1EB5065-83E3-4766-8DF3-2313DD22BC30}" dt="2022-09-09T15:04:53.524" v="50" actId="47"/>
        <pc:sldMkLst>
          <pc:docMk/>
          <pc:sldMk cId="2305891010" sldId="291"/>
        </pc:sldMkLst>
      </pc:sldChg>
      <pc:sldChg chg="new del">
        <pc:chgData name="khanh" userId="8945a1db668def11" providerId="LiveId" clId="{F1EB5065-83E3-4766-8DF3-2313DD22BC30}" dt="2022-09-09T15:04:53.764" v="51" actId="47"/>
        <pc:sldMkLst>
          <pc:docMk/>
          <pc:sldMk cId="375843810" sldId="292"/>
        </pc:sldMkLst>
      </pc:sldChg>
      <pc:sldChg chg="new del">
        <pc:chgData name="khanh" userId="8945a1db668def11" providerId="LiveId" clId="{F1EB5065-83E3-4766-8DF3-2313DD22BC30}" dt="2022-09-09T15:04:54.202" v="52" actId="47"/>
        <pc:sldMkLst>
          <pc:docMk/>
          <pc:sldMk cId="1792846869" sldId="293"/>
        </pc:sldMkLst>
      </pc:sldChg>
      <pc:sldChg chg="new del">
        <pc:chgData name="khanh" userId="8945a1db668def11" providerId="LiveId" clId="{F1EB5065-83E3-4766-8DF3-2313DD22BC30}" dt="2022-09-09T15:04:54.415" v="53" actId="47"/>
        <pc:sldMkLst>
          <pc:docMk/>
          <pc:sldMk cId="2944295733" sldId="294"/>
        </pc:sldMkLst>
      </pc:sldChg>
      <pc:sldChg chg="new del">
        <pc:chgData name="khanh" userId="8945a1db668def11" providerId="LiveId" clId="{F1EB5065-83E3-4766-8DF3-2313DD22BC30}" dt="2022-09-09T15:04:54.582" v="54" actId="47"/>
        <pc:sldMkLst>
          <pc:docMk/>
          <pc:sldMk cId="2031299497" sldId="295"/>
        </pc:sldMkLst>
      </pc:sldChg>
      <pc:sldChg chg="new del">
        <pc:chgData name="khanh" userId="8945a1db668def11" providerId="LiveId" clId="{F1EB5065-83E3-4766-8DF3-2313DD22BC30}" dt="2022-09-09T15:04:54.810" v="55" actId="47"/>
        <pc:sldMkLst>
          <pc:docMk/>
          <pc:sldMk cId="4089767059" sldId="296"/>
        </pc:sldMkLst>
      </pc:sldChg>
      <pc:sldChg chg="new del">
        <pc:chgData name="khanh" userId="8945a1db668def11" providerId="LiveId" clId="{F1EB5065-83E3-4766-8DF3-2313DD22BC30}" dt="2022-09-09T15:04:55.130" v="56" actId="47"/>
        <pc:sldMkLst>
          <pc:docMk/>
          <pc:sldMk cId="3637722709" sldId="297"/>
        </pc:sldMkLst>
      </pc:sldChg>
      <pc:sldChg chg="new del">
        <pc:chgData name="khanh" userId="8945a1db668def11" providerId="LiveId" clId="{F1EB5065-83E3-4766-8DF3-2313DD22BC30}" dt="2022-09-09T15:04:55.641" v="57" actId="47"/>
        <pc:sldMkLst>
          <pc:docMk/>
          <pc:sldMk cId="425343692" sldId="298"/>
        </pc:sldMkLst>
      </pc:sldChg>
      <pc:sldChg chg="new del">
        <pc:chgData name="khanh" userId="8945a1db668def11" providerId="LiveId" clId="{F1EB5065-83E3-4766-8DF3-2313DD22BC30}" dt="2022-09-09T15:04:55.845" v="58" actId="47"/>
        <pc:sldMkLst>
          <pc:docMk/>
          <pc:sldMk cId="3183376347" sldId="299"/>
        </pc:sldMkLst>
      </pc:sldChg>
      <pc:sldChg chg="new del">
        <pc:chgData name="khanh" userId="8945a1db668def11" providerId="LiveId" clId="{F1EB5065-83E3-4766-8DF3-2313DD22BC30}" dt="2022-09-09T15:04:56.117" v="59" actId="47"/>
        <pc:sldMkLst>
          <pc:docMk/>
          <pc:sldMk cId="2295496067" sldId="300"/>
        </pc:sldMkLst>
      </pc:sldChg>
      <pc:sldChg chg="new del">
        <pc:chgData name="khanh" userId="8945a1db668def11" providerId="LiveId" clId="{F1EB5065-83E3-4766-8DF3-2313DD22BC30}" dt="2022-09-09T15:04:56.334" v="60" actId="47"/>
        <pc:sldMkLst>
          <pc:docMk/>
          <pc:sldMk cId="776152213" sldId="301"/>
        </pc:sldMkLst>
      </pc:sldChg>
      <pc:sldChg chg="new del">
        <pc:chgData name="khanh" userId="8945a1db668def11" providerId="LiveId" clId="{F1EB5065-83E3-4766-8DF3-2313DD22BC30}" dt="2022-09-09T15:04:56.578" v="61" actId="47"/>
        <pc:sldMkLst>
          <pc:docMk/>
          <pc:sldMk cId="1614315102" sldId="302"/>
        </pc:sldMkLst>
      </pc:sldChg>
      <pc:sldChg chg="new del">
        <pc:chgData name="khanh" userId="8945a1db668def11" providerId="LiveId" clId="{F1EB5065-83E3-4766-8DF3-2313DD22BC30}" dt="2022-09-09T15:04:56.794" v="62" actId="47"/>
        <pc:sldMkLst>
          <pc:docMk/>
          <pc:sldMk cId="1342939777" sldId="303"/>
        </pc:sldMkLst>
      </pc:sldChg>
      <pc:sldChg chg="new del">
        <pc:chgData name="khanh" userId="8945a1db668def11" providerId="LiveId" clId="{F1EB5065-83E3-4766-8DF3-2313DD22BC30}" dt="2022-09-09T15:04:57.640" v="64" actId="47"/>
        <pc:sldMkLst>
          <pc:docMk/>
          <pc:sldMk cId="2650175687" sldId="304"/>
        </pc:sldMkLst>
      </pc:sldChg>
      <pc:sldChg chg="new del">
        <pc:chgData name="khanh" userId="8945a1db668def11" providerId="LiveId" clId="{F1EB5065-83E3-4766-8DF3-2313DD22BC30}" dt="2022-09-09T15:04:57.844" v="65" actId="47"/>
        <pc:sldMkLst>
          <pc:docMk/>
          <pc:sldMk cId="1228184033" sldId="305"/>
        </pc:sldMkLst>
      </pc:sldChg>
      <pc:sldChg chg="new del">
        <pc:chgData name="khanh" userId="8945a1db668def11" providerId="LiveId" clId="{F1EB5065-83E3-4766-8DF3-2313DD22BC30}" dt="2022-09-09T15:04:58.042" v="66" actId="47"/>
        <pc:sldMkLst>
          <pc:docMk/>
          <pc:sldMk cId="617722750" sldId="306"/>
        </pc:sldMkLst>
      </pc:sldChg>
      <pc:sldChg chg="new del">
        <pc:chgData name="khanh" userId="8945a1db668def11" providerId="LiveId" clId="{F1EB5065-83E3-4766-8DF3-2313DD22BC30}" dt="2022-09-09T15:04:58.321" v="67" actId="47"/>
        <pc:sldMkLst>
          <pc:docMk/>
          <pc:sldMk cId="1749871155" sldId="307"/>
        </pc:sldMkLst>
      </pc:sldChg>
      <pc:sldChg chg="new del">
        <pc:chgData name="khanh" userId="8945a1db668def11" providerId="LiveId" clId="{F1EB5065-83E3-4766-8DF3-2313DD22BC30}" dt="2022-09-09T15:04:58.612" v="68" actId="47"/>
        <pc:sldMkLst>
          <pc:docMk/>
          <pc:sldMk cId="1695787138" sldId="308"/>
        </pc:sldMkLst>
      </pc:sldChg>
      <pc:sldChg chg="new del">
        <pc:chgData name="khanh" userId="8945a1db668def11" providerId="LiveId" clId="{F1EB5065-83E3-4766-8DF3-2313DD22BC30}" dt="2022-09-09T15:04:59.326" v="69" actId="47"/>
        <pc:sldMkLst>
          <pc:docMk/>
          <pc:sldMk cId="686830354" sldId="30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DD129-A8C2-419E-B641-6CC90F5073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524000"/>
            <a:ext cx="10668000" cy="22860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B33C04-8A23-4499-A6EF-1D190F0FB3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571999"/>
            <a:ext cx="10668000" cy="15240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FA99FB-5674-4BC5-949F-8D45EC167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9/10/2022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63CF93-DD67-4FE2-8083-864693FE8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5E934-32B6-44B1-9622-67F30BDA3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755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A5B09-FC60-445F-8A12-79869BEC6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219F7-87F2-409F-BB0B-8FE9270C98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AC2BB8-59E0-4EB2-B3BE-59D8641EE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9/10/2022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6984E-C0DE-461B-8011-8FC31B0EE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E7C03-68D3-445E-A5A2-8A935CFC9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965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21F0D7-112D-48B1-B32B-170B1AA2B5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3998" y="761999"/>
            <a:ext cx="2286000" cy="5334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27A7C1-8E5B-41DA-9802-F242D382B6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1" y="761999"/>
            <a:ext cx="7619999" cy="5334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61CC7-F5B1-464A-8127-60645FB21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9/10/2022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B94302-B381-4F37-A9FF-5CC551917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07151-541F-4104-B989-83A9DCA6E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3456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C2A5E-ABCF-A110-D548-2074B53CDB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B4BF01-C327-FB81-A1C7-3EE5C7A2C9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011DD-6E18-33F6-E207-862F7F37F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E1A6B-113E-4F87-92AD-6EE42D1CD2F9}" type="datetimeFigureOut">
              <a:rPr lang="en-US" smtClean="0"/>
              <a:t>9/10/2022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9C02F3-D556-C187-DBEC-4405285FD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F3BCE8-923A-C444-6D0B-A5983823B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6A49E-8A3C-4575-B324-932E10727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5319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E63BA-68CF-72AC-6476-9BC0971F2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93A5D3-680B-FF39-1CC1-8D236D804E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A57FCB-31A1-6575-773C-B1043C2E1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E1A6B-113E-4F87-92AD-6EE42D1CD2F9}" type="datetimeFigureOut">
              <a:rPr lang="en-US" smtClean="0"/>
              <a:t>9/10/2022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60D030-4FB8-46A7-BCBE-AD4A806C0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C880A5-7B24-DDDD-CE4F-687F51E33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6A49E-8A3C-4575-B324-932E10727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5824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75A72-C66D-D066-0F76-89EA75B10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82305D-BE19-DBAE-61B9-9F2E8FF788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E39802-367E-307C-A313-B4759BE3E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E1A6B-113E-4F87-92AD-6EE42D1CD2F9}" type="datetimeFigureOut">
              <a:rPr lang="en-US" smtClean="0"/>
              <a:t>9/10/2022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16506E-7711-76E3-52B5-0C6054423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AE7D75-57E2-5D95-B298-C4CD47438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6A49E-8A3C-4575-B324-932E10727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4309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90072-8F92-5537-C81B-0C451606A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631137-2B68-550C-F44B-A30BD64682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4B8E6E-F218-6DA6-61D1-6CE2873DB7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6E262F-D755-C409-0F18-BEF0D7FE2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E1A6B-113E-4F87-92AD-6EE42D1CD2F9}" type="datetimeFigureOut">
              <a:rPr lang="en-US" smtClean="0"/>
              <a:t>9/10/2022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73F1C0-0C86-5114-9898-AC933EBCE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D0235E-272D-64EC-C9B6-976CC0BA1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6A49E-8A3C-4575-B324-932E10727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2789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80C9A-EF48-BCAF-AE7A-4F726A4B3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DDE146-329B-53F5-0717-F3DBAF4DEA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450DD7-1AE0-755D-6D00-7BD89D34AF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19B611-9B79-A02D-A94E-1A554B4A77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76CB94-F61B-8D5F-7825-93980574F7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799BF9-1192-02B2-A5BE-9AF2EEC4D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E1A6B-113E-4F87-92AD-6EE42D1CD2F9}" type="datetimeFigureOut">
              <a:rPr lang="en-US" smtClean="0"/>
              <a:t>9/10/2022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25E720-432F-7C86-C1EF-ACD4AFFAD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FDEDC-E564-1365-931B-2974330F7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6A49E-8A3C-4575-B324-932E10727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541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5BA33-4FF1-50F5-116E-B798BE1AE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21F4F0-7474-B84E-5A43-E1E3B7E12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E1A6B-113E-4F87-92AD-6EE42D1CD2F9}" type="datetimeFigureOut">
              <a:rPr lang="en-US" smtClean="0"/>
              <a:t>9/10/2022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65D520-0778-C5CA-9BEC-789271442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0626DD-47EA-CF9E-DBE0-6534721BF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6A49E-8A3C-4575-B324-932E10727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4476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65DD94-EBB7-7B69-4474-85546DE43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E1A6B-113E-4F87-92AD-6EE42D1CD2F9}" type="datetimeFigureOut">
              <a:rPr lang="en-US" smtClean="0"/>
              <a:t>9/10/2022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CA4CDA-4F2E-0970-F82E-62F6D1453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D99A4E-535E-1C9B-4136-BC77E3604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6A49E-8A3C-4575-B324-932E10727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4417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4435E-FA08-7E0E-FE31-207D986B7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C2E06-3ABD-A591-FBAB-2578500830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18845F-3B42-209C-CC14-E5417BE289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55A4EA-E60D-B6D3-C33F-3764E2A6C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E1A6B-113E-4F87-92AD-6EE42D1CD2F9}" type="datetimeFigureOut">
              <a:rPr lang="en-US" smtClean="0"/>
              <a:t>9/10/2022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4F92CF-3BF7-E0F3-64D4-E3E55300D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C37A14-E91B-EBC0-CB2A-A39F8029D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6A49E-8A3C-4575-B324-932E10727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142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AF011-A499-4054-89BF-A4800A68F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FB6E8-D956-45B5-9B4A-9D31DF466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DB9DB-9E62-4292-915C-1DD413474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9/10/2022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D462F1-BC30-4172-8353-363123A1D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2EE8A-96DF-4D7D-B434-778324756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8586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D45E7-D901-8745-EEAB-5B05A86EF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AEC07BA-8B61-F551-EFAD-56E3D1B6E3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E95E01-0AC3-0210-284C-B4089F3220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F4FB15-30C9-D830-55EC-89CC88732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E1A6B-113E-4F87-92AD-6EE42D1CD2F9}" type="datetimeFigureOut">
              <a:rPr lang="en-US" smtClean="0"/>
              <a:t>9/10/2022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1C8E33-1606-0151-CCBB-C0F3D6D9D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31F269-CC66-0641-AE42-5625F3E35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6A49E-8A3C-4575-B324-932E10727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4752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AFF95-29ED-837D-5F63-9A5129134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15AF60-8C37-781E-4A36-D82630E920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C28113-F838-A2AB-DF00-402E1BA58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E1A6B-113E-4F87-92AD-6EE42D1CD2F9}" type="datetimeFigureOut">
              <a:rPr lang="en-US" smtClean="0"/>
              <a:t>9/10/2022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2B758F-917D-882E-35C4-735305C49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838A78-FBAB-565A-F10E-F0A7FCCB6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6A49E-8A3C-4575-B324-932E10727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7283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0A2A5E3-1288-71A9-8529-9EB0FAB9C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A3E28F-B246-2005-71E7-6ADED7E131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0AA308-3E4A-BAC7-99D6-607DBF1E7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E1A6B-113E-4F87-92AD-6EE42D1CD2F9}" type="datetimeFigureOut">
              <a:rPr lang="en-US" smtClean="0"/>
              <a:t>9/10/2022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151800-2656-EC1D-2DCC-8CE77D867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2CAA12-A15E-28A6-345B-9B3E25994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6A49E-8A3C-4575-B324-932E10727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748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8453A-F2B4-4EDB-B8FA-150267BC1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10668000" cy="30384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46C51-ADF1-48FC-A4D9-38C369E78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4589463"/>
            <a:ext cx="10668000" cy="150653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43B56-4DC7-490B-AEFD-55ED1ECFF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9/10/2022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738F8-C4B2-41D8-B627-A6DDB24B2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43D49-23F8-4C4B-9C30-EDC030EE6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100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5556D-6916-42E6-8820-8A0D328A5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747A5-C962-477F-89AA-A32385D579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2285999"/>
            <a:ext cx="5151119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D08312-30FC-44D8-B2A9-B5CAAD9F06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8879" y="2285999"/>
            <a:ext cx="5151121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ED84EB-AF90-4F19-A376-0FE5E50F9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9/10/2022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838ED0-2789-41E4-A36E-83F92CA2E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221A83-6D60-45F0-9173-5F6D2438B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397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FFAE2-03F4-4A94-86C4-9305B237C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BAC5A5-E184-46B6-8AB5-C8E132D36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5999"/>
            <a:ext cx="5151119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DCFE87-5D80-45CB-9D13-DFC9AFCEC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000" y="3048000"/>
            <a:ext cx="5151119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AC1E5A-8423-4749-8EDA-E13425F696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8878" y="2286000"/>
            <a:ext cx="5151122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832AAA-4BB8-4A3D-9C79-516F82F800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8878" y="3048000"/>
            <a:ext cx="5151122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0BEC63-51D3-4C70-B804-BE9EF765A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9/10/2022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5CA295-8563-402F-92C3-1F20C977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FA5918-109D-4342-84C0-9774A52C9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894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F2662-CBD1-4498-9B6E-2961F5EF1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F739AE-8101-4C18-8CF3-911BDF397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9/10/2022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EB1C88-D181-449C-9BE1-E85068C1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38A2C9-E93B-4F0A-A021-9E3AEBC3F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16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0AE8D9-9B42-438E-ADA6-CCFE45788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9/10/2022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F792B9-A8AF-4E13-8A25-741E89691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3A2CF6-DBC5-4491-B213-B3CD09D31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303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27076-58C8-494C-B6B1-DC86F62DD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1998"/>
            <a:ext cx="3810000" cy="1524002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29E36-0340-452F-8D0A-1BC3F3A38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762001"/>
            <a:ext cx="609600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051C2E-E587-45E8-BDB1-DFF2F2791B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2286000"/>
            <a:ext cx="3810000" cy="38100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21D993-DEDD-470E-B48B-CB053A55A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9/10/2022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926C64-7401-4CA4-859F-74472AF86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108F41-F1F6-431C-9B45-8A447F188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279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104FB-422C-4023-9381-EB12F1582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762000"/>
            <a:ext cx="3809999" cy="15240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BA3AA-DE44-4B1F-91D1-09F67B89B9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0" y="762001"/>
            <a:ext cx="6021388" cy="5334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27B131-5117-4106-80DB-2AB208C4C9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1" y="2286000"/>
            <a:ext cx="3809999" cy="3810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3918A-7F23-4C72-8E80-591324A30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9/10/2022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071C8-76FE-4B83-8317-BD53C7C84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23681A-6F29-48FC-9409-319ED3E96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994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6EF5A53-0A64-4CA5-B9C7-1CB97CB5CF1C}"/>
              </a:ext>
            </a:extLst>
          </p:cNvPr>
          <p:cNvSpPr/>
          <p:nvPr/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4ABFBEA-4EB0-4D02-A2C0-1733CD3D6F12}"/>
              </a:ext>
            </a:extLst>
          </p:cNvPr>
          <p:cNvSpPr/>
          <p:nvPr/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9E083F6-57F4-487B-A766-EA0462B1EED8}"/>
              </a:ext>
            </a:extLst>
          </p:cNvPr>
          <p:cNvSpPr/>
          <p:nvPr/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A2F988-7148-4375-83D8-12EE5EBC7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896238-C5B3-4F3C-97FA-890E1A51A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6000"/>
            <a:ext cx="10668000" cy="38180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E4474-0442-4E4B-9E5B-CA7B3951C1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89165" y="194320"/>
            <a:ext cx="2040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76969C88-B244-455D-A017-012B25B1ACDD}" type="datetimeFigureOut">
              <a:rPr lang="en-US" smtClean="0"/>
              <a:pPr/>
              <a:t>9/10/2022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26A98-F887-40E1-B9BA-9D93DE90E0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1999" y="6356350"/>
            <a:ext cx="6612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2C8119-73F6-4713-9AD3-3628DCDFB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07CE569E-9B7C-4CB9-AB80-C0841F922C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3351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03" r:id="rId6"/>
    <p:sldLayoutId id="2147483799" r:id="rId7"/>
    <p:sldLayoutId id="2147483800" r:id="rId8"/>
    <p:sldLayoutId id="2147483801" r:id="rId9"/>
    <p:sldLayoutId id="2147483802" r:id="rId10"/>
    <p:sldLayoutId id="214748380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5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609DD9-1F4F-B0F4-252C-C2CEEE4F9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AEF6BC-77A6-BBD7-6D44-6BD203455D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C22CF3-D3FE-1126-7BC4-3744C76D56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5E1A6B-113E-4F87-92AD-6EE42D1CD2F9}" type="datetimeFigureOut">
              <a:rPr lang="en-US" smtClean="0"/>
              <a:t>9/10/2022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51BD5F-3C94-96D5-B636-6228101D91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D382B0-AB96-F4DC-443A-013E3DF436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26A49E-8A3C-4575-B324-932E10727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443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2" r:id="rId1"/>
    <p:sldLayoutId id="2147483813" r:id="rId2"/>
    <p:sldLayoutId id="2147483814" r:id="rId3"/>
    <p:sldLayoutId id="2147483815" r:id="rId4"/>
    <p:sldLayoutId id="2147483816" r:id="rId5"/>
    <p:sldLayoutId id="2147483817" r:id="rId6"/>
    <p:sldLayoutId id="2147483818" r:id="rId7"/>
    <p:sldLayoutId id="2147483819" r:id="rId8"/>
    <p:sldLayoutId id="2147483820" r:id="rId9"/>
    <p:sldLayoutId id="2147483821" r:id="rId10"/>
    <p:sldLayoutId id="214748382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Freeform: Shape 10">
            <a:extLst>
              <a:ext uri="{FF2B5EF4-FFF2-40B4-BE49-F238E27FC236}">
                <a16:creationId xmlns:a16="http://schemas.microsoft.com/office/drawing/2014/main" id="{A6EF5A53-0A64-4CA5-B9C7-1CB97CB5C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76" name="Freeform: Shape 12">
            <a:extLst>
              <a:ext uri="{FF2B5EF4-FFF2-40B4-BE49-F238E27FC236}">
                <a16:creationId xmlns:a16="http://schemas.microsoft.com/office/drawing/2014/main" id="{34ABFBEA-4EB0-4D02-A2C0-1733CD3D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77" name="Freeform: Shape 14">
            <a:extLst>
              <a:ext uri="{FF2B5EF4-FFF2-40B4-BE49-F238E27FC236}">
                <a16:creationId xmlns:a16="http://schemas.microsoft.com/office/drawing/2014/main" id="{19E083F6-57F4-487B-A766-EA0462B1E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 useBgFill="1">
        <p:nvSpPr>
          <p:cNvPr id="78" name="Rectangle 16">
            <a:extLst>
              <a:ext uri="{FF2B5EF4-FFF2-40B4-BE49-F238E27FC236}">
                <a16:creationId xmlns:a16="http://schemas.microsoft.com/office/drawing/2014/main" id="{987A0FBA-CC04-4256-A8EB-BB3C543E98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Freeform: Shape 18">
            <a:extLst>
              <a:ext uri="{FF2B5EF4-FFF2-40B4-BE49-F238E27FC236}">
                <a16:creationId xmlns:a16="http://schemas.microsoft.com/office/drawing/2014/main" id="{A3BFB3E6-2D9E-4A5C-826F-44A91F5977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23838" y="538152"/>
            <a:ext cx="6095989" cy="6543686"/>
          </a:xfrm>
          <a:custGeom>
            <a:avLst/>
            <a:gdLst>
              <a:gd name="connsiteX0" fmla="*/ 0 w 4033589"/>
              <a:gd name="connsiteY0" fmla="*/ 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8" fmla="*/ 0 w 4033589"/>
              <a:gd name="connsiteY8" fmla="*/ 0 h 6858000"/>
              <a:gd name="connsiteX0" fmla="*/ 0 w 4033589"/>
              <a:gd name="connsiteY0" fmla="*/ 685800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0 w 2154655"/>
              <a:gd name="connsiteY0" fmla="*/ 0 h 6858000"/>
              <a:gd name="connsiteX1" fmla="*/ 3379 w 2154655"/>
              <a:gd name="connsiteY1" fmla="*/ 2021 h 6858000"/>
              <a:gd name="connsiteX2" fmla="*/ 1596437 w 2154655"/>
              <a:gd name="connsiteY2" fmla="*/ 1517967 h 6858000"/>
              <a:gd name="connsiteX3" fmla="*/ 2097043 w 2154655"/>
              <a:gd name="connsiteY3" fmla="*/ 4379386 h 6858000"/>
              <a:gd name="connsiteX4" fmla="*/ 1433930 w 2154655"/>
              <a:gd name="connsiteY4" fmla="*/ 6852362 h 6858000"/>
              <a:gd name="connsiteX5" fmla="*/ 1431659 w 215465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54655" h="6858000">
                <a:moveTo>
                  <a:pt x="0" y="0"/>
                </a:moveTo>
                <a:lnTo>
                  <a:pt x="3379" y="2021"/>
                </a:lnTo>
                <a:cubicBezTo>
                  <a:pt x="667061" y="423753"/>
                  <a:pt x="1239365" y="963389"/>
                  <a:pt x="1596437" y="1517967"/>
                </a:cubicBezTo>
                <a:cubicBezTo>
                  <a:pt x="2133142" y="2350886"/>
                  <a:pt x="2239839" y="3395752"/>
                  <a:pt x="2097043" y="4379386"/>
                </a:cubicBezTo>
                <a:cubicBezTo>
                  <a:pt x="2032295" y="4824358"/>
                  <a:pt x="1812506" y="5869368"/>
                  <a:pt x="1433930" y="6852362"/>
                </a:cubicBezTo>
                <a:lnTo>
                  <a:pt x="1431659" y="685800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4506C69-DC11-AD68-F926-0F5DECBBF0A3}"/>
              </a:ext>
            </a:extLst>
          </p:cNvPr>
          <p:cNvSpPr txBox="1"/>
          <p:nvPr/>
        </p:nvSpPr>
        <p:spPr>
          <a:xfrm>
            <a:off x="448492" y="2731769"/>
            <a:ext cx="11068477" cy="12389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 defTabSz="914400">
              <a:lnSpc>
                <a:spcPct val="125000"/>
              </a:lnSpc>
              <a:spcAft>
                <a:spcPts val="600"/>
              </a:spcAft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§1. MỘT SỐ HỆ THỨC VỀ CẠNH VÀ ĐƯỜNG CAO TRONG TAM GIÁC VUÔNG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82F0A11-0E40-D682-0FA5-079D912B9371}"/>
              </a:ext>
            </a:extLst>
          </p:cNvPr>
          <p:cNvSpPr/>
          <p:nvPr/>
        </p:nvSpPr>
        <p:spPr>
          <a:xfrm>
            <a:off x="347085" y="1443107"/>
            <a:ext cx="11926663" cy="67710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800" b="1" cap="none" spc="0" dirty="0">
                <a:ln w="0"/>
                <a:solidFill>
                  <a:srgbClr val="FFFF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CHƯƠNG </a:t>
            </a:r>
            <a:r>
              <a:rPr lang="en-US" sz="3800" b="1" dirty="0">
                <a:ln w="0"/>
                <a:solidFill>
                  <a:srgbClr val="FFFF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 – HỆ THỨC LƯỢNG TRONG TAM GIÁC</a:t>
            </a:r>
          </a:p>
        </p:txBody>
      </p:sp>
    </p:spTree>
    <p:extLst>
      <p:ext uri="{BB962C8B-B14F-4D97-AF65-F5344CB8AC3E}">
        <p14:creationId xmlns:p14="http://schemas.microsoft.com/office/powerpoint/2010/main" val="1049164301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F818936-DE9D-511B-E755-40A7F68A978D}"/>
              </a:ext>
            </a:extLst>
          </p:cNvPr>
          <p:cNvSpPr/>
          <p:nvPr/>
        </p:nvSpPr>
        <p:spPr>
          <a:xfrm>
            <a:off x="0" y="0"/>
            <a:ext cx="777240" cy="538480"/>
          </a:xfrm>
          <a:prstGeom prst="round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?1</a:t>
            </a:r>
            <a:endParaRPr 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ED42D3FD-2542-4825-F4B0-E99C9475EBF0}"/>
                  </a:ext>
                </a:extLst>
              </p:cNvPr>
              <p:cNvSpPr/>
              <p:nvPr/>
            </p:nvSpPr>
            <p:spPr>
              <a:xfrm>
                <a:off x="455223" y="731865"/>
                <a:ext cx="11546114" cy="538480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endParaRPr lang="vi-VN" sz="32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vi-VN" sz="3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Xét hình 1. Chứng minh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vi-VN" sz="3200" b="1" i="1" smtClean="0">
                        <a:latin typeface="Cambria Math" panose="02040503050406030204" pitchFamily="18" charset="0"/>
                      </a:rPr>
                      <m:t>Δ</m:t>
                    </m:r>
                  </m:oMath>
                </a14:m>
                <a:r>
                  <a:rPr lang="vi-VN" sz="3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AHB </a:t>
                </a:r>
                <a:r>
                  <a:rPr lang="vi-VN" sz="3200" b="1" dirty="0">
                    <a:latin typeface="Times New Roman" panose="02020603050405020304" pitchFamily="18" charset="0"/>
                    <a:ea typeface="Yu Mincho Light" panose="020B0400000000000000" pitchFamily="18" charset="-128"/>
                    <a:cs typeface="Times New Roman" panose="02020603050405020304" pitchFamily="18" charset="0"/>
                  </a:rPr>
                  <a:t>∾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vi-VN" sz="3200" b="1" i="1">
                        <a:latin typeface="Cambria Math" panose="02040503050406030204" pitchFamily="18" charset="0"/>
                      </a:rPr>
                      <m:t>Δ</m:t>
                    </m:r>
                  </m:oMath>
                </a14:m>
                <a:r>
                  <a:rPr lang="vi-VN" sz="3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CHA. Từ đó suy ra hệ thức 2</a:t>
                </a:r>
              </a:p>
              <a:p>
                <a:endPara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ED42D3FD-2542-4825-F4B0-E99C9475EBF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223" y="731865"/>
                <a:ext cx="11546114" cy="53848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Group 5">
            <a:extLst>
              <a:ext uri="{FF2B5EF4-FFF2-40B4-BE49-F238E27FC236}">
                <a16:creationId xmlns:a16="http://schemas.microsoft.com/office/drawing/2014/main" id="{689FC7AE-B490-6E6E-C231-39F62204C4A5}"/>
              </a:ext>
            </a:extLst>
          </p:cNvPr>
          <p:cNvGrpSpPr/>
          <p:nvPr/>
        </p:nvGrpSpPr>
        <p:grpSpPr>
          <a:xfrm>
            <a:off x="2468280" y="1301381"/>
            <a:ext cx="6878615" cy="4255237"/>
            <a:chOff x="2958138" y="1977941"/>
            <a:chExt cx="6878615" cy="4255237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4F713F44-55A8-FE41-0B99-1AA953B94FF9}"/>
                </a:ext>
              </a:extLst>
            </p:cNvPr>
            <p:cNvGrpSpPr/>
            <p:nvPr/>
          </p:nvGrpSpPr>
          <p:grpSpPr>
            <a:xfrm>
              <a:off x="2958138" y="1977941"/>
              <a:ext cx="6878615" cy="3549203"/>
              <a:chOff x="2211903" y="2644292"/>
              <a:chExt cx="6878615" cy="3549203"/>
            </a:xfrm>
          </p:grpSpPr>
          <p:sp>
            <p:nvSpPr>
              <p:cNvPr id="22" name="Isosceles Triangle 21">
                <a:extLst>
                  <a:ext uri="{FF2B5EF4-FFF2-40B4-BE49-F238E27FC236}">
                    <a16:creationId xmlns:a16="http://schemas.microsoft.com/office/drawing/2014/main" id="{2B8B9E7F-CCA4-97B2-C0A6-A31B7F7B6354}"/>
                  </a:ext>
                </a:extLst>
              </p:cNvPr>
              <p:cNvSpPr/>
              <p:nvPr/>
            </p:nvSpPr>
            <p:spPr>
              <a:xfrm>
                <a:off x="2670242" y="3278288"/>
                <a:ext cx="5759668" cy="2384667"/>
              </a:xfrm>
              <a:prstGeom prst="triangle">
                <a:avLst>
                  <a:gd name="adj" fmla="val 23842"/>
                </a:avLst>
              </a:prstGeom>
              <a:ln w="5715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en-US" dirty="0"/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A81C2A5A-E40F-BA58-E8CD-C4FA5FB14294}"/>
                  </a:ext>
                </a:extLst>
              </p:cNvPr>
              <p:cNvSpPr/>
              <p:nvPr/>
            </p:nvSpPr>
            <p:spPr>
              <a:xfrm>
                <a:off x="4062941" y="5323490"/>
                <a:ext cx="310279" cy="339465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571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3734515A-D10F-E06F-584B-4C15908AFADA}"/>
                  </a:ext>
                </a:extLst>
              </p:cNvPr>
              <p:cNvSpPr txBox="1"/>
              <p:nvPr/>
            </p:nvSpPr>
            <p:spPr>
              <a:xfrm>
                <a:off x="3817089" y="2644292"/>
                <a:ext cx="641129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32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en-US" sz="32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59839AAC-DABF-BD2F-1C4D-5C004241CB48}"/>
                  </a:ext>
                </a:extLst>
              </p:cNvPr>
              <p:cNvSpPr txBox="1"/>
              <p:nvPr/>
            </p:nvSpPr>
            <p:spPr>
              <a:xfrm>
                <a:off x="2211903" y="5608720"/>
                <a:ext cx="641129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32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endParaRPr lang="en-US" sz="32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2422A4D3-4EDE-8B0F-0FD2-7C840FBD5F7E}"/>
                  </a:ext>
                </a:extLst>
              </p:cNvPr>
              <p:cNvSpPr txBox="1"/>
              <p:nvPr/>
            </p:nvSpPr>
            <p:spPr>
              <a:xfrm>
                <a:off x="8449389" y="5608719"/>
                <a:ext cx="641129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32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endParaRPr lang="en-US" sz="32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70F39017-149E-E2A1-C349-D711EB8476AC}"/>
                  </a:ext>
                </a:extLst>
              </p:cNvPr>
              <p:cNvSpPr/>
              <p:nvPr/>
            </p:nvSpPr>
            <p:spPr>
              <a:xfrm rot="1887362">
                <a:off x="3955103" y="3343229"/>
                <a:ext cx="340647" cy="344024"/>
              </a:xfrm>
              <a:prstGeom prst="rect">
                <a:avLst/>
              </a:prstGeom>
              <a:solidFill>
                <a:srgbClr val="FFFF00"/>
              </a:solidFill>
              <a:ln w="571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6F31385E-F397-3096-3035-4C3839BBF827}"/>
                  </a:ext>
                </a:extLst>
              </p:cNvPr>
              <p:cNvCxnSpPr>
                <a:cxnSpLocks/>
                <a:endCxn id="22" idx="3"/>
              </p:cNvCxnSpPr>
              <p:nvPr/>
            </p:nvCxnSpPr>
            <p:spPr>
              <a:xfrm flipH="1">
                <a:off x="4043462" y="3278288"/>
                <a:ext cx="29073" cy="2384667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5BAC2FA-B8C6-ECC3-AC3F-03CE5F2AB5DC}"/>
                </a:ext>
              </a:extLst>
            </p:cNvPr>
            <p:cNvSpPr txBox="1"/>
            <p:nvPr/>
          </p:nvSpPr>
          <p:spPr>
            <a:xfrm>
              <a:off x="3426790" y="3444767"/>
              <a:ext cx="453788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endPara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7EDA3455-FF88-506A-E38C-FA89420CC18D}"/>
                </a:ext>
              </a:extLst>
            </p:cNvPr>
            <p:cNvSpPr txBox="1"/>
            <p:nvPr/>
          </p:nvSpPr>
          <p:spPr>
            <a:xfrm>
              <a:off x="7032732" y="3207469"/>
              <a:ext cx="453788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endPara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04971D3F-ABDC-1E60-D22D-0D6B4AA4B7BC}"/>
                </a:ext>
              </a:extLst>
            </p:cNvPr>
            <p:cNvSpPr txBox="1"/>
            <p:nvPr/>
          </p:nvSpPr>
          <p:spPr>
            <a:xfrm>
              <a:off x="4920851" y="3515246"/>
              <a:ext cx="453788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endPara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53DADD2-5007-94E8-E8E0-30ECB53BA24D}"/>
                </a:ext>
              </a:extLst>
            </p:cNvPr>
            <p:cNvSpPr txBox="1"/>
            <p:nvPr/>
          </p:nvSpPr>
          <p:spPr>
            <a:xfrm>
              <a:off x="3977531" y="4430272"/>
              <a:ext cx="553523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c'</a:t>
              </a:r>
              <a:endPara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0AF57D15-99A4-EA46-610F-71E2B33B4B8B}"/>
                </a:ext>
              </a:extLst>
            </p:cNvPr>
            <p:cNvSpPr txBox="1"/>
            <p:nvPr/>
          </p:nvSpPr>
          <p:spPr>
            <a:xfrm>
              <a:off x="4643750" y="4967387"/>
              <a:ext cx="64112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endPara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3C1D2101-1B93-0691-80EC-4FD4296135A7}"/>
                </a:ext>
              </a:extLst>
            </p:cNvPr>
            <p:cNvSpPr txBox="1"/>
            <p:nvPr/>
          </p:nvSpPr>
          <p:spPr>
            <a:xfrm>
              <a:off x="6604016" y="4430271"/>
              <a:ext cx="553523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b'</a:t>
              </a:r>
              <a:endPara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CFED035E-9641-60A6-F8C0-41D2F5DAB1F7}"/>
                </a:ext>
              </a:extLst>
            </p:cNvPr>
            <p:cNvSpPr/>
            <p:nvPr/>
          </p:nvSpPr>
          <p:spPr>
            <a:xfrm>
              <a:off x="3434338" y="5035640"/>
              <a:ext cx="5712734" cy="667792"/>
            </a:xfrm>
            <a:custGeom>
              <a:avLst/>
              <a:gdLst>
                <a:gd name="connsiteX0" fmla="*/ 0 w 5770880"/>
                <a:gd name="connsiteY0" fmla="*/ 10160 h 762005"/>
                <a:gd name="connsiteX1" fmla="*/ 2936240 w 5770880"/>
                <a:gd name="connsiteY1" fmla="*/ 762000 h 762005"/>
                <a:gd name="connsiteX2" fmla="*/ 5770880 w 5770880"/>
                <a:gd name="connsiteY2" fmla="*/ 0 h 762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770880" h="762005">
                  <a:moveTo>
                    <a:pt x="0" y="10160"/>
                  </a:moveTo>
                  <a:cubicBezTo>
                    <a:pt x="987213" y="386926"/>
                    <a:pt x="1974427" y="763693"/>
                    <a:pt x="2936240" y="762000"/>
                  </a:cubicBezTo>
                  <a:cubicBezTo>
                    <a:pt x="3898053" y="760307"/>
                    <a:pt x="5254413" y="121920"/>
                    <a:pt x="5770880" y="0"/>
                  </a:cubicBezTo>
                </a:path>
              </a:pathLst>
            </a:custGeom>
            <a:noFill/>
            <a:ln w="28575">
              <a:solidFill>
                <a:srgbClr val="92D050"/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FB4555EB-FDFD-1C40-6B52-ED2728440A85}"/>
                </a:ext>
              </a:extLst>
            </p:cNvPr>
            <p:cNvSpPr txBox="1"/>
            <p:nvPr/>
          </p:nvSpPr>
          <p:spPr>
            <a:xfrm>
              <a:off x="6199035" y="5617625"/>
              <a:ext cx="453788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B39D2980-9D88-3BD0-ADA8-CE90986A9F89}"/>
              </a:ext>
            </a:extLst>
          </p:cNvPr>
          <p:cNvSpPr txBox="1"/>
          <p:nvPr/>
        </p:nvSpPr>
        <p:spPr>
          <a:xfrm>
            <a:off x="4779910" y="5988598"/>
            <a:ext cx="1372132" cy="58477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vi-VN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1</a:t>
            </a:r>
            <a:endParaRPr lang="en-US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0677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 animBg="1"/>
      <p:bldP spid="2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69C45F2-B982-DC49-DE20-016AEEDA3E30}"/>
              </a:ext>
            </a:extLst>
          </p:cNvPr>
          <p:cNvSpPr/>
          <p:nvPr/>
        </p:nvSpPr>
        <p:spPr>
          <a:xfrm>
            <a:off x="3192221" y="559522"/>
            <a:ext cx="6475886" cy="5384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HỌC Ở NHÀ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4EAB1E-8E2E-AFA2-7B07-E0D3A6A2F1DF}"/>
              </a:ext>
            </a:extLst>
          </p:cNvPr>
          <p:cNvSpPr txBox="1"/>
          <p:nvPr/>
        </p:nvSpPr>
        <p:spPr>
          <a:xfrm>
            <a:off x="1" y="1767007"/>
            <a:ext cx="7783549" cy="61555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vi-VN" sz="3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thuộc định lí 1, định lí 2.</a:t>
            </a:r>
            <a:endParaRPr lang="en-US" sz="3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CCEACBD-81FD-B662-F8FD-367C0A8C6164}"/>
              </a:ext>
            </a:extLst>
          </p:cNvPr>
          <p:cNvSpPr txBox="1"/>
          <p:nvPr/>
        </p:nvSpPr>
        <p:spPr>
          <a:xfrm>
            <a:off x="-1" y="2813447"/>
            <a:ext cx="10036629" cy="61555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vi-VN" sz="3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về nhà: Bài 1, 2, 3, 4 (SGK trang 68, 69).</a:t>
            </a:r>
            <a:endParaRPr lang="en-US" sz="3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0978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FF59926-E64F-7458-45A7-6836B2103B8C}"/>
              </a:ext>
            </a:extLst>
          </p:cNvPr>
          <p:cNvSpPr txBox="1"/>
          <p:nvPr/>
        </p:nvSpPr>
        <p:spPr>
          <a:xfrm>
            <a:off x="52113" y="796052"/>
            <a:ext cx="8619535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vi-VN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 lại hình sau, để sử dụng cho toàn bài học.</a:t>
            </a:r>
            <a:endParaRPr 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631F1A5-0FD0-E10E-7D5F-17F4EFB540C2}"/>
              </a:ext>
            </a:extLst>
          </p:cNvPr>
          <p:cNvSpPr/>
          <p:nvPr/>
        </p:nvSpPr>
        <p:spPr>
          <a:xfrm>
            <a:off x="52113" y="89687"/>
            <a:ext cx="11661053" cy="50940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huyền</a:t>
            </a:r>
            <a:r>
              <a:rPr lang="vi-VN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EBC4F7B8-56F1-3AF7-1D67-1E2FB8EEAAA0}"/>
              </a:ext>
            </a:extLst>
          </p:cNvPr>
          <p:cNvGrpSpPr/>
          <p:nvPr/>
        </p:nvGrpSpPr>
        <p:grpSpPr>
          <a:xfrm>
            <a:off x="2533595" y="1577789"/>
            <a:ext cx="6878615" cy="4255237"/>
            <a:chOff x="2958138" y="1977941"/>
            <a:chExt cx="6878615" cy="4255237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1C28D678-8BC3-C539-4298-0036C1193D5C}"/>
                </a:ext>
              </a:extLst>
            </p:cNvPr>
            <p:cNvGrpSpPr/>
            <p:nvPr/>
          </p:nvGrpSpPr>
          <p:grpSpPr>
            <a:xfrm>
              <a:off x="2958138" y="1977941"/>
              <a:ext cx="6878615" cy="3549203"/>
              <a:chOff x="2211903" y="2644292"/>
              <a:chExt cx="6878615" cy="3549203"/>
            </a:xfrm>
          </p:grpSpPr>
          <p:sp>
            <p:nvSpPr>
              <p:cNvPr id="12" name="Isosceles Triangle 11">
                <a:extLst>
                  <a:ext uri="{FF2B5EF4-FFF2-40B4-BE49-F238E27FC236}">
                    <a16:creationId xmlns:a16="http://schemas.microsoft.com/office/drawing/2014/main" id="{50BB4866-06A4-5B6B-538D-CBEF48DC1C82}"/>
                  </a:ext>
                </a:extLst>
              </p:cNvPr>
              <p:cNvSpPr/>
              <p:nvPr/>
            </p:nvSpPr>
            <p:spPr>
              <a:xfrm>
                <a:off x="2670242" y="3278288"/>
                <a:ext cx="5759668" cy="2384667"/>
              </a:xfrm>
              <a:prstGeom prst="triangle">
                <a:avLst>
                  <a:gd name="adj" fmla="val 23842"/>
                </a:avLst>
              </a:prstGeom>
              <a:ln w="5715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en-US" dirty="0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9AEDEB71-573B-CD30-1B36-3BB968971BA1}"/>
                  </a:ext>
                </a:extLst>
              </p:cNvPr>
              <p:cNvSpPr/>
              <p:nvPr/>
            </p:nvSpPr>
            <p:spPr>
              <a:xfrm>
                <a:off x="4062941" y="5323490"/>
                <a:ext cx="310279" cy="339465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571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8195875-BF9C-BB4A-4609-9D2F8B1C59E1}"/>
                  </a:ext>
                </a:extLst>
              </p:cNvPr>
              <p:cNvSpPr txBox="1"/>
              <p:nvPr/>
            </p:nvSpPr>
            <p:spPr>
              <a:xfrm>
                <a:off x="3817089" y="2644292"/>
                <a:ext cx="641129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32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en-US" sz="32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B50CA30-83BD-703C-4FD1-7BA31B84CFE7}"/>
                  </a:ext>
                </a:extLst>
              </p:cNvPr>
              <p:cNvSpPr txBox="1"/>
              <p:nvPr/>
            </p:nvSpPr>
            <p:spPr>
              <a:xfrm>
                <a:off x="2211903" y="5608720"/>
                <a:ext cx="641129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32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endParaRPr lang="en-US" sz="32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302D274-D7FF-8F08-4AD5-0CE0FF909B85}"/>
                  </a:ext>
                </a:extLst>
              </p:cNvPr>
              <p:cNvSpPr txBox="1"/>
              <p:nvPr/>
            </p:nvSpPr>
            <p:spPr>
              <a:xfrm>
                <a:off x="8449389" y="5608719"/>
                <a:ext cx="641129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32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endParaRPr lang="en-US" sz="32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0E1C18EB-1A65-AFB2-08A1-BBE33618AAE9}"/>
                  </a:ext>
                </a:extLst>
              </p:cNvPr>
              <p:cNvSpPr/>
              <p:nvPr/>
            </p:nvSpPr>
            <p:spPr>
              <a:xfrm rot="1887362">
                <a:off x="3955103" y="3343229"/>
                <a:ext cx="340647" cy="344024"/>
              </a:xfrm>
              <a:prstGeom prst="rect">
                <a:avLst/>
              </a:prstGeom>
              <a:solidFill>
                <a:srgbClr val="FFFF00"/>
              </a:solidFill>
              <a:ln w="571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F4C51E24-3CF9-DDD0-C5F3-E086B4B0C0F4}"/>
                  </a:ext>
                </a:extLst>
              </p:cNvPr>
              <p:cNvCxnSpPr>
                <a:cxnSpLocks/>
                <a:endCxn id="12" idx="3"/>
              </p:cNvCxnSpPr>
              <p:nvPr/>
            </p:nvCxnSpPr>
            <p:spPr>
              <a:xfrm flipH="1">
                <a:off x="4043462" y="3278288"/>
                <a:ext cx="29073" cy="2384667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4724AF01-42B6-CD90-8F45-527D0BF9FA03}"/>
                </a:ext>
              </a:extLst>
            </p:cNvPr>
            <p:cNvSpPr txBox="1"/>
            <p:nvPr/>
          </p:nvSpPr>
          <p:spPr>
            <a:xfrm>
              <a:off x="3426790" y="3444767"/>
              <a:ext cx="453788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endPara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39F3618B-01DD-68E2-A321-070DE413ED79}"/>
                </a:ext>
              </a:extLst>
            </p:cNvPr>
            <p:cNvSpPr txBox="1"/>
            <p:nvPr/>
          </p:nvSpPr>
          <p:spPr>
            <a:xfrm>
              <a:off x="7032732" y="3207469"/>
              <a:ext cx="453788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endPara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D816345D-EFB9-21C0-DBAF-E3270F3C134A}"/>
                </a:ext>
              </a:extLst>
            </p:cNvPr>
            <p:cNvSpPr txBox="1"/>
            <p:nvPr/>
          </p:nvSpPr>
          <p:spPr>
            <a:xfrm>
              <a:off x="4920851" y="3515246"/>
              <a:ext cx="453788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endPara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9907F226-D51F-B76A-1366-00A0375CA1AE}"/>
                </a:ext>
              </a:extLst>
            </p:cNvPr>
            <p:cNvSpPr txBox="1"/>
            <p:nvPr/>
          </p:nvSpPr>
          <p:spPr>
            <a:xfrm>
              <a:off x="3977531" y="4430272"/>
              <a:ext cx="553523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c'</a:t>
              </a:r>
              <a:endPara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CA5CDEFB-81EC-F586-5F2F-02236CFDBCAA}"/>
                </a:ext>
              </a:extLst>
            </p:cNvPr>
            <p:cNvSpPr txBox="1"/>
            <p:nvPr/>
          </p:nvSpPr>
          <p:spPr>
            <a:xfrm>
              <a:off x="4643750" y="4967387"/>
              <a:ext cx="64112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endPara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388B79F3-77CD-EDDC-5D6C-16E447083A71}"/>
                </a:ext>
              </a:extLst>
            </p:cNvPr>
            <p:cNvSpPr txBox="1"/>
            <p:nvPr/>
          </p:nvSpPr>
          <p:spPr>
            <a:xfrm>
              <a:off x="6604016" y="4430271"/>
              <a:ext cx="553523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b'</a:t>
              </a:r>
              <a:endPara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EBA110D4-A04F-4504-72D2-66818ED7B7EA}"/>
                </a:ext>
              </a:extLst>
            </p:cNvPr>
            <p:cNvSpPr/>
            <p:nvPr/>
          </p:nvSpPr>
          <p:spPr>
            <a:xfrm>
              <a:off x="3434338" y="5035640"/>
              <a:ext cx="5712734" cy="667792"/>
            </a:xfrm>
            <a:custGeom>
              <a:avLst/>
              <a:gdLst>
                <a:gd name="connsiteX0" fmla="*/ 0 w 5770880"/>
                <a:gd name="connsiteY0" fmla="*/ 10160 h 762005"/>
                <a:gd name="connsiteX1" fmla="*/ 2936240 w 5770880"/>
                <a:gd name="connsiteY1" fmla="*/ 762000 h 762005"/>
                <a:gd name="connsiteX2" fmla="*/ 5770880 w 5770880"/>
                <a:gd name="connsiteY2" fmla="*/ 0 h 762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770880" h="762005">
                  <a:moveTo>
                    <a:pt x="0" y="10160"/>
                  </a:moveTo>
                  <a:cubicBezTo>
                    <a:pt x="987213" y="386926"/>
                    <a:pt x="1974427" y="763693"/>
                    <a:pt x="2936240" y="762000"/>
                  </a:cubicBezTo>
                  <a:cubicBezTo>
                    <a:pt x="3898053" y="760307"/>
                    <a:pt x="5254413" y="121920"/>
                    <a:pt x="5770880" y="0"/>
                  </a:cubicBezTo>
                </a:path>
              </a:pathLst>
            </a:custGeom>
            <a:noFill/>
            <a:ln w="28575">
              <a:solidFill>
                <a:srgbClr val="92D050"/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304DEB1C-AB56-F0D9-8151-7CD5FA42AF6B}"/>
                </a:ext>
              </a:extLst>
            </p:cNvPr>
            <p:cNvSpPr txBox="1"/>
            <p:nvPr/>
          </p:nvSpPr>
          <p:spPr>
            <a:xfrm>
              <a:off x="6199035" y="5617625"/>
              <a:ext cx="453788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1D24BDE5-08A8-53FC-5420-6488F68BB947}"/>
              </a:ext>
            </a:extLst>
          </p:cNvPr>
          <p:cNvSpPr txBox="1"/>
          <p:nvPr/>
        </p:nvSpPr>
        <p:spPr>
          <a:xfrm>
            <a:off x="4779910" y="5988598"/>
            <a:ext cx="1372132" cy="58477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vi-VN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1</a:t>
            </a:r>
            <a:endParaRPr lang="en-US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248272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EBC4F7B8-56F1-3AF7-1D67-1E2FB8EEAAA0}"/>
              </a:ext>
            </a:extLst>
          </p:cNvPr>
          <p:cNvGrpSpPr/>
          <p:nvPr/>
        </p:nvGrpSpPr>
        <p:grpSpPr>
          <a:xfrm>
            <a:off x="10886" y="-98610"/>
            <a:ext cx="6531429" cy="3952153"/>
            <a:chOff x="2958138" y="1977941"/>
            <a:chExt cx="6878615" cy="4255237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1C28D678-8BC3-C539-4298-0036C1193D5C}"/>
                </a:ext>
              </a:extLst>
            </p:cNvPr>
            <p:cNvGrpSpPr/>
            <p:nvPr/>
          </p:nvGrpSpPr>
          <p:grpSpPr>
            <a:xfrm>
              <a:off x="2958138" y="1977941"/>
              <a:ext cx="6878615" cy="3549203"/>
              <a:chOff x="2211903" y="2644292"/>
              <a:chExt cx="6878615" cy="3549203"/>
            </a:xfrm>
          </p:grpSpPr>
          <p:sp>
            <p:nvSpPr>
              <p:cNvPr id="12" name="Isosceles Triangle 11">
                <a:extLst>
                  <a:ext uri="{FF2B5EF4-FFF2-40B4-BE49-F238E27FC236}">
                    <a16:creationId xmlns:a16="http://schemas.microsoft.com/office/drawing/2014/main" id="{50BB4866-06A4-5B6B-538D-CBEF48DC1C82}"/>
                  </a:ext>
                </a:extLst>
              </p:cNvPr>
              <p:cNvSpPr/>
              <p:nvPr/>
            </p:nvSpPr>
            <p:spPr>
              <a:xfrm>
                <a:off x="2670242" y="3278288"/>
                <a:ext cx="5759668" cy="2384667"/>
              </a:xfrm>
              <a:prstGeom prst="triangle">
                <a:avLst>
                  <a:gd name="adj" fmla="val 23842"/>
                </a:avLst>
              </a:prstGeom>
              <a:ln w="5715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en-US" dirty="0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9AEDEB71-573B-CD30-1B36-3BB968971BA1}"/>
                  </a:ext>
                </a:extLst>
              </p:cNvPr>
              <p:cNvSpPr/>
              <p:nvPr/>
            </p:nvSpPr>
            <p:spPr>
              <a:xfrm>
                <a:off x="4062941" y="5323490"/>
                <a:ext cx="310279" cy="339465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571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8195875-BF9C-BB4A-4609-9D2F8B1C59E1}"/>
                  </a:ext>
                </a:extLst>
              </p:cNvPr>
              <p:cNvSpPr txBox="1"/>
              <p:nvPr/>
            </p:nvSpPr>
            <p:spPr>
              <a:xfrm>
                <a:off x="3817089" y="2644292"/>
                <a:ext cx="641129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32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en-US" sz="32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B50CA30-83BD-703C-4FD1-7BA31B84CFE7}"/>
                  </a:ext>
                </a:extLst>
              </p:cNvPr>
              <p:cNvSpPr txBox="1"/>
              <p:nvPr/>
            </p:nvSpPr>
            <p:spPr>
              <a:xfrm>
                <a:off x="2211903" y="5608720"/>
                <a:ext cx="641129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32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endParaRPr lang="en-US" sz="32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302D274-D7FF-8F08-4AD5-0CE0FF909B85}"/>
                  </a:ext>
                </a:extLst>
              </p:cNvPr>
              <p:cNvSpPr txBox="1"/>
              <p:nvPr/>
            </p:nvSpPr>
            <p:spPr>
              <a:xfrm>
                <a:off x="8449389" y="5608719"/>
                <a:ext cx="641129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32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endParaRPr lang="en-US" sz="32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0E1C18EB-1A65-AFB2-08A1-BBE33618AAE9}"/>
                  </a:ext>
                </a:extLst>
              </p:cNvPr>
              <p:cNvSpPr/>
              <p:nvPr/>
            </p:nvSpPr>
            <p:spPr>
              <a:xfrm rot="1887362">
                <a:off x="3955103" y="3343229"/>
                <a:ext cx="340647" cy="344024"/>
              </a:xfrm>
              <a:prstGeom prst="rect">
                <a:avLst/>
              </a:prstGeom>
              <a:solidFill>
                <a:srgbClr val="FFFF00"/>
              </a:solidFill>
              <a:ln w="571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F4C51E24-3CF9-DDD0-C5F3-E086B4B0C0F4}"/>
                  </a:ext>
                </a:extLst>
              </p:cNvPr>
              <p:cNvCxnSpPr>
                <a:cxnSpLocks/>
                <a:endCxn id="12" idx="3"/>
              </p:cNvCxnSpPr>
              <p:nvPr/>
            </p:nvCxnSpPr>
            <p:spPr>
              <a:xfrm flipH="1">
                <a:off x="4043462" y="3278288"/>
                <a:ext cx="29073" cy="2384667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4724AF01-42B6-CD90-8F45-527D0BF9FA03}"/>
                </a:ext>
              </a:extLst>
            </p:cNvPr>
            <p:cNvSpPr txBox="1"/>
            <p:nvPr/>
          </p:nvSpPr>
          <p:spPr>
            <a:xfrm>
              <a:off x="3426790" y="3444767"/>
              <a:ext cx="453788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endPara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39F3618B-01DD-68E2-A321-070DE413ED79}"/>
                </a:ext>
              </a:extLst>
            </p:cNvPr>
            <p:cNvSpPr txBox="1"/>
            <p:nvPr/>
          </p:nvSpPr>
          <p:spPr>
            <a:xfrm>
              <a:off x="7032732" y="3207469"/>
              <a:ext cx="453788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endPara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D816345D-EFB9-21C0-DBAF-E3270F3C134A}"/>
                </a:ext>
              </a:extLst>
            </p:cNvPr>
            <p:cNvSpPr txBox="1"/>
            <p:nvPr/>
          </p:nvSpPr>
          <p:spPr>
            <a:xfrm>
              <a:off x="4920851" y="3515246"/>
              <a:ext cx="453788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endPara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9907F226-D51F-B76A-1366-00A0375CA1AE}"/>
                </a:ext>
              </a:extLst>
            </p:cNvPr>
            <p:cNvSpPr txBox="1"/>
            <p:nvPr/>
          </p:nvSpPr>
          <p:spPr>
            <a:xfrm>
              <a:off x="3977531" y="4430272"/>
              <a:ext cx="553523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c'</a:t>
              </a:r>
              <a:endPara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CA5CDEFB-81EC-F586-5F2F-02236CFDBCAA}"/>
                </a:ext>
              </a:extLst>
            </p:cNvPr>
            <p:cNvSpPr txBox="1"/>
            <p:nvPr/>
          </p:nvSpPr>
          <p:spPr>
            <a:xfrm>
              <a:off x="4643750" y="4967387"/>
              <a:ext cx="64112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endPara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388B79F3-77CD-EDDC-5D6C-16E447083A71}"/>
                </a:ext>
              </a:extLst>
            </p:cNvPr>
            <p:cNvSpPr txBox="1"/>
            <p:nvPr/>
          </p:nvSpPr>
          <p:spPr>
            <a:xfrm>
              <a:off x="6604016" y="4430271"/>
              <a:ext cx="641129" cy="6627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b'</a:t>
              </a:r>
              <a:endPara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EBA110D4-A04F-4504-72D2-66818ED7B7EA}"/>
                </a:ext>
              </a:extLst>
            </p:cNvPr>
            <p:cNvSpPr/>
            <p:nvPr/>
          </p:nvSpPr>
          <p:spPr>
            <a:xfrm>
              <a:off x="3434338" y="5035640"/>
              <a:ext cx="5712734" cy="667792"/>
            </a:xfrm>
            <a:custGeom>
              <a:avLst/>
              <a:gdLst>
                <a:gd name="connsiteX0" fmla="*/ 0 w 5770880"/>
                <a:gd name="connsiteY0" fmla="*/ 10160 h 762005"/>
                <a:gd name="connsiteX1" fmla="*/ 2936240 w 5770880"/>
                <a:gd name="connsiteY1" fmla="*/ 762000 h 762005"/>
                <a:gd name="connsiteX2" fmla="*/ 5770880 w 5770880"/>
                <a:gd name="connsiteY2" fmla="*/ 0 h 762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770880" h="762005">
                  <a:moveTo>
                    <a:pt x="0" y="10160"/>
                  </a:moveTo>
                  <a:cubicBezTo>
                    <a:pt x="987213" y="386926"/>
                    <a:pt x="1974427" y="763693"/>
                    <a:pt x="2936240" y="762000"/>
                  </a:cubicBezTo>
                  <a:cubicBezTo>
                    <a:pt x="3898053" y="760307"/>
                    <a:pt x="5254413" y="121920"/>
                    <a:pt x="5770880" y="0"/>
                  </a:cubicBezTo>
                </a:path>
              </a:pathLst>
            </a:custGeom>
            <a:noFill/>
            <a:ln w="28575">
              <a:solidFill>
                <a:srgbClr val="92D050"/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304DEB1C-AB56-F0D9-8151-7CD5FA42AF6B}"/>
                </a:ext>
              </a:extLst>
            </p:cNvPr>
            <p:cNvSpPr txBox="1"/>
            <p:nvPr/>
          </p:nvSpPr>
          <p:spPr>
            <a:xfrm>
              <a:off x="6199035" y="5617625"/>
              <a:ext cx="453788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FF68EA4B-0E70-A667-5BAB-6C2E87218F2E}"/>
              </a:ext>
            </a:extLst>
          </p:cNvPr>
          <p:cNvSpPr/>
          <p:nvPr/>
        </p:nvSpPr>
        <p:spPr>
          <a:xfrm>
            <a:off x="5933546" y="887034"/>
            <a:ext cx="6245405" cy="5402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Các cạnh góc vuông là: 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và 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: Rounded Corners 5">
                <a:extLst>
                  <a:ext uri="{FF2B5EF4-FFF2-40B4-BE49-F238E27FC236}">
                    <a16:creationId xmlns:a16="http://schemas.microsoft.com/office/drawing/2014/main" id="{F51D0CAA-E7DE-0463-550E-282ADA487E47}"/>
                  </a:ext>
                </a:extLst>
              </p:cNvPr>
              <p:cNvSpPr/>
              <p:nvPr/>
            </p:nvSpPr>
            <p:spPr>
              <a:xfrm>
                <a:off x="7110399" y="109234"/>
                <a:ext cx="4777230" cy="543124"/>
              </a:xfrm>
              <a:prstGeom prst="round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scene3d>
                <a:camera prst="orthographicFront"/>
                <a:lightRig rig="threePt" dir="t"/>
              </a:scene3d>
              <a:sp3d>
                <a:bevelT w="139700" prst="cross"/>
              </a:sp3d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vi-VN" sz="3400" b="1" dirty="0">
                    <a:solidFill>
                      <a:srgbClr val="002060"/>
                    </a:solidFill>
                    <a:latin typeface="+mj-lt"/>
                  </a:rPr>
                  <a:t> </a:t>
                </a:r>
                <a:r>
                  <a:rPr lang="vi-VN" sz="3400" b="1" dirty="0">
                    <a:solidFill>
                      <a:srgbClr val="FF0000"/>
                    </a:solidFill>
                    <a:latin typeface="+mj-lt"/>
                  </a:rPr>
                  <a:t>Xét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vi-VN" sz="34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Δ</m:t>
                    </m:r>
                  </m:oMath>
                </a14:m>
                <a:r>
                  <a:rPr lang="vi-VN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ABC vuông tại A.</a:t>
                </a:r>
                <a:endParaRPr lang="vi-VN" sz="34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Rectangle: Rounded Corners 5">
                <a:extLst>
                  <a:ext uri="{FF2B5EF4-FFF2-40B4-BE49-F238E27FC236}">
                    <a16:creationId xmlns:a16="http://schemas.microsoft.com/office/drawing/2014/main" id="{F51D0CAA-E7DE-0463-550E-282ADA487E4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0399" y="109234"/>
                <a:ext cx="4777230" cy="543124"/>
              </a:xfrm>
              <a:prstGeom prst="round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>
            <a:extLst>
              <a:ext uri="{FF2B5EF4-FFF2-40B4-BE49-F238E27FC236}">
                <a16:creationId xmlns:a16="http://schemas.microsoft.com/office/drawing/2014/main" id="{0DB52DE0-444A-ED08-F620-781978BA74D7}"/>
              </a:ext>
            </a:extLst>
          </p:cNvPr>
          <p:cNvSpPr/>
          <p:nvPr/>
        </p:nvSpPr>
        <p:spPr>
          <a:xfrm>
            <a:off x="7305510" y="1670301"/>
            <a:ext cx="4156861" cy="4787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Cạnh huyền là: 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BC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17E34F5-A581-DFD3-B83F-6412DC9ECF08}"/>
              </a:ext>
            </a:extLst>
          </p:cNvPr>
          <p:cNvSpPr/>
          <p:nvPr/>
        </p:nvSpPr>
        <p:spPr>
          <a:xfrm>
            <a:off x="4463106" y="3317852"/>
            <a:ext cx="7715845" cy="4787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vi-VN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 cao ứng với cạnh huyền BC là: 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AH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4F9D836-8EB5-DF40-166D-AB0B4D6F287A}"/>
              </a:ext>
            </a:extLst>
          </p:cNvPr>
          <p:cNvSpPr/>
          <p:nvPr/>
        </p:nvSpPr>
        <p:spPr>
          <a:xfrm>
            <a:off x="619655" y="4002287"/>
            <a:ext cx="11520674" cy="4800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chiếu của cạnh góc vuông </a:t>
            </a:r>
            <a:r>
              <a:rPr lang="vi-VN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 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 cạnh huyền </a:t>
            </a:r>
            <a:r>
              <a:rPr lang="vi-VN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BC là : 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BH</a:t>
            </a:r>
            <a:r>
              <a:rPr lang="vi-VN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49B2DF-5444-E26F-55A0-8C6F6ACE1DA5}"/>
              </a:ext>
            </a:extLst>
          </p:cNvPr>
          <p:cNvSpPr/>
          <p:nvPr/>
        </p:nvSpPr>
        <p:spPr>
          <a:xfrm>
            <a:off x="632704" y="4708960"/>
            <a:ext cx="11507625" cy="4787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chiếu của cạnh góc vuông </a:t>
            </a:r>
            <a:r>
              <a:rPr lang="vi-VN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 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 cạnh huyền </a:t>
            </a:r>
            <a:r>
              <a:rPr lang="vi-VN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BC là : 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HC</a:t>
            </a:r>
            <a:r>
              <a:rPr lang="vi-VN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01977ED-EC4E-6B95-4A45-0B583E570C20}"/>
              </a:ext>
            </a:extLst>
          </p:cNvPr>
          <p:cNvSpPr txBox="1"/>
          <p:nvPr/>
        </p:nvSpPr>
        <p:spPr>
          <a:xfrm>
            <a:off x="-1" y="5288340"/>
            <a:ext cx="12178951" cy="15696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vi-VN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 lí 1: Trong một tam giác vuông 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 phương mỗi cạnh góc vuông </a:t>
            </a:r>
            <a:r>
              <a:rPr lang="vi-VN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 tích của 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 huyền</a:t>
            </a:r>
            <a:r>
              <a:rPr lang="vi-VN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và 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chiếu của cạnh góc vuông</a:t>
            </a:r>
            <a:r>
              <a:rPr lang="vi-VN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đó trên cạnh huyền.</a:t>
            </a:r>
            <a:endParaRPr 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708688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EBC4F7B8-56F1-3AF7-1D67-1E2FB8EEAAA0}"/>
              </a:ext>
            </a:extLst>
          </p:cNvPr>
          <p:cNvGrpSpPr/>
          <p:nvPr/>
        </p:nvGrpSpPr>
        <p:grpSpPr>
          <a:xfrm>
            <a:off x="76200" y="0"/>
            <a:ext cx="6531429" cy="3952153"/>
            <a:chOff x="2958138" y="1977941"/>
            <a:chExt cx="6878615" cy="4255237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1C28D678-8BC3-C539-4298-0036C1193D5C}"/>
                </a:ext>
              </a:extLst>
            </p:cNvPr>
            <p:cNvGrpSpPr/>
            <p:nvPr/>
          </p:nvGrpSpPr>
          <p:grpSpPr>
            <a:xfrm>
              <a:off x="2958138" y="1977941"/>
              <a:ext cx="6878615" cy="3549203"/>
              <a:chOff x="2211903" y="2644292"/>
              <a:chExt cx="6878615" cy="3549203"/>
            </a:xfrm>
          </p:grpSpPr>
          <p:sp>
            <p:nvSpPr>
              <p:cNvPr id="12" name="Isosceles Triangle 11">
                <a:extLst>
                  <a:ext uri="{FF2B5EF4-FFF2-40B4-BE49-F238E27FC236}">
                    <a16:creationId xmlns:a16="http://schemas.microsoft.com/office/drawing/2014/main" id="{50BB4866-06A4-5B6B-538D-CBEF48DC1C82}"/>
                  </a:ext>
                </a:extLst>
              </p:cNvPr>
              <p:cNvSpPr/>
              <p:nvPr/>
            </p:nvSpPr>
            <p:spPr>
              <a:xfrm>
                <a:off x="2670242" y="3278288"/>
                <a:ext cx="5759668" cy="2384667"/>
              </a:xfrm>
              <a:prstGeom prst="triangle">
                <a:avLst>
                  <a:gd name="adj" fmla="val 23842"/>
                </a:avLst>
              </a:prstGeom>
              <a:ln w="5715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en-US" dirty="0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9AEDEB71-573B-CD30-1B36-3BB968971BA1}"/>
                  </a:ext>
                </a:extLst>
              </p:cNvPr>
              <p:cNvSpPr/>
              <p:nvPr/>
            </p:nvSpPr>
            <p:spPr>
              <a:xfrm>
                <a:off x="4062941" y="5323490"/>
                <a:ext cx="310279" cy="339465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571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8195875-BF9C-BB4A-4609-9D2F8B1C59E1}"/>
                  </a:ext>
                </a:extLst>
              </p:cNvPr>
              <p:cNvSpPr txBox="1"/>
              <p:nvPr/>
            </p:nvSpPr>
            <p:spPr>
              <a:xfrm>
                <a:off x="3817089" y="2644292"/>
                <a:ext cx="641129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32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en-US" sz="32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B50CA30-83BD-703C-4FD1-7BA31B84CFE7}"/>
                  </a:ext>
                </a:extLst>
              </p:cNvPr>
              <p:cNvSpPr txBox="1"/>
              <p:nvPr/>
            </p:nvSpPr>
            <p:spPr>
              <a:xfrm>
                <a:off x="2211903" y="5608720"/>
                <a:ext cx="641129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32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endParaRPr lang="en-US" sz="32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302D274-D7FF-8F08-4AD5-0CE0FF909B85}"/>
                  </a:ext>
                </a:extLst>
              </p:cNvPr>
              <p:cNvSpPr txBox="1"/>
              <p:nvPr/>
            </p:nvSpPr>
            <p:spPr>
              <a:xfrm>
                <a:off x="8449389" y="5608719"/>
                <a:ext cx="641129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32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endParaRPr lang="en-US" sz="32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0E1C18EB-1A65-AFB2-08A1-BBE33618AAE9}"/>
                  </a:ext>
                </a:extLst>
              </p:cNvPr>
              <p:cNvSpPr/>
              <p:nvPr/>
            </p:nvSpPr>
            <p:spPr>
              <a:xfrm rot="1887362">
                <a:off x="3955103" y="3343229"/>
                <a:ext cx="340647" cy="344024"/>
              </a:xfrm>
              <a:prstGeom prst="rect">
                <a:avLst/>
              </a:prstGeom>
              <a:solidFill>
                <a:srgbClr val="FFFF00"/>
              </a:solidFill>
              <a:ln w="571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F4C51E24-3CF9-DDD0-C5F3-E086B4B0C0F4}"/>
                  </a:ext>
                </a:extLst>
              </p:cNvPr>
              <p:cNvCxnSpPr>
                <a:cxnSpLocks/>
                <a:endCxn id="12" idx="3"/>
              </p:cNvCxnSpPr>
              <p:nvPr/>
            </p:nvCxnSpPr>
            <p:spPr>
              <a:xfrm flipH="1">
                <a:off x="4043462" y="3278288"/>
                <a:ext cx="29073" cy="2384667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4724AF01-42B6-CD90-8F45-527D0BF9FA03}"/>
                </a:ext>
              </a:extLst>
            </p:cNvPr>
            <p:cNvSpPr txBox="1"/>
            <p:nvPr/>
          </p:nvSpPr>
          <p:spPr>
            <a:xfrm>
              <a:off x="3426790" y="3444767"/>
              <a:ext cx="453788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endPara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39F3618B-01DD-68E2-A321-070DE413ED79}"/>
                </a:ext>
              </a:extLst>
            </p:cNvPr>
            <p:cNvSpPr txBox="1"/>
            <p:nvPr/>
          </p:nvSpPr>
          <p:spPr>
            <a:xfrm>
              <a:off x="7032732" y="3207469"/>
              <a:ext cx="453788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endPara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D816345D-EFB9-21C0-DBAF-E3270F3C134A}"/>
                </a:ext>
              </a:extLst>
            </p:cNvPr>
            <p:cNvSpPr txBox="1"/>
            <p:nvPr/>
          </p:nvSpPr>
          <p:spPr>
            <a:xfrm>
              <a:off x="4920851" y="3515246"/>
              <a:ext cx="453788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endPara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9907F226-D51F-B76A-1366-00A0375CA1AE}"/>
                </a:ext>
              </a:extLst>
            </p:cNvPr>
            <p:cNvSpPr txBox="1"/>
            <p:nvPr/>
          </p:nvSpPr>
          <p:spPr>
            <a:xfrm>
              <a:off x="3977531" y="4430272"/>
              <a:ext cx="553523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c'</a:t>
              </a:r>
              <a:endPara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CA5CDEFB-81EC-F586-5F2F-02236CFDBCAA}"/>
                </a:ext>
              </a:extLst>
            </p:cNvPr>
            <p:cNvSpPr txBox="1"/>
            <p:nvPr/>
          </p:nvSpPr>
          <p:spPr>
            <a:xfrm>
              <a:off x="4643750" y="4967387"/>
              <a:ext cx="64112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endPara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388B79F3-77CD-EDDC-5D6C-16E447083A71}"/>
                </a:ext>
              </a:extLst>
            </p:cNvPr>
            <p:cNvSpPr txBox="1"/>
            <p:nvPr/>
          </p:nvSpPr>
          <p:spPr>
            <a:xfrm>
              <a:off x="6604016" y="4430271"/>
              <a:ext cx="641129" cy="6627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b'</a:t>
              </a:r>
              <a:endPara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EBA110D4-A04F-4504-72D2-66818ED7B7EA}"/>
                </a:ext>
              </a:extLst>
            </p:cNvPr>
            <p:cNvSpPr/>
            <p:nvPr/>
          </p:nvSpPr>
          <p:spPr>
            <a:xfrm>
              <a:off x="3434338" y="5035640"/>
              <a:ext cx="5712734" cy="667792"/>
            </a:xfrm>
            <a:custGeom>
              <a:avLst/>
              <a:gdLst>
                <a:gd name="connsiteX0" fmla="*/ 0 w 5770880"/>
                <a:gd name="connsiteY0" fmla="*/ 10160 h 762005"/>
                <a:gd name="connsiteX1" fmla="*/ 2936240 w 5770880"/>
                <a:gd name="connsiteY1" fmla="*/ 762000 h 762005"/>
                <a:gd name="connsiteX2" fmla="*/ 5770880 w 5770880"/>
                <a:gd name="connsiteY2" fmla="*/ 0 h 762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770880" h="762005">
                  <a:moveTo>
                    <a:pt x="0" y="10160"/>
                  </a:moveTo>
                  <a:cubicBezTo>
                    <a:pt x="987213" y="386926"/>
                    <a:pt x="1974427" y="763693"/>
                    <a:pt x="2936240" y="762000"/>
                  </a:cubicBezTo>
                  <a:cubicBezTo>
                    <a:pt x="3898053" y="760307"/>
                    <a:pt x="5254413" y="121920"/>
                    <a:pt x="5770880" y="0"/>
                  </a:cubicBezTo>
                </a:path>
              </a:pathLst>
            </a:custGeom>
            <a:noFill/>
            <a:ln w="28575">
              <a:solidFill>
                <a:srgbClr val="92D050"/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304DEB1C-AB56-F0D9-8151-7CD5FA42AF6B}"/>
                </a:ext>
              </a:extLst>
            </p:cNvPr>
            <p:cNvSpPr txBox="1"/>
            <p:nvPr/>
          </p:nvSpPr>
          <p:spPr>
            <a:xfrm>
              <a:off x="6199035" y="5617625"/>
              <a:ext cx="453788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: Rounded Corners 5">
                <a:extLst>
                  <a:ext uri="{FF2B5EF4-FFF2-40B4-BE49-F238E27FC236}">
                    <a16:creationId xmlns:a16="http://schemas.microsoft.com/office/drawing/2014/main" id="{F51D0CAA-E7DE-0463-550E-282ADA487E47}"/>
                  </a:ext>
                </a:extLst>
              </p:cNvPr>
              <p:cNvSpPr/>
              <p:nvPr/>
            </p:nvSpPr>
            <p:spPr>
              <a:xfrm>
                <a:off x="4621377" y="109234"/>
                <a:ext cx="7266252" cy="543124"/>
              </a:xfrm>
              <a:prstGeom prst="round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scene3d>
                <a:camera prst="orthographicFront"/>
                <a:lightRig rig="threePt" dir="t"/>
              </a:scene3d>
              <a:sp3d>
                <a:bevelT w="139700" prst="cross"/>
              </a:sp3d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vi-VN" sz="3400" b="1" dirty="0">
                    <a:solidFill>
                      <a:srgbClr val="FF0000"/>
                    </a:solidFill>
                    <a:latin typeface="+mj-lt"/>
                  </a:rPr>
                  <a:t>Trong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vi-VN" sz="34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Δ</m:t>
                    </m:r>
                  </m:oMath>
                </a14:m>
                <a:r>
                  <a:rPr lang="vi-VN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ABC vuông tại A (h.1), ta có:</a:t>
                </a:r>
              </a:p>
            </p:txBody>
          </p:sp>
        </mc:Choice>
        <mc:Fallback xmlns="">
          <p:sp>
            <p:nvSpPr>
              <p:cNvPr id="6" name="Rectangle: Rounded Corners 5">
                <a:extLst>
                  <a:ext uri="{FF2B5EF4-FFF2-40B4-BE49-F238E27FC236}">
                    <a16:creationId xmlns:a16="http://schemas.microsoft.com/office/drawing/2014/main" id="{F51D0CAA-E7DE-0463-550E-282ADA487E4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1377" y="109234"/>
                <a:ext cx="7266252" cy="543124"/>
              </a:xfrm>
              <a:prstGeom prst="round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401977ED-EC4E-6B95-4A45-0B583E570C20}"/>
              </a:ext>
            </a:extLst>
          </p:cNvPr>
          <p:cNvSpPr txBox="1"/>
          <p:nvPr/>
        </p:nvSpPr>
        <p:spPr>
          <a:xfrm>
            <a:off x="-1" y="5288340"/>
            <a:ext cx="12178951" cy="15696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vi-VN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 lí 1: Trong một tam giác vuông 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 phương mỗi cạnh góc vuông </a:t>
            </a:r>
            <a:r>
              <a:rPr lang="vi-VN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 tích của 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 huyền</a:t>
            </a:r>
            <a:r>
              <a:rPr lang="vi-VN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và 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chiếu của cạnh góc vuông</a:t>
            </a:r>
            <a:r>
              <a:rPr lang="vi-VN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đó trên cạnh huyền.</a:t>
            </a:r>
            <a:endParaRPr 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D45125C3-B5EB-138A-C265-C94215074064}"/>
              </a:ext>
            </a:extLst>
          </p:cNvPr>
          <p:cNvSpPr/>
          <p:nvPr/>
        </p:nvSpPr>
        <p:spPr>
          <a:xfrm>
            <a:off x="7284273" y="920286"/>
            <a:ext cx="2425595" cy="538480"/>
          </a:xfrm>
          <a:prstGeom prst="round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3400" b="1" baseline="30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3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ab’</a:t>
            </a:r>
            <a:endParaRPr lang="en-US" sz="3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D183260-E957-EF28-D9A3-D67491EDE269}"/>
              </a:ext>
            </a:extLst>
          </p:cNvPr>
          <p:cNvSpPr/>
          <p:nvPr/>
        </p:nvSpPr>
        <p:spPr>
          <a:xfrm>
            <a:off x="7389995" y="1934060"/>
            <a:ext cx="2425595" cy="538480"/>
          </a:xfrm>
          <a:prstGeom prst="round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sz="3400" b="1" baseline="30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3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ac’</a:t>
            </a:r>
            <a:endParaRPr lang="en-US" sz="3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003755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69C45F2-B982-DC49-DE20-016AEEDA3E30}"/>
              </a:ext>
            </a:extLst>
          </p:cNvPr>
          <p:cNvSpPr/>
          <p:nvPr/>
        </p:nvSpPr>
        <p:spPr>
          <a:xfrm>
            <a:off x="111034" y="84798"/>
            <a:ext cx="4841966" cy="437716"/>
          </a:xfrm>
          <a:prstGeom prst="round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vi-VN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 dụ 1 (SGK trang 65)</a:t>
            </a:r>
            <a:endParaRPr 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7F442B0-900E-A198-9F8B-125EC3B78DCC}"/>
              </a:ext>
            </a:extLst>
          </p:cNvPr>
          <p:cNvSpPr/>
          <p:nvPr/>
        </p:nvSpPr>
        <p:spPr>
          <a:xfrm>
            <a:off x="111033" y="759712"/>
            <a:ext cx="6714309" cy="437716"/>
          </a:xfrm>
          <a:prstGeom prst="round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 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1(h.4a, b) </a:t>
            </a:r>
            <a:r>
              <a:rPr lang="vi-VN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(SGK trang 68)</a:t>
            </a:r>
            <a:endParaRPr 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549D6BB-7EB9-2222-90B0-C1BADBC685A1}"/>
              </a:ext>
            </a:extLst>
          </p:cNvPr>
          <p:cNvGrpSpPr/>
          <p:nvPr/>
        </p:nvGrpSpPr>
        <p:grpSpPr>
          <a:xfrm>
            <a:off x="206730" y="1813835"/>
            <a:ext cx="5553352" cy="2784119"/>
            <a:chOff x="3416477" y="2611937"/>
            <a:chExt cx="5759668" cy="2433888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67461E22-6F31-AF81-4A09-027F0DB51FB5}"/>
                </a:ext>
              </a:extLst>
            </p:cNvPr>
            <p:cNvGrpSpPr/>
            <p:nvPr/>
          </p:nvGrpSpPr>
          <p:grpSpPr>
            <a:xfrm>
              <a:off x="3416477" y="2611937"/>
              <a:ext cx="5759668" cy="2384667"/>
              <a:chOff x="2670242" y="3278288"/>
              <a:chExt cx="5759668" cy="2384667"/>
            </a:xfrm>
          </p:grpSpPr>
          <p:sp>
            <p:nvSpPr>
              <p:cNvPr id="15" name="Isosceles Triangle 14">
                <a:extLst>
                  <a:ext uri="{FF2B5EF4-FFF2-40B4-BE49-F238E27FC236}">
                    <a16:creationId xmlns:a16="http://schemas.microsoft.com/office/drawing/2014/main" id="{5C6D14FA-4C78-948E-2F5E-A54C54D87952}"/>
                  </a:ext>
                </a:extLst>
              </p:cNvPr>
              <p:cNvSpPr/>
              <p:nvPr/>
            </p:nvSpPr>
            <p:spPr>
              <a:xfrm>
                <a:off x="2670242" y="3278288"/>
                <a:ext cx="5759668" cy="2384667"/>
              </a:xfrm>
              <a:prstGeom prst="triangle">
                <a:avLst>
                  <a:gd name="adj" fmla="val 23842"/>
                </a:avLst>
              </a:prstGeom>
              <a:ln w="5715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en-US" dirty="0"/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EE0696AD-B720-4BD5-F760-F58112133D7D}"/>
                  </a:ext>
                </a:extLst>
              </p:cNvPr>
              <p:cNvSpPr/>
              <p:nvPr/>
            </p:nvSpPr>
            <p:spPr>
              <a:xfrm>
                <a:off x="4062941" y="5323490"/>
                <a:ext cx="310279" cy="339465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571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2EAB4B0F-EDA6-06AF-2012-BBF3F89DDA38}"/>
                  </a:ext>
                </a:extLst>
              </p:cNvPr>
              <p:cNvSpPr/>
              <p:nvPr/>
            </p:nvSpPr>
            <p:spPr>
              <a:xfrm rot="1887362">
                <a:off x="3955103" y="3343229"/>
                <a:ext cx="340647" cy="344024"/>
              </a:xfrm>
              <a:prstGeom prst="rect">
                <a:avLst/>
              </a:prstGeom>
              <a:solidFill>
                <a:srgbClr val="FFFF00"/>
              </a:solidFill>
              <a:ln w="571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B8DB287F-2C2A-0304-CDD3-1CFAE4B49137}"/>
                  </a:ext>
                </a:extLst>
              </p:cNvPr>
              <p:cNvCxnSpPr>
                <a:cxnSpLocks/>
                <a:endCxn id="15" idx="3"/>
              </p:cNvCxnSpPr>
              <p:nvPr/>
            </p:nvCxnSpPr>
            <p:spPr>
              <a:xfrm flipH="1">
                <a:off x="4043462" y="3278288"/>
                <a:ext cx="29073" cy="2384667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5ECDFFF4-A833-965C-D39E-7471668D2636}"/>
                </a:ext>
              </a:extLst>
            </p:cNvPr>
            <p:cNvSpPr txBox="1"/>
            <p:nvPr/>
          </p:nvSpPr>
          <p:spPr>
            <a:xfrm>
              <a:off x="3426790" y="3444767"/>
              <a:ext cx="453788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endPara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06EE3D1D-B67D-C0E4-BBCC-E3848D814AF2}"/>
                </a:ext>
              </a:extLst>
            </p:cNvPr>
            <p:cNvSpPr txBox="1"/>
            <p:nvPr/>
          </p:nvSpPr>
          <p:spPr>
            <a:xfrm>
              <a:off x="7032732" y="3207469"/>
              <a:ext cx="453788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  <a:endPara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75B82300-AF74-70EA-38B0-ACB6DBBD38C4}"/>
                </a:ext>
              </a:extLst>
            </p:cNvPr>
            <p:cNvSpPr txBox="1"/>
            <p:nvPr/>
          </p:nvSpPr>
          <p:spPr>
            <a:xfrm>
              <a:off x="3977531" y="4430272"/>
              <a:ext cx="553523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33A4154-9D5E-FB7B-14AF-4CAF0515C7CC}"/>
                </a:ext>
              </a:extLst>
            </p:cNvPr>
            <p:cNvSpPr txBox="1"/>
            <p:nvPr/>
          </p:nvSpPr>
          <p:spPr>
            <a:xfrm>
              <a:off x="6586577" y="4378056"/>
              <a:ext cx="553523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endPara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6B08A22C-1FF2-234A-CFDC-D719339CEB68}"/>
              </a:ext>
            </a:extLst>
          </p:cNvPr>
          <p:cNvSpPr txBox="1"/>
          <p:nvPr/>
        </p:nvSpPr>
        <p:spPr>
          <a:xfrm>
            <a:off x="1822339" y="4793897"/>
            <a:ext cx="55352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  <a:endParaRPr lang="en-US" sz="34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3A27969-ECA9-7627-EF1C-279EF75E1AAF}"/>
              </a:ext>
            </a:extLst>
          </p:cNvPr>
          <p:cNvGrpSpPr/>
          <p:nvPr/>
        </p:nvGrpSpPr>
        <p:grpSpPr>
          <a:xfrm>
            <a:off x="6265637" y="1820537"/>
            <a:ext cx="5763068" cy="2784119"/>
            <a:chOff x="3198970" y="2611937"/>
            <a:chExt cx="5977175" cy="2433888"/>
          </a:xfrm>
        </p:grpSpPr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8A7ECE38-30F0-4EC1-7778-49CD22350551}"/>
                </a:ext>
              </a:extLst>
            </p:cNvPr>
            <p:cNvGrpSpPr/>
            <p:nvPr/>
          </p:nvGrpSpPr>
          <p:grpSpPr>
            <a:xfrm>
              <a:off x="3416477" y="2611937"/>
              <a:ext cx="5759668" cy="2384667"/>
              <a:chOff x="2670242" y="3278288"/>
              <a:chExt cx="5759668" cy="2384667"/>
            </a:xfrm>
          </p:grpSpPr>
          <p:sp>
            <p:nvSpPr>
              <p:cNvPr id="29" name="Isosceles Triangle 28">
                <a:extLst>
                  <a:ext uri="{FF2B5EF4-FFF2-40B4-BE49-F238E27FC236}">
                    <a16:creationId xmlns:a16="http://schemas.microsoft.com/office/drawing/2014/main" id="{58782960-CCA8-7F30-C21E-F8A9902BD634}"/>
                  </a:ext>
                </a:extLst>
              </p:cNvPr>
              <p:cNvSpPr/>
              <p:nvPr/>
            </p:nvSpPr>
            <p:spPr>
              <a:xfrm>
                <a:off x="2670242" y="3278288"/>
                <a:ext cx="5759668" cy="2384667"/>
              </a:xfrm>
              <a:prstGeom prst="triangle">
                <a:avLst>
                  <a:gd name="adj" fmla="val 23842"/>
                </a:avLst>
              </a:prstGeom>
              <a:ln w="5715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en-US" dirty="0"/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AA17DA9D-081D-E3FC-A0DB-60601E1E0FCF}"/>
                  </a:ext>
                </a:extLst>
              </p:cNvPr>
              <p:cNvSpPr/>
              <p:nvPr/>
            </p:nvSpPr>
            <p:spPr>
              <a:xfrm>
                <a:off x="4062941" y="5323490"/>
                <a:ext cx="310279" cy="339465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571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32BD34D3-7384-5774-B388-B4589544D089}"/>
                  </a:ext>
                </a:extLst>
              </p:cNvPr>
              <p:cNvSpPr/>
              <p:nvPr/>
            </p:nvSpPr>
            <p:spPr>
              <a:xfrm rot="1887362">
                <a:off x="3955103" y="3343229"/>
                <a:ext cx="340647" cy="344024"/>
              </a:xfrm>
              <a:prstGeom prst="rect">
                <a:avLst/>
              </a:prstGeom>
              <a:solidFill>
                <a:srgbClr val="FFFF00"/>
              </a:solidFill>
              <a:ln w="571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3496D3C0-6387-7EF5-FB2F-545A744A994D}"/>
                  </a:ext>
                </a:extLst>
              </p:cNvPr>
              <p:cNvCxnSpPr>
                <a:cxnSpLocks/>
                <a:endCxn id="29" idx="3"/>
              </p:cNvCxnSpPr>
              <p:nvPr/>
            </p:nvCxnSpPr>
            <p:spPr>
              <a:xfrm flipH="1">
                <a:off x="4043462" y="3278288"/>
                <a:ext cx="29073" cy="2384667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71DA2FED-3954-94DD-C277-6F8225A695C1}"/>
                </a:ext>
              </a:extLst>
            </p:cNvPr>
            <p:cNvSpPr txBox="1"/>
            <p:nvPr/>
          </p:nvSpPr>
          <p:spPr>
            <a:xfrm>
              <a:off x="3198970" y="3444767"/>
              <a:ext cx="681609" cy="5381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12</a:t>
              </a:r>
              <a:endPara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5921A0EF-2CDB-407B-3B07-9CC23E5952B5}"/>
                </a:ext>
              </a:extLst>
            </p:cNvPr>
            <p:cNvSpPr txBox="1"/>
            <p:nvPr/>
          </p:nvSpPr>
          <p:spPr>
            <a:xfrm>
              <a:off x="7032732" y="3207469"/>
              <a:ext cx="453788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  <a:endPara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EADEA8BF-164F-5267-81FD-0C32ED7A16EF}"/>
                </a:ext>
              </a:extLst>
            </p:cNvPr>
            <p:cNvSpPr txBox="1"/>
            <p:nvPr/>
          </p:nvSpPr>
          <p:spPr>
            <a:xfrm>
              <a:off x="3977531" y="4430272"/>
              <a:ext cx="553523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1C68E016-85A4-825D-DA54-2D54E19657D9}"/>
                </a:ext>
              </a:extLst>
            </p:cNvPr>
            <p:cNvSpPr txBox="1"/>
            <p:nvPr/>
          </p:nvSpPr>
          <p:spPr>
            <a:xfrm>
              <a:off x="6586577" y="4378056"/>
              <a:ext cx="553523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endPara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828F562D-8E79-9BC3-35F0-895ADDC2AA3F}"/>
              </a:ext>
            </a:extLst>
          </p:cNvPr>
          <p:cNvSpPr txBox="1"/>
          <p:nvPr/>
        </p:nvSpPr>
        <p:spPr>
          <a:xfrm>
            <a:off x="8821557" y="4749604"/>
            <a:ext cx="71034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  <a:endParaRPr lang="en-US" sz="34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ABC17C5-7D47-5E3E-73BC-7ED6AD602AAE}"/>
              </a:ext>
            </a:extLst>
          </p:cNvPr>
          <p:cNvSpPr txBox="1"/>
          <p:nvPr/>
        </p:nvSpPr>
        <p:spPr>
          <a:xfrm>
            <a:off x="4779910" y="5988598"/>
            <a:ext cx="1372132" cy="58477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vi-VN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4</a:t>
            </a:r>
            <a:endParaRPr lang="en-US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2487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7F442B0-900E-A198-9F8B-125EC3B78DCC}"/>
              </a:ext>
            </a:extLst>
          </p:cNvPr>
          <p:cNvSpPr/>
          <p:nvPr/>
        </p:nvSpPr>
        <p:spPr>
          <a:xfrm>
            <a:off x="0" y="117267"/>
            <a:ext cx="5027024" cy="437716"/>
          </a:xfrm>
          <a:prstGeom prst="round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 2 (SGK trang 68)</a:t>
            </a:r>
            <a:endParaRPr 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ABC17C5-7D47-5E3E-73BC-7ED6AD602AAE}"/>
              </a:ext>
            </a:extLst>
          </p:cNvPr>
          <p:cNvSpPr txBox="1"/>
          <p:nvPr/>
        </p:nvSpPr>
        <p:spPr>
          <a:xfrm>
            <a:off x="5248812" y="5165434"/>
            <a:ext cx="1372132" cy="58477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vi-VN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5</a:t>
            </a:r>
            <a:endParaRPr lang="en-US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FD0D2A3-2F79-7F2D-E27F-579C4AAC39DF}"/>
              </a:ext>
            </a:extLst>
          </p:cNvPr>
          <p:cNvGrpSpPr/>
          <p:nvPr/>
        </p:nvGrpSpPr>
        <p:grpSpPr>
          <a:xfrm>
            <a:off x="3319324" y="1400178"/>
            <a:ext cx="5553352" cy="2727815"/>
            <a:chOff x="3319324" y="1400178"/>
            <a:chExt cx="5553352" cy="2727815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F549D6BB-7EB9-2222-90B0-C1BADBC685A1}"/>
                </a:ext>
              </a:extLst>
            </p:cNvPr>
            <p:cNvGrpSpPr/>
            <p:nvPr/>
          </p:nvGrpSpPr>
          <p:grpSpPr>
            <a:xfrm>
              <a:off x="3319324" y="1400178"/>
              <a:ext cx="5553352" cy="2727815"/>
              <a:chOff x="3416477" y="2611937"/>
              <a:chExt cx="5759668" cy="2384667"/>
            </a:xfrm>
          </p:grpSpPr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67461E22-6F31-AF81-4A09-027F0DB51FB5}"/>
                  </a:ext>
                </a:extLst>
              </p:cNvPr>
              <p:cNvGrpSpPr/>
              <p:nvPr/>
            </p:nvGrpSpPr>
            <p:grpSpPr>
              <a:xfrm>
                <a:off x="3416477" y="2611937"/>
                <a:ext cx="5759668" cy="2384667"/>
                <a:chOff x="2670242" y="3278288"/>
                <a:chExt cx="5759668" cy="2384667"/>
              </a:xfrm>
            </p:grpSpPr>
            <p:sp>
              <p:nvSpPr>
                <p:cNvPr id="15" name="Isosceles Triangle 14">
                  <a:extLst>
                    <a:ext uri="{FF2B5EF4-FFF2-40B4-BE49-F238E27FC236}">
                      <a16:creationId xmlns:a16="http://schemas.microsoft.com/office/drawing/2014/main" id="{5C6D14FA-4C78-948E-2F5E-A54C54D87952}"/>
                    </a:ext>
                  </a:extLst>
                </p:cNvPr>
                <p:cNvSpPr/>
                <p:nvPr/>
              </p:nvSpPr>
              <p:spPr>
                <a:xfrm>
                  <a:off x="2670242" y="3278288"/>
                  <a:ext cx="5759668" cy="2384667"/>
                </a:xfrm>
                <a:prstGeom prst="triangle">
                  <a:avLst>
                    <a:gd name="adj" fmla="val 23842"/>
                  </a:avLst>
                </a:prstGeom>
                <a:ln w="5715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vi-VN" dirty="0"/>
                </a:p>
                <a:p>
                  <a:pPr algn="ctr"/>
                  <a:endParaRPr lang="vi-VN" dirty="0"/>
                </a:p>
                <a:p>
                  <a:pPr algn="ctr"/>
                  <a:endParaRPr lang="vi-VN" dirty="0"/>
                </a:p>
                <a:p>
                  <a:pPr algn="ctr"/>
                  <a:endParaRPr lang="vi-VN" dirty="0"/>
                </a:p>
                <a:p>
                  <a:pPr algn="ctr"/>
                  <a:endParaRPr lang="vi-VN" dirty="0"/>
                </a:p>
                <a:p>
                  <a:pPr algn="ctr"/>
                  <a:endParaRPr lang="vi-VN" dirty="0"/>
                </a:p>
                <a:p>
                  <a:pPr algn="ctr"/>
                  <a:endParaRPr lang="vi-VN" dirty="0"/>
                </a:p>
                <a:p>
                  <a:pPr algn="ctr"/>
                  <a:endParaRPr lang="vi-VN" dirty="0"/>
                </a:p>
                <a:p>
                  <a:pPr algn="ctr"/>
                  <a:endParaRPr lang="vi-VN" dirty="0"/>
                </a:p>
                <a:p>
                  <a:pPr algn="ctr"/>
                  <a:endParaRPr lang="vi-VN" dirty="0"/>
                </a:p>
                <a:p>
                  <a:pPr algn="ctr"/>
                  <a:endParaRPr lang="vi-VN" dirty="0"/>
                </a:p>
                <a:p>
                  <a:pPr algn="ctr"/>
                  <a:endParaRPr lang="vi-VN" dirty="0"/>
                </a:p>
                <a:p>
                  <a:pPr algn="ctr"/>
                  <a:endParaRPr lang="vi-VN" dirty="0"/>
                </a:p>
                <a:p>
                  <a:pPr algn="ctr"/>
                  <a:endParaRPr lang="vi-VN" dirty="0"/>
                </a:p>
                <a:p>
                  <a:pPr algn="ctr"/>
                  <a:endParaRPr lang="vi-VN" dirty="0"/>
                </a:p>
                <a:p>
                  <a:pPr algn="ctr"/>
                  <a:endParaRPr lang="vi-VN" dirty="0"/>
                </a:p>
                <a:p>
                  <a:pPr algn="ctr"/>
                  <a:endParaRPr lang="vi-VN" dirty="0"/>
                </a:p>
                <a:p>
                  <a:pPr algn="ctr"/>
                  <a:endParaRPr lang="vi-VN" dirty="0"/>
                </a:p>
                <a:p>
                  <a:pPr algn="ctr"/>
                  <a:endParaRPr lang="vi-VN" dirty="0"/>
                </a:p>
                <a:p>
                  <a:pPr algn="ctr"/>
                  <a:endParaRPr lang="en-US" dirty="0"/>
                </a:p>
              </p:txBody>
            </p:sp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EE0696AD-B720-4BD5-F760-F58112133D7D}"/>
                    </a:ext>
                  </a:extLst>
                </p:cNvPr>
                <p:cNvSpPr/>
                <p:nvPr/>
              </p:nvSpPr>
              <p:spPr>
                <a:xfrm>
                  <a:off x="4062941" y="5323490"/>
                  <a:ext cx="310279" cy="339465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 w="5715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0" name="Rectangle 19">
                  <a:extLst>
                    <a:ext uri="{FF2B5EF4-FFF2-40B4-BE49-F238E27FC236}">
                      <a16:creationId xmlns:a16="http://schemas.microsoft.com/office/drawing/2014/main" id="{2EAB4B0F-EDA6-06AF-2012-BBF3F89DDA38}"/>
                    </a:ext>
                  </a:extLst>
                </p:cNvPr>
                <p:cNvSpPr/>
                <p:nvPr/>
              </p:nvSpPr>
              <p:spPr>
                <a:xfrm rot="1887362">
                  <a:off x="3955103" y="3343229"/>
                  <a:ext cx="340647" cy="344024"/>
                </a:xfrm>
                <a:prstGeom prst="rect">
                  <a:avLst/>
                </a:prstGeom>
                <a:solidFill>
                  <a:srgbClr val="FFFF00"/>
                </a:solidFill>
                <a:ln w="5715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B8DB287F-2C2A-0304-CDD3-1CFAE4B49137}"/>
                    </a:ext>
                  </a:extLst>
                </p:cNvPr>
                <p:cNvCxnSpPr>
                  <a:cxnSpLocks/>
                  <a:endCxn id="15" idx="3"/>
                </p:cNvCxnSpPr>
                <p:nvPr/>
              </p:nvCxnSpPr>
              <p:spPr>
                <a:xfrm flipH="1">
                  <a:off x="4043462" y="3278288"/>
                  <a:ext cx="29073" cy="2384667"/>
                </a:xfrm>
                <a:prstGeom prst="line">
                  <a:avLst/>
                </a:prstGeom>
                <a:ln w="571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ECDFFF4-A833-965C-D39E-7471668D2636}"/>
                  </a:ext>
                </a:extLst>
              </p:cNvPr>
              <p:cNvSpPr txBox="1"/>
              <p:nvPr/>
            </p:nvSpPr>
            <p:spPr>
              <a:xfrm>
                <a:off x="3426790" y="3444767"/>
                <a:ext cx="453788" cy="5381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endParaRPr lang="en-US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6EE3D1D-B67D-C0E4-BBCC-E3848D814AF2}"/>
                  </a:ext>
                </a:extLst>
              </p:cNvPr>
              <p:cNvSpPr txBox="1"/>
              <p:nvPr/>
            </p:nvSpPr>
            <p:spPr>
              <a:xfrm>
                <a:off x="7032732" y="3207469"/>
                <a:ext cx="453788" cy="5381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endParaRPr lang="en-US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5B82300-AF74-70EA-38B0-ACB6DBBD38C4}"/>
                  </a:ext>
                </a:extLst>
              </p:cNvPr>
              <p:cNvSpPr txBox="1"/>
              <p:nvPr/>
            </p:nvSpPr>
            <p:spPr>
              <a:xfrm>
                <a:off x="4066350" y="4077765"/>
                <a:ext cx="553523" cy="5381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n-US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33A4154-9D5E-FB7B-14AF-4CAF0515C7CC}"/>
                  </a:ext>
                </a:extLst>
              </p:cNvPr>
              <p:cNvSpPr txBox="1"/>
              <p:nvPr/>
            </p:nvSpPr>
            <p:spPr>
              <a:xfrm>
                <a:off x="6570353" y="4118161"/>
                <a:ext cx="553523" cy="5381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endParaRPr lang="en-US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DD6EB5C9-7C35-5496-0FF7-CD889B501FBA}"/>
                </a:ext>
              </a:extLst>
            </p:cNvPr>
            <p:cNvSpPr/>
            <p:nvPr/>
          </p:nvSpPr>
          <p:spPr>
            <a:xfrm>
              <a:off x="3331029" y="3889598"/>
              <a:ext cx="1306285" cy="214316"/>
            </a:xfrm>
            <a:custGeom>
              <a:avLst/>
              <a:gdLst>
                <a:gd name="connsiteX0" fmla="*/ 0 w 1306285"/>
                <a:gd name="connsiteY0" fmla="*/ 294064 h 294064"/>
                <a:gd name="connsiteX1" fmla="*/ 707571 w 1306285"/>
                <a:gd name="connsiteY1" fmla="*/ 150 h 294064"/>
                <a:gd name="connsiteX2" fmla="*/ 1306285 w 1306285"/>
                <a:gd name="connsiteY2" fmla="*/ 250521 h 294064"/>
                <a:gd name="connsiteX3" fmla="*/ 1306285 w 1306285"/>
                <a:gd name="connsiteY3" fmla="*/ 250521 h 294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06285" h="294064">
                  <a:moveTo>
                    <a:pt x="0" y="294064"/>
                  </a:moveTo>
                  <a:cubicBezTo>
                    <a:pt x="244928" y="150735"/>
                    <a:pt x="489857" y="7407"/>
                    <a:pt x="707571" y="150"/>
                  </a:cubicBezTo>
                  <a:cubicBezTo>
                    <a:pt x="925285" y="-7107"/>
                    <a:pt x="1306285" y="250521"/>
                    <a:pt x="1306285" y="250521"/>
                  </a:cubicBezTo>
                  <a:lnTo>
                    <a:pt x="1306285" y="250521"/>
                  </a:lnTo>
                </a:path>
              </a:pathLst>
            </a:custGeom>
            <a:noFill/>
            <a:ln w="57150">
              <a:solidFill>
                <a:srgbClr val="FF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3EF4204-C198-3EF3-3EBA-AE8D0281C362}"/>
                </a:ext>
              </a:extLst>
            </p:cNvPr>
            <p:cNvSpPr/>
            <p:nvPr/>
          </p:nvSpPr>
          <p:spPr>
            <a:xfrm>
              <a:off x="4722382" y="3809850"/>
              <a:ext cx="3969638" cy="280886"/>
            </a:xfrm>
            <a:custGeom>
              <a:avLst/>
              <a:gdLst>
                <a:gd name="connsiteX0" fmla="*/ 0 w 1306285"/>
                <a:gd name="connsiteY0" fmla="*/ 294064 h 294064"/>
                <a:gd name="connsiteX1" fmla="*/ 707571 w 1306285"/>
                <a:gd name="connsiteY1" fmla="*/ 150 h 294064"/>
                <a:gd name="connsiteX2" fmla="*/ 1306285 w 1306285"/>
                <a:gd name="connsiteY2" fmla="*/ 250521 h 294064"/>
                <a:gd name="connsiteX3" fmla="*/ 1306285 w 1306285"/>
                <a:gd name="connsiteY3" fmla="*/ 250521 h 294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06285" h="294064">
                  <a:moveTo>
                    <a:pt x="0" y="294064"/>
                  </a:moveTo>
                  <a:cubicBezTo>
                    <a:pt x="244928" y="150735"/>
                    <a:pt x="489857" y="7407"/>
                    <a:pt x="707571" y="150"/>
                  </a:cubicBezTo>
                  <a:cubicBezTo>
                    <a:pt x="925285" y="-7107"/>
                    <a:pt x="1306285" y="250521"/>
                    <a:pt x="1306285" y="250521"/>
                  </a:cubicBezTo>
                  <a:lnTo>
                    <a:pt x="1306285" y="250521"/>
                  </a:lnTo>
                </a:path>
              </a:pathLst>
            </a:custGeom>
            <a:noFill/>
            <a:ln w="5715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26303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7F442B0-900E-A198-9F8B-125EC3B78DCC}"/>
              </a:ext>
            </a:extLst>
          </p:cNvPr>
          <p:cNvSpPr/>
          <p:nvPr/>
        </p:nvSpPr>
        <p:spPr>
          <a:xfrm>
            <a:off x="0" y="117267"/>
            <a:ext cx="5027024" cy="437716"/>
          </a:xfrm>
          <a:prstGeom prst="round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 3 (SGK trang 69)</a:t>
            </a:r>
            <a:endParaRPr 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549D6BB-7EB9-2222-90B0-C1BADBC685A1}"/>
              </a:ext>
            </a:extLst>
          </p:cNvPr>
          <p:cNvGrpSpPr/>
          <p:nvPr/>
        </p:nvGrpSpPr>
        <p:grpSpPr>
          <a:xfrm>
            <a:off x="3319324" y="1400178"/>
            <a:ext cx="5553352" cy="2727815"/>
            <a:chOff x="3416477" y="2611937"/>
            <a:chExt cx="5759668" cy="2384667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67461E22-6F31-AF81-4A09-027F0DB51FB5}"/>
                </a:ext>
              </a:extLst>
            </p:cNvPr>
            <p:cNvGrpSpPr/>
            <p:nvPr/>
          </p:nvGrpSpPr>
          <p:grpSpPr>
            <a:xfrm>
              <a:off x="3416477" y="2611937"/>
              <a:ext cx="5759668" cy="2384667"/>
              <a:chOff x="2670242" y="3278288"/>
              <a:chExt cx="5759668" cy="2384667"/>
            </a:xfrm>
          </p:grpSpPr>
          <p:sp>
            <p:nvSpPr>
              <p:cNvPr id="15" name="Isosceles Triangle 14">
                <a:extLst>
                  <a:ext uri="{FF2B5EF4-FFF2-40B4-BE49-F238E27FC236}">
                    <a16:creationId xmlns:a16="http://schemas.microsoft.com/office/drawing/2014/main" id="{5C6D14FA-4C78-948E-2F5E-A54C54D87952}"/>
                  </a:ext>
                </a:extLst>
              </p:cNvPr>
              <p:cNvSpPr/>
              <p:nvPr/>
            </p:nvSpPr>
            <p:spPr>
              <a:xfrm>
                <a:off x="2670242" y="3278288"/>
                <a:ext cx="5759668" cy="2384667"/>
              </a:xfrm>
              <a:prstGeom prst="triangle">
                <a:avLst>
                  <a:gd name="adj" fmla="val 23842"/>
                </a:avLst>
              </a:prstGeom>
              <a:ln w="5715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vi-VN" dirty="0"/>
              </a:p>
              <a:p>
                <a:pPr algn="ctr"/>
                <a:endParaRPr lang="en-US" dirty="0"/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EE0696AD-B720-4BD5-F760-F58112133D7D}"/>
                  </a:ext>
                </a:extLst>
              </p:cNvPr>
              <p:cNvSpPr/>
              <p:nvPr/>
            </p:nvSpPr>
            <p:spPr>
              <a:xfrm>
                <a:off x="4062941" y="5323490"/>
                <a:ext cx="310279" cy="339465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571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2EAB4B0F-EDA6-06AF-2012-BBF3F89DDA38}"/>
                  </a:ext>
                </a:extLst>
              </p:cNvPr>
              <p:cNvSpPr/>
              <p:nvPr/>
            </p:nvSpPr>
            <p:spPr>
              <a:xfrm rot="1887362">
                <a:off x="3955103" y="3343229"/>
                <a:ext cx="340647" cy="344024"/>
              </a:xfrm>
              <a:prstGeom prst="rect">
                <a:avLst/>
              </a:prstGeom>
              <a:solidFill>
                <a:srgbClr val="FFFF00"/>
              </a:solidFill>
              <a:ln w="5715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B8DB287F-2C2A-0304-CDD3-1CFAE4B49137}"/>
                  </a:ext>
                </a:extLst>
              </p:cNvPr>
              <p:cNvCxnSpPr>
                <a:cxnSpLocks/>
                <a:endCxn id="15" idx="3"/>
              </p:cNvCxnSpPr>
              <p:nvPr/>
            </p:nvCxnSpPr>
            <p:spPr>
              <a:xfrm flipH="1">
                <a:off x="4043462" y="3278288"/>
                <a:ext cx="29073" cy="2384667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5ECDFFF4-A833-965C-D39E-7471668D2636}"/>
                </a:ext>
              </a:extLst>
            </p:cNvPr>
            <p:cNvSpPr txBox="1"/>
            <p:nvPr/>
          </p:nvSpPr>
          <p:spPr>
            <a:xfrm>
              <a:off x="3426790" y="3444767"/>
              <a:ext cx="453788" cy="5381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06EE3D1D-B67D-C0E4-BBCC-E3848D814AF2}"/>
                </a:ext>
              </a:extLst>
            </p:cNvPr>
            <p:cNvSpPr txBox="1"/>
            <p:nvPr/>
          </p:nvSpPr>
          <p:spPr>
            <a:xfrm>
              <a:off x="7032732" y="3207469"/>
              <a:ext cx="453788" cy="5381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  <a:endPara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75B82300-AF74-70EA-38B0-ACB6DBBD38C4}"/>
                </a:ext>
              </a:extLst>
            </p:cNvPr>
            <p:cNvSpPr txBox="1"/>
            <p:nvPr/>
          </p:nvSpPr>
          <p:spPr>
            <a:xfrm>
              <a:off x="4964315" y="3575825"/>
              <a:ext cx="553523" cy="5381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6ABC17C5-7D47-5E3E-73BC-7ED6AD602AAE}"/>
              </a:ext>
            </a:extLst>
          </p:cNvPr>
          <p:cNvSpPr txBox="1"/>
          <p:nvPr/>
        </p:nvSpPr>
        <p:spPr>
          <a:xfrm>
            <a:off x="5248812" y="5165434"/>
            <a:ext cx="1372132" cy="58477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vi-VN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6</a:t>
            </a:r>
            <a:endParaRPr lang="en-US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5640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7F442B0-900E-A198-9F8B-125EC3B78DCC}"/>
              </a:ext>
            </a:extLst>
          </p:cNvPr>
          <p:cNvSpPr/>
          <p:nvPr/>
        </p:nvSpPr>
        <p:spPr>
          <a:xfrm>
            <a:off x="0" y="72513"/>
            <a:ext cx="5027024" cy="437716"/>
          </a:xfrm>
          <a:prstGeom prst="round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 4 (SGK trang 69)</a:t>
            </a:r>
            <a:endParaRPr 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ABC17C5-7D47-5E3E-73BC-7ED6AD602AAE}"/>
              </a:ext>
            </a:extLst>
          </p:cNvPr>
          <p:cNvSpPr txBox="1"/>
          <p:nvPr/>
        </p:nvSpPr>
        <p:spPr>
          <a:xfrm>
            <a:off x="5248812" y="5165434"/>
            <a:ext cx="1372132" cy="58477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vi-VN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7</a:t>
            </a:r>
            <a:endParaRPr lang="en-US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DC039DDE-9334-66F8-CD50-1D1C0D4E592F}"/>
              </a:ext>
            </a:extLst>
          </p:cNvPr>
          <p:cNvGrpSpPr/>
          <p:nvPr/>
        </p:nvGrpSpPr>
        <p:grpSpPr>
          <a:xfrm>
            <a:off x="3319324" y="1400178"/>
            <a:ext cx="5553352" cy="2727815"/>
            <a:chOff x="3319324" y="1400178"/>
            <a:chExt cx="5553352" cy="2727815"/>
          </a:xfrm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AB8CA0B9-B1B2-6BD2-6888-C2F446B2E07D}"/>
                </a:ext>
              </a:extLst>
            </p:cNvPr>
            <p:cNvGrpSpPr/>
            <p:nvPr/>
          </p:nvGrpSpPr>
          <p:grpSpPr>
            <a:xfrm>
              <a:off x="3319324" y="1400178"/>
              <a:ext cx="5553352" cy="2727815"/>
              <a:chOff x="3416477" y="2611937"/>
              <a:chExt cx="5759668" cy="2384667"/>
            </a:xfrm>
          </p:grpSpPr>
          <p:grpSp>
            <p:nvGrpSpPr>
              <p:cNvPr id="26" name="Group 25">
                <a:extLst>
                  <a:ext uri="{FF2B5EF4-FFF2-40B4-BE49-F238E27FC236}">
                    <a16:creationId xmlns:a16="http://schemas.microsoft.com/office/drawing/2014/main" id="{F9CFB6EC-F44B-5AC9-F5C8-D8CDA97A884E}"/>
                  </a:ext>
                </a:extLst>
              </p:cNvPr>
              <p:cNvGrpSpPr/>
              <p:nvPr/>
            </p:nvGrpSpPr>
            <p:grpSpPr>
              <a:xfrm>
                <a:off x="3416477" y="2611937"/>
                <a:ext cx="5759668" cy="2384667"/>
                <a:chOff x="2670242" y="3278288"/>
                <a:chExt cx="5759668" cy="2384667"/>
              </a:xfrm>
            </p:grpSpPr>
            <p:sp>
              <p:nvSpPr>
                <p:cNvPr id="31" name="Isosceles Triangle 30">
                  <a:extLst>
                    <a:ext uri="{FF2B5EF4-FFF2-40B4-BE49-F238E27FC236}">
                      <a16:creationId xmlns:a16="http://schemas.microsoft.com/office/drawing/2014/main" id="{B1C8A9AB-DAC4-3D81-784D-ADD9472DD21F}"/>
                    </a:ext>
                  </a:extLst>
                </p:cNvPr>
                <p:cNvSpPr/>
                <p:nvPr/>
              </p:nvSpPr>
              <p:spPr>
                <a:xfrm>
                  <a:off x="2670242" y="3278288"/>
                  <a:ext cx="5759668" cy="2384667"/>
                </a:xfrm>
                <a:prstGeom prst="triangle">
                  <a:avLst>
                    <a:gd name="adj" fmla="val 23842"/>
                  </a:avLst>
                </a:prstGeom>
                <a:ln w="5715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vi-VN" dirty="0"/>
                </a:p>
                <a:p>
                  <a:pPr algn="ctr"/>
                  <a:endParaRPr lang="vi-VN" dirty="0"/>
                </a:p>
                <a:p>
                  <a:pPr algn="ctr"/>
                  <a:endParaRPr lang="vi-VN" dirty="0"/>
                </a:p>
                <a:p>
                  <a:pPr algn="ctr"/>
                  <a:endParaRPr lang="vi-VN" dirty="0"/>
                </a:p>
                <a:p>
                  <a:pPr algn="ctr"/>
                  <a:endParaRPr lang="vi-VN" dirty="0"/>
                </a:p>
                <a:p>
                  <a:pPr algn="ctr"/>
                  <a:endParaRPr lang="vi-VN" dirty="0"/>
                </a:p>
                <a:p>
                  <a:pPr algn="ctr"/>
                  <a:endParaRPr lang="vi-VN" dirty="0"/>
                </a:p>
                <a:p>
                  <a:pPr algn="ctr"/>
                  <a:endParaRPr lang="vi-VN" dirty="0"/>
                </a:p>
                <a:p>
                  <a:pPr algn="ctr"/>
                  <a:endParaRPr lang="vi-VN" dirty="0"/>
                </a:p>
                <a:p>
                  <a:pPr algn="ctr"/>
                  <a:endParaRPr lang="vi-VN" dirty="0"/>
                </a:p>
                <a:p>
                  <a:pPr algn="ctr"/>
                  <a:endParaRPr lang="vi-VN" dirty="0"/>
                </a:p>
                <a:p>
                  <a:pPr algn="ctr"/>
                  <a:endParaRPr lang="vi-VN" dirty="0"/>
                </a:p>
                <a:p>
                  <a:pPr algn="ctr"/>
                  <a:endParaRPr lang="vi-VN" dirty="0"/>
                </a:p>
                <a:p>
                  <a:pPr algn="ctr"/>
                  <a:endParaRPr lang="vi-VN" dirty="0"/>
                </a:p>
                <a:p>
                  <a:pPr algn="ctr"/>
                  <a:endParaRPr lang="vi-VN" dirty="0"/>
                </a:p>
                <a:p>
                  <a:pPr algn="ctr"/>
                  <a:endParaRPr lang="vi-VN" dirty="0"/>
                </a:p>
                <a:p>
                  <a:pPr algn="ctr"/>
                  <a:endParaRPr lang="vi-VN" dirty="0"/>
                </a:p>
                <a:p>
                  <a:pPr algn="ctr"/>
                  <a:endParaRPr lang="vi-VN" dirty="0"/>
                </a:p>
                <a:p>
                  <a:pPr algn="ctr"/>
                  <a:endParaRPr lang="vi-VN" dirty="0"/>
                </a:p>
                <a:p>
                  <a:pPr algn="ctr"/>
                  <a:endParaRPr lang="en-US" dirty="0"/>
                </a:p>
              </p:txBody>
            </p:sp>
            <p:sp>
              <p:nvSpPr>
                <p:cNvPr id="32" name="Rectangle 31">
                  <a:extLst>
                    <a:ext uri="{FF2B5EF4-FFF2-40B4-BE49-F238E27FC236}">
                      <a16:creationId xmlns:a16="http://schemas.microsoft.com/office/drawing/2014/main" id="{DA71FA9B-752D-59B1-40E7-B3E2929EBBB9}"/>
                    </a:ext>
                  </a:extLst>
                </p:cNvPr>
                <p:cNvSpPr/>
                <p:nvPr/>
              </p:nvSpPr>
              <p:spPr>
                <a:xfrm>
                  <a:off x="4062941" y="5323490"/>
                  <a:ext cx="310279" cy="339465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 w="5715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E24AEEE9-303F-1902-62CD-F84BE5B87588}"/>
                    </a:ext>
                  </a:extLst>
                </p:cNvPr>
                <p:cNvSpPr/>
                <p:nvPr/>
              </p:nvSpPr>
              <p:spPr>
                <a:xfrm rot="1887362">
                  <a:off x="3955103" y="3343229"/>
                  <a:ext cx="340647" cy="344024"/>
                </a:xfrm>
                <a:prstGeom prst="rect">
                  <a:avLst/>
                </a:prstGeom>
                <a:solidFill>
                  <a:srgbClr val="FFFF00"/>
                </a:solidFill>
                <a:ln w="5715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5" name="Straight Connector 34">
                  <a:extLst>
                    <a:ext uri="{FF2B5EF4-FFF2-40B4-BE49-F238E27FC236}">
                      <a16:creationId xmlns:a16="http://schemas.microsoft.com/office/drawing/2014/main" id="{455E8EF9-4F58-D929-3085-84468A7F00B1}"/>
                    </a:ext>
                  </a:extLst>
                </p:cNvPr>
                <p:cNvCxnSpPr>
                  <a:cxnSpLocks/>
                  <a:endCxn id="31" idx="3"/>
                </p:cNvCxnSpPr>
                <p:nvPr/>
              </p:nvCxnSpPr>
              <p:spPr>
                <a:xfrm flipH="1">
                  <a:off x="4043462" y="3278288"/>
                  <a:ext cx="29073" cy="2384667"/>
                </a:xfrm>
                <a:prstGeom prst="line">
                  <a:avLst/>
                </a:prstGeom>
                <a:ln w="571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18C8BA12-E4F0-CC7E-7DE5-2EEE40C0972B}"/>
                  </a:ext>
                </a:extLst>
              </p:cNvPr>
              <p:cNvSpPr txBox="1"/>
              <p:nvPr/>
            </p:nvSpPr>
            <p:spPr>
              <a:xfrm>
                <a:off x="4892561" y="3495453"/>
                <a:ext cx="453788" cy="5381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AD09219D-0E55-9ACD-7BFC-6C3870CCB6E1}"/>
                  </a:ext>
                </a:extLst>
              </p:cNvPr>
              <p:cNvSpPr txBox="1"/>
              <p:nvPr/>
            </p:nvSpPr>
            <p:spPr>
              <a:xfrm>
                <a:off x="7032732" y="3207469"/>
                <a:ext cx="453788" cy="5381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endParaRPr lang="en-US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37CD6207-E414-435A-5E56-A9203CE72C02}"/>
                  </a:ext>
                </a:extLst>
              </p:cNvPr>
              <p:cNvSpPr txBox="1"/>
              <p:nvPr/>
            </p:nvSpPr>
            <p:spPr>
              <a:xfrm>
                <a:off x="4066350" y="4077765"/>
                <a:ext cx="553523" cy="5381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n-US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796E3911-ED84-9047-ED6D-AACB37B041AE}"/>
                  </a:ext>
                </a:extLst>
              </p:cNvPr>
              <p:cNvSpPr txBox="1"/>
              <p:nvPr/>
            </p:nvSpPr>
            <p:spPr>
              <a:xfrm>
                <a:off x="6570353" y="4118161"/>
                <a:ext cx="553523" cy="5381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3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endParaRPr lang="en-US" sz="3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E55D0F45-E866-848E-8863-21D545FD555F}"/>
                </a:ext>
              </a:extLst>
            </p:cNvPr>
            <p:cNvSpPr/>
            <p:nvPr/>
          </p:nvSpPr>
          <p:spPr>
            <a:xfrm>
              <a:off x="3331029" y="3889598"/>
              <a:ext cx="1306285" cy="214316"/>
            </a:xfrm>
            <a:custGeom>
              <a:avLst/>
              <a:gdLst>
                <a:gd name="connsiteX0" fmla="*/ 0 w 1306285"/>
                <a:gd name="connsiteY0" fmla="*/ 294064 h 294064"/>
                <a:gd name="connsiteX1" fmla="*/ 707571 w 1306285"/>
                <a:gd name="connsiteY1" fmla="*/ 150 h 294064"/>
                <a:gd name="connsiteX2" fmla="*/ 1306285 w 1306285"/>
                <a:gd name="connsiteY2" fmla="*/ 250521 h 294064"/>
                <a:gd name="connsiteX3" fmla="*/ 1306285 w 1306285"/>
                <a:gd name="connsiteY3" fmla="*/ 250521 h 294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06285" h="294064">
                  <a:moveTo>
                    <a:pt x="0" y="294064"/>
                  </a:moveTo>
                  <a:cubicBezTo>
                    <a:pt x="244928" y="150735"/>
                    <a:pt x="489857" y="7407"/>
                    <a:pt x="707571" y="150"/>
                  </a:cubicBezTo>
                  <a:cubicBezTo>
                    <a:pt x="925285" y="-7107"/>
                    <a:pt x="1306285" y="250521"/>
                    <a:pt x="1306285" y="250521"/>
                  </a:cubicBezTo>
                  <a:lnTo>
                    <a:pt x="1306285" y="250521"/>
                  </a:lnTo>
                </a:path>
              </a:pathLst>
            </a:custGeom>
            <a:noFill/>
            <a:ln w="57150">
              <a:solidFill>
                <a:srgbClr val="FF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87E3EE8F-D79D-E567-0ABD-C018D69FAD69}"/>
                </a:ext>
              </a:extLst>
            </p:cNvPr>
            <p:cNvSpPr/>
            <p:nvPr/>
          </p:nvSpPr>
          <p:spPr>
            <a:xfrm>
              <a:off x="4722382" y="3809850"/>
              <a:ext cx="3969638" cy="280886"/>
            </a:xfrm>
            <a:custGeom>
              <a:avLst/>
              <a:gdLst>
                <a:gd name="connsiteX0" fmla="*/ 0 w 1306285"/>
                <a:gd name="connsiteY0" fmla="*/ 294064 h 294064"/>
                <a:gd name="connsiteX1" fmla="*/ 707571 w 1306285"/>
                <a:gd name="connsiteY1" fmla="*/ 150 h 294064"/>
                <a:gd name="connsiteX2" fmla="*/ 1306285 w 1306285"/>
                <a:gd name="connsiteY2" fmla="*/ 250521 h 294064"/>
                <a:gd name="connsiteX3" fmla="*/ 1306285 w 1306285"/>
                <a:gd name="connsiteY3" fmla="*/ 250521 h 294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06285" h="294064">
                  <a:moveTo>
                    <a:pt x="0" y="294064"/>
                  </a:moveTo>
                  <a:cubicBezTo>
                    <a:pt x="244928" y="150735"/>
                    <a:pt x="489857" y="7407"/>
                    <a:pt x="707571" y="150"/>
                  </a:cubicBezTo>
                  <a:cubicBezTo>
                    <a:pt x="925285" y="-7107"/>
                    <a:pt x="1306285" y="250521"/>
                    <a:pt x="1306285" y="250521"/>
                  </a:cubicBezTo>
                  <a:lnTo>
                    <a:pt x="1306285" y="250521"/>
                  </a:lnTo>
                </a:path>
              </a:pathLst>
            </a:custGeom>
            <a:noFill/>
            <a:ln w="57150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921976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6AAE069-4D98-6FE8-EEAF-88488E337743}"/>
              </a:ext>
            </a:extLst>
          </p:cNvPr>
          <p:cNvSpPr/>
          <p:nvPr/>
        </p:nvSpPr>
        <p:spPr>
          <a:xfrm>
            <a:off x="193039" y="142240"/>
            <a:ext cx="8221617" cy="5384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Một số hệ thức liên quan tới đường cao</a:t>
            </a:r>
            <a:endParaRPr lang="en-US" sz="3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3C3BE146-1390-730F-2EF6-82B146ABB790}"/>
              </a:ext>
            </a:extLst>
          </p:cNvPr>
          <p:cNvSpPr/>
          <p:nvPr/>
        </p:nvSpPr>
        <p:spPr>
          <a:xfrm>
            <a:off x="193039" y="914699"/>
            <a:ext cx="4863737" cy="538480"/>
          </a:xfrm>
          <a:prstGeom prst="round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 lí 2 (SGK trang 65)</a:t>
            </a:r>
            <a:endParaRPr 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C0C136C-0210-06F8-4F02-4D6B64408C4B}"/>
              </a:ext>
            </a:extLst>
          </p:cNvPr>
          <p:cNvSpPr/>
          <p:nvPr/>
        </p:nvSpPr>
        <p:spPr>
          <a:xfrm>
            <a:off x="148406" y="1722949"/>
            <a:ext cx="12043594" cy="170605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vi-VN" sz="3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một tam giác vuông, </a:t>
            </a:r>
            <a:r>
              <a:rPr lang="vi-VN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 phương đường cao </a:t>
            </a:r>
            <a:r>
              <a:rPr lang="vi-VN" sz="3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 với cạnh huyền bằng </a:t>
            </a:r>
            <a:r>
              <a:rPr lang="vi-VN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 hai hình chiếu</a:t>
            </a:r>
            <a:r>
              <a:rPr lang="vi-VN" sz="3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 hai cạnh góc vuông </a:t>
            </a:r>
            <a:r>
              <a:rPr lang="vi-VN" sz="3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 cạnh huyền</a:t>
            </a:r>
            <a:endParaRPr lang="en-US" sz="3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D14E15E-CCFF-863F-BFDE-28CF267F53EC}"/>
              </a:ext>
            </a:extLst>
          </p:cNvPr>
          <p:cNvSpPr/>
          <p:nvPr/>
        </p:nvSpPr>
        <p:spPr>
          <a:xfrm>
            <a:off x="4151448" y="3849946"/>
            <a:ext cx="2227582" cy="538480"/>
          </a:xfrm>
          <a:prstGeom prst="round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vi-VN" sz="3400" b="1" baseline="30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3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b’c’</a:t>
            </a:r>
            <a:endParaRPr lang="en-US" sz="3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903851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  <p:bldP spid="11" grpId="0" animBg="1"/>
      <p:bldP spid="5" grpId="0" animBg="1"/>
    </p:bldLst>
  </p:timing>
</p:sld>
</file>

<file path=ppt/theme/theme1.xml><?xml version="1.0" encoding="utf-8"?>
<a:theme xmlns:a="http://schemas.openxmlformats.org/drawingml/2006/main" name="PebbleVTI">
  <a:themeElements>
    <a:clrScheme name="AnalogousFromLightSeed_2SEEDS">
      <a:dk1>
        <a:srgbClr val="000000"/>
      </a:dk1>
      <a:lt1>
        <a:srgbClr val="FFFFFF"/>
      </a:lt1>
      <a:dk2>
        <a:srgbClr val="243841"/>
      </a:dk2>
      <a:lt2>
        <a:srgbClr val="E2E5E8"/>
      </a:lt2>
      <a:accent1>
        <a:srgbClr val="D6933E"/>
      </a:accent1>
      <a:accent2>
        <a:srgbClr val="E38879"/>
      </a:accent2>
      <a:accent3>
        <a:srgbClr val="A7A559"/>
      </a:accent3>
      <a:accent4>
        <a:srgbClr val="49B0BD"/>
      </a:accent4>
      <a:accent5>
        <a:srgbClr val="6FA5E1"/>
      </a:accent5>
      <a:accent6>
        <a:srgbClr val="5C63DD"/>
      </a:accent6>
      <a:hlink>
        <a:srgbClr val="6383AB"/>
      </a:hlink>
      <a:folHlink>
        <a:srgbClr val="7F7F7F"/>
      </a:folHlink>
    </a:clrScheme>
    <a:fontScheme name="Custom 4">
      <a:majorFont>
        <a:latin typeface="Sitka Subheading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ebbleVTI" id="{8B4DB91D-6BB4-4BA3-973A-733D3AF2680E}" vid="{9A19CF0D-2077-4BF4-BAA5-86934C336D5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348</TotalTime>
  <Words>436</Words>
  <Application>Microsoft Office PowerPoint</Application>
  <PresentationFormat>Widescreen</PresentationFormat>
  <Paragraphs>259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2" baseType="lpstr">
      <vt:lpstr>Arial</vt:lpstr>
      <vt:lpstr>Avenir Next LT Pro</vt:lpstr>
      <vt:lpstr>Avenir Next LT Pro Light</vt:lpstr>
      <vt:lpstr>Calibri</vt:lpstr>
      <vt:lpstr>Calibri Light</vt:lpstr>
      <vt:lpstr>Cambria Math</vt:lpstr>
      <vt:lpstr>Sitka Subheading</vt:lpstr>
      <vt:lpstr>Times New Roman</vt:lpstr>
      <vt:lpstr>Wingdings</vt:lpstr>
      <vt:lpstr>PebbleVTI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khanh</dc:creator>
  <cp:lastModifiedBy>khanh</cp:lastModifiedBy>
  <cp:revision>54</cp:revision>
  <dcterms:created xsi:type="dcterms:W3CDTF">2022-09-04T12:39:13Z</dcterms:created>
  <dcterms:modified xsi:type="dcterms:W3CDTF">2022-09-10T00:43:54Z</dcterms:modified>
</cp:coreProperties>
</file>