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412" r:id="rId2"/>
    <p:sldId id="257" r:id="rId3"/>
    <p:sldId id="259" r:id="rId4"/>
    <p:sldId id="384" r:id="rId5"/>
    <p:sldId id="306" r:id="rId6"/>
    <p:sldId id="389" r:id="rId7"/>
    <p:sldId id="413" r:id="rId8"/>
    <p:sldId id="414" r:id="rId9"/>
    <p:sldId id="415" r:id="rId10"/>
    <p:sldId id="268" r:id="rId11"/>
    <p:sldId id="270" r:id="rId12"/>
    <p:sldId id="275" r:id="rId13"/>
    <p:sldId id="392" r:id="rId14"/>
    <p:sldId id="393" r:id="rId15"/>
    <p:sldId id="394" r:id="rId16"/>
    <p:sldId id="395" r:id="rId17"/>
    <p:sldId id="396" r:id="rId18"/>
    <p:sldId id="397" r:id="rId19"/>
    <p:sldId id="398" r:id="rId20"/>
    <p:sldId id="399" r:id="rId21"/>
    <p:sldId id="401" r:id="rId22"/>
    <p:sldId id="402" r:id="rId23"/>
    <p:sldId id="403" r:id="rId24"/>
    <p:sldId id="404" r:id="rId25"/>
    <p:sldId id="428" r:id="rId26"/>
    <p:sldId id="405" r:id="rId27"/>
    <p:sldId id="406" r:id="rId28"/>
    <p:sldId id="407" r:id="rId29"/>
    <p:sldId id="408" r:id="rId30"/>
    <p:sldId id="411" r:id="rId31"/>
    <p:sldId id="416" r:id="rId32"/>
    <p:sldId id="256" r:id="rId33"/>
    <p:sldId id="258" r:id="rId34"/>
    <p:sldId id="417" r:id="rId35"/>
    <p:sldId id="260" r:id="rId36"/>
    <p:sldId id="418" r:id="rId37"/>
    <p:sldId id="419" r:id="rId38"/>
    <p:sldId id="420" r:id="rId39"/>
    <p:sldId id="421" r:id="rId40"/>
    <p:sldId id="423" r:id="rId41"/>
    <p:sldId id="422" r:id="rId42"/>
    <p:sldId id="424" r:id="rId43"/>
    <p:sldId id="427" r:id="rId44"/>
    <p:sldId id="426" r:id="rId45"/>
    <p:sldId id="425" r:id="rId46"/>
    <p:sldId id="265" r:id="rId47"/>
    <p:sldId id="326" r:id="rId48"/>
  </p:sldIdLst>
  <p:sldSz cx="18288000" cy="10287000"/>
  <p:notesSz cx="6858000" cy="9144000"/>
  <p:embeddedFontLst>
    <p:embeddedFont>
      <p:font typeface="Bookshelf Symbol 7" panose="05010101010101010101" pitchFamily="2" charset="2"/>
      <p:regular r:id="rId50"/>
    </p:embeddedFont>
    <p:embeddedFont>
      <p:font typeface="Cambria Math" panose="02040503050406030204" pitchFamily="18" charset="0"/>
      <p:regular r:id="rId51"/>
    </p:embeddedFont>
    <p:embeddedFont>
      <p:font typeface="Open Sans" panose="020B060603050402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0" autoAdjust="0"/>
    <p:restoredTop sz="94622" autoAdjust="0"/>
  </p:normalViewPr>
  <p:slideViewPr>
    <p:cSldViewPr>
      <p:cViewPr varScale="1">
        <p:scale>
          <a:sx n="37" d="100"/>
          <a:sy n="37" d="100"/>
        </p:scale>
        <p:origin x="7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44.wmf"/><Relationship Id="rId12" Type="http://schemas.openxmlformats.org/officeDocument/2006/relationships/image" Target="../media/image46.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43.png"/><Relationship Id="rId10" Type="http://schemas.openxmlformats.org/officeDocument/2006/relationships/image" Target="../media/image45.wmf"/><Relationship Id="rId4" Type="http://schemas.openxmlformats.org/officeDocument/2006/relationships/image" Target="../media/image33.svg"/><Relationship Id="rId9"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oleObject" Target="../embeddings/oleObject8.bin"/><Relationship Id="rId18" Type="http://schemas.openxmlformats.org/officeDocument/2006/relationships/image" Target="../media/image55.wmf"/><Relationship Id="rId3" Type="http://schemas.openxmlformats.org/officeDocument/2006/relationships/image" Target="../media/image4.png"/><Relationship Id="rId7" Type="http://schemas.openxmlformats.org/officeDocument/2006/relationships/image" Target="../media/image50.wmf"/><Relationship Id="rId12" Type="http://schemas.openxmlformats.org/officeDocument/2006/relationships/image" Target="../media/image52.wmf"/><Relationship Id="rId17" Type="http://schemas.openxmlformats.org/officeDocument/2006/relationships/oleObject" Target="../embeddings/oleObject10.bin"/><Relationship Id="rId2" Type="http://schemas.openxmlformats.org/officeDocument/2006/relationships/image" Target="../media/image20.png"/><Relationship Id="rId16" Type="http://schemas.openxmlformats.org/officeDocument/2006/relationships/image" Target="../media/image54.wmf"/><Relationship Id="rId20" Type="http://schemas.openxmlformats.org/officeDocument/2006/relationships/image" Target="../media/image56.wmf"/><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48.png"/><Relationship Id="rId15" Type="http://schemas.openxmlformats.org/officeDocument/2006/relationships/oleObject" Target="../embeddings/oleObject9.bin"/><Relationship Id="rId10" Type="http://schemas.openxmlformats.org/officeDocument/2006/relationships/image" Target="../media/image51.wmf"/><Relationship Id="rId19" Type="http://schemas.openxmlformats.org/officeDocument/2006/relationships/oleObject" Target="../embeddings/oleObject11.bin"/><Relationship Id="rId4" Type="http://schemas.openxmlformats.org/officeDocument/2006/relationships/image" Target="../media/image5.svg"/><Relationship Id="rId9" Type="http://schemas.openxmlformats.org/officeDocument/2006/relationships/oleObject" Target="../embeddings/oleObject6.bin"/><Relationship Id="rId14" Type="http://schemas.openxmlformats.org/officeDocument/2006/relationships/image" Target="../media/image53.wmf"/></Relationships>
</file>

<file path=ppt/slides/_rels/slide25.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13.bin"/><Relationship Id="rId18" Type="http://schemas.openxmlformats.org/officeDocument/2006/relationships/image" Target="../media/image60.wmf"/><Relationship Id="rId3" Type="http://schemas.openxmlformats.org/officeDocument/2006/relationships/image" Target="../media/image4.png"/><Relationship Id="rId7" Type="http://schemas.openxmlformats.org/officeDocument/2006/relationships/oleObject" Target="../embeddings/oleObject6.bin"/><Relationship Id="rId12" Type="http://schemas.openxmlformats.org/officeDocument/2006/relationships/image" Target="../media/image57.wmf"/><Relationship Id="rId17" Type="http://schemas.openxmlformats.org/officeDocument/2006/relationships/oleObject" Target="../embeddings/oleObject15.bin"/><Relationship Id="rId2" Type="http://schemas.openxmlformats.org/officeDocument/2006/relationships/image" Target="../media/image20.png"/><Relationship Id="rId16"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image" Target="../media/image49.emf"/><Relationship Id="rId11" Type="http://schemas.openxmlformats.org/officeDocument/2006/relationships/oleObject" Target="../embeddings/oleObject12.bin"/><Relationship Id="rId5" Type="http://schemas.openxmlformats.org/officeDocument/2006/relationships/image" Target="../media/image48.png"/><Relationship Id="rId15" Type="http://schemas.openxmlformats.org/officeDocument/2006/relationships/oleObject" Target="../embeddings/oleObject14.bin"/><Relationship Id="rId10" Type="http://schemas.openxmlformats.org/officeDocument/2006/relationships/image" Target="../media/image52.wmf"/><Relationship Id="rId4" Type="http://schemas.openxmlformats.org/officeDocument/2006/relationships/image" Target="../media/image5.svg"/><Relationship Id="rId9" Type="http://schemas.openxmlformats.org/officeDocument/2006/relationships/oleObject" Target="../embeddings/oleObject7.bin"/><Relationship Id="rId14" Type="http://schemas.openxmlformats.org/officeDocument/2006/relationships/image" Target="../media/image58.wmf"/></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wmf"/></Relationships>
</file>

<file path=ppt/slides/_rels/slide29.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2.png"/><Relationship Id="rId7" Type="http://schemas.openxmlformats.org/officeDocument/2006/relationships/oleObject" Target="../embeddings/oleObject18.bin"/><Relationship Id="rId12" Type="http://schemas.openxmlformats.org/officeDocument/2006/relationships/image" Target="../media/image67.w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oleObject" Target="../embeddings/oleObject20.bin"/><Relationship Id="rId5" Type="http://schemas.openxmlformats.org/officeDocument/2006/relationships/image" Target="../media/image64.wmf"/><Relationship Id="rId10" Type="http://schemas.openxmlformats.org/officeDocument/2006/relationships/image" Target="../media/image66.emf"/><Relationship Id="rId4" Type="http://schemas.openxmlformats.org/officeDocument/2006/relationships/oleObject" Target="../embeddings/oleObject17.bin"/><Relationship Id="rId9"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2.wmf"/><Relationship Id="rId3" Type="http://schemas.openxmlformats.org/officeDocument/2006/relationships/image" Target="../media/image32.png"/><Relationship Id="rId7" Type="http://schemas.openxmlformats.org/officeDocument/2006/relationships/image" Target="../media/image69.wmf"/><Relationship Id="rId12" Type="http://schemas.openxmlformats.org/officeDocument/2006/relationships/oleObject" Target="../embeddings/oleObject23.bin"/><Relationship Id="rId17" Type="http://schemas.openxmlformats.org/officeDocument/2006/relationships/image" Target="../media/image74.wmf"/><Relationship Id="rId2" Type="http://schemas.openxmlformats.org/officeDocument/2006/relationships/image" Target="../media/image31.png"/><Relationship Id="rId16" Type="http://schemas.openxmlformats.org/officeDocument/2006/relationships/oleObject" Target="../embeddings/oleObject25.bin"/><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wmf"/><Relationship Id="rId10" Type="http://schemas.openxmlformats.org/officeDocument/2006/relationships/image" Target="../media/image70.wmf"/><Relationship Id="rId4" Type="http://schemas.openxmlformats.org/officeDocument/2006/relationships/image" Target="../media/image33.svg"/><Relationship Id="rId9" Type="http://schemas.openxmlformats.org/officeDocument/2006/relationships/oleObject" Target="../embeddings/oleObject22.bin"/><Relationship Id="rId14" Type="http://schemas.openxmlformats.org/officeDocument/2006/relationships/oleObject" Target="../embeddings/oleObject24.bin"/></Relationships>
</file>

<file path=ppt/slides/_rels/slide31.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slideLayout" Target="../slideLayouts/slideLayout1.xml"/><Relationship Id="rId7" Type="http://schemas.openxmlformats.org/officeDocument/2006/relationships/image" Target="../media/image7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5" Type="http://schemas.openxmlformats.org/officeDocument/2006/relationships/image" Target="../media/image76.gif"/><Relationship Id="rId4" Type="http://schemas.openxmlformats.org/officeDocument/2006/relationships/image" Target="../media/image75.png"/><Relationship Id="rId9" Type="http://schemas.openxmlformats.org/officeDocument/2006/relationships/image" Target="../media/image80.gif"/></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7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6.png"/><Relationship Id="rId2" Type="http://schemas.openxmlformats.org/officeDocument/2006/relationships/audio" Target="../media/media2.wav"/><Relationship Id="rId16" Type="http://schemas.openxmlformats.org/officeDocument/2006/relationships/image" Target="../media/image85.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8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3.png"/><Relationship Id="rId17" Type="http://schemas.openxmlformats.org/officeDocument/2006/relationships/image" Target="../media/image77.png"/><Relationship Id="rId2" Type="http://schemas.openxmlformats.org/officeDocument/2006/relationships/audio" Target="../media/media2.wav"/><Relationship Id="rId16" Type="http://schemas.openxmlformats.org/officeDocument/2006/relationships/image" Target="../media/image86.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5.png"/><Relationship Id="rId10" Type="http://schemas.openxmlformats.org/officeDocument/2006/relationships/image" Target="../media/image81.png"/><Relationship Id="rId19" Type="http://schemas.openxmlformats.org/officeDocument/2006/relationships/image" Target="../media/image82.gif"/><Relationship Id="rId4" Type="http://schemas.microsoft.com/office/2007/relationships/media" Target="../media/media3.wav"/><Relationship Id="rId9" Type="http://schemas.openxmlformats.org/officeDocument/2006/relationships/image" Target="../media/image75.png"/><Relationship Id="rId14" Type="http://schemas.openxmlformats.org/officeDocument/2006/relationships/image" Target="../media/image84.gif"/></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81.png"/><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2.gif"/><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92.wmf"/><Relationship Id="rId3" Type="http://schemas.openxmlformats.org/officeDocument/2006/relationships/image" Target="../media/image89.wmf"/><Relationship Id="rId7" Type="http://schemas.openxmlformats.org/officeDocument/2006/relationships/image" Target="../media/image92.png"/><Relationship Id="rId12" Type="http://schemas.openxmlformats.org/officeDocument/2006/relationships/oleObject" Target="../embeddings/oleObject29.bin"/><Relationship Id="rId2" Type="http://schemas.openxmlformats.org/officeDocument/2006/relationships/oleObject" Target="../embeddings/oleObject26.bin"/><Relationship Id="rId1" Type="http://schemas.openxmlformats.org/officeDocument/2006/relationships/slideLayout" Target="../slideLayouts/slideLayout7.xml"/><Relationship Id="rId6" Type="http://schemas.openxmlformats.org/officeDocument/2006/relationships/image" Target="../media/image89.wmf"/><Relationship Id="rId11" Type="http://schemas.openxmlformats.org/officeDocument/2006/relationships/image" Target="../media/image28.png"/><Relationship Id="rId5" Type="http://schemas.openxmlformats.org/officeDocument/2006/relationships/oleObject" Target="../embeddings/oleObject26.bin"/><Relationship Id="rId15" Type="http://schemas.openxmlformats.org/officeDocument/2006/relationships/image" Target="../media/image93.emf"/><Relationship Id="rId10" Type="http://schemas.openxmlformats.org/officeDocument/2006/relationships/image" Target="../media/image91.wmf"/><Relationship Id="rId9" Type="http://schemas.openxmlformats.org/officeDocument/2006/relationships/oleObject" Target="../embeddings/oleObject28.bin"/><Relationship Id="rId14" Type="http://schemas.openxmlformats.org/officeDocument/2006/relationships/oleObject" Target="../embeddings/oleObject30.bin"/></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emf"/><Relationship Id="rId7" Type="http://schemas.openxmlformats.org/officeDocument/2006/relationships/image" Target="../media/image9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95.wmf"/><Relationship Id="rId10" Type="http://schemas.openxmlformats.org/officeDocument/2006/relationships/image" Target="../media/image102.png"/><Relationship Id="rId4" Type="http://schemas.openxmlformats.org/officeDocument/2006/relationships/oleObject" Target="../embeddings/oleObject31.bin"/><Relationship Id="rId9"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wmf"/><Relationship Id="rId5" Type="http://schemas.openxmlformats.org/officeDocument/2006/relationships/oleObject" Target="../embeddings/oleObject33.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35.bin"/></Relationships>
</file>

<file path=ppt/slides/_rels/slide41.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03.wmf"/><Relationship Id="rId5" Type="http://schemas.openxmlformats.org/officeDocument/2006/relationships/oleObject" Target="../embeddings/oleObject37.bin"/><Relationship Id="rId4" Type="http://schemas.openxmlformats.org/officeDocument/2006/relationships/image" Target="../media/image102.wmf"/><Relationship Id="rId9"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109.wmf"/><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08.wmf"/><Relationship Id="rId4" Type="http://schemas.openxmlformats.org/officeDocument/2006/relationships/image" Target="../media/image105.wmf"/><Relationship Id="rId9" Type="http://schemas.openxmlformats.org/officeDocument/2006/relationships/oleObject" Target="../embeddings/oleObject42.bin"/><Relationship Id="rId14" Type="http://schemas.openxmlformats.org/officeDocument/2006/relationships/image" Target="../media/image110.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oleObject" Target="../embeddings/oleObject46.bin"/><Relationship Id="rId4" Type="http://schemas.openxmlformats.org/officeDocument/2006/relationships/image" Target="../media/image111.wmf"/></Relationships>
</file>

<file path=ppt/slides/_rels/slide45.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14.wmf"/><Relationship Id="rId5" Type="http://schemas.openxmlformats.org/officeDocument/2006/relationships/oleObject" Target="../embeddings/oleObject48.bin"/><Relationship Id="rId4" Type="http://schemas.openxmlformats.org/officeDocument/2006/relationships/image" Target="../media/image113.wmf"/></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7.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name="Equation" r:id="rId5" imgW="571320" imgH="228600" progId="Equation.DSMT4">
                    <p:embed/>
                  </p:oleObj>
                </mc:Choice>
                <mc:Fallback>
                  <p:oleObj name="Equation" r:id="rId5" imgW="571320" imgH="228600" progId="Equation.DSMT4">
                    <p:embed/>
                    <p:pic>
                      <p:nvPicPr>
                        <p:cNvPr id="0" name=""/>
                        <p:cNvPicPr/>
                        <p:nvPr/>
                      </p:nvPicPr>
                      <p:blipFill>
                        <a:blip r:embed="rId6"/>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name="Equation" r:id="rId5" imgW="571320" imgH="228600" progId="Equation.DSMT4">
                    <p:embed/>
                  </p:oleObj>
                </mc:Choice>
                <mc:Fallback>
                  <p:oleObj name="Equation" r:id="rId5"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6"/>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7"/>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8" y="955517"/>
            <a:ext cx="17626909" cy="6555641"/>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5"/>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name="Equation" r:id="rId6" imgW="761760" imgH="228600" progId="Equation.DSMT4">
                    <p:embed/>
                  </p:oleObj>
                </mc:Choice>
                <mc:Fallback>
                  <p:oleObj name="Equation" r:id="rId6"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7"/>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8">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name="Equation" r:id="rId9" imgW="914400" imgH="228600" progId="Equation.DSMT4">
                    <p:embed/>
                  </p:oleObj>
                </mc:Choice>
                <mc:Fallback>
                  <p:oleObj name="Equation" r:id="rId9"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0"/>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name="Equation" r:id="rId11" imgW="761760" imgH="228600" progId="Equation.DSMT4">
                    <p:embed/>
                  </p:oleObj>
                </mc:Choice>
                <mc:Fallback>
                  <p:oleObj name="Equation" r:id="rId11"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2"/>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3"/>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name="Equation" r:id="rId6" imgW="1244520" imgH="228600" progId="Equation.DSMT4">
                    <p:embed/>
                  </p:oleObj>
                </mc:Choice>
                <mc:Fallback>
                  <p:oleObj name="Equation" r:id="rId6" imgW="1244520" imgH="228600" progId="Equation.DSMT4">
                    <p:embed/>
                    <p:pic>
                      <p:nvPicPr>
                        <p:cNvPr id="0" name=""/>
                        <p:cNvPicPr/>
                        <p:nvPr/>
                      </p:nvPicPr>
                      <p:blipFill>
                        <a:blip r:embed="rId7"/>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8"/>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9" imgW="939600" imgH="228600" progId="Equation.DSMT4">
                    <p:embed/>
                  </p:oleObj>
                </mc:Choice>
                <mc:Fallback>
                  <p:oleObj name="Equation" r:id="rId9"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0"/>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2"/>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name="Equation" r:id="rId13" imgW="545760" imgH="228600" progId="Equation.DSMT4">
                      <p:embed/>
                    </p:oleObj>
                  </mc:Choice>
                  <mc:Fallback>
                    <p:oleObj name="Equation" r:id="rId13"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4"/>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name="Equation" r:id="rId15" imgW="558720" imgH="228600" progId="Equation.DSMT4">
                      <p:embed/>
                    </p:oleObj>
                  </mc:Choice>
                  <mc:Fallback>
                    <p:oleObj name="Equation" r:id="rId15"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6"/>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name="Equation" r:id="rId17" imgW="545760" imgH="228600" progId="Equation.DSMT4">
                    <p:embed/>
                  </p:oleObj>
                </mc:Choice>
                <mc:Fallback>
                  <p:oleObj name="Equation" r:id="rId17" imgW="545760" imgH="228600" progId="Equation.DSMT4">
                    <p:embed/>
                    <p:pic>
                      <p:nvPicPr>
                        <p:cNvPr id="0" name=""/>
                        <p:cNvPicPr/>
                        <p:nvPr/>
                      </p:nvPicPr>
                      <p:blipFill>
                        <a:blip r:embed="rId18"/>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name="Equation" r:id="rId19" imgW="558720" imgH="228600" progId="Equation.DSMT4">
                    <p:embed/>
                  </p:oleObj>
                </mc:Choice>
                <mc:Fallback>
                  <p:oleObj name="Equation" r:id="rId19" imgW="558720" imgH="228600" progId="Equation.DSMT4">
                    <p:embed/>
                    <p:pic>
                      <p:nvPicPr>
                        <p:cNvPr id="0" name=""/>
                        <p:cNvPicPr/>
                        <p:nvPr/>
                      </p:nvPicPr>
                      <p:blipFill>
                        <a:blip r:embed="rId20"/>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6"/>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7" imgW="939600" imgH="228600" progId="Equation.DSMT4">
                    <p:embed/>
                  </p:oleObj>
                </mc:Choice>
                <mc:Fallback>
                  <p:oleObj name="Equation" r:id="rId7"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8"/>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9" imgW="355320" imgH="228600" progId="Equation.DSMT4">
                    <p:embed/>
                  </p:oleObj>
                </mc:Choice>
                <mc:Fallback>
                  <p:oleObj name="Equation" r:id="rId9"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0"/>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2"/>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name="Equation" r:id="rId13" imgW="939600" imgH="228600" progId="Equation.DSMT4">
                    <p:embed/>
                  </p:oleObj>
                </mc:Choice>
                <mc:Fallback>
                  <p:oleObj name="Equation" r:id="rId13"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4"/>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name="Equation" r:id="rId15" imgW="888840" imgH="228600" progId="Equation.DSMT4">
                    <p:embed/>
                  </p:oleObj>
                </mc:Choice>
                <mc:Fallback>
                  <p:oleObj name="Equation" r:id="rId15"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6"/>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name="Equation" r:id="rId17" imgW="380880" imgH="215640" progId="Equation.DSMT4">
                    <p:embed/>
                  </p:oleObj>
                </mc:Choice>
                <mc:Fallback>
                  <p:oleObj name="Equation" r:id="rId17"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8"/>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301469" y="4391244"/>
            <a:ext cx="16341026" cy="3415937"/>
            <a:chOff x="1377669" y="3590778"/>
            <a:chExt cx="16341026" cy="6439301"/>
          </a:xfrm>
        </p:grpSpPr>
        <p:sp>
          <p:nvSpPr>
            <p:cNvPr id="28" name="Google Shape;259;p11"/>
            <p:cNvSpPr/>
            <p:nvPr/>
          </p:nvSpPr>
          <p:spPr>
            <a:xfrm>
              <a:off x="1377669" y="3590778"/>
              <a:ext cx="16341026" cy="632231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468107"/>
            <a:chOff x="1066800" y="3009900"/>
            <a:chExt cx="16341026" cy="7548423"/>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119390"/>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name="Equation" r:id="rId3" imgW="241200" imgH="203040" progId="Equation.DSMT4">
                    <p:embed/>
                  </p:oleObj>
                </mc:Choice>
                <mc:Fallback>
                  <p:oleObj name="Equation" r:id="rId3" imgW="241200" imgH="203040" progId="Equation.DSMT4">
                    <p:embed/>
                    <p:pic>
                      <p:nvPicPr>
                        <p:cNvPr id="0" name=""/>
                        <p:cNvPicPr/>
                        <p:nvPr/>
                      </p:nvPicPr>
                      <p:blipFill>
                        <a:blip r:embed="rId4"/>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5"/>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6"/>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3"/>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6"/>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name="Equation" r:id="rId7" imgW="2464498" imgH="765015" progId="Equation.DSMT4">
                    <p:embed/>
                  </p:oleObj>
                </mc:Choice>
                <mc:Fallback>
                  <p:oleObj name="Equation" r:id="rId7" imgW="2464498" imgH="765015" progId="Equation.DSMT4">
                    <p:embed/>
                    <p:pic>
                      <p:nvPicPr>
                        <p:cNvPr id="0" name=""/>
                        <p:cNvPicPr/>
                        <p:nvPr/>
                      </p:nvPicPr>
                      <p:blipFill>
                        <a:blip r:embed="rId8"/>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name="Equation" r:id="rId9" imgW="1642999" imgH="687504" progId="Equation.DSMT4">
                    <p:embed/>
                  </p:oleObj>
                </mc:Choice>
                <mc:Fallback>
                  <p:oleObj name="Equation" r:id="rId9"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0"/>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name="Equation" r:id="rId11" imgW="3136680" imgH="431640" progId="Equation.DSMT4">
                    <p:embed/>
                  </p:oleObj>
                </mc:Choice>
                <mc:Fallback>
                  <p:oleObj name="Equation" r:id="rId11"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2"/>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5"/>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name="Equation" r:id="rId6" imgW="1269720" imgH="228600" progId="Equation.DSMT4">
                    <p:embed/>
                  </p:oleObj>
                </mc:Choice>
                <mc:Fallback>
                  <p:oleObj name="Equation" r:id="rId6"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7"/>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name="Equation" r:id="rId9" imgW="723600" imgH="228600" progId="Equation.DSMT4">
                    <p:embed/>
                  </p:oleObj>
                </mc:Choice>
                <mc:Fallback>
                  <p:oleObj name="Equation" r:id="rId9"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0"/>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1"/>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name="Equation" r:id="rId12" imgW="799920" imgH="228600" progId="Equation.DSMT4">
                    <p:embed/>
                  </p:oleObj>
                </mc:Choice>
                <mc:Fallback>
                  <p:oleObj name="Equation" r:id="rId12"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3"/>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name="Equation" r:id="rId14" imgW="2260440" imgH="228600" progId="Equation.DSMT4">
                    <p:embed/>
                  </p:oleObj>
                </mc:Choice>
                <mc:Fallback>
                  <p:oleObj name="Equation" r:id="rId14"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5"/>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name="Equation" r:id="rId16" imgW="2641320" imgH="558720" progId="Equation.DSMT4">
                  <p:embed/>
                </p:oleObj>
              </mc:Choice>
              <mc:Fallback>
                <p:oleObj name="Equation" r:id="rId16"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7"/>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2" imgW="380880" imgH="228600" progId="Equation.DSMT4">
                        <p:embed/>
                      </p:oleObj>
                    </mc:Choice>
                    <mc:Fallback>
                      <p:oleObj name="Equation" r:id="rId2" imgW="380880" imgH="228600" progId="Equation.DSMT4">
                        <p:embed/>
                        <p:pic>
                          <p:nvPicPr>
                            <p:cNvPr id="0" name=""/>
                            <p:cNvPicPr/>
                            <p:nvPr/>
                          </p:nvPicPr>
                          <p:blipFill>
                            <a:blip r:embed="rId3"/>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3"/>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name="Equation" r:id="rId4" imgW="368280" imgH="215640" progId="Equation.DSMT4">
                    <p:embed/>
                  </p:oleObj>
                </mc:Choice>
                <mc:Fallback>
                  <p:oleObj name="Equation" r:id="rId4"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5"/>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2"/>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name="Equation" r:id="rId3" imgW="2971800" imgH="393480" progId="Equation.DSMT4">
                    <p:embed/>
                  </p:oleObj>
                </mc:Choice>
                <mc:Fallback>
                  <p:oleObj name="Equation" r:id="rId3" imgW="2971800" imgH="393480" progId="Equation.DSMT4">
                    <p:embed/>
                    <p:pic>
                      <p:nvPicPr>
                        <p:cNvPr id="0" name=""/>
                        <p:cNvPicPr/>
                        <p:nvPr/>
                      </p:nvPicPr>
                      <p:blipFill>
                        <a:blip r:embed="rId4"/>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name="Equation" r:id="rId5" imgW="1193760" imgH="203040" progId="Equation.DSMT4">
                  <p:embed/>
                </p:oleObj>
              </mc:Choice>
              <mc:Fallback>
                <p:oleObj name="Equation" r:id="rId5"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6"/>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name="Equation" r:id="rId7" imgW="1892160" imgH="711000" progId="Equation.DSMT4">
                  <p:embed/>
                </p:oleObj>
              </mc:Choice>
              <mc:Fallback>
                <p:oleObj name="Equation" r:id="rId7"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8"/>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name="Equation" r:id="rId9" imgW="990360" imgH="253800" progId="Equation.DSMT4">
                  <p:embed/>
                </p:oleObj>
              </mc:Choice>
              <mc:Fallback>
                <p:oleObj name="Equation" r:id="rId9"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0"/>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name="Equation" r:id="rId3" imgW="952200" imgH="393480" progId="Equation.DSMT4">
                    <p:embed/>
                  </p:oleObj>
                </mc:Choice>
                <mc:Fallback>
                  <p:oleObj name="Equation" r:id="rId3" imgW="952200" imgH="393480" progId="Equation.DSMT4">
                    <p:embed/>
                    <p:pic>
                      <p:nvPicPr>
                        <p:cNvPr id="0" name=""/>
                        <p:cNvPicPr/>
                        <p:nvPr/>
                      </p:nvPicPr>
                      <p:blipFill>
                        <a:blip r:embed="rId4"/>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name="Equation" r:id="rId5" imgW="939600" imgH="393480" progId="Equation.DSMT4">
                    <p:embed/>
                  </p:oleObj>
                </mc:Choice>
                <mc:Fallback>
                  <p:oleObj name="Equation" r:id="rId5"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6"/>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name="Equation" r:id="rId7" imgW="812520" imgH="393480" progId="Equation.DSMT4">
                    <p:embed/>
                  </p:oleObj>
                </mc:Choice>
                <mc:Fallback>
                  <p:oleObj name="Equation" r:id="rId7"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8"/>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name="Equation" r:id="rId3" imgW="1130040" imgH="393480" progId="Equation.DSMT4">
                    <p:embed/>
                  </p:oleObj>
                </mc:Choice>
                <mc:Fallback>
                  <p:oleObj name="Equation" r:id="rId3"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4"/>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6"/>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name="Equation" r:id="rId7" imgW="952200" imgH="393480" progId="Equation.DSMT4">
                    <p:embed/>
                  </p:oleObj>
                </mc:Choice>
                <mc:Fallback>
                  <p:oleObj name="Equation" r:id="rId7"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8"/>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name="Equation" r:id="rId9" imgW="939600" imgH="393480" progId="Equation.DSMT4">
                    <p:embed/>
                  </p:oleObj>
                </mc:Choice>
                <mc:Fallback>
                  <p:oleObj name="Equation" r:id="rId9"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0"/>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name="Equation" r:id="rId11" imgW="1130040" imgH="393480" progId="Equation.DSMT4">
                    <p:embed/>
                  </p:oleObj>
                </mc:Choice>
                <mc:Fallback>
                  <p:oleObj name="Equation" r:id="rId11"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2"/>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4"/>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name="Equation" r:id="rId3" imgW="1244520" imgH="228600" progId="Equation.DSMT4">
                    <p:embed/>
                  </p:oleObj>
                </mc:Choice>
                <mc:Fallback>
                  <p:oleObj name="Equation" r:id="rId3"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4"/>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name="Equation" r:id="rId5" imgW="1676160" imgH="1168200" progId="Equation.DSMT4">
                  <p:embed/>
                </p:oleObj>
              </mc:Choice>
              <mc:Fallback>
                <p:oleObj name="Equation" r:id="rId5"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6"/>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name="Equation" r:id="rId3" imgW="812520" imgH="393480" progId="Equation.DSMT4">
                  <p:embed/>
                </p:oleObj>
              </mc:Choice>
              <mc:Fallback>
                <p:oleObj name="Equation" r:id="rId3"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4"/>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name="Equation" r:id="rId5" imgW="1650960" imgH="228600" progId="Equation.DSMT4">
                  <p:embed/>
                </p:oleObj>
              </mc:Choice>
              <mc:Fallback>
                <p:oleObj name="Equation" r:id="rId5" imgW="1650960" imgH="228600" progId="Equation.DSMT4">
                  <p:embed/>
                  <p:pic>
                    <p:nvPicPr>
                      <p:cNvPr id="0" name=""/>
                      <p:cNvPicPr/>
                      <p:nvPr/>
                    </p:nvPicPr>
                    <p:blipFill>
                      <a:blip r:embed="rId6"/>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name="Equation" r:id="rId7" imgW="1218960" imgH="609480" progId="Equation.DSMT4">
                  <p:embed/>
                </p:oleObj>
              </mc:Choice>
              <mc:Fallback>
                <p:oleObj name="Equation" r:id="rId7"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8"/>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5863103"/>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19; 20; 23; 24; 25; 26  SBT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108; 109;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4308</TotalTime>
  <Words>3590</Words>
  <Application>Microsoft Office PowerPoint</Application>
  <PresentationFormat>Custom</PresentationFormat>
  <Paragraphs>275</Paragraphs>
  <Slides>47</Slides>
  <Notes>0</Notes>
  <HiddenSlides>0</HiddenSlides>
  <MMClips>18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Arial </vt:lpstr>
      <vt:lpstr>Times New Roman</vt:lpstr>
      <vt:lpstr>Symbol</vt:lpstr>
      <vt:lpstr>Cambria Math</vt:lpstr>
      <vt:lpstr>Open Sans</vt:lpstr>
      <vt:lpstr>Bookshelf Symbol 7</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Huyền Anh Nguyễn</cp:lastModifiedBy>
  <cp:revision>148</cp:revision>
  <dcterms:created xsi:type="dcterms:W3CDTF">2006-08-16T00:00:00Z</dcterms:created>
  <dcterms:modified xsi:type="dcterms:W3CDTF">2024-12-16T07:26:27Z</dcterms:modified>
  <dc:identifier>DAFWAZhnXwQ</dc:identifier>
</cp:coreProperties>
</file>