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77" r:id="rId2"/>
    <p:sldId id="312" r:id="rId3"/>
    <p:sldId id="311" r:id="rId4"/>
    <p:sldId id="256" r:id="rId5"/>
    <p:sldId id="257" r:id="rId6"/>
    <p:sldId id="261" r:id="rId7"/>
    <p:sldId id="301" r:id="rId8"/>
    <p:sldId id="318" r:id="rId9"/>
    <p:sldId id="262" r:id="rId10"/>
    <p:sldId id="263" r:id="rId11"/>
    <p:sldId id="297" r:id="rId12"/>
    <p:sldId id="316" r:id="rId13"/>
    <p:sldId id="260" r:id="rId14"/>
    <p:sldId id="310" r:id="rId15"/>
    <p:sldId id="306" r:id="rId16"/>
    <p:sldId id="307" r:id="rId17"/>
    <p:sldId id="308" r:id="rId18"/>
    <p:sldId id="309" r:id="rId19"/>
    <p:sldId id="320" r:id="rId20"/>
    <p:sldId id="278" r:id="rId21"/>
    <p:sldId id="285" r:id="rId22"/>
    <p:sldId id="321" r:id="rId23"/>
    <p:sldId id="295" r:id="rId24"/>
    <p:sldId id="282" r:id="rId25"/>
    <p:sldId id="296" r:id="rId26"/>
    <p:sldId id="322" r:id="rId27"/>
    <p:sldId id="323" r:id="rId28"/>
    <p:sldId id="324" r:id="rId29"/>
    <p:sldId id="284" r:id="rId30"/>
    <p:sldId id="267" r:id="rId31"/>
    <p:sldId id="270" r:id="rId32"/>
    <p:sldId id="292" r:id="rId33"/>
    <p:sldId id="293" r:id="rId34"/>
    <p:sldId id="294" r:id="rId35"/>
    <p:sldId id="268" r:id="rId36"/>
    <p:sldId id="274" r:id="rId37"/>
    <p:sldId id="269" r:id="rId38"/>
    <p:sldId id="290" r:id="rId39"/>
    <p:sldId id="291" r:id="rId40"/>
    <p:sldId id="289" r:id="rId41"/>
    <p:sldId id="313" r:id="rId42"/>
    <p:sldId id="314" r:id="rId43"/>
    <p:sldId id="315" r:id="rId44"/>
    <p:sldId id="319" r:id="rId4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87C68"/>
    <a:srgbClr val="89D3E2"/>
    <a:srgbClr val="E6E6E6"/>
    <a:srgbClr val="FFD54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10"/>
    <p:restoredTop sz="94660"/>
  </p:normalViewPr>
  <p:slideViewPr>
    <p:cSldViewPr>
      <p:cViewPr varScale="1">
        <p:scale>
          <a:sx n="112" d="100"/>
          <a:sy n="112" d="100"/>
        </p:scale>
        <p:origin x="576" y="19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81CE03-405D-4387-B5CD-8656A5D1160F}"/>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8DEC7CF-16B4-476A-ADC8-E03A14A18C45}"/>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6D7E322-BABC-4B17-9DDD-A73E4623E98B}"/>
              </a:ext>
            </a:extLst>
          </p:cNvPr>
          <p:cNvSpPr>
            <a:spLocks noGrp="1"/>
          </p:cNvSpPr>
          <p:nvPr>
            <p:ph type="dt" sz="half" idx="10"/>
          </p:nvPr>
        </p:nvSpPr>
        <p:spPr>
          <a:xfrm>
            <a:off x="838200" y="6356350"/>
            <a:ext cx="2743200" cy="365125"/>
          </a:xfrm>
          <a:prstGeom prst="rect">
            <a:avLst/>
          </a:prstGeom>
        </p:spPr>
        <p:txBody>
          <a:bodyPr/>
          <a:lstStyle/>
          <a:p>
            <a:fld id="{11231AF0-7D40-4B22-B125-3A366449C936}" type="datetimeFigureOut">
              <a:rPr lang="en-US" smtClean="0"/>
              <a:t>4/11/24</a:t>
            </a:fld>
            <a:endParaRPr lang="en-US"/>
          </a:p>
        </p:txBody>
      </p:sp>
      <p:sp>
        <p:nvSpPr>
          <p:cNvPr id="5" name="Footer Placeholder 4">
            <a:extLst>
              <a:ext uri="{FF2B5EF4-FFF2-40B4-BE49-F238E27FC236}">
                <a16:creationId xmlns:a16="http://schemas.microsoft.com/office/drawing/2014/main" id="{B4640283-334B-4640-9668-6B61BE97DF1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A42C437-2F64-49EF-82CA-17978F24D902}"/>
              </a:ext>
            </a:extLst>
          </p:cNvPr>
          <p:cNvSpPr>
            <a:spLocks noGrp="1"/>
          </p:cNvSpPr>
          <p:nvPr>
            <p:ph type="sldNum" sz="quarter" idx="12"/>
          </p:nvPr>
        </p:nvSpPr>
        <p:spPr>
          <a:xfrm>
            <a:off x="8610600" y="6356350"/>
            <a:ext cx="2743200" cy="365125"/>
          </a:xfrm>
          <a:prstGeom prst="rect">
            <a:avLst/>
          </a:prstGeom>
        </p:spPr>
        <p:txBody>
          <a:bodyPr/>
          <a:lstStyle/>
          <a:p>
            <a:fld id="{CBAEFE6E-D58A-4BB2-B789-63278EF3C852}" type="slidenum">
              <a:rPr lang="en-US" smtClean="0"/>
              <a:t>‹#›</a:t>
            </a:fld>
            <a:endParaRPr lang="en-US"/>
          </a:p>
        </p:txBody>
      </p:sp>
    </p:spTree>
    <p:extLst>
      <p:ext uri="{BB962C8B-B14F-4D97-AF65-F5344CB8AC3E}">
        <p14:creationId xmlns:p14="http://schemas.microsoft.com/office/powerpoint/2010/main" val="23512015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94302A-27A9-4CFC-A833-2A9B81C3DBD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3E68280-4B23-4809-8F21-2CCD9EC90448}"/>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9C95121-8973-4BDA-A1DD-E679CD4D2E20}"/>
              </a:ext>
            </a:extLst>
          </p:cNvPr>
          <p:cNvSpPr>
            <a:spLocks noGrp="1"/>
          </p:cNvSpPr>
          <p:nvPr>
            <p:ph type="dt" sz="half" idx="10"/>
          </p:nvPr>
        </p:nvSpPr>
        <p:spPr>
          <a:xfrm>
            <a:off x="838200" y="6356350"/>
            <a:ext cx="2743200" cy="365125"/>
          </a:xfrm>
          <a:prstGeom prst="rect">
            <a:avLst/>
          </a:prstGeom>
        </p:spPr>
        <p:txBody>
          <a:bodyPr/>
          <a:lstStyle/>
          <a:p>
            <a:fld id="{11231AF0-7D40-4B22-B125-3A366449C936}" type="datetimeFigureOut">
              <a:rPr lang="en-US" smtClean="0"/>
              <a:t>4/11/24</a:t>
            </a:fld>
            <a:endParaRPr lang="en-US"/>
          </a:p>
        </p:txBody>
      </p:sp>
      <p:sp>
        <p:nvSpPr>
          <p:cNvPr id="5" name="Footer Placeholder 4">
            <a:extLst>
              <a:ext uri="{FF2B5EF4-FFF2-40B4-BE49-F238E27FC236}">
                <a16:creationId xmlns:a16="http://schemas.microsoft.com/office/drawing/2014/main" id="{90D8028D-8589-421D-96C8-9E6CAADCA45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6635591-261E-4ACD-AD74-68C8046624D6}"/>
              </a:ext>
            </a:extLst>
          </p:cNvPr>
          <p:cNvSpPr>
            <a:spLocks noGrp="1"/>
          </p:cNvSpPr>
          <p:nvPr>
            <p:ph type="sldNum" sz="quarter" idx="12"/>
          </p:nvPr>
        </p:nvSpPr>
        <p:spPr>
          <a:xfrm>
            <a:off x="8610600" y="6356350"/>
            <a:ext cx="2743200" cy="365125"/>
          </a:xfrm>
          <a:prstGeom prst="rect">
            <a:avLst/>
          </a:prstGeom>
        </p:spPr>
        <p:txBody>
          <a:bodyPr/>
          <a:lstStyle/>
          <a:p>
            <a:fld id="{CBAEFE6E-D58A-4BB2-B789-63278EF3C852}" type="slidenum">
              <a:rPr lang="en-US" smtClean="0"/>
              <a:t>‹#›</a:t>
            </a:fld>
            <a:endParaRPr lang="en-US"/>
          </a:p>
        </p:txBody>
      </p:sp>
    </p:spTree>
    <p:extLst>
      <p:ext uri="{BB962C8B-B14F-4D97-AF65-F5344CB8AC3E}">
        <p14:creationId xmlns:p14="http://schemas.microsoft.com/office/powerpoint/2010/main" val="19293807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7AE54AB-DEF3-4808-8D5F-F40A5DFAC6C9}"/>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D43E8F4-49FE-4D5A-81F6-22BD52FDBDB9}"/>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4A6A1FF-D402-440F-87F0-AD7E3AAE2D1D}"/>
              </a:ext>
            </a:extLst>
          </p:cNvPr>
          <p:cNvSpPr>
            <a:spLocks noGrp="1"/>
          </p:cNvSpPr>
          <p:nvPr>
            <p:ph type="dt" sz="half" idx="10"/>
          </p:nvPr>
        </p:nvSpPr>
        <p:spPr>
          <a:xfrm>
            <a:off x="838200" y="6356350"/>
            <a:ext cx="2743200" cy="365125"/>
          </a:xfrm>
          <a:prstGeom prst="rect">
            <a:avLst/>
          </a:prstGeom>
        </p:spPr>
        <p:txBody>
          <a:bodyPr/>
          <a:lstStyle/>
          <a:p>
            <a:fld id="{11231AF0-7D40-4B22-B125-3A366449C936}" type="datetimeFigureOut">
              <a:rPr lang="en-US" smtClean="0"/>
              <a:t>4/11/24</a:t>
            </a:fld>
            <a:endParaRPr lang="en-US"/>
          </a:p>
        </p:txBody>
      </p:sp>
      <p:sp>
        <p:nvSpPr>
          <p:cNvPr id="5" name="Footer Placeholder 4">
            <a:extLst>
              <a:ext uri="{FF2B5EF4-FFF2-40B4-BE49-F238E27FC236}">
                <a16:creationId xmlns:a16="http://schemas.microsoft.com/office/drawing/2014/main" id="{CCC4C88D-CF2F-48A4-83C3-EDB9797F8DF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F333455-4A11-4ED0-9FE6-28ACE9D3E9FB}"/>
              </a:ext>
            </a:extLst>
          </p:cNvPr>
          <p:cNvSpPr>
            <a:spLocks noGrp="1"/>
          </p:cNvSpPr>
          <p:nvPr>
            <p:ph type="sldNum" sz="quarter" idx="12"/>
          </p:nvPr>
        </p:nvSpPr>
        <p:spPr>
          <a:xfrm>
            <a:off x="8610600" y="6356350"/>
            <a:ext cx="2743200" cy="365125"/>
          </a:xfrm>
          <a:prstGeom prst="rect">
            <a:avLst/>
          </a:prstGeom>
        </p:spPr>
        <p:txBody>
          <a:bodyPr/>
          <a:lstStyle/>
          <a:p>
            <a:fld id="{CBAEFE6E-D58A-4BB2-B789-63278EF3C852}" type="slidenum">
              <a:rPr lang="en-US" smtClean="0"/>
              <a:t>‹#›</a:t>
            </a:fld>
            <a:endParaRPr lang="en-US"/>
          </a:p>
        </p:txBody>
      </p:sp>
    </p:spTree>
    <p:extLst>
      <p:ext uri="{BB962C8B-B14F-4D97-AF65-F5344CB8AC3E}">
        <p14:creationId xmlns:p14="http://schemas.microsoft.com/office/powerpoint/2010/main" val="29369688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024869-54A8-4FAE-8A3A-152CC9310FB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9FD2754-3BC3-4FF1-B76B-8ADDCA4C938E}"/>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1C7D780-366C-4338-9610-50DB8786B706}"/>
              </a:ext>
            </a:extLst>
          </p:cNvPr>
          <p:cNvSpPr>
            <a:spLocks noGrp="1"/>
          </p:cNvSpPr>
          <p:nvPr>
            <p:ph type="dt" sz="half" idx="10"/>
          </p:nvPr>
        </p:nvSpPr>
        <p:spPr>
          <a:xfrm>
            <a:off x="838200" y="6356350"/>
            <a:ext cx="2743200" cy="365125"/>
          </a:xfrm>
          <a:prstGeom prst="rect">
            <a:avLst/>
          </a:prstGeom>
        </p:spPr>
        <p:txBody>
          <a:bodyPr/>
          <a:lstStyle/>
          <a:p>
            <a:fld id="{11231AF0-7D40-4B22-B125-3A366449C936}" type="datetimeFigureOut">
              <a:rPr lang="en-US" smtClean="0"/>
              <a:t>4/11/24</a:t>
            </a:fld>
            <a:endParaRPr lang="en-US"/>
          </a:p>
        </p:txBody>
      </p:sp>
      <p:sp>
        <p:nvSpPr>
          <p:cNvPr id="5" name="Footer Placeholder 4">
            <a:extLst>
              <a:ext uri="{FF2B5EF4-FFF2-40B4-BE49-F238E27FC236}">
                <a16:creationId xmlns:a16="http://schemas.microsoft.com/office/drawing/2014/main" id="{B706BF10-7161-4BFB-BAC6-7D9DC3A7DD8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FEB45FB-35DC-4BD8-9325-6695882DA102}"/>
              </a:ext>
            </a:extLst>
          </p:cNvPr>
          <p:cNvSpPr>
            <a:spLocks noGrp="1"/>
          </p:cNvSpPr>
          <p:nvPr>
            <p:ph type="sldNum" sz="quarter" idx="12"/>
          </p:nvPr>
        </p:nvSpPr>
        <p:spPr>
          <a:xfrm>
            <a:off x="8610600" y="6356350"/>
            <a:ext cx="2743200" cy="365125"/>
          </a:xfrm>
          <a:prstGeom prst="rect">
            <a:avLst/>
          </a:prstGeom>
        </p:spPr>
        <p:txBody>
          <a:bodyPr/>
          <a:lstStyle/>
          <a:p>
            <a:fld id="{CBAEFE6E-D58A-4BB2-B789-63278EF3C852}" type="slidenum">
              <a:rPr lang="en-US" smtClean="0"/>
              <a:t>‹#›</a:t>
            </a:fld>
            <a:endParaRPr lang="en-US"/>
          </a:p>
        </p:txBody>
      </p:sp>
    </p:spTree>
    <p:extLst>
      <p:ext uri="{BB962C8B-B14F-4D97-AF65-F5344CB8AC3E}">
        <p14:creationId xmlns:p14="http://schemas.microsoft.com/office/powerpoint/2010/main" val="25451916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4C4BFB-8F28-4B02-A153-FE8DDA8E6E61}"/>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C4F5436-DFEF-45CF-AB12-56D9B20827A2}"/>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A7165E9-B5BB-4E11-AF98-D1A89EA743CB}"/>
              </a:ext>
            </a:extLst>
          </p:cNvPr>
          <p:cNvSpPr>
            <a:spLocks noGrp="1"/>
          </p:cNvSpPr>
          <p:nvPr>
            <p:ph type="dt" sz="half" idx="10"/>
          </p:nvPr>
        </p:nvSpPr>
        <p:spPr>
          <a:xfrm>
            <a:off x="838200" y="6356350"/>
            <a:ext cx="2743200" cy="365125"/>
          </a:xfrm>
          <a:prstGeom prst="rect">
            <a:avLst/>
          </a:prstGeom>
        </p:spPr>
        <p:txBody>
          <a:bodyPr/>
          <a:lstStyle/>
          <a:p>
            <a:fld id="{11231AF0-7D40-4B22-B125-3A366449C936}" type="datetimeFigureOut">
              <a:rPr lang="en-US" smtClean="0"/>
              <a:t>4/11/24</a:t>
            </a:fld>
            <a:endParaRPr lang="en-US"/>
          </a:p>
        </p:txBody>
      </p:sp>
      <p:sp>
        <p:nvSpPr>
          <p:cNvPr id="5" name="Footer Placeholder 4">
            <a:extLst>
              <a:ext uri="{FF2B5EF4-FFF2-40B4-BE49-F238E27FC236}">
                <a16:creationId xmlns:a16="http://schemas.microsoft.com/office/drawing/2014/main" id="{BD15D8B6-572E-42D0-9888-7503965083F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EB7FA94-071A-42C4-AC8F-C605F6FD5FF6}"/>
              </a:ext>
            </a:extLst>
          </p:cNvPr>
          <p:cNvSpPr>
            <a:spLocks noGrp="1"/>
          </p:cNvSpPr>
          <p:nvPr>
            <p:ph type="sldNum" sz="quarter" idx="12"/>
          </p:nvPr>
        </p:nvSpPr>
        <p:spPr>
          <a:xfrm>
            <a:off x="8610600" y="6356350"/>
            <a:ext cx="2743200" cy="365125"/>
          </a:xfrm>
          <a:prstGeom prst="rect">
            <a:avLst/>
          </a:prstGeom>
        </p:spPr>
        <p:txBody>
          <a:bodyPr/>
          <a:lstStyle/>
          <a:p>
            <a:fld id="{CBAEFE6E-D58A-4BB2-B789-63278EF3C852}" type="slidenum">
              <a:rPr lang="en-US" smtClean="0"/>
              <a:t>‹#›</a:t>
            </a:fld>
            <a:endParaRPr lang="en-US"/>
          </a:p>
        </p:txBody>
      </p:sp>
    </p:spTree>
    <p:extLst>
      <p:ext uri="{BB962C8B-B14F-4D97-AF65-F5344CB8AC3E}">
        <p14:creationId xmlns:p14="http://schemas.microsoft.com/office/powerpoint/2010/main" val="38860895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821385-1CDA-40F3-B5A9-FBAA5FD20C8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58FA6365-52CE-46C7-94C9-594E4F214440}"/>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3A5A118-DC2A-4AAB-8591-E5A65B364911}"/>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5244DC1-BF3F-4577-ACD4-DAF110409A15}"/>
              </a:ext>
            </a:extLst>
          </p:cNvPr>
          <p:cNvSpPr>
            <a:spLocks noGrp="1"/>
          </p:cNvSpPr>
          <p:nvPr>
            <p:ph type="dt" sz="half" idx="10"/>
          </p:nvPr>
        </p:nvSpPr>
        <p:spPr>
          <a:xfrm>
            <a:off x="838200" y="6356350"/>
            <a:ext cx="2743200" cy="365125"/>
          </a:xfrm>
          <a:prstGeom prst="rect">
            <a:avLst/>
          </a:prstGeom>
        </p:spPr>
        <p:txBody>
          <a:bodyPr/>
          <a:lstStyle/>
          <a:p>
            <a:fld id="{11231AF0-7D40-4B22-B125-3A366449C936}" type="datetimeFigureOut">
              <a:rPr lang="en-US" smtClean="0"/>
              <a:t>4/11/24</a:t>
            </a:fld>
            <a:endParaRPr lang="en-US"/>
          </a:p>
        </p:txBody>
      </p:sp>
      <p:sp>
        <p:nvSpPr>
          <p:cNvPr id="6" name="Footer Placeholder 5">
            <a:extLst>
              <a:ext uri="{FF2B5EF4-FFF2-40B4-BE49-F238E27FC236}">
                <a16:creationId xmlns:a16="http://schemas.microsoft.com/office/drawing/2014/main" id="{6B477111-1F8F-4B8F-B856-3B6C8B26BD2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83A7B9C7-86C7-4112-8B67-D6A35838F6FF}"/>
              </a:ext>
            </a:extLst>
          </p:cNvPr>
          <p:cNvSpPr>
            <a:spLocks noGrp="1"/>
          </p:cNvSpPr>
          <p:nvPr>
            <p:ph type="sldNum" sz="quarter" idx="12"/>
          </p:nvPr>
        </p:nvSpPr>
        <p:spPr>
          <a:xfrm>
            <a:off x="8610600" y="6356350"/>
            <a:ext cx="2743200" cy="365125"/>
          </a:xfrm>
          <a:prstGeom prst="rect">
            <a:avLst/>
          </a:prstGeom>
        </p:spPr>
        <p:txBody>
          <a:bodyPr/>
          <a:lstStyle/>
          <a:p>
            <a:fld id="{CBAEFE6E-D58A-4BB2-B789-63278EF3C852}" type="slidenum">
              <a:rPr lang="en-US" smtClean="0"/>
              <a:t>‹#›</a:t>
            </a:fld>
            <a:endParaRPr lang="en-US"/>
          </a:p>
        </p:txBody>
      </p:sp>
    </p:spTree>
    <p:extLst>
      <p:ext uri="{BB962C8B-B14F-4D97-AF65-F5344CB8AC3E}">
        <p14:creationId xmlns:p14="http://schemas.microsoft.com/office/powerpoint/2010/main" val="33894918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A3776C-BF85-407D-9CDA-1CC72253BA3F}"/>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5BE400E9-AEF5-4D52-906D-89029EFA6FD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CC738AB-8330-401A-9B3F-60F7E1D32D6D}"/>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44F2F37-AC94-45BC-B972-08FAF98D28BB}"/>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BB109B4-460D-40FF-B6B2-78C0F3E25B71}"/>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753B36D-8397-4077-826C-72BD372FC20B}"/>
              </a:ext>
            </a:extLst>
          </p:cNvPr>
          <p:cNvSpPr>
            <a:spLocks noGrp="1"/>
          </p:cNvSpPr>
          <p:nvPr>
            <p:ph type="dt" sz="half" idx="10"/>
          </p:nvPr>
        </p:nvSpPr>
        <p:spPr>
          <a:xfrm>
            <a:off x="838200" y="6356350"/>
            <a:ext cx="2743200" cy="365125"/>
          </a:xfrm>
          <a:prstGeom prst="rect">
            <a:avLst/>
          </a:prstGeom>
        </p:spPr>
        <p:txBody>
          <a:bodyPr/>
          <a:lstStyle/>
          <a:p>
            <a:fld id="{11231AF0-7D40-4B22-B125-3A366449C936}" type="datetimeFigureOut">
              <a:rPr lang="en-US" smtClean="0"/>
              <a:t>4/11/24</a:t>
            </a:fld>
            <a:endParaRPr lang="en-US"/>
          </a:p>
        </p:txBody>
      </p:sp>
      <p:sp>
        <p:nvSpPr>
          <p:cNvPr id="8" name="Footer Placeholder 7">
            <a:extLst>
              <a:ext uri="{FF2B5EF4-FFF2-40B4-BE49-F238E27FC236}">
                <a16:creationId xmlns:a16="http://schemas.microsoft.com/office/drawing/2014/main" id="{D9C300D5-BB38-4B45-A5AC-F97FE7E9504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67C4665A-E6D5-4812-8C40-486BDCF24D10}"/>
              </a:ext>
            </a:extLst>
          </p:cNvPr>
          <p:cNvSpPr>
            <a:spLocks noGrp="1"/>
          </p:cNvSpPr>
          <p:nvPr>
            <p:ph type="sldNum" sz="quarter" idx="12"/>
          </p:nvPr>
        </p:nvSpPr>
        <p:spPr>
          <a:xfrm>
            <a:off x="8610600" y="6356350"/>
            <a:ext cx="2743200" cy="365125"/>
          </a:xfrm>
          <a:prstGeom prst="rect">
            <a:avLst/>
          </a:prstGeom>
        </p:spPr>
        <p:txBody>
          <a:bodyPr/>
          <a:lstStyle/>
          <a:p>
            <a:fld id="{CBAEFE6E-D58A-4BB2-B789-63278EF3C852}" type="slidenum">
              <a:rPr lang="en-US" smtClean="0"/>
              <a:t>‹#›</a:t>
            </a:fld>
            <a:endParaRPr lang="en-US"/>
          </a:p>
        </p:txBody>
      </p:sp>
    </p:spTree>
    <p:extLst>
      <p:ext uri="{BB962C8B-B14F-4D97-AF65-F5344CB8AC3E}">
        <p14:creationId xmlns:p14="http://schemas.microsoft.com/office/powerpoint/2010/main" val="20830737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BF6D6F-BFBF-4E02-A19A-393F9DD5FC9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7EC7E5C9-8901-4619-85C1-F5C6A0878FC4}"/>
              </a:ext>
            </a:extLst>
          </p:cNvPr>
          <p:cNvSpPr>
            <a:spLocks noGrp="1"/>
          </p:cNvSpPr>
          <p:nvPr>
            <p:ph type="dt" sz="half" idx="10"/>
          </p:nvPr>
        </p:nvSpPr>
        <p:spPr>
          <a:xfrm>
            <a:off x="838200" y="6356350"/>
            <a:ext cx="2743200" cy="365125"/>
          </a:xfrm>
          <a:prstGeom prst="rect">
            <a:avLst/>
          </a:prstGeom>
        </p:spPr>
        <p:txBody>
          <a:bodyPr/>
          <a:lstStyle/>
          <a:p>
            <a:fld id="{11231AF0-7D40-4B22-B125-3A366449C936}" type="datetimeFigureOut">
              <a:rPr lang="en-US" smtClean="0"/>
              <a:t>4/11/24</a:t>
            </a:fld>
            <a:endParaRPr lang="en-US"/>
          </a:p>
        </p:txBody>
      </p:sp>
      <p:sp>
        <p:nvSpPr>
          <p:cNvPr id="4" name="Footer Placeholder 3">
            <a:extLst>
              <a:ext uri="{FF2B5EF4-FFF2-40B4-BE49-F238E27FC236}">
                <a16:creationId xmlns:a16="http://schemas.microsoft.com/office/drawing/2014/main" id="{B6CE916A-61DD-4F35-874D-1EE7132528C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4C177566-33AB-45F2-BC13-DF19851ABC8B}"/>
              </a:ext>
            </a:extLst>
          </p:cNvPr>
          <p:cNvSpPr>
            <a:spLocks noGrp="1"/>
          </p:cNvSpPr>
          <p:nvPr>
            <p:ph type="sldNum" sz="quarter" idx="12"/>
          </p:nvPr>
        </p:nvSpPr>
        <p:spPr>
          <a:xfrm>
            <a:off x="8610600" y="6356350"/>
            <a:ext cx="2743200" cy="365125"/>
          </a:xfrm>
          <a:prstGeom prst="rect">
            <a:avLst/>
          </a:prstGeom>
        </p:spPr>
        <p:txBody>
          <a:bodyPr/>
          <a:lstStyle/>
          <a:p>
            <a:fld id="{CBAEFE6E-D58A-4BB2-B789-63278EF3C852}" type="slidenum">
              <a:rPr lang="en-US" smtClean="0"/>
              <a:t>‹#›</a:t>
            </a:fld>
            <a:endParaRPr lang="en-US"/>
          </a:p>
        </p:txBody>
      </p:sp>
    </p:spTree>
    <p:extLst>
      <p:ext uri="{BB962C8B-B14F-4D97-AF65-F5344CB8AC3E}">
        <p14:creationId xmlns:p14="http://schemas.microsoft.com/office/powerpoint/2010/main" val="6930082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2D0C6F3-12CA-4754-B67C-0B4FF676009C}"/>
              </a:ext>
            </a:extLst>
          </p:cNvPr>
          <p:cNvSpPr>
            <a:spLocks noGrp="1"/>
          </p:cNvSpPr>
          <p:nvPr>
            <p:ph type="dt" sz="half" idx="10"/>
          </p:nvPr>
        </p:nvSpPr>
        <p:spPr>
          <a:xfrm>
            <a:off x="838200" y="6356350"/>
            <a:ext cx="2743200" cy="365125"/>
          </a:xfrm>
          <a:prstGeom prst="rect">
            <a:avLst/>
          </a:prstGeom>
        </p:spPr>
        <p:txBody>
          <a:bodyPr/>
          <a:lstStyle/>
          <a:p>
            <a:fld id="{11231AF0-7D40-4B22-B125-3A366449C936}" type="datetimeFigureOut">
              <a:rPr lang="en-US" smtClean="0"/>
              <a:t>4/11/24</a:t>
            </a:fld>
            <a:endParaRPr lang="en-US"/>
          </a:p>
        </p:txBody>
      </p:sp>
      <p:sp>
        <p:nvSpPr>
          <p:cNvPr id="3" name="Footer Placeholder 2">
            <a:extLst>
              <a:ext uri="{FF2B5EF4-FFF2-40B4-BE49-F238E27FC236}">
                <a16:creationId xmlns:a16="http://schemas.microsoft.com/office/drawing/2014/main" id="{07CDDB4D-0032-4536-BEE5-2CFD7776D3B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8DE83A2D-EECD-424A-8894-37DA8605141C}"/>
              </a:ext>
            </a:extLst>
          </p:cNvPr>
          <p:cNvSpPr>
            <a:spLocks noGrp="1"/>
          </p:cNvSpPr>
          <p:nvPr>
            <p:ph type="sldNum" sz="quarter" idx="12"/>
          </p:nvPr>
        </p:nvSpPr>
        <p:spPr>
          <a:xfrm>
            <a:off x="8610600" y="6356350"/>
            <a:ext cx="2743200" cy="365125"/>
          </a:xfrm>
          <a:prstGeom prst="rect">
            <a:avLst/>
          </a:prstGeom>
        </p:spPr>
        <p:txBody>
          <a:bodyPr/>
          <a:lstStyle/>
          <a:p>
            <a:fld id="{CBAEFE6E-D58A-4BB2-B789-63278EF3C852}" type="slidenum">
              <a:rPr lang="en-US" smtClean="0"/>
              <a:t>‹#›</a:t>
            </a:fld>
            <a:endParaRPr lang="en-US"/>
          </a:p>
        </p:txBody>
      </p:sp>
    </p:spTree>
    <p:extLst>
      <p:ext uri="{BB962C8B-B14F-4D97-AF65-F5344CB8AC3E}">
        <p14:creationId xmlns:p14="http://schemas.microsoft.com/office/powerpoint/2010/main" val="37559296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450F3D-A231-41AA-9A64-E29B0E2AF167}"/>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6D538E9-DA75-4DA7-8A7B-57ED29BE889A}"/>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6E1CF03-6BB5-4D0C-A5A5-D37A382BFF8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BE6E6F4-2341-44A9-88B9-8556465712D1}"/>
              </a:ext>
            </a:extLst>
          </p:cNvPr>
          <p:cNvSpPr>
            <a:spLocks noGrp="1"/>
          </p:cNvSpPr>
          <p:nvPr>
            <p:ph type="dt" sz="half" idx="10"/>
          </p:nvPr>
        </p:nvSpPr>
        <p:spPr>
          <a:xfrm>
            <a:off x="838200" y="6356350"/>
            <a:ext cx="2743200" cy="365125"/>
          </a:xfrm>
          <a:prstGeom prst="rect">
            <a:avLst/>
          </a:prstGeom>
        </p:spPr>
        <p:txBody>
          <a:bodyPr/>
          <a:lstStyle/>
          <a:p>
            <a:fld id="{11231AF0-7D40-4B22-B125-3A366449C936}" type="datetimeFigureOut">
              <a:rPr lang="en-US" smtClean="0"/>
              <a:t>4/11/24</a:t>
            </a:fld>
            <a:endParaRPr lang="en-US"/>
          </a:p>
        </p:txBody>
      </p:sp>
      <p:sp>
        <p:nvSpPr>
          <p:cNvPr id="6" name="Footer Placeholder 5">
            <a:extLst>
              <a:ext uri="{FF2B5EF4-FFF2-40B4-BE49-F238E27FC236}">
                <a16:creationId xmlns:a16="http://schemas.microsoft.com/office/drawing/2014/main" id="{238DE3CA-8293-4FEE-A8DD-077117A8BD8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BAE77D6D-8E20-441E-BC65-15696C092AC2}"/>
              </a:ext>
            </a:extLst>
          </p:cNvPr>
          <p:cNvSpPr>
            <a:spLocks noGrp="1"/>
          </p:cNvSpPr>
          <p:nvPr>
            <p:ph type="sldNum" sz="quarter" idx="12"/>
          </p:nvPr>
        </p:nvSpPr>
        <p:spPr>
          <a:xfrm>
            <a:off x="8610600" y="6356350"/>
            <a:ext cx="2743200" cy="365125"/>
          </a:xfrm>
          <a:prstGeom prst="rect">
            <a:avLst/>
          </a:prstGeom>
        </p:spPr>
        <p:txBody>
          <a:bodyPr/>
          <a:lstStyle/>
          <a:p>
            <a:fld id="{CBAEFE6E-D58A-4BB2-B789-63278EF3C852}" type="slidenum">
              <a:rPr lang="en-US" smtClean="0"/>
              <a:t>‹#›</a:t>
            </a:fld>
            <a:endParaRPr lang="en-US"/>
          </a:p>
        </p:txBody>
      </p:sp>
    </p:spTree>
    <p:extLst>
      <p:ext uri="{BB962C8B-B14F-4D97-AF65-F5344CB8AC3E}">
        <p14:creationId xmlns:p14="http://schemas.microsoft.com/office/powerpoint/2010/main" val="6610744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F0960B-4690-45BA-8FAB-173689AD2BA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CCB924D-F42E-4BD8-ACB5-BE1AD6305E39}"/>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EA895D9-636A-43CA-8D88-17CDC7DF006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AC06E4B-77EB-4263-961E-6F48EB035957}"/>
              </a:ext>
            </a:extLst>
          </p:cNvPr>
          <p:cNvSpPr>
            <a:spLocks noGrp="1"/>
          </p:cNvSpPr>
          <p:nvPr>
            <p:ph type="dt" sz="half" idx="10"/>
          </p:nvPr>
        </p:nvSpPr>
        <p:spPr>
          <a:xfrm>
            <a:off x="838200" y="6356350"/>
            <a:ext cx="2743200" cy="365125"/>
          </a:xfrm>
          <a:prstGeom prst="rect">
            <a:avLst/>
          </a:prstGeom>
        </p:spPr>
        <p:txBody>
          <a:bodyPr/>
          <a:lstStyle/>
          <a:p>
            <a:fld id="{11231AF0-7D40-4B22-B125-3A366449C936}" type="datetimeFigureOut">
              <a:rPr lang="en-US" smtClean="0"/>
              <a:t>4/11/24</a:t>
            </a:fld>
            <a:endParaRPr lang="en-US"/>
          </a:p>
        </p:txBody>
      </p:sp>
      <p:sp>
        <p:nvSpPr>
          <p:cNvPr id="6" name="Footer Placeholder 5">
            <a:extLst>
              <a:ext uri="{FF2B5EF4-FFF2-40B4-BE49-F238E27FC236}">
                <a16:creationId xmlns:a16="http://schemas.microsoft.com/office/drawing/2014/main" id="{25B42342-968D-46D6-AD4D-EC86CE24D33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6FF2B2D-7098-4FF8-98F6-E36562D69B7B}"/>
              </a:ext>
            </a:extLst>
          </p:cNvPr>
          <p:cNvSpPr>
            <a:spLocks noGrp="1"/>
          </p:cNvSpPr>
          <p:nvPr>
            <p:ph type="sldNum" sz="quarter" idx="12"/>
          </p:nvPr>
        </p:nvSpPr>
        <p:spPr>
          <a:xfrm>
            <a:off x="8610600" y="6356350"/>
            <a:ext cx="2743200" cy="365125"/>
          </a:xfrm>
          <a:prstGeom prst="rect">
            <a:avLst/>
          </a:prstGeom>
        </p:spPr>
        <p:txBody>
          <a:bodyPr/>
          <a:lstStyle/>
          <a:p>
            <a:fld id="{CBAEFE6E-D58A-4BB2-B789-63278EF3C852}" type="slidenum">
              <a:rPr lang="en-US" smtClean="0"/>
              <a:t>‹#›</a:t>
            </a:fld>
            <a:endParaRPr lang="en-US"/>
          </a:p>
        </p:txBody>
      </p:sp>
    </p:spTree>
    <p:extLst>
      <p:ext uri="{BB962C8B-B14F-4D97-AF65-F5344CB8AC3E}">
        <p14:creationId xmlns:p14="http://schemas.microsoft.com/office/powerpoint/2010/main" val="27320875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5" name="9Slide.vn - 2019">
            <a:extLst>
              <a:ext uri="{FF2B5EF4-FFF2-40B4-BE49-F238E27FC236}">
                <a16:creationId xmlns:a16="http://schemas.microsoft.com/office/drawing/2014/main" id="{CAD8D23E-CB57-4B14-99E2-6C587A4E57F3}"/>
              </a:ext>
            </a:extLst>
          </p:cNvPr>
          <p:cNvSpPr txBox="1"/>
          <p:nvPr userDrawn="1"/>
        </p:nvSpPr>
        <p:spPr>
          <a:xfrm>
            <a:off x="0" y="-8045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121086522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14.jpeg"/><Relationship Id="rId4" Type="http://schemas.openxmlformats.org/officeDocument/2006/relationships/image" Target="../media/image8.emf"/></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15.jpeg"/><Relationship Id="rId4" Type="http://schemas.openxmlformats.org/officeDocument/2006/relationships/image" Target="../media/image8.em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8.emf"/></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16.jpeg"/><Relationship Id="rId4" Type="http://schemas.openxmlformats.org/officeDocument/2006/relationships/image" Target="../media/image8.emf"/></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jpeg"/><Relationship Id="rId4" Type="http://schemas.openxmlformats.org/officeDocument/2006/relationships/image" Target="../media/image8.emf"/></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19.jpeg"/><Relationship Id="rId4" Type="http://schemas.openxmlformats.org/officeDocument/2006/relationships/image" Target="../media/image8.emf"/></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20.jpeg"/><Relationship Id="rId4" Type="http://schemas.openxmlformats.org/officeDocument/2006/relationships/image" Target="../media/image8.emf"/></Relationships>
</file>

<file path=ppt/slides/_rels/slide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21.jpeg"/><Relationship Id="rId5" Type="http://schemas.openxmlformats.org/officeDocument/2006/relationships/image" Target="../media/image4.png"/><Relationship Id="rId4" Type="http://schemas.openxmlformats.org/officeDocument/2006/relationships/image" Target="../media/image8.emf"/></Relationships>
</file>

<file path=ppt/slides/_rels/slide19.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jpg"/><Relationship Id="rId1" Type="http://schemas.openxmlformats.org/officeDocument/2006/relationships/slideLayout" Target="../slideLayouts/slideLayout7.xml"/><Relationship Id="rId4" Type="http://schemas.openxmlformats.org/officeDocument/2006/relationships/image" Target="../media/image24.jpg"/></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8.emf"/></Relationships>
</file>

<file path=ppt/slides/_rels/slide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25.jpeg"/><Relationship Id="rId5" Type="http://schemas.openxmlformats.org/officeDocument/2006/relationships/image" Target="../media/image4.png"/><Relationship Id="rId4" Type="http://schemas.openxmlformats.org/officeDocument/2006/relationships/image" Target="../media/image8.emf"/></Relationships>
</file>

<file path=ppt/slides/_rels/slide22.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jpg"/><Relationship Id="rId1" Type="http://schemas.openxmlformats.org/officeDocument/2006/relationships/slideLayout" Target="../slideLayouts/slideLayout7.xml"/><Relationship Id="rId4" Type="http://schemas.openxmlformats.org/officeDocument/2006/relationships/image" Target="../media/image28.jpg"/></Relationships>
</file>

<file path=ppt/slides/_rels/slide23.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30.jpe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29.jpeg"/><Relationship Id="rId5" Type="http://schemas.openxmlformats.org/officeDocument/2006/relationships/image" Target="../media/image4.png"/><Relationship Id="rId4" Type="http://schemas.openxmlformats.org/officeDocument/2006/relationships/image" Target="../media/image8.emf"/></Relationships>
</file>

<file path=ppt/slides/_rels/slide24.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33.jpe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8.emf"/></Relationships>
</file>

<file path=ppt/slides/_rels/slide25.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35.jpe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34.jpeg"/><Relationship Id="rId5" Type="http://schemas.openxmlformats.org/officeDocument/2006/relationships/image" Target="../media/image4.png"/><Relationship Id="rId4" Type="http://schemas.openxmlformats.org/officeDocument/2006/relationships/image" Target="../media/image8.emf"/></Relationships>
</file>

<file path=ppt/slides/_rels/slide26.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36.jp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31.png"/><Relationship Id="rId4" Type="http://schemas.openxmlformats.org/officeDocument/2006/relationships/image" Target="../media/image8.emf"/></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8.emf"/><Relationship Id="rId4" Type="http://schemas.openxmlformats.org/officeDocument/2006/relationships/image" Target="../media/image7.emf"/></Relationships>
</file>

<file path=ppt/slides/_rels/slide3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41.jpeg"/><Relationship Id="rId5" Type="http://schemas.openxmlformats.org/officeDocument/2006/relationships/image" Target="../media/image4.png"/><Relationship Id="rId4" Type="http://schemas.openxmlformats.org/officeDocument/2006/relationships/image" Target="../media/image8.emf"/></Relationships>
</file>

<file path=ppt/slides/_rels/slide3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42.jpeg"/><Relationship Id="rId5" Type="http://schemas.openxmlformats.org/officeDocument/2006/relationships/image" Target="../media/image4.png"/><Relationship Id="rId4" Type="http://schemas.openxmlformats.org/officeDocument/2006/relationships/image" Target="../media/image8.emf"/></Relationships>
</file>

<file path=ppt/slides/_rels/slide3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43.jpeg"/><Relationship Id="rId5" Type="http://schemas.openxmlformats.org/officeDocument/2006/relationships/image" Target="../media/image4.png"/><Relationship Id="rId4" Type="http://schemas.openxmlformats.org/officeDocument/2006/relationships/image" Target="../media/image8.emf"/></Relationships>
</file>

<file path=ppt/slides/_rels/slide3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44.png"/><Relationship Id="rId5" Type="http://schemas.openxmlformats.org/officeDocument/2006/relationships/image" Target="../media/image4.png"/><Relationship Id="rId4" Type="http://schemas.openxmlformats.org/officeDocument/2006/relationships/image" Target="../media/image8.emf"/></Relationships>
</file>

<file path=ppt/slides/_rels/slide3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8.emf"/><Relationship Id="rId4" Type="http://schemas.openxmlformats.org/officeDocument/2006/relationships/image" Target="../media/image7.emf"/></Relationships>
</file>

<file path=ppt/slides/_rels/slide3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45.jpeg"/><Relationship Id="rId5" Type="http://schemas.openxmlformats.org/officeDocument/2006/relationships/image" Target="../media/image4.png"/><Relationship Id="rId4" Type="http://schemas.openxmlformats.org/officeDocument/2006/relationships/image" Target="../media/image8.emf"/></Relationships>
</file>

<file path=ppt/slides/_rels/slide3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8.emf"/><Relationship Id="rId4" Type="http://schemas.openxmlformats.org/officeDocument/2006/relationships/image" Target="../media/image7.emf"/></Relationships>
</file>

<file path=ppt/slides/_rels/slide3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46.jpeg"/><Relationship Id="rId5" Type="http://schemas.openxmlformats.org/officeDocument/2006/relationships/image" Target="../media/image4.png"/><Relationship Id="rId4" Type="http://schemas.openxmlformats.org/officeDocument/2006/relationships/image" Target="../media/image8.emf"/></Relationships>
</file>

<file path=ppt/slides/_rels/slide3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47.jpeg"/><Relationship Id="rId5" Type="http://schemas.openxmlformats.org/officeDocument/2006/relationships/image" Target="../media/image4.png"/><Relationship Id="rId4" Type="http://schemas.openxmlformats.org/officeDocument/2006/relationships/image" Target="../media/image8.emf"/></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8.emf"/><Relationship Id="rId4" Type="http://schemas.openxmlformats.org/officeDocument/2006/relationships/image" Target="../media/image7.emf"/></Relationships>
</file>

<file path=ppt/slides/_rels/slide4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8.emf"/><Relationship Id="rId4" Type="http://schemas.openxmlformats.org/officeDocument/2006/relationships/image" Target="../media/image7.emf"/></Relationships>
</file>

<file path=ppt/slides/_rels/slide41.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5.jpe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14.jpeg"/><Relationship Id="rId5" Type="http://schemas.openxmlformats.org/officeDocument/2006/relationships/image" Target="../media/image32.png"/><Relationship Id="rId4" Type="http://schemas.openxmlformats.org/officeDocument/2006/relationships/image" Target="../media/image8.emf"/></Relationships>
</file>

<file path=ppt/slides/_rels/slide4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32.png"/><Relationship Id="rId4" Type="http://schemas.openxmlformats.org/officeDocument/2006/relationships/image" Target="../media/image8.emf"/></Relationships>
</file>

<file path=ppt/slides/_rels/slide43.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48.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8.emf"/></Relationships>
</file>

<file path=ppt/slides/_rels/slide4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8.emf"/></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8.emf"/></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4.png"/><Relationship Id="rId4" Type="http://schemas.openxmlformats.org/officeDocument/2006/relationships/image" Target="../media/image8.emf"/></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10.jpeg"/><Relationship Id="rId5" Type="http://schemas.openxmlformats.org/officeDocument/2006/relationships/image" Target="../media/image4.png"/><Relationship Id="rId4" Type="http://schemas.openxmlformats.org/officeDocument/2006/relationships/image" Target="../media/image8.emf"/></Relationships>
</file>

<file path=ppt/slides/_rels/slide8.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13.jpeg"/><Relationship Id="rId4" Type="http://schemas.openxmlformats.org/officeDocument/2006/relationships/image" Target="../media/image8.emf"/></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50" name="Rectangle 104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036" name="Picture 12" descr="Cách bón phân và chăm sóc khi bầu sao ra trái ( phần 5 ) | Khoa Hien 77 -  YouTube">
            <a:extLst>
              <a:ext uri="{FF2B5EF4-FFF2-40B4-BE49-F238E27FC236}">
                <a16:creationId xmlns:a16="http://schemas.microsoft.com/office/drawing/2014/main" id="{D090B971-7D26-1FAC-B92F-0DEB5989DCC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9"/>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74150343"/>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4">
            <a:extLst>
              <a:ext uri="{FF2B5EF4-FFF2-40B4-BE49-F238E27FC236}">
                <a16:creationId xmlns:a16="http://schemas.microsoft.com/office/drawing/2014/main" id="{E5419463-2691-4D07-A7C6-B3C82628445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13771" t="13771" r="13771" b="13771"/>
          <a:stretch/>
        </p:blipFill>
        <p:spPr>
          <a:xfrm>
            <a:off x="0" y="0"/>
            <a:ext cx="12192000" cy="6858000"/>
          </a:xfrm>
          <a:prstGeom prst="rect">
            <a:avLst/>
          </a:prstGeom>
        </p:spPr>
      </p:pic>
      <p:pic>
        <p:nvPicPr>
          <p:cNvPr id="3" name="3">
            <a:extLst>
              <a:ext uri="{FF2B5EF4-FFF2-40B4-BE49-F238E27FC236}">
                <a16:creationId xmlns:a16="http://schemas.microsoft.com/office/drawing/2014/main" id="{5C8F2FAE-9349-423C-B20C-736DBBDF83FB}"/>
              </a:ext>
            </a:extLst>
          </p:cNvPr>
          <p:cNvPicPr>
            <a:picLocks noChangeAspect="1"/>
          </p:cNvPicPr>
          <p:nvPr/>
        </p:nvPicPr>
        <p:blipFill>
          <a:blip r:embed="rId3"/>
          <a:stretch>
            <a:fillRect/>
          </a:stretch>
        </p:blipFill>
        <p:spPr>
          <a:xfrm>
            <a:off x="-529" y="457200"/>
            <a:ext cx="12193057" cy="6234464"/>
          </a:xfrm>
          <a:prstGeom prst="rect">
            <a:avLst/>
          </a:prstGeom>
        </p:spPr>
      </p:pic>
      <p:pic>
        <p:nvPicPr>
          <p:cNvPr id="4" name="2">
            <a:extLst>
              <a:ext uri="{FF2B5EF4-FFF2-40B4-BE49-F238E27FC236}">
                <a16:creationId xmlns:a16="http://schemas.microsoft.com/office/drawing/2014/main" id="{9BA05BCF-55C6-4BE8-8D77-219243D0C61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42141" b="44522"/>
          <a:stretch/>
        </p:blipFill>
        <p:spPr>
          <a:xfrm>
            <a:off x="1" y="5562682"/>
            <a:ext cx="3477718" cy="1295318"/>
          </a:xfrm>
          <a:prstGeom prst="rect">
            <a:avLst/>
          </a:prstGeom>
        </p:spPr>
      </p:pic>
      <p:pic>
        <p:nvPicPr>
          <p:cNvPr id="5" name="1">
            <a:extLst>
              <a:ext uri="{FF2B5EF4-FFF2-40B4-BE49-F238E27FC236}">
                <a16:creationId xmlns:a16="http://schemas.microsoft.com/office/drawing/2014/main" id="{011FC002-BA0B-4F6A-91E1-5F309E5F6B3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39827" r="54573"/>
          <a:stretch/>
        </p:blipFill>
        <p:spPr>
          <a:xfrm>
            <a:off x="9882548" y="-19050"/>
            <a:ext cx="2309451" cy="1188283"/>
          </a:xfrm>
          <a:prstGeom prst="rect">
            <a:avLst/>
          </a:prstGeom>
        </p:spPr>
      </p:pic>
      <p:sp>
        <p:nvSpPr>
          <p:cNvPr id="6" name="TextBox 5">
            <a:extLst>
              <a:ext uri="{FF2B5EF4-FFF2-40B4-BE49-F238E27FC236}">
                <a16:creationId xmlns:a16="http://schemas.microsoft.com/office/drawing/2014/main" id="{51AB0F82-C93E-4B30-A1FE-D0AD851F2816}"/>
              </a:ext>
            </a:extLst>
          </p:cNvPr>
          <p:cNvSpPr txBox="1"/>
          <p:nvPr/>
        </p:nvSpPr>
        <p:spPr>
          <a:xfrm>
            <a:off x="2365673" y="5641959"/>
            <a:ext cx="7460655" cy="416268"/>
          </a:xfrm>
          <a:prstGeom prst="rect">
            <a:avLst/>
          </a:prstGeom>
          <a:noFill/>
        </p:spPr>
        <p:txBody>
          <a:bodyPr wrap="square" lIns="0" tIns="0" rIns="0" bIns="0" rtlCol="0">
            <a:spAutoFit/>
          </a:bodyPr>
          <a:lstStyle>
            <a:defPPr>
              <a:defRPr lang="en-US"/>
            </a:defPPr>
            <a:lvl1pPr algn="just">
              <a:lnSpc>
                <a:spcPct val="125000"/>
              </a:lnSpc>
              <a:defRPr sz="2200">
                <a:latin typeface="Arial" panose="020B0604020202020204" pitchFamily="34" charset="0"/>
                <a:cs typeface="Arial" panose="020B0604020202020204" pitchFamily="34" charset="0"/>
              </a:defRPr>
            </a:lvl1pPr>
          </a:lstStyle>
          <a:p>
            <a:pPr algn="ctr"/>
            <a:r>
              <a:rPr lang="vi-VN" sz="2400" b="1" dirty="0">
                <a:solidFill>
                  <a:schemeClr val="accent6">
                    <a:lumMod val="50000"/>
                  </a:schemeClr>
                </a:solidFill>
              </a:rPr>
              <a:t>Dùng bù nhìn đuổi chim gây hại cây trồng</a:t>
            </a:r>
          </a:p>
        </p:txBody>
      </p:sp>
      <p:pic>
        <p:nvPicPr>
          <p:cNvPr id="16386" name="Picture 2" descr="scarecrow at wheat field 2 Free Stock Photo | FreeImages">
            <a:extLst>
              <a:ext uri="{FF2B5EF4-FFF2-40B4-BE49-F238E27FC236}">
                <a16:creationId xmlns:a16="http://schemas.microsoft.com/office/drawing/2014/main" id="{9FBE5BD1-A068-460F-BA93-FA2E127724E6}"/>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33180" b="21510"/>
          <a:stretch/>
        </p:blipFill>
        <p:spPr bwMode="auto">
          <a:xfrm>
            <a:off x="457200" y="1447799"/>
            <a:ext cx="11277600" cy="3832431"/>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3809466"/>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4">
            <a:extLst>
              <a:ext uri="{FF2B5EF4-FFF2-40B4-BE49-F238E27FC236}">
                <a16:creationId xmlns:a16="http://schemas.microsoft.com/office/drawing/2014/main" id="{E5419463-2691-4D07-A7C6-B3C82628445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13771" t="13771" r="13771" b="13771"/>
          <a:stretch/>
        </p:blipFill>
        <p:spPr>
          <a:xfrm>
            <a:off x="0" y="0"/>
            <a:ext cx="12192000" cy="6858000"/>
          </a:xfrm>
          <a:prstGeom prst="rect">
            <a:avLst/>
          </a:prstGeom>
        </p:spPr>
      </p:pic>
      <p:pic>
        <p:nvPicPr>
          <p:cNvPr id="3" name="3">
            <a:extLst>
              <a:ext uri="{FF2B5EF4-FFF2-40B4-BE49-F238E27FC236}">
                <a16:creationId xmlns:a16="http://schemas.microsoft.com/office/drawing/2014/main" id="{5C8F2FAE-9349-423C-B20C-736DBBDF83FB}"/>
              </a:ext>
            </a:extLst>
          </p:cNvPr>
          <p:cNvPicPr>
            <a:picLocks noChangeAspect="1"/>
          </p:cNvPicPr>
          <p:nvPr/>
        </p:nvPicPr>
        <p:blipFill>
          <a:blip r:embed="rId3"/>
          <a:stretch>
            <a:fillRect/>
          </a:stretch>
        </p:blipFill>
        <p:spPr>
          <a:xfrm>
            <a:off x="-529" y="457200"/>
            <a:ext cx="12193057" cy="6234464"/>
          </a:xfrm>
          <a:prstGeom prst="rect">
            <a:avLst/>
          </a:prstGeom>
        </p:spPr>
      </p:pic>
      <p:pic>
        <p:nvPicPr>
          <p:cNvPr id="4" name="2">
            <a:extLst>
              <a:ext uri="{FF2B5EF4-FFF2-40B4-BE49-F238E27FC236}">
                <a16:creationId xmlns:a16="http://schemas.microsoft.com/office/drawing/2014/main" id="{9BA05BCF-55C6-4BE8-8D77-219243D0C61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42141" b="44522"/>
          <a:stretch/>
        </p:blipFill>
        <p:spPr>
          <a:xfrm>
            <a:off x="1" y="5562682"/>
            <a:ext cx="3477718" cy="1295318"/>
          </a:xfrm>
          <a:prstGeom prst="rect">
            <a:avLst/>
          </a:prstGeom>
        </p:spPr>
      </p:pic>
      <p:pic>
        <p:nvPicPr>
          <p:cNvPr id="5" name="1">
            <a:extLst>
              <a:ext uri="{FF2B5EF4-FFF2-40B4-BE49-F238E27FC236}">
                <a16:creationId xmlns:a16="http://schemas.microsoft.com/office/drawing/2014/main" id="{011FC002-BA0B-4F6A-91E1-5F309E5F6B3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39827" r="54573"/>
          <a:stretch/>
        </p:blipFill>
        <p:spPr>
          <a:xfrm>
            <a:off x="9882548" y="-19050"/>
            <a:ext cx="2309451" cy="1188283"/>
          </a:xfrm>
          <a:prstGeom prst="rect">
            <a:avLst/>
          </a:prstGeom>
        </p:spPr>
      </p:pic>
      <p:sp>
        <p:nvSpPr>
          <p:cNvPr id="6" name="TextBox 5">
            <a:extLst>
              <a:ext uri="{FF2B5EF4-FFF2-40B4-BE49-F238E27FC236}">
                <a16:creationId xmlns:a16="http://schemas.microsoft.com/office/drawing/2014/main" id="{51AB0F82-C93E-4B30-A1FE-D0AD851F2816}"/>
              </a:ext>
            </a:extLst>
          </p:cNvPr>
          <p:cNvSpPr txBox="1"/>
          <p:nvPr/>
        </p:nvSpPr>
        <p:spPr>
          <a:xfrm>
            <a:off x="2365673" y="5729045"/>
            <a:ext cx="7460655" cy="416268"/>
          </a:xfrm>
          <a:prstGeom prst="rect">
            <a:avLst/>
          </a:prstGeom>
          <a:noFill/>
        </p:spPr>
        <p:txBody>
          <a:bodyPr wrap="square" lIns="0" tIns="0" rIns="0" bIns="0" rtlCol="0">
            <a:spAutoFit/>
          </a:bodyPr>
          <a:lstStyle>
            <a:defPPr>
              <a:defRPr lang="en-US"/>
            </a:defPPr>
            <a:lvl1pPr algn="just">
              <a:lnSpc>
                <a:spcPct val="125000"/>
              </a:lnSpc>
              <a:defRPr sz="2200">
                <a:latin typeface="Arial" panose="020B0604020202020204" pitchFamily="34" charset="0"/>
                <a:cs typeface="Arial" panose="020B0604020202020204" pitchFamily="34" charset="0"/>
              </a:defRPr>
            </a:lvl1pPr>
          </a:lstStyle>
          <a:p>
            <a:pPr algn="ctr"/>
            <a:r>
              <a:rPr lang="vi-VN" sz="2400" b="1">
                <a:solidFill>
                  <a:schemeClr val="accent6">
                    <a:lumMod val="50000"/>
                  </a:schemeClr>
                </a:solidFill>
              </a:rPr>
              <a:t>Dùng đèn bẫy côn trùng gây hại cây trồng</a:t>
            </a:r>
          </a:p>
        </p:txBody>
      </p:sp>
      <p:pic>
        <p:nvPicPr>
          <p:cNvPr id="9" name="Picture 8">
            <a:extLst>
              <a:ext uri="{FF2B5EF4-FFF2-40B4-BE49-F238E27FC236}">
                <a16:creationId xmlns:a16="http://schemas.microsoft.com/office/drawing/2014/main" id="{DB9778D9-9174-46C8-886A-573BE07F2894}"/>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t="7025" b="37501"/>
          <a:stretch/>
        </p:blipFill>
        <p:spPr>
          <a:xfrm>
            <a:off x="381000" y="1335596"/>
            <a:ext cx="11430000" cy="4227086"/>
          </a:xfrm>
          <a:prstGeom prst="rect">
            <a:avLst/>
          </a:prstGeom>
          <a:ln w="38100">
            <a:solidFill>
              <a:schemeClr val="tx1"/>
            </a:solidFill>
          </a:ln>
        </p:spPr>
      </p:pic>
    </p:spTree>
    <p:extLst>
      <p:ext uri="{BB962C8B-B14F-4D97-AF65-F5344CB8AC3E}">
        <p14:creationId xmlns:p14="http://schemas.microsoft.com/office/powerpoint/2010/main" val="431483567"/>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334533" y="1219200"/>
            <a:ext cx="11550589" cy="2062103"/>
          </a:xfrm>
          <a:prstGeom prst="rect">
            <a:avLst/>
          </a:prstGeom>
          <a:noFill/>
          <a:ln w="38100">
            <a:solidFill>
              <a:srgbClr val="FF0000"/>
            </a:solidFill>
          </a:ln>
        </p:spPr>
        <p:txBody>
          <a:bodyPr wrap="square" rtlCol="0">
            <a:spAutoFit/>
          </a:bodyPr>
          <a:lstStyle/>
          <a:p>
            <a:pPr algn="just"/>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Thực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vật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ứng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dụng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tính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hướng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sáng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hướng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nước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hướng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chất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dinh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dưỡng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để</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có</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chế</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độ</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chiếu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sáng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tưới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nước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bón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phân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làm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giàn</a:t>
            </a:r>
            <a:r>
              <a:rPr lang="en-US" sz="3200" dirty="0">
                <a:latin typeface="Times New Roman" panose="02020603050405020304" pitchFamily="18" charset="0"/>
                <a:cs typeface="Times New Roman" panose="02020603050405020304" pitchFamily="18" charset="0"/>
              </a:rPr>
              <a:t>,…</a:t>
            </a:r>
            <a:r>
              <a:rPr lang="en-US" sz="3200" dirty="0" err="1">
                <a:latin typeface="Times New Roman" panose="02020603050405020304" pitchFamily="18" charset="0"/>
                <a:cs typeface="Times New Roman" panose="02020603050405020304" pitchFamily="18" charset="0"/>
              </a:rPr>
              <a:t>phù</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hợp</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với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mỗi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loài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nhằm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tạo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điều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kiện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cây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trồng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sinh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trưởng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nhanh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phát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triển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tốt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đáp</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ứng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cầu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khác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của</a:t>
            </a:r>
            <a:r>
              <a:rPr lang="en-US" sz="3200" dirty="0">
                <a:latin typeface="Times New Roman" panose="02020603050405020304" pitchFamily="18" charset="0"/>
                <a:cs typeface="Times New Roman" panose="02020603050405020304" pitchFamily="18" charset="0"/>
              </a:rPr>
              <a:t> con </a:t>
            </a:r>
            <a:r>
              <a:rPr lang="en-US" sz="3200" dirty="0" err="1">
                <a:latin typeface="Times New Roman" panose="02020603050405020304" pitchFamily="18" charset="0"/>
                <a:cs typeface="Times New Roman" panose="02020603050405020304" pitchFamily="18" charset="0"/>
              </a:rPr>
              <a:t>người</a:t>
            </a:r>
            <a:r>
              <a:rPr lang="en-US" sz="3200" dirty="0">
                <a:latin typeface="Times New Roman" panose="02020603050405020304" pitchFamily="18" charset="0"/>
                <a:cs typeface="Times New Roman" panose="02020603050405020304" pitchFamily="18" charset="0"/>
              </a:rPr>
              <a:t>.</a:t>
            </a:r>
          </a:p>
        </p:txBody>
      </p:sp>
      <p:sp>
        <p:nvSpPr>
          <p:cNvPr id="7" name="Rectangle 12">
            <a:extLst>
              <a:ext uri="{FF2B5EF4-FFF2-40B4-BE49-F238E27FC236}">
                <a16:creationId xmlns:a16="http://schemas.microsoft.com/office/drawing/2014/main" id="{E58DCBDB-3F58-E961-2CAD-08CB93CD5982}"/>
              </a:ext>
            </a:extLst>
          </p:cNvPr>
          <p:cNvSpPr>
            <a:spLocks noChangeArrowheads="1"/>
          </p:cNvSpPr>
          <p:nvPr/>
        </p:nvSpPr>
        <p:spPr bwMode="auto">
          <a:xfrm>
            <a:off x="152400" y="0"/>
            <a:ext cx="1151366"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6000" b="1" dirty="0">
                <a:solidFill>
                  <a:srgbClr val="FF0000"/>
                </a:solidFill>
                <a:sym typeface="Wingdings" panose="05000000000000000000" pitchFamily="2" charset="2"/>
              </a:rPr>
              <a:t></a:t>
            </a:r>
          </a:p>
        </p:txBody>
      </p:sp>
      <p:sp>
        <p:nvSpPr>
          <p:cNvPr id="10" name="TextBox 9"/>
          <p:cNvSpPr txBox="1"/>
          <p:nvPr/>
        </p:nvSpPr>
        <p:spPr>
          <a:xfrm>
            <a:off x="334534" y="3733800"/>
            <a:ext cx="11550589" cy="1569660"/>
          </a:xfrm>
          <a:prstGeom prst="rect">
            <a:avLst/>
          </a:prstGeom>
          <a:noFill/>
          <a:ln w="38100">
            <a:solidFill>
              <a:srgbClr val="FF0000"/>
            </a:solidFill>
          </a:ln>
        </p:spPr>
        <p:txBody>
          <a:bodyPr wrap="square" rtlCol="0">
            <a:spAutoFit/>
          </a:bodyPr>
          <a:lstStyle/>
          <a:p>
            <a:pPr algn="just"/>
            <a:r>
              <a:rPr lang="en-US" sz="3200" i="1"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Động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vật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lợi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dụng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tập</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tính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của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các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động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vật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gây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hại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cây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trồng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như</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bướm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bọ</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xít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châu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chấu</a:t>
            </a:r>
            <a:r>
              <a:rPr lang="en-US" sz="3200" dirty="0">
                <a:latin typeface="Times New Roman" panose="02020603050405020304" pitchFamily="18" charset="0"/>
                <a:cs typeface="Times New Roman" panose="02020603050405020304" pitchFamily="18" charset="0"/>
              </a:rPr>
              <a:t>,…</a:t>
            </a:r>
            <a:r>
              <a:rPr lang="en-US" sz="3200" dirty="0" err="1">
                <a:latin typeface="Times New Roman" panose="02020603050405020304" pitchFamily="18" charset="0"/>
                <a:cs typeface="Times New Roman" panose="02020603050405020304" pitchFamily="18" charset="0"/>
              </a:rPr>
              <a:t>để</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tìm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cách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xua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đuổi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tiêu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diệt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chúng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bảo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vệ</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mùa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màng</a:t>
            </a:r>
            <a:r>
              <a:rPr lang="en-US" sz="32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55201056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1000"/>
                                        <p:tgtEl>
                                          <p:spTgt spid="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circle(in)">
                                      <p:cBhvr>
                                        <p:cTn id="15"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7" grpId="0"/>
      <p:bldP spid="1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3">
            <a:extLst>
              <a:ext uri="{FF2B5EF4-FFF2-40B4-BE49-F238E27FC236}">
                <a16:creationId xmlns:a16="http://schemas.microsoft.com/office/drawing/2014/main" id="{3DA9C1F8-C52B-4D5C-BAC7-DB75EAEC207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13771" t="13771" r="13771" b="13771"/>
          <a:stretch/>
        </p:blipFill>
        <p:spPr>
          <a:xfrm>
            <a:off x="0" y="0"/>
            <a:ext cx="12192000" cy="6858000"/>
          </a:xfrm>
          <a:prstGeom prst="rect">
            <a:avLst/>
          </a:prstGeom>
        </p:spPr>
      </p:pic>
      <p:pic>
        <p:nvPicPr>
          <p:cNvPr id="3" name="2">
            <a:extLst>
              <a:ext uri="{FF2B5EF4-FFF2-40B4-BE49-F238E27FC236}">
                <a16:creationId xmlns:a16="http://schemas.microsoft.com/office/drawing/2014/main" id="{F0E8FDDD-4B74-4FF5-9000-219B42109EB6}"/>
              </a:ext>
            </a:extLst>
          </p:cNvPr>
          <p:cNvPicPr>
            <a:picLocks noChangeAspect="1"/>
          </p:cNvPicPr>
          <p:nvPr/>
        </p:nvPicPr>
        <p:blipFill>
          <a:blip r:embed="rId3"/>
          <a:stretch>
            <a:fillRect/>
          </a:stretch>
        </p:blipFill>
        <p:spPr>
          <a:xfrm>
            <a:off x="-529" y="840139"/>
            <a:ext cx="12193057" cy="5468586"/>
          </a:xfrm>
          <a:prstGeom prst="rect">
            <a:avLst/>
          </a:prstGeom>
        </p:spPr>
      </p:pic>
      <p:pic>
        <p:nvPicPr>
          <p:cNvPr id="4" name="1">
            <a:extLst>
              <a:ext uri="{FF2B5EF4-FFF2-40B4-BE49-F238E27FC236}">
                <a16:creationId xmlns:a16="http://schemas.microsoft.com/office/drawing/2014/main" id="{B7340229-B08D-4684-A60F-5EDF7A6619D6}"/>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10115" t="45100" r="5772"/>
          <a:stretch/>
        </p:blipFill>
        <p:spPr>
          <a:xfrm flipV="1">
            <a:off x="0" y="3766910"/>
            <a:ext cx="12192000" cy="3091089"/>
          </a:xfrm>
          <a:prstGeom prst="rect">
            <a:avLst/>
          </a:prstGeom>
        </p:spPr>
      </p:pic>
      <p:sp>
        <p:nvSpPr>
          <p:cNvPr id="5" name="TextBox 4">
            <a:extLst>
              <a:ext uri="{FF2B5EF4-FFF2-40B4-BE49-F238E27FC236}">
                <a16:creationId xmlns:a16="http://schemas.microsoft.com/office/drawing/2014/main" id="{28459DAF-BEA1-4CB0-875B-A9E25B11BB26}"/>
              </a:ext>
            </a:extLst>
          </p:cNvPr>
          <p:cNvSpPr txBox="1"/>
          <p:nvPr/>
        </p:nvSpPr>
        <p:spPr>
          <a:xfrm>
            <a:off x="606837" y="2671274"/>
            <a:ext cx="10978326" cy="1772793"/>
          </a:xfrm>
          <a:prstGeom prst="rect">
            <a:avLst/>
          </a:prstGeom>
          <a:noFill/>
        </p:spPr>
        <p:txBody>
          <a:bodyPr wrap="none" lIns="0" tIns="0" rIns="0" bIns="0" rtlCol="0">
            <a:spAutoFit/>
          </a:bodyPr>
          <a:lstStyle/>
          <a:p>
            <a:pPr algn="ctr">
              <a:lnSpc>
                <a:spcPct val="120000"/>
              </a:lnSpc>
            </a:pPr>
            <a:r>
              <a:rPr lang="en-US" sz="4800" b="1" spc="-80" dirty="0">
                <a:solidFill>
                  <a:schemeClr val="tx2">
                    <a:lumMod val="50000"/>
                  </a:schemeClr>
                </a:solidFill>
              </a:rPr>
              <a:t>II, VẬN DỤNG HIỆN TƯỢNG CẢM ỨNG</a:t>
            </a:r>
          </a:p>
          <a:p>
            <a:pPr algn="ctr">
              <a:lnSpc>
                <a:spcPct val="120000"/>
              </a:lnSpc>
            </a:pPr>
            <a:r>
              <a:rPr lang="en-US" sz="4800" b="1" spc="-80" dirty="0">
                <a:solidFill>
                  <a:schemeClr val="tx2">
                    <a:lumMod val="50000"/>
                  </a:schemeClr>
                </a:solidFill>
              </a:rPr>
              <a:t>Ở SINH VẬT TRONG CHĂN NUÔI</a:t>
            </a:r>
          </a:p>
        </p:txBody>
      </p:sp>
    </p:spTree>
    <p:extLst>
      <p:ext uri="{BB962C8B-B14F-4D97-AF65-F5344CB8AC3E}">
        <p14:creationId xmlns:p14="http://schemas.microsoft.com/office/powerpoint/2010/main" val="2701733544"/>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4">
            <a:extLst>
              <a:ext uri="{FF2B5EF4-FFF2-40B4-BE49-F238E27FC236}">
                <a16:creationId xmlns:a16="http://schemas.microsoft.com/office/drawing/2014/main" id="{E5419463-2691-4D07-A7C6-B3C82628445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13771" t="13771" r="13771" b="13771"/>
          <a:stretch/>
        </p:blipFill>
        <p:spPr>
          <a:xfrm>
            <a:off x="0" y="0"/>
            <a:ext cx="12192000" cy="6858000"/>
          </a:xfrm>
          <a:prstGeom prst="rect">
            <a:avLst/>
          </a:prstGeom>
        </p:spPr>
      </p:pic>
      <p:pic>
        <p:nvPicPr>
          <p:cNvPr id="3" name="3">
            <a:extLst>
              <a:ext uri="{FF2B5EF4-FFF2-40B4-BE49-F238E27FC236}">
                <a16:creationId xmlns:a16="http://schemas.microsoft.com/office/drawing/2014/main" id="{5C8F2FAE-9349-423C-B20C-736DBBDF83FB}"/>
              </a:ext>
            </a:extLst>
          </p:cNvPr>
          <p:cNvPicPr>
            <a:picLocks noChangeAspect="1"/>
          </p:cNvPicPr>
          <p:nvPr/>
        </p:nvPicPr>
        <p:blipFill>
          <a:blip r:embed="rId3"/>
          <a:stretch>
            <a:fillRect/>
          </a:stretch>
        </p:blipFill>
        <p:spPr>
          <a:xfrm>
            <a:off x="-529" y="457200"/>
            <a:ext cx="12193057" cy="6234464"/>
          </a:xfrm>
          <a:prstGeom prst="rect">
            <a:avLst/>
          </a:prstGeom>
        </p:spPr>
      </p:pic>
      <p:pic>
        <p:nvPicPr>
          <p:cNvPr id="4" name="2">
            <a:extLst>
              <a:ext uri="{FF2B5EF4-FFF2-40B4-BE49-F238E27FC236}">
                <a16:creationId xmlns:a16="http://schemas.microsoft.com/office/drawing/2014/main" id="{9BA05BCF-55C6-4BE8-8D77-219243D0C61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42141" b="44522"/>
          <a:stretch/>
        </p:blipFill>
        <p:spPr>
          <a:xfrm>
            <a:off x="1" y="5562682"/>
            <a:ext cx="3477718" cy="1295318"/>
          </a:xfrm>
          <a:prstGeom prst="rect">
            <a:avLst/>
          </a:prstGeom>
        </p:spPr>
      </p:pic>
      <p:pic>
        <p:nvPicPr>
          <p:cNvPr id="5" name="1">
            <a:extLst>
              <a:ext uri="{FF2B5EF4-FFF2-40B4-BE49-F238E27FC236}">
                <a16:creationId xmlns:a16="http://schemas.microsoft.com/office/drawing/2014/main" id="{011FC002-BA0B-4F6A-91E1-5F309E5F6B3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39827" r="54573"/>
          <a:stretch/>
        </p:blipFill>
        <p:spPr>
          <a:xfrm>
            <a:off x="9882548" y="-19050"/>
            <a:ext cx="2309451" cy="1188283"/>
          </a:xfrm>
          <a:prstGeom prst="rect">
            <a:avLst/>
          </a:prstGeom>
        </p:spPr>
      </p:pic>
      <p:sp>
        <p:nvSpPr>
          <p:cNvPr id="9" name="TextBox 8">
            <a:extLst>
              <a:ext uri="{FF2B5EF4-FFF2-40B4-BE49-F238E27FC236}">
                <a16:creationId xmlns:a16="http://schemas.microsoft.com/office/drawing/2014/main" id="{670AD1C6-DB1E-4EE2-8EAF-507DC32AE33B}"/>
              </a:ext>
            </a:extLst>
          </p:cNvPr>
          <p:cNvSpPr txBox="1"/>
          <p:nvPr/>
        </p:nvSpPr>
        <p:spPr>
          <a:xfrm>
            <a:off x="341194" y="694057"/>
            <a:ext cx="11474552" cy="2585323"/>
          </a:xfrm>
          <a:prstGeom prst="rect">
            <a:avLst/>
          </a:prstGeom>
          <a:noFill/>
        </p:spPr>
        <p:txBody>
          <a:bodyPr wrap="square" lIns="0" tIns="0" rIns="0" bIns="0" rtlCol="0">
            <a:spAutoFit/>
          </a:bodyPr>
          <a:lstStyle/>
          <a:p>
            <a:pPr algn="just">
              <a:lnSpc>
                <a:spcPct val="120000"/>
              </a:lnSpc>
            </a:pPr>
            <a:r>
              <a:rPr lang="vi-VN" sz="2800" spc="-50" dirty="0">
                <a:solidFill>
                  <a:srgbClr val="FF0000"/>
                </a:solidFill>
                <a:latin typeface="Arial" panose="020B0604020202020204" pitchFamily="34" charset="0"/>
                <a:cs typeface="Arial" panose="020B0604020202020204" pitchFamily="34" charset="0"/>
              </a:rPr>
              <a:t>Dựa trên những hiểu biết về tập tính học được ở động vật, con người đã huấn luyện cho các vật nuôi trong nhà hình thành được những tập tính tốt như ăn, ngủ đúng giờ, đi vệ sinh đúng chỗ; nghe hiệu lệnh (tiếng kẻng, tiếng gọi, huýt sáo, tiễng vỗ tay,...)</a:t>
            </a:r>
          </a:p>
          <a:p>
            <a:pPr algn="just">
              <a:lnSpc>
                <a:spcPct val="120000"/>
              </a:lnSpc>
            </a:pPr>
            <a:r>
              <a:rPr lang="vi-VN" sz="2800" b="1" spc="-50" dirty="0">
                <a:solidFill>
                  <a:srgbClr val="FF0000"/>
                </a:solidFill>
                <a:latin typeface="Arial" panose="020B0604020202020204" pitchFamily="34" charset="0"/>
                <a:cs typeface="Arial" panose="020B0604020202020204" pitchFamily="34" charset="0"/>
              </a:rPr>
              <a:t>=&gt; Giúp giảm công sức chăm sóc của con người.</a:t>
            </a:r>
            <a:endParaRPr lang="vi-VN" sz="2800" b="1" spc="-50" dirty="0">
              <a:solidFill>
                <a:srgbClr val="FF0000"/>
              </a:solidFill>
            </a:endParaRPr>
          </a:p>
        </p:txBody>
      </p:sp>
      <p:pic>
        <p:nvPicPr>
          <p:cNvPr id="2050" name="Picture 2" descr="What Does an Animal Trainer Do?">
            <a:extLst>
              <a:ext uri="{FF2B5EF4-FFF2-40B4-BE49-F238E27FC236}">
                <a16:creationId xmlns:a16="http://schemas.microsoft.com/office/drawing/2014/main" id="{95916A00-6D3E-441E-A379-0CC3512FFB94}"/>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2634" b="50684"/>
          <a:stretch/>
        </p:blipFill>
        <p:spPr bwMode="auto">
          <a:xfrm>
            <a:off x="0" y="3581400"/>
            <a:ext cx="11824845" cy="3253219"/>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1082390"/>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4">
            <a:extLst>
              <a:ext uri="{FF2B5EF4-FFF2-40B4-BE49-F238E27FC236}">
                <a16:creationId xmlns:a16="http://schemas.microsoft.com/office/drawing/2014/main" id="{E5419463-2691-4D07-A7C6-B3C82628445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13771" t="13771" r="13771" b="13771"/>
          <a:stretch/>
        </p:blipFill>
        <p:spPr>
          <a:xfrm>
            <a:off x="0" y="0"/>
            <a:ext cx="12192000" cy="6858000"/>
          </a:xfrm>
          <a:prstGeom prst="rect">
            <a:avLst/>
          </a:prstGeom>
        </p:spPr>
      </p:pic>
      <p:pic>
        <p:nvPicPr>
          <p:cNvPr id="3" name="3">
            <a:extLst>
              <a:ext uri="{FF2B5EF4-FFF2-40B4-BE49-F238E27FC236}">
                <a16:creationId xmlns:a16="http://schemas.microsoft.com/office/drawing/2014/main" id="{5C8F2FAE-9349-423C-B20C-736DBBDF83FB}"/>
              </a:ext>
            </a:extLst>
          </p:cNvPr>
          <p:cNvPicPr>
            <a:picLocks noChangeAspect="1"/>
          </p:cNvPicPr>
          <p:nvPr/>
        </p:nvPicPr>
        <p:blipFill>
          <a:blip r:embed="rId3"/>
          <a:stretch>
            <a:fillRect/>
          </a:stretch>
        </p:blipFill>
        <p:spPr>
          <a:xfrm>
            <a:off x="-529" y="457200"/>
            <a:ext cx="12193057" cy="6234464"/>
          </a:xfrm>
          <a:prstGeom prst="rect">
            <a:avLst/>
          </a:prstGeom>
        </p:spPr>
      </p:pic>
      <p:pic>
        <p:nvPicPr>
          <p:cNvPr id="4" name="2">
            <a:extLst>
              <a:ext uri="{FF2B5EF4-FFF2-40B4-BE49-F238E27FC236}">
                <a16:creationId xmlns:a16="http://schemas.microsoft.com/office/drawing/2014/main" id="{9BA05BCF-55C6-4BE8-8D77-219243D0C61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42141" b="44522"/>
          <a:stretch/>
        </p:blipFill>
        <p:spPr>
          <a:xfrm>
            <a:off x="1" y="5562682"/>
            <a:ext cx="3477718" cy="1295318"/>
          </a:xfrm>
          <a:prstGeom prst="rect">
            <a:avLst/>
          </a:prstGeom>
        </p:spPr>
      </p:pic>
      <p:pic>
        <p:nvPicPr>
          <p:cNvPr id="5" name="1">
            <a:extLst>
              <a:ext uri="{FF2B5EF4-FFF2-40B4-BE49-F238E27FC236}">
                <a16:creationId xmlns:a16="http://schemas.microsoft.com/office/drawing/2014/main" id="{011FC002-BA0B-4F6A-91E1-5F309E5F6B3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39827" r="54573"/>
          <a:stretch/>
        </p:blipFill>
        <p:spPr>
          <a:xfrm>
            <a:off x="9882548" y="-19050"/>
            <a:ext cx="2309451" cy="1188283"/>
          </a:xfrm>
          <a:prstGeom prst="rect">
            <a:avLst/>
          </a:prstGeom>
        </p:spPr>
      </p:pic>
      <p:sp>
        <p:nvSpPr>
          <p:cNvPr id="6" name="TextBox 5">
            <a:extLst>
              <a:ext uri="{FF2B5EF4-FFF2-40B4-BE49-F238E27FC236}">
                <a16:creationId xmlns:a16="http://schemas.microsoft.com/office/drawing/2014/main" id="{695391A5-C89B-43B2-A640-CD11F7D4C811}"/>
              </a:ext>
            </a:extLst>
          </p:cNvPr>
          <p:cNvSpPr txBox="1"/>
          <p:nvPr/>
        </p:nvSpPr>
        <p:spPr>
          <a:xfrm>
            <a:off x="2365673" y="5641959"/>
            <a:ext cx="7460655" cy="416268"/>
          </a:xfrm>
          <a:prstGeom prst="rect">
            <a:avLst/>
          </a:prstGeom>
          <a:noFill/>
        </p:spPr>
        <p:txBody>
          <a:bodyPr wrap="square" lIns="0" tIns="0" rIns="0" bIns="0" rtlCol="0">
            <a:spAutoFit/>
          </a:bodyPr>
          <a:lstStyle>
            <a:defPPr>
              <a:defRPr lang="en-US"/>
            </a:defPPr>
            <a:lvl1pPr algn="just">
              <a:lnSpc>
                <a:spcPct val="125000"/>
              </a:lnSpc>
              <a:defRPr sz="2200">
                <a:latin typeface="Arial" panose="020B0604020202020204" pitchFamily="34" charset="0"/>
                <a:cs typeface="Arial" panose="020B0604020202020204" pitchFamily="34" charset="0"/>
              </a:defRPr>
            </a:lvl1pPr>
          </a:lstStyle>
          <a:p>
            <a:pPr algn="ctr"/>
            <a:r>
              <a:rPr lang="vi-VN" sz="2400" b="1" dirty="0">
                <a:solidFill>
                  <a:schemeClr val="accent6">
                    <a:lumMod val="50000"/>
                  </a:schemeClr>
                </a:solidFill>
              </a:rPr>
              <a:t>Gõ mõ để trâu bò về chuồng đúng giờ</a:t>
            </a:r>
          </a:p>
        </p:txBody>
      </p:sp>
      <p:pic>
        <p:nvPicPr>
          <p:cNvPr id="6146" name="Picture 2" descr="Buffalo">
            <a:extLst>
              <a:ext uri="{FF2B5EF4-FFF2-40B4-BE49-F238E27FC236}">
                <a16:creationId xmlns:a16="http://schemas.microsoft.com/office/drawing/2014/main" id="{CEAFCA9D-C513-46A5-A98C-D958D77C3F38}"/>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9460" b="1524"/>
          <a:stretch/>
        </p:blipFill>
        <p:spPr bwMode="auto">
          <a:xfrm>
            <a:off x="419609" y="575091"/>
            <a:ext cx="10930719" cy="4714957"/>
          </a:xfrm>
          <a:prstGeom prst="rect">
            <a:avLst/>
          </a:prstGeom>
          <a:noFill/>
          <a:ln w="38100">
            <a:solidFill>
              <a:srgbClr val="F87C68"/>
            </a:solidFill>
          </a:ln>
          <a:extLst>
            <a:ext uri="{909E8E84-426E-40DD-AFC4-6F175D3DCCD1}">
              <a14:hiddenFill xmlns:a14="http://schemas.microsoft.com/office/drawing/2010/main">
                <a:solidFill>
                  <a:srgbClr val="FFFFFF"/>
                </a:solidFill>
              </a14:hiddenFill>
            </a:ext>
          </a:extLst>
        </p:spPr>
      </p:pic>
      <p:pic>
        <p:nvPicPr>
          <p:cNvPr id="1026" name="Picture 2" descr="🔔 cái chuông - �? nghĩa biểu tượng cảm xúc">
            <a:extLst>
              <a:ext uri="{FF2B5EF4-FFF2-40B4-BE49-F238E27FC236}">
                <a16:creationId xmlns:a16="http://schemas.microsoft.com/office/drawing/2014/main" id="{86485179-43AD-BF4F-E4CC-694A2F5F153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826328" y="1392826"/>
            <a:ext cx="1524000" cy="1524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5485079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1026"/>
                                        </p:tgtEl>
                                        <p:attrNameLst>
                                          <p:attrName>r</p:attrName>
                                        </p:attrNameLst>
                                      </p:cBhvr>
                                    </p:animRot>
                                    <p:animRot by="-240000">
                                      <p:cBhvr>
                                        <p:cTn id="7" dur="200" fill="hold">
                                          <p:stCondLst>
                                            <p:cond delay="200"/>
                                          </p:stCondLst>
                                        </p:cTn>
                                        <p:tgtEl>
                                          <p:spTgt spid="1026"/>
                                        </p:tgtEl>
                                        <p:attrNameLst>
                                          <p:attrName>r</p:attrName>
                                        </p:attrNameLst>
                                      </p:cBhvr>
                                    </p:animRot>
                                    <p:animRot by="240000">
                                      <p:cBhvr>
                                        <p:cTn id="8" dur="200" fill="hold">
                                          <p:stCondLst>
                                            <p:cond delay="400"/>
                                          </p:stCondLst>
                                        </p:cTn>
                                        <p:tgtEl>
                                          <p:spTgt spid="1026"/>
                                        </p:tgtEl>
                                        <p:attrNameLst>
                                          <p:attrName>r</p:attrName>
                                        </p:attrNameLst>
                                      </p:cBhvr>
                                    </p:animRot>
                                    <p:animRot by="-240000">
                                      <p:cBhvr>
                                        <p:cTn id="9" dur="200" fill="hold">
                                          <p:stCondLst>
                                            <p:cond delay="600"/>
                                          </p:stCondLst>
                                        </p:cTn>
                                        <p:tgtEl>
                                          <p:spTgt spid="1026"/>
                                        </p:tgtEl>
                                        <p:attrNameLst>
                                          <p:attrName>r</p:attrName>
                                        </p:attrNameLst>
                                      </p:cBhvr>
                                    </p:animRot>
                                    <p:animRot by="120000">
                                      <p:cBhvr>
                                        <p:cTn id="10" dur="200" fill="hold">
                                          <p:stCondLst>
                                            <p:cond delay="800"/>
                                          </p:stCondLst>
                                        </p:cTn>
                                        <p:tgtEl>
                                          <p:spTgt spid="1026"/>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1000"/>
                                        <p:tgtEl>
                                          <p:spTgt spid="6"/>
                                        </p:tgtEl>
                                      </p:cBhvr>
                                    </p:animEffect>
                                    <p:anim calcmode="lin" valueType="num">
                                      <p:cBhvr>
                                        <p:cTn id="16" dur="1000" fill="hold"/>
                                        <p:tgtEl>
                                          <p:spTgt spid="6"/>
                                        </p:tgtEl>
                                        <p:attrNameLst>
                                          <p:attrName>ppt_x</p:attrName>
                                        </p:attrNameLst>
                                      </p:cBhvr>
                                      <p:tavLst>
                                        <p:tav tm="0">
                                          <p:val>
                                            <p:strVal val="#ppt_x"/>
                                          </p:val>
                                        </p:tav>
                                        <p:tav tm="100000">
                                          <p:val>
                                            <p:strVal val="#ppt_x"/>
                                          </p:val>
                                        </p:tav>
                                      </p:tavLst>
                                    </p:anim>
                                    <p:anim calcmode="lin" valueType="num">
                                      <p:cBhvr>
                                        <p:cTn id="17"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4">
            <a:extLst>
              <a:ext uri="{FF2B5EF4-FFF2-40B4-BE49-F238E27FC236}">
                <a16:creationId xmlns:a16="http://schemas.microsoft.com/office/drawing/2014/main" id="{E5419463-2691-4D07-A7C6-B3C82628445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13771" t="13771" r="13771" b="13771"/>
          <a:stretch/>
        </p:blipFill>
        <p:spPr>
          <a:xfrm>
            <a:off x="0" y="0"/>
            <a:ext cx="12192000" cy="6858000"/>
          </a:xfrm>
          <a:prstGeom prst="rect">
            <a:avLst/>
          </a:prstGeom>
        </p:spPr>
      </p:pic>
      <p:pic>
        <p:nvPicPr>
          <p:cNvPr id="3" name="3">
            <a:extLst>
              <a:ext uri="{FF2B5EF4-FFF2-40B4-BE49-F238E27FC236}">
                <a16:creationId xmlns:a16="http://schemas.microsoft.com/office/drawing/2014/main" id="{5C8F2FAE-9349-423C-B20C-736DBBDF83FB}"/>
              </a:ext>
            </a:extLst>
          </p:cNvPr>
          <p:cNvPicPr>
            <a:picLocks noChangeAspect="1"/>
          </p:cNvPicPr>
          <p:nvPr/>
        </p:nvPicPr>
        <p:blipFill>
          <a:blip r:embed="rId3"/>
          <a:stretch>
            <a:fillRect/>
          </a:stretch>
        </p:blipFill>
        <p:spPr>
          <a:xfrm>
            <a:off x="-529" y="457200"/>
            <a:ext cx="12193057" cy="6234464"/>
          </a:xfrm>
          <a:prstGeom prst="rect">
            <a:avLst/>
          </a:prstGeom>
        </p:spPr>
      </p:pic>
      <p:pic>
        <p:nvPicPr>
          <p:cNvPr id="4" name="2">
            <a:extLst>
              <a:ext uri="{FF2B5EF4-FFF2-40B4-BE49-F238E27FC236}">
                <a16:creationId xmlns:a16="http://schemas.microsoft.com/office/drawing/2014/main" id="{9BA05BCF-55C6-4BE8-8D77-219243D0C61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42141" b="44522"/>
          <a:stretch/>
        </p:blipFill>
        <p:spPr>
          <a:xfrm>
            <a:off x="1" y="5562682"/>
            <a:ext cx="3477718" cy="1295318"/>
          </a:xfrm>
          <a:prstGeom prst="rect">
            <a:avLst/>
          </a:prstGeom>
        </p:spPr>
      </p:pic>
      <p:pic>
        <p:nvPicPr>
          <p:cNvPr id="5" name="1">
            <a:extLst>
              <a:ext uri="{FF2B5EF4-FFF2-40B4-BE49-F238E27FC236}">
                <a16:creationId xmlns:a16="http://schemas.microsoft.com/office/drawing/2014/main" id="{011FC002-BA0B-4F6A-91E1-5F309E5F6B3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39827" r="54573"/>
          <a:stretch/>
        </p:blipFill>
        <p:spPr>
          <a:xfrm>
            <a:off x="9882548" y="-19050"/>
            <a:ext cx="2309451" cy="1188283"/>
          </a:xfrm>
          <a:prstGeom prst="rect">
            <a:avLst/>
          </a:prstGeom>
        </p:spPr>
      </p:pic>
      <p:sp>
        <p:nvSpPr>
          <p:cNvPr id="6" name="TextBox 5">
            <a:extLst>
              <a:ext uri="{FF2B5EF4-FFF2-40B4-BE49-F238E27FC236}">
                <a16:creationId xmlns:a16="http://schemas.microsoft.com/office/drawing/2014/main" id="{695391A5-C89B-43B2-A640-CD11F7D4C811}"/>
              </a:ext>
            </a:extLst>
          </p:cNvPr>
          <p:cNvSpPr txBox="1"/>
          <p:nvPr/>
        </p:nvSpPr>
        <p:spPr>
          <a:xfrm>
            <a:off x="2365673" y="5641959"/>
            <a:ext cx="7460655" cy="416268"/>
          </a:xfrm>
          <a:prstGeom prst="rect">
            <a:avLst/>
          </a:prstGeom>
          <a:noFill/>
        </p:spPr>
        <p:txBody>
          <a:bodyPr wrap="square" lIns="0" tIns="0" rIns="0" bIns="0" rtlCol="0">
            <a:spAutoFit/>
          </a:bodyPr>
          <a:lstStyle>
            <a:defPPr>
              <a:defRPr lang="en-US"/>
            </a:defPPr>
            <a:lvl1pPr algn="just">
              <a:lnSpc>
                <a:spcPct val="125000"/>
              </a:lnSpc>
              <a:defRPr sz="2200">
                <a:latin typeface="Arial" panose="020B0604020202020204" pitchFamily="34" charset="0"/>
                <a:cs typeface="Arial" panose="020B0604020202020204" pitchFamily="34" charset="0"/>
              </a:defRPr>
            </a:lvl1pPr>
          </a:lstStyle>
          <a:p>
            <a:pPr algn="ctr"/>
            <a:r>
              <a:rPr lang="vi-VN" sz="2400" b="1" dirty="0">
                <a:solidFill>
                  <a:schemeClr val="accent6">
                    <a:lumMod val="50000"/>
                  </a:schemeClr>
                </a:solidFill>
              </a:rPr>
              <a:t>Dùng đèn để thu hút một số loài hải sản</a:t>
            </a:r>
          </a:p>
        </p:txBody>
      </p:sp>
      <p:pic>
        <p:nvPicPr>
          <p:cNvPr id="5122" name="Picture 2" descr="Quick guide to using underwater video lights - Africa Media">
            <a:extLst>
              <a:ext uri="{FF2B5EF4-FFF2-40B4-BE49-F238E27FC236}">
                <a16:creationId xmlns:a16="http://schemas.microsoft.com/office/drawing/2014/main" id="{6B05377B-DD72-4EE2-9E84-4E294AF8D8E4}"/>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7914" b="13904"/>
          <a:stretch/>
        </p:blipFill>
        <p:spPr bwMode="auto">
          <a:xfrm>
            <a:off x="235859" y="408709"/>
            <a:ext cx="10813141" cy="4915065"/>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47816842"/>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4">
            <a:extLst>
              <a:ext uri="{FF2B5EF4-FFF2-40B4-BE49-F238E27FC236}">
                <a16:creationId xmlns:a16="http://schemas.microsoft.com/office/drawing/2014/main" id="{E5419463-2691-4D07-A7C6-B3C82628445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13771" t="13771" r="13771" b="13771"/>
          <a:stretch/>
        </p:blipFill>
        <p:spPr>
          <a:xfrm>
            <a:off x="0" y="0"/>
            <a:ext cx="12192000" cy="6858000"/>
          </a:xfrm>
          <a:prstGeom prst="rect">
            <a:avLst/>
          </a:prstGeom>
        </p:spPr>
      </p:pic>
      <p:pic>
        <p:nvPicPr>
          <p:cNvPr id="3" name="3">
            <a:extLst>
              <a:ext uri="{FF2B5EF4-FFF2-40B4-BE49-F238E27FC236}">
                <a16:creationId xmlns:a16="http://schemas.microsoft.com/office/drawing/2014/main" id="{5C8F2FAE-9349-423C-B20C-736DBBDF83FB}"/>
              </a:ext>
            </a:extLst>
          </p:cNvPr>
          <p:cNvPicPr>
            <a:picLocks noChangeAspect="1"/>
          </p:cNvPicPr>
          <p:nvPr/>
        </p:nvPicPr>
        <p:blipFill>
          <a:blip r:embed="rId3"/>
          <a:stretch>
            <a:fillRect/>
          </a:stretch>
        </p:blipFill>
        <p:spPr>
          <a:xfrm>
            <a:off x="-529" y="457200"/>
            <a:ext cx="12193057" cy="6234464"/>
          </a:xfrm>
          <a:prstGeom prst="rect">
            <a:avLst/>
          </a:prstGeom>
        </p:spPr>
      </p:pic>
      <p:pic>
        <p:nvPicPr>
          <p:cNvPr id="4" name="2">
            <a:extLst>
              <a:ext uri="{FF2B5EF4-FFF2-40B4-BE49-F238E27FC236}">
                <a16:creationId xmlns:a16="http://schemas.microsoft.com/office/drawing/2014/main" id="{9BA05BCF-55C6-4BE8-8D77-219243D0C61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42141" b="44522"/>
          <a:stretch/>
        </p:blipFill>
        <p:spPr>
          <a:xfrm>
            <a:off x="1" y="5562682"/>
            <a:ext cx="3477718" cy="1295318"/>
          </a:xfrm>
          <a:prstGeom prst="rect">
            <a:avLst/>
          </a:prstGeom>
        </p:spPr>
      </p:pic>
      <p:pic>
        <p:nvPicPr>
          <p:cNvPr id="5" name="1">
            <a:extLst>
              <a:ext uri="{FF2B5EF4-FFF2-40B4-BE49-F238E27FC236}">
                <a16:creationId xmlns:a16="http://schemas.microsoft.com/office/drawing/2014/main" id="{011FC002-BA0B-4F6A-91E1-5F309E5F6B3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39827" r="54573"/>
          <a:stretch/>
        </p:blipFill>
        <p:spPr>
          <a:xfrm>
            <a:off x="9882548" y="-19050"/>
            <a:ext cx="2309451" cy="1188283"/>
          </a:xfrm>
          <a:prstGeom prst="rect">
            <a:avLst/>
          </a:prstGeom>
        </p:spPr>
      </p:pic>
      <p:sp>
        <p:nvSpPr>
          <p:cNvPr id="6" name="TextBox 5">
            <a:extLst>
              <a:ext uri="{FF2B5EF4-FFF2-40B4-BE49-F238E27FC236}">
                <a16:creationId xmlns:a16="http://schemas.microsoft.com/office/drawing/2014/main" id="{695391A5-C89B-43B2-A640-CD11F7D4C811}"/>
              </a:ext>
            </a:extLst>
          </p:cNvPr>
          <p:cNvSpPr txBox="1"/>
          <p:nvPr/>
        </p:nvSpPr>
        <p:spPr>
          <a:xfrm>
            <a:off x="2365673" y="5641959"/>
            <a:ext cx="7460655" cy="416268"/>
          </a:xfrm>
          <a:prstGeom prst="rect">
            <a:avLst/>
          </a:prstGeom>
          <a:noFill/>
        </p:spPr>
        <p:txBody>
          <a:bodyPr wrap="square" lIns="0" tIns="0" rIns="0" bIns="0" rtlCol="0">
            <a:spAutoFit/>
          </a:bodyPr>
          <a:lstStyle>
            <a:defPPr>
              <a:defRPr lang="en-US"/>
            </a:defPPr>
            <a:lvl1pPr algn="just">
              <a:lnSpc>
                <a:spcPct val="125000"/>
              </a:lnSpc>
              <a:defRPr sz="2200">
                <a:latin typeface="Arial" panose="020B0604020202020204" pitchFamily="34" charset="0"/>
                <a:cs typeface="Arial" panose="020B0604020202020204" pitchFamily="34" charset="0"/>
              </a:defRPr>
            </a:lvl1pPr>
          </a:lstStyle>
          <a:p>
            <a:pPr algn="ctr"/>
            <a:r>
              <a:rPr lang="vi-VN" sz="2400" b="1" dirty="0">
                <a:solidFill>
                  <a:schemeClr val="accent6">
                    <a:lumMod val="50000"/>
                  </a:schemeClr>
                </a:solidFill>
              </a:rPr>
              <a:t>Vỗ tay gọi cá đến</a:t>
            </a:r>
          </a:p>
        </p:txBody>
      </p:sp>
      <p:pic>
        <p:nvPicPr>
          <p:cNvPr id="4098" name="Picture 2" descr="Koi Fish Feeding Tips &amp; Recommendations For Healthy Koi — Koi Story">
            <a:extLst>
              <a:ext uri="{FF2B5EF4-FFF2-40B4-BE49-F238E27FC236}">
                <a16:creationId xmlns:a16="http://schemas.microsoft.com/office/drawing/2014/main" id="{58FDFAF8-E42D-41B8-AF38-E3126C34CB84}"/>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9530" b="26114"/>
          <a:stretch/>
        </p:blipFill>
        <p:spPr bwMode="auto">
          <a:xfrm>
            <a:off x="296027" y="976870"/>
            <a:ext cx="11599943" cy="4347687"/>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03125243"/>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4">
            <a:extLst>
              <a:ext uri="{FF2B5EF4-FFF2-40B4-BE49-F238E27FC236}">
                <a16:creationId xmlns:a16="http://schemas.microsoft.com/office/drawing/2014/main" id="{E5419463-2691-4D07-A7C6-B3C82628445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13771" t="13771" r="13771" b="13771"/>
          <a:stretch/>
        </p:blipFill>
        <p:spPr>
          <a:xfrm>
            <a:off x="0" y="0"/>
            <a:ext cx="12192000" cy="6858000"/>
          </a:xfrm>
          <a:prstGeom prst="rect">
            <a:avLst/>
          </a:prstGeom>
        </p:spPr>
      </p:pic>
      <p:pic>
        <p:nvPicPr>
          <p:cNvPr id="3" name="3">
            <a:extLst>
              <a:ext uri="{FF2B5EF4-FFF2-40B4-BE49-F238E27FC236}">
                <a16:creationId xmlns:a16="http://schemas.microsoft.com/office/drawing/2014/main" id="{5C8F2FAE-9349-423C-B20C-736DBBDF83FB}"/>
              </a:ext>
            </a:extLst>
          </p:cNvPr>
          <p:cNvPicPr>
            <a:picLocks noChangeAspect="1"/>
          </p:cNvPicPr>
          <p:nvPr/>
        </p:nvPicPr>
        <p:blipFill>
          <a:blip r:embed="rId3"/>
          <a:stretch>
            <a:fillRect/>
          </a:stretch>
        </p:blipFill>
        <p:spPr>
          <a:xfrm>
            <a:off x="-529" y="457200"/>
            <a:ext cx="12193057" cy="6234464"/>
          </a:xfrm>
          <a:prstGeom prst="rect">
            <a:avLst/>
          </a:prstGeom>
        </p:spPr>
      </p:pic>
      <p:pic>
        <p:nvPicPr>
          <p:cNvPr id="4" name="2">
            <a:extLst>
              <a:ext uri="{FF2B5EF4-FFF2-40B4-BE49-F238E27FC236}">
                <a16:creationId xmlns:a16="http://schemas.microsoft.com/office/drawing/2014/main" id="{9BA05BCF-55C6-4BE8-8D77-219243D0C61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42141" b="44522"/>
          <a:stretch/>
        </p:blipFill>
        <p:spPr>
          <a:xfrm>
            <a:off x="1" y="5562682"/>
            <a:ext cx="3477718" cy="1295318"/>
          </a:xfrm>
          <a:prstGeom prst="rect">
            <a:avLst/>
          </a:prstGeom>
        </p:spPr>
      </p:pic>
      <p:pic>
        <p:nvPicPr>
          <p:cNvPr id="5" name="1">
            <a:extLst>
              <a:ext uri="{FF2B5EF4-FFF2-40B4-BE49-F238E27FC236}">
                <a16:creationId xmlns:a16="http://schemas.microsoft.com/office/drawing/2014/main" id="{011FC002-BA0B-4F6A-91E1-5F309E5F6B3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39827" r="54573"/>
          <a:stretch/>
        </p:blipFill>
        <p:spPr>
          <a:xfrm>
            <a:off x="9882548" y="-19050"/>
            <a:ext cx="2309451" cy="1188283"/>
          </a:xfrm>
          <a:prstGeom prst="rect">
            <a:avLst/>
          </a:prstGeom>
        </p:spPr>
      </p:pic>
      <p:grpSp>
        <p:nvGrpSpPr>
          <p:cNvPr id="8" name="Group 7">
            <a:extLst>
              <a:ext uri="{FF2B5EF4-FFF2-40B4-BE49-F238E27FC236}">
                <a16:creationId xmlns:a16="http://schemas.microsoft.com/office/drawing/2014/main" id="{CDA6DB95-6921-4BD7-B1C6-72B4BEC96947}"/>
              </a:ext>
            </a:extLst>
          </p:cNvPr>
          <p:cNvGrpSpPr/>
          <p:nvPr/>
        </p:nvGrpSpPr>
        <p:grpSpPr>
          <a:xfrm>
            <a:off x="1545590" y="1123787"/>
            <a:ext cx="9100821" cy="914400"/>
            <a:chOff x="658942" y="2974238"/>
            <a:chExt cx="9100821" cy="914400"/>
          </a:xfrm>
        </p:grpSpPr>
        <p:sp>
          <p:nvSpPr>
            <p:cNvPr id="9" name="TextBox 8">
              <a:extLst>
                <a:ext uri="{FF2B5EF4-FFF2-40B4-BE49-F238E27FC236}">
                  <a16:creationId xmlns:a16="http://schemas.microsoft.com/office/drawing/2014/main" id="{670AD1C6-DB1E-4EE2-8EAF-507DC32AE33B}"/>
                </a:ext>
              </a:extLst>
            </p:cNvPr>
            <p:cNvSpPr txBox="1"/>
            <p:nvPr/>
          </p:nvSpPr>
          <p:spPr>
            <a:xfrm>
              <a:off x="1779459" y="2992472"/>
              <a:ext cx="7980304" cy="877933"/>
            </a:xfrm>
            <a:prstGeom prst="rect">
              <a:avLst/>
            </a:prstGeom>
            <a:noFill/>
          </p:spPr>
          <p:txBody>
            <a:bodyPr wrap="square" lIns="0" tIns="0" rIns="0" bIns="0" rtlCol="0">
              <a:spAutoFit/>
            </a:bodyPr>
            <a:lstStyle/>
            <a:p>
              <a:pPr algn="just">
                <a:lnSpc>
                  <a:spcPct val="125000"/>
                </a:lnSpc>
              </a:pPr>
              <a:r>
                <a:rPr lang="vi-VN" sz="2400" dirty="0">
                  <a:latin typeface="Arial" panose="020B0604020202020204" pitchFamily="34" charset="0"/>
                  <a:cs typeface="Arial" panose="020B0604020202020204" pitchFamily="34" charset="0"/>
                </a:rPr>
                <a:t>Con người cũng ứng dụng tập tính để huấn luyện động vật phục vụ trong chăn nuôi như huấn luyện chó chăn cừu.</a:t>
              </a:r>
              <a:endParaRPr lang="vi-VN" sz="2400" dirty="0"/>
            </a:p>
          </p:txBody>
        </p:sp>
        <p:pic>
          <p:nvPicPr>
            <p:cNvPr id="10" name="Picture 9">
              <a:extLst>
                <a:ext uri="{FF2B5EF4-FFF2-40B4-BE49-F238E27FC236}">
                  <a16:creationId xmlns:a16="http://schemas.microsoft.com/office/drawing/2014/main" id="{D9D68D32-AA93-45DB-BADD-98C43BB54213}"/>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658942" y="2974238"/>
              <a:ext cx="914400" cy="914400"/>
            </a:xfrm>
            <a:prstGeom prst="rect">
              <a:avLst/>
            </a:prstGeom>
            <a:noFill/>
            <a:extLst>
              <a:ext uri="{909E8E84-426E-40DD-AFC4-6F175D3DCCD1}">
                <a14:hiddenFill xmlns:a14="http://schemas.microsoft.com/office/drawing/2010/main">
                  <a:solidFill>
                    <a:srgbClr val="FFFFFF"/>
                  </a:solidFill>
                </a14:hiddenFill>
              </a:ext>
            </a:extLst>
          </p:spPr>
        </p:pic>
      </p:grpSp>
      <p:sp>
        <p:nvSpPr>
          <p:cNvPr id="12" name="TextBox 11">
            <a:extLst>
              <a:ext uri="{FF2B5EF4-FFF2-40B4-BE49-F238E27FC236}">
                <a16:creationId xmlns:a16="http://schemas.microsoft.com/office/drawing/2014/main" id="{DE074012-6C24-4C34-8567-69D74E932785}"/>
              </a:ext>
            </a:extLst>
          </p:cNvPr>
          <p:cNvSpPr txBox="1"/>
          <p:nvPr/>
        </p:nvSpPr>
        <p:spPr>
          <a:xfrm>
            <a:off x="2365673" y="5743560"/>
            <a:ext cx="7460655" cy="416268"/>
          </a:xfrm>
          <a:prstGeom prst="rect">
            <a:avLst/>
          </a:prstGeom>
          <a:noFill/>
        </p:spPr>
        <p:txBody>
          <a:bodyPr wrap="square" lIns="0" tIns="0" rIns="0" bIns="0" rtlCol="0">
            <a:spAutoFit/>
          </a:bodyPr>
          <a:lstStyle>
            <a:defPPr>
              <a:defRPr lang="en-US"/>
            </a:defPPr>
            <a:lvl1pPr algn="just">
              <a:lnSpc>
                <a:spcPct val="125000"/>
              </a:lnSpc>
              <a:defRPr sz="2200">
                <a:latin typeface="Arial" panose="020B0604020202020204" pitchFamily="34" charset="0"/>
                <a:cs typeface="Arial" panose="020B0604020202020204" pitchFamily="34" charset="0"/>
              </a:defRPr>
            </a:lvl1pPr>
          </a:lstStyle>
          <a:p>
            <a:pPr algn="ctr"/>
            <a:r>
              <a:rPr lang="vi-VN" sz="2400" b="1" dirty="0">
                <a:solidFill>
                  <a:schemeClr val="accent6">
                    <a:lumMod val="50000"/>
                  </a:schemeClr>
                </a:solidFill>
              </a:rPr>
              <a:t>Chó chăn cừu</a:t>
            </a:r>
          </a:p>
        </p:txBody>
      </p:sp>
      <p:pic>
        <p:nvPicPr>
          <p:cNvPr id="3076" name="Picture 4" descr="Go Dog Go: Sights And Sounds From The Meeker Classic Sheepdog Championship  Trials | Colorado Public Radio">
            <a:extLst>
              <a:ext uri="{FF2B5EF4-FFF2-40B4-BE49-F238E27FC236}">
                <a16:creationId xmlns:a16="http://schemas.microsoft.com/office/drawing/2014/main" id="{D7D51170-083D-42F1-A83C-26039AF5C3B1}"/>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30112" b="20798"/>
          <a:stretch/>
        </p:blipFill>
        <p:spPr bwMode="auto">
          <a:xfrm>
            <a:off x="947738" y="2219065"/>
            <a:ext cx="10296525" cy="3366285"/>
          </a:xfrm>
          <a:prstGeom prst="rect">
            <a:avLst/>
          </a:prstGeom>
          <a:noFill/>
          <a:ln w="38100">
            <a:solidFill>
              <a:srgbClr val="F87C68"/>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816710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 calcmode="lin" valueType="num">
                                      <p:cBhvr additive="base">
                                        <p:cTn id="14" dur="500" fill="hold"/>
                                        <p:tgtEl>
                                          <p:spTgt spid="12"/>
                                        </p:tgtEl>
                                        <p:attrNameLst>
                                          <p:attrName>ppt_x</p:attrName>
                                        </p:attrNameLst>
                                      </p:cBhvr>
                                      <p:tavLst>
                                        <p:tav tm="0">
                                          <p:val>
                                            <p:strVal val="#ppt_x"/>
                                          </p:val>
                                        </p:tav>
                                        <p:tav tm="100000">
                                          <p:val>
                                            <p:strVal val="#ppt_x"/>
                                          </p:val>
                                        </p:tav>
                                      </p:tavLst>
                                    </p:anim>
                                    <p:anim calcmode="lin" valueType="num">
                                      <p:cBhvr additive="base">
                                        <p:cTn id="15"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CA5AFB84-97C4-54FB-5E32-23F1B90EB4F9}"/>
              </a:ext>
            </a:extLst>
          </p:cNvPr>
          <p:cNvSpPr txBox="1"/>
          <p:nvPr/>
        </p:nvSpPr>
        <p:spPr>
          <a:xfrm>
            <a:off x="225287" y="1178093"/>
            <a:ext cx="11771688" cy="1569660"/>
          </a:xfrm>
          <a:prstGeom prst="rect">
            <a:avLst/>
          </a:prstGeom>
          <a:noFill/>
        </p:spPr>
        <p:txBody>
          <a:bodyPr wrap="square">
            <a:spAutoFit/>
          </a:bodyPr>
          <a:lstStyle/>
          <a:p>
            <a:r>
              <a:rPr lang="en-US" sz="3200" dirty="0" err="1">
                <a:latin typeface="Times New Roman" panose="02020603050405020304" pitchFamily="18" charset="0"/>
                <a:cs typeface="Times New Roman" panose="02020603050405020304" pitchFamily="18" charset="0"/>
              </a:rPr>
              <a:t>Dựa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trên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những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hiểu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biết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về</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tập</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tính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học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được</a:t>
            </a:r>
            <a:r>
              <a:rPr lang="en-US" sz="3200" dirty="0">
                <a:latin typeface="Times New Roman" panose="02020603050405020304" pitchFamily="18" charset="0"/>
                <a:cs typeface="Times New Roman" panose="02020603050405020304" pitchFamily="18" charset="0"/>
              </a:rPr>
              <a:t> ở </a:t>
            </a:r>
            <a:r>
              <a:rPr lang="en-US" sz="3200" dirty="0" err="1">
                <a:latin typeface="Times New Roman" panose="02020603050405020304" pitchFamily="18" charset="0"/>
                <a:cs typeface="Times New Roman" panose="02020603050405020304" pitchFamily="18" charset="0"/>
              </a:rPr>
              <a:t>động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vật</a:t>
            </a:r>
            <a:r>
              <a:rPr lang="en-US" sz="3200" dirty="0">
                <a:latin typeface="Times New Roman" panose="02020603050405020304" pitchFamily="18" charset="0"/>
                <a:cs typeface="Times New Roman" panose="02020603050405020304" pitchFamily="18" charset="0"/>
              </a:rPr>
              <a:t>, con </a:t>
            </a:r>
            <a:r>
              <a:rPr lang="en-US" sz="3200" dirty="0" err="1">
                <a:latin typeface="Times New Roman" panose="02020603050405020304" pitchFamily="18" charset="0"/>
                <a:cs typeface="Times New Roman" panose="02020603050405020304" pitchFamily="18" charset="0"/>
              </a:rPr>
              <a:t>người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đã</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huấn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luyện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các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vật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nuôi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trong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hình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thành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được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những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tập</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tính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tốt</a:t>
            </a:r>
            <a:r>
              <a:rPr lang="en-US" sz="3200" dirty="0">
                <a:latin typeface="Times New Roman" panose="02020603050405020304" pitchFamily="18" charset="0"/>
                <a:cs typeface="Times New Roman" panose="02020603050405020304" pitchFamily="18" charset="0"/>
              </a:rPr>
              <a:t> </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5" name="Picture 4">
            <a:extLst>
              <a:ext uri="{FF2B5EF4-FFF2-40B4-BE49-F238E27FC236}">
                <a16:creationId xmlns:a16="http://schemas.microsoft.com/office/drawing/2014/main" id="{2C9230AE-34DC-AFA2-35FC-C14DBF77A4E5}"/>
              </a:ext>
            </a:extLst>
          </p:cNvPr>
          <p:cNvPicPr>
            <a:picLocks noChangeAspect="1"/>
          </p:cNvPicPr>
          <p:nvPr/>
        </p:nvPicPr>
        <p:blipFill>
          <a:blip r:embed="rId2"/>
          <a:stretch>
            <a:fillRect/>
          </a:stretch>
        </p:blipFill>
        <p:spPr>
          <a:xfrm>
            <a:off x="225287" y="3925417"/>
            <a:ext cx="4073525" cy="2253957"/>
          </a:xfrm>
          <a:prstGeom prst="rect">
            <a:avLst/>
          </a:prstGeom>
        </p:spPr>
      </p:pic>
      <p:pic>
        <p:nvPicPr>
          <p:cNvPr id="8" name="Picture 7">
            <a:extLst>
              <a:ext uri="{FF2B5EF4-FFF2-40B4-BE49-F238E27FC236}">
                <a16:creationId xmlns:a16="http://schemas.microsoft.com/office/drawing/2014/main" id="{E3034BC8-227A-7FC1-C32D-B25509D6B1AF}"/>
              </a:ext>
            </a:extLst>
          </p:cNvPr>
          <p:cNvPicPr>
            <a:picLocks noChangeAspect="1"/>
          </p:cNvPicPr>
          <p:nvPr/>
        </p:nvPicPr>
        <p:blipFill>
          <a:blip r:embed="rId3"/>
          <a:stretch>
            <a:fillRect/>
          </a:stretch>
        </p:blipFill>
        <p:spPr>
          <a:xfrm>
            <a:off x="4398894" y="3718956"/>
            <a:ext cx="3032314" cy="2460418"/>
          </a:xfrm>
          <a:prstGeom prst="rect">
            <a:avLst/>
          </a:prstGeom>
        </p:spPr>
      </p:pic>
      <p:pic>
        <p:nvPicPr>
          <p:cNvPr id="13" name="Picture 12">
            <a:extLst>
              <a:ext uri="{FF2B5EF4-FFF2-40B4-BE49-F238E27FC236}">
                <a16:creationId xmlns:a16="http://schemas.microsoft.com/office/drawing/2014/main" id="{BAF08BBA-74A2-A75B-CBF7-9A0FCB0EED0C}"/>
              </a:ext>
            </a:extLst>
          </p:cNvPr>
          <p:cNvPicPr>
            <a:picLocks noChangeAspect="1"/>
          </p:cNvPicPr>
          <p:nvPr/>
        </p:nvPicPr>
        <p:blipFill>
          <a:blip r:embed="rId4"/>
          <a:stretch>
            <a:fillRect/>
          </a:stretch>
        </p:blipFill>
        <p:spPr>
          <a:xfrm>
            <a:off x="7656495" y="3718956"/>
            <a:ext cx="4210136" cy="2395241"/>
          </a:xfrm>
          <a:prstGeom prst="rect">
            <a:avLst/>
          </a:prstGeom>
        </p:spPr>
      </p:pic>
      <p:sp>
        <p:nvSpPr>
          <p:cNvPr id="14" name="Rectangle 13">
            <a:extLst>
              <a:ext uri="{FF2B5EF4-FFF2-40B4-BE49-F238E27FC236}">
                <a16:creationId xmlns:a16="http://schemas.microsoft.com/office/drawing/2014/main" id="{85672326-CDC2-BA23-84A3-5DD4FB727B03}"/>
              </a:ext>
            </a:extLst>
          </p:cNvPr>
          <p:cNvSpPr/>
          <p:nvPr/>
        </p:nvSpPr>
        <p:spPr>
          <a:xfrm>
            <a:off x="2696718" y="6114197"/>
            <a:ext cx="6864824" cy="717678"/>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err="1">
                <a:latin typeface="Times New Roman" panose="02020603050405020304" pitchFamily="18" charset="0"/>
                <a:cs typeface="Times New Roman" panose="02020603050405020304" pitchFamily="18" charset="0"/>
              </a:rPr>
              <a:t>Huấn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luyện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động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vật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làm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xiếc</a:t>
            </a:r>
            <a:r>
              <a:rPr lang="en-US" sz="3200" dirty="0">
                <a:latin typeface="Times New Roman" panose="02020603050405020304" pitchFamily="18" charset="0"/>
                <a:cs typeface="Times New Roman" panose="02020603050405020304" pitchFamily="18" charset="0"/>
              </a:rPr>
              <a:t> ( </a:t>
            </a:r>
            <a:r>
              <a:rPr lang="en-US" sz="3200" dirty="0" err="1">
                <a:latin typeface="Times New Roman" panose="02020603050405020304" pitchFamily="18" charset="0"/>
                <a:cs typeface="Times New Roman" panose="02020603050405020304" pitchFamily="18" charset="0"/>
              </a:rPr>
              <a:t>giải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trí</a:t>
            </a:r>
            <a:r>
              <a:rPr lang="en-US" sz="3200" dirty="0">
                <a:latin typeface="Times New Roman" panose="02020603050405020304" pitchFamily="18" charset="0"/>
                <a:cs typeface="Times New Roman" panose="02020603050405020304" pitchFamily="18" charset="0"/>
              </a:rPr>
              <a:t>)</a:t>
            </a:r>
          </a:p>
        </p:txBody>
      </p:sp>
      <p:sp>
        <p:nvSpPr>
          <p:cNvPr id="16" name="Rectangle 12">
            <a:extLst>
              <a:ext uri="{FF2B5EF4-FFF2-40B4-BE49-F238E27FC236}">
                <a16:creationId xmlns:a16="http://schemas.microsoft.com/office/drawing/2014/main" id="{BACB8D59-604E-AFD3-D34E-6EAE71ADF5E6}"/>
              </a:ext>
            </a:extLst>
          </p:cNvPr>
          <p:cNvSpPr>
            <a:spLocks noChangeArrowheads="1"/>
          </p:cNvSpPr>
          <p:nvPr/>
        </p:nvSpPr>
        <p:spPr bwMode="auto">
          <a:xfrm>
            <a:off x="381000" y="162430"/>
            <a:ext cx="990600"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6000" b="1" dirty="0">
                <a:solidFill>
                  <a:srgbClr val="FF0000"/>
                </a:solidFill>
                <a:sym typeface="Wingdings" panose="05000000000000000000" pitchFamily="2" charset="2"/>
              </a:rPr>
              <a:t></a:t>
            </a:r>
          </a:p>
        </p:txBody>
      </p:sp>
    </p:spTree>
    <p:extLst>
      <p:ext uri="{BB962C8B-B14F-4D97-AF65-F5344CB8AC3E}">
        <p14:creationId xmlns:p14="http://schemas.microsoft.com/office/powerpoint/2010/main" val="3075121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anim calcmode="lin" valueType="num">
                                      <p:cBhvr>
                                        <p:cTn id="13" dur="1000" fill="hold"/>
                                        <p:tgtEl>
                                          <p:spTgt spid="16"/>
                                        </p:tgtEl>
                                        <p:attrNameLst>
                                          <p:attrName>ppt_x</p:attrName>
                                        </p:attrNameLst>
                                      </p:cBhvr>
                                      <p:tavLst>
                                        <p:tav tm="0">
                                          <p:val>
                                            <p:strVal val="#ppt_x"/>
                                          </p:val>
                                        </p:tav>
                                        <p:tav tm="100000">
                                          <p:val>
                                            <p:strVal val="#ppt_x"/>
                                          </p:val>
                                        </p:tav>
                                      </p:tavLst>
                                    </p:anim>
                                    <p:anim calcmode="lin" valueType="num">
                                      <p:cBhvr>
                                        <p:cTn id="1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500" fill="hold"/>
                                        <p:tgtEl>
                                          <p:spTgt spid="8"/>
                                        </p:tgtEl>
                                        <p:attrNameLst>
                                          <p:attrName>ppt_x</p:attrName>
                                        </p:attrNameLst>
                                      </p:cBhvr>
                                      <p:tavLst>
                                        <p:tav tm="0">
                                          <p:val>
                                            <p:strVal val="#ppt_x"/>
                                          </p:val>
                                        </p:tav>
                                        <p:tav tm="100000">
                                          <p:val>
                                            <p:strVal val="#ppt_x"/>
                                          </p:val>
                                        </p:tav>
                                      </p:tavLst>
                                    </p:anim>
                                    <p:anim calcmode="lin" valueType="num">
                                      <p:cBhvr additive="base">
                                        <p:cTn id="24" dur="500" fill="hold"/>
                                        <p:tgtEl>
                                          <p:spTgt spid="8"/>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cBhvr additive="base">
                                        <p:cTn id="27" dur="500" fill="hold"/>
                                        <p:tgtEl>
                                          <p:spTgt spid="13"/>
                                        </p:tgtEl>
                                        <p:attrNameLst>
                                          <p:attrName>ppt_x</p:attrName>
                                        </p:attrNameLst>
                                      </p:cBhvr>
                                      <p:tavLst>
                                        <p:tav tm="0">
                                          <p:val>
                                            <p:strVal val="#ppt_x"/>
                                          </p:val>
                                        </p:tav>
                                        <p:tav tm="100000">
                                          <p:val>
                                            <p:strVal val="#ppt_x"/>
                                          </p:val>
                                        </p:tav>
                                      </p:tavLst>
                                    </p:anim>
                                    <p:anim calcmode="lin" valueType="num">
                                      <p:cBhvr additive="base">
                                        <p:cTn id="28" dur="500" fill="hold"/>
                                        <p:tgtEl>
                                          <p:spTgt spid="13"/>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4"/>
                                        </p:tgtEl>
                                        <p:attrNameLst>
                                          <p:attrName>style.visibility</p:attrName>
                                        </p:attrNameLst>
                                      </p:cBhvr>
                                      <p:to>
                                        <p:strVal val="visible"/>
                                      </p:to>
                                    </p:set>
                                    <p:anim calcmode="lin" valueType="num">
                                      <p:cBhvr additive="base">
                                        <p:cTn id="31" dur="500" fill="hold"/>
                                        <p:tgtEl>
                                          <p:spTgt spid="14"/>
                                        </p:tgtEl>
                                        <p:attrNameLst>
                                          <p:attrName>ppt_x</p:attrName>
                                        </p:attrNameLst>
                                      </p:cBhvr>
                                      <p:tavLst>
                                        <p:tav tm="0">
                                          <p:val>
                                            <p:strVal val="#ppt_x"/>
                                          </p:val>
                                        </p:tav>
                                        <p:tav tm="100000">
                                          <p:val>
                                            <p:strVal val="#ppt_x"/>
                                          </p:val>
                                        </p:tav>
                                      </p:tavLst>
                                    </p:anim>
                                    <p:anim calcmode="lin" valueType="num">
                                      <p:cBhvr additive="base">
                                        <p:cTn id="3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4" grpId="0" animBg="1"/>
      <p:bldP spid="16"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79" name="Rectangle 3078">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81" name="Rectangle 3080">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83" name="Rectangle 3082">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85" name="Rectangle 3084">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4" name="Picture 2" descr="Mách bạn cách trồng hoa thiên lý tạo giàn leo lý tưởng - Trồng Hoa">
            <a:extLst>
              <a:ext uri="{FF2B5EF4-FFF2-40B4-BE49-F238E27FC236}">
                <a16:creationId xmlns:a16="http://schemas.microsoft.com/office/drawing/2014/main" id="{3D320CAB-D4A7-C18F-36CA-00D60D2DF58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2622" b="7108"/>
          <a:stretch/>
        </p:blipFill>
        <p:spPr bwMode="auto">
          <a:xfrm>
            <a:off x="457200" y="457200"/>
            <a:ext cx="11277600" cy="5943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5292400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3">
            <a:extLst>
              <a:ext uri="{FF2B5EF4-FFF2-40B4-BE49-F238E27FC236}">
                <a16:creationId xmlns:a16="http://schemas.microsoft.com/office/drawing/2014/main" id="{3DA9C1F8-C52B-4D5C-BAC7-DB75EAEC207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13771" t="13771" r="13771" b="13771"/>
          <a:stretch/>
        </p:blipFill>
        <p:spPr>
          <a:xfrm>
            <a:off x="0" y="0"/>
            <a:ext cx="12192000" cy="6858000"/>
          </a:xfrm>
          <a:prstGeom prst="rect">
            <a:avLst/>
          </a:prstGeom>
        </p:spPr>
      </p:pic>
      <p:pic>
        <p:nvPicPr>
          <p:cNvPr id="3" name="2">
            <a:extLst>
              <a:ext uri="{FF2B5EF4-FFF2-40B4-BE49-F238E27FC236}">
                <a16:creationId xmlns:a16="http://schemas.microsoft.com/office/drawing/2014/main" id="{F0E8FDDD-4B74-4FF5-9000-219B42109EB6}"/>
              </a:ext>
            </a:extLst>
          </p:cNvPr>
          <p:cNvPicPr>
            <a:picLocks noChangeAspect="1"/>
          </p:cNvPicPr>
          <p:nvPr/>
        </p:nvPicPr>
        <p:blipFill>
          <a:blip r:embed="rId3"/>
          <a:stretch>
            <a:fillRect/>
          </a:stretch>
        </p:blipFill>
        <p:spPr>
          <a:xfrm>
            <a:off x="-529" y="840139"/>
            <a:ext cx="12193057" cy="5468586"/>
          </a:xfrm>
          <a:prstGeom prst="rect">
            <a:avLst/>
          </a:prstGeom>
        </p:spPr>
      </p:pic>
      <p:pic>
        <p:nvPicPr>
          <p:cNvPr id="4" name="1">
            <a:extLst>
              <a:ext uri="{FF2B5EF4-FFF2-40B4-BE49-F238E27FC236}">
                <a16:creationId xmlns:a16="http://schemas.microsoft.com/office/drawing/2014/main" id="{B7340229-B08D-4684-A60F-5EDF7A6619D6}"/>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13332" t="45100" r="8988" b="12268"/>
          <a:stretch/>
        </p:blipFill>
        <p:spPr>
          <a:xfrm flipV="1">
            <a:off x="0" y="4248146"/>
            <a:ext cx="12192000" cy="2609851"/>
          </a:xfrm>
          <a:prstGeom prst="rect">
            <a:avLst/>
          </a:prstGeom>
        </p:spPr>
      </p:pic>
      <p:sp>
        <p:nvSpPr>
          <p:cNvPr id="5" name="TextBox 4">
            <a:extLst>
              <a:ext uri="{FF2B5EF4-FFF2-40B4-BE49-F238E27FC236}">
                <a16:creationId xmlns:a16="http://schemas.microsoft.com/office/drawing/2014/main" id="{28459DAF-BEA1-4CB0-875B-A9E25B11BB26}"/>
              </a:ext>
            </a:extLst>
          </p:cNvPr>
          <p:cNvSpPr txBox="1"/>
          <p:nvPr/>
        </p:nvSpPr>
        <p:spPr>
          <a:xfrm>
            <a:off x="501104" y="2671274"/>
            <a:ext cx="11189794" cy="1551194"/>
          </a:xfrm>
          <a:prstGeom prst="rect">
            <a:avLst/>
          </a:prstGeom>
          <a:noFill/>
        </p:spPr>
        <p:txBody>
          <a:bodyPr wrap="none" lIns="0" tIns="0" rIns="0" bIns="0" rtlCol="0">
            <a:spAutoFit/>
          </a:bodyPr>
          <a:lstStyle/>
          <a:p>
            <a:pPr algn="ctr">
              <a:lnSpc>
                <a:spcPct val="120000"/>
              </a:lnSpc>
            </a:pPr>
            <a:r>
              <a:rPr lang="en-US" sz="4200" b="1" spc="-80" dirty="0">
                <a:solidFill>
                  <a:schemeClr val="tx2">
                    <a:lumMod val="50000"/>
                  </a:schemeClr>
                </a:solidFill>
              </a:rPr>
              <a:t>III, VẬN DỤNG HIỆN TƯỢNG CẢM ỨNG</a:t>
            </a:r>
          </a:p>
          <a:p>
            <a:pPr algn="ctr">
              <a:lnSpc>
                <a:spcPct val="120000"/>
              </a:lnSpc>
            </a:pPr>
            <a:r>
              <a:rPr lang="en-US" sz="4200" b="1" spc="-80" dirty="0">
                <a:solidFill>
                  <a:schemeClr val="tx2">
                    <a:lumMod val="50000"/>
                  </a:schemeClr>
                </a:solidFill>
              </a:rPr>
              <a:t>Ở SINH VẬT TRONG HỌC TẬP VÀ ĐỜI SỐNG</a:t>
            </a:r>
          </a:p>
        </p:txBody>
      </p:sp>
    </p:spTree>
    <p:extLst>
      <p:ext uri="{BB962C8B-B14F-4D97-AF65-F5344CB8AC3E}">
        <p14:creationId xmlns:p14="http://schemas.microsoft.com/office/powerpoint/2010/main" val="3061727989"/>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4">
            <a:extLst>
              <a:ext uri="{FF2B5EF4-FFF2-40B4-BE49-F238E27FC236}">
                <a16:creationId xmlns:a16="http://schemas.microsoft.com/office/drawing/2014/main" id="{E5419463-2691-4D07-A7C6-B3C82628445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13771" t="13771" r="13771" b="13771"/>
          <a:stretch/>
        </p:blipFill>
        <p:spPr>
          <a:xfrm>
            <a:off x="0" y="0"/>
            <a:ext cx="12192000" cy="6858000"/>
          </a:xfrm>
          <a:prstGeom prst="rect">
            <a:avLst/>
          </a:prstGeom>
        </p:spPr>
      </p:pic>
      <p:pic>
        <p:nvPicPr>
          <p:cNvPr id="3" name="3">
            <a:extLst>
              <a:ext uri="{FF2B5EF4-FFF2-40B4-BE49-F238E27FC236}">
                <a16:creationId xmlns:a16="http://schemas.microsoft.com/office/drawing/2014/main" id="{5C8F2FAE-9349-423C-B20C-736DBBDF83FB}"/>
              </a:ext>
            </a:extLst>
          </p:cNvPr>
          <p:cNvPicPr>
            <a:picLocks noChangeAspect="1"/>
          </p:cNvPicPr>
          <p:nvPr/>
        </p:nvPicPr>
        <p:blipFill>
          <a:blip r:embed="rId3"/>
          <a:stretch>
            <a:fillRect/>
          </a:stretch>
        </p:blipFill>
        <p:spPr>
          <a:xfrm>
            <a:off x="-529" y="457200"/>
            <a:ext cx="12193057" cy="6234464"/>
          </a:xfrm>
          <a:prstGeom prst="rect">
            <a:avLst/>
          </a:prstGeom>
        </p:spPr>
      </p:pic>
      <p:pic>
        <p:nvPicPr>
          <p:cNvPr id="4" name="2">
            <a:extLst>
              <a:ext uri="{FF2B5EF4-FFF2-40B4-BE49-F238E27FC236}">
                <a16:creationId xmlns:a16="http://schemas.microsoft.com/office/drawing/2014/main" id="{9BA05BCF-55C6-4BE8-8D77-219243D0C61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42141" b="44522"/>
          <a:stretch/>
        </p:blipFill>
        <p:spPr>
          <a:xfrm>
            <a:off x="1" y="5562682"/>
            <a:ext cx="3477718" cy="1295318"/>
          </a:xfrm>
          <a:prstGeom prst="rect">
            <a:avLst/>
          </a:prstGeom>
        </p:spPr>
      </p:pic>
      <p:pic>
        <p:nvPicPr>
          <p:cNvPr id="5" name="1">
            <a:extLst>
              <a:ext uri="{FF2B5EF4-FFF2-40B4-BE49-F238E27FC236}">
                <a16:creationId xmlns:a16="http://schemas.microsoft.com/office/drawing/2014/main" id="{011FC002-BA0B-4F6A-91E1-5F309E5F6B3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39827" r="54573"/>
          <a:stretch/>
        </p:blipFill>
        <p:spPr>
          <a:xfrm>
            <a:off x="9882548" y="-19050"/>
            <a:ext cx="2309451" cy="1188283"/>
          </a:xfrm>
          <a:prstGeom prst="rect">
            <a:avLst/>
          </a:prstGeom>
        </p:spPr>
      </p:pic>
      <p:grpSp>
        <p:nvGrpSpPr>
          <p:cNvPr id="11" name="Group 10">
            <a:extLst>
              <a:ext uri="{FF2B5EF4-FFF2-40B4-BE49-F238E27FC236}">
                <a16:creationId xmlns:a16="http://schemas.microsoft.com/office/drawing/2014/main" id="{C2ED0E46-41A0-442A-AD75-5ED296D335E5}"/>
              </a:ext>
            </a:extLst>
          </p:cNvPr>
          <p:cNvGrpSpPr/>
          <p:nvPr/>
        </p:nvGrpSpPr>
        <p:grpSpPr>
          <a:xfrm>
            <a:off x="609600" y="1188283"/>
            <a:ext cx="10972800" cy="932747"/>
            <a:chOff x="629225" y="1412492"/>
            <a:chExt cx="10972800" cy="932747"/>
          </a:xfrm>
        </p:grpSpPr>
        <p:sp>
          <p:nvSpPr>
            <p:cNvPr id="9" name="TextBox 8">
              <a:extLst>
                <a:ext uri="{FF2B5EF4-FFF2-40B4-BE49-F238E27FC236}">
                  <a16:creationId xmlns:a16="http://schemas.microsoft.com/office/drawing/2014/main" id="{82493BF5-303B-4D33-9842-C9FBABB4D910}"/>
                </a:ext>
              </a:extLst>
            </p:cNvPr>
            <p:cNvSpPr txBox="1"/>
            <p:nvPr/>
          </p:nvSpPr>
          <p:spPr>
            <a:xfrm>
              <a:off x="1749741" y="1467306"/>
              <a:ext cx="9852284" cy="877933"/>
            </a:xfrm>
            <a:prstGeom prst="rect">
              <a:avLst/>
            </a:prstGeom>
            <a:noFill/>
          </p:spPr>
          <p:txBody>
            <a:bodyPr wrap="square" lIns="0" tIns="0" rIns="0" bIns="0" rtlCol="0">
              <a:spAutoFit/>
            </a:bodyPr>
            <a:lstStyle>
              <a:defPPr>
                <a:defRPr lang="en-US"/>
              </a:defPPr>
              <a:lvl1pPr algn="just">
                <a:lnSpc>
                  <a:spcPct val="125000"/>
                </a:lnSpc>
                <a:defRPr sz="2200">
                  <a:latin typeface="Arial" panose="020B0604020202020204" pitchFamily="34" charset="0"/>
                  <a:cs typeface="Arial" panose="020B0604020202020204" pitchFamily="34" charset="0"/>
                </a:defRPr>
              </a:lvl1pPr>
            </a:lstStyle>
            <a:p>
              <a:r>
                <a:rPr lang="vi-VN" sz="2400" b="1" dirty="0"/>
                <a:t>Các thói quen tốt hay xấu ở người đều là những tập tính học được, được hình thành do lặp đi lặp lại nhiều lần trong quá trình sống.</a:t>
              </a:r>
            </a:p>
          </p:txBody>
        </p:sp>
        <p:pic>
          <p:nvPicPr>
            <p:cNvPr id="10" name="Picture 9">
              <a:extLst>
                <a:ext uri="{FF2B5EF4-FFF2-40B4-BE49-F238E27FC236}">
                  <a16:creationId xmlns:a16="http://schemas.microsoft.com/office/drawing/2014/main" id="{A9B34C29-6C5D-496C-A31A-03C20FDA7CDE}"/>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629225" y="1412492"/>
              <a:ext cx="914400" cy="914400"/>
            </a:xfrm>
            <a:prstGeom prst="rect">
              <a:avLst/>
            </a:prstGeom>
            <a:noFill/>
            <a:extLst>
              <a:ext uri="{909E8E84-426E-40DD-AFC4-6F175D3DCCD1}">
                <a14:hiddenFill xmlns:a14="http://schemas.microsoft.com/office/drawing/2010/main">
                  <a:solidFill>
                    <a:srgbClr val="FFFFFF"/>
                  </a:solidFill>
                </a14:hiddenFill>
              </a:ext>
            </a:extLst>
          </p:spPr>
        </p:pic>
      </p:grpSp>
      <p:pic>
        <p:nvPicPr>
          <p:cNvPr id="20482" name="Picture 2" descr="10 Science-Backed Benefits of a Morning Routine">
            <a:extLst>
              <a:ext uri="{FF2B5EF4-FFF2-40B4-BE49-F238E27FC236}">
                <a16:creationId xmlns:a16="http://schemas.microsoft.com/office/drawing/2014/main" id="{253E0377-AF81-4018-8F05-C58EE091DC4E}"/>
              </a:ext>
            </a:extLst>
          </p:cNvPr>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257713" y="2656657"/>
            <a:ext cx="8029287" cy="36715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987903"/>
      </p:ext>
    </p:extLst>
  </p:cSld>
  <p:clrMapOvr>
    <a:masterClrMapping/>
  </p:clrMapOvr>
  <p:transition spd="slow">
    <p:push dir="u"/>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85672326-CDC2-BA23-84A3-5DD4FB727B03}"/>
              </a:ext>
            </a:extLst>
          </p:cNvPr>
          <p:cNvSpPr/>
          <p:nvPr/>
        </p:nvSpPr>
        <p:spPr>
          <a:xfrm>
            <a:off x="457200" y="762000"/>
            <a:ext cx="11396869" cy="120756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r>
              <a:rPr lang="en-US" sz="3600" dirty="0" err="1">
                <a:latin typeface="Times New Roman" panose="02020603050405020304" pitchFamily="18" charset="0"/>
                <a:cs typeface="Times New Roman" panose="02020603050405020304" pitchFamily="18" charset="0"/>
              </a:rPr>
              <a:t>Một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số</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thói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quen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không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tốt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thức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khuya</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ngủ</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dậy</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muộn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không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làm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bài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tập</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trước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khi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học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vượt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đèn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đỏ</a:t>
            </a:r>
            <a:r>
              <a:rPr lang="en-US" sz="3600" dirty="0">
                <a:latin typeface="Times New Roman" panose="02020603050405020304" pitchFamily="18" charset="0"/>
                <a:cs typeface="Times New Roman" panose="02020603050405020304" pitchFamily="18" charset="0"/>
              </a:rPr>
              <a:t>,…</a:t>
            </a:r>
          </a:p>
        </p:txBody>
      </p:sp>
      <p:pic>
        <p:nvPicPr>
          <p:cNvPr id="6" name="Picture 5">
            <a:extLst>
              <a:ext uri="{FF2B5EF4-FFF2-40B4-BE49-F238E27FC236}">
                <a16:creationId xmlns:a16="http://schemas.microsoft.com/office/drawing/2014/main" id="{8610380B-A88E-2BBB-CD05-D90E2EFE71DD}"/>
              </a:ext>
            </a:extLst>
          </p:cNvPr>
          <p:cNvPicPr>
            <a:picLocks noChangeAspect="1"/>
          </p:cNvPicPr>
          <p:nvPr/>
        </p:nvPicPr>
        <p:blipFill>
          <a:blip r:embed="rId2"/>
          <a:stretch>
            <a:fillRect/>
          </a:stretch>
        </p:blipFill>
        <p:spPr>
          <a:xfrm>
            <a:off x="22860" y="2408219"/>
            <a:ext cx="3631924" cy="3328780"/>
          </a:xfrm>
          <a:prstGeom prst="rect">
            <a:avLst/>
          </a:prstGeom>
        </p:spPr>
      </p:pic>
      <p:pic>
        <p:nvPicPr>
          <p:cNvPr id="8" name="Picture 7">
            <a:extLst>
              <a:ext uri="{FF2B5EF4-FFF2-40B4-BE49-F238E27FC236}">
                <a16:creationId xmlns:a16="http://schemas.microsoft.com/office/drawing/2014/main" id="{F11E5F42-6223-F73F-D65E-370776B8833F}"/>
              </a:ext>
            </a:extLst>
          </p:cNvPr>
          <p:cNvPicPr>
            <a:picLocks noChangeAspect="1"/>
          </p:cNvPicPr>
          <p:nvPr/>
        </p:nvPicPr>
        <p:blipFill>
          <a:blip r:embed="rId3"/>
          <a:stretch>
            <a:fillRect/>
          </a:stretch>
        </p:blipFill>
        <p:spPr>
          <a:xfrm>
            <a:off x="3388913" y="2343710"/>
            <a:ext cx="4412974" cy="3457798"/>
          </a:xfrm>
          <a:prstGeom prst="rect">
            <a:avLst/>
          </a:prstGeom>
        </p:spPr>
      </p:pic>
      <p:pic>
        <p:nvPicPr>
          <p:cNvPr id="10" name="Picture 9">
            <a:extLst>
              <a:ext uri="{FF2B5EF4-FFF2-40B4-BE49-F238E27FC236}">
                <a16:creationId xmlns:a16="http://schemas.microsoft.com/office/drawing/2014/main" id="{38692EFF-E77C-EE44-8878-6E4DE10370C7}"/>
              </a:ext>
            </a:extLst>
          </p:cNvPr>
          <p:cNvPicPr>
            <a:picLocks noChangeAspect="1"/>
          </p:cNvPicPr>
          <p:nvPr/>
        </p:nvPicPr>
        <p:blipFill>
          <a:blip r:embed="rId4"/>
          <a:stretch>
            <a:fillRect/>
          </a:stretch>
        </p:blipFill>
        <p:spPr>
          <a:xfrm>
            <a:off x="7801887" y="2374087"/>
            <a:ext cx="4412974" cy="3561331"/>
          </a:xfrm>
          <a:prstGeom prst="rect">
            <a:avLst/>
          </a:prstGeom>
        </p:spPr>
      </p:pic>
    </p:spTree>
    <p:extLst>
      <p:ext uri="{BB962C8B-B14F-4D97-AF65-F5344CB8AC3E}">
        <p14:creationId xmlns:p14="http://schemas.microsoft.com/office/powerpoint/2010/main" val="1308085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4">
            <a:extLst>
              <a:ext uri="{FF2B5EF4-FFF2-40B4-BE49-F238E27FC236}">
                <a16:creationId xmlns:a16="http://schemas.microsoft.com/office/drawing/2014/main" id="{E5419463-2691-4D07-A7C6-B3C82628445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13771" t="13771" r="13771" b="13771"/>
          <a:stretch/>
        </p:blipFill>
        <p:spPr>
          <a:xfrm>
            <a:off x="0" y="0"/>
            <a:ext cx="12192000" cy="6858000"/>
          </a:xfrm>
          <a:prstGeom prst="rect">
            <a:avLst/>
          </a:prstGeom>
        </p:spPr>
      </p:pic>
      <p:pic>
        <p:nvPicPr>
          <p:cNvPr id="3" name="3">
            <a:extLst>
              <a:ext uri="{FF2B5EF4-FFF2-40B4-BE49-F238E27FC236}">
                <a16:creationId xmlns:a16="http://schemas.microsoft.com/office/drawing/2014/main" id="{5C8F2FAE-9349-423C-B20C-736DBBDF83FB}"/>
              </a:ext>
            </a:extLst>
          </p:cNvPr>
          <p:cNvPicPr>
            <a:picLocks noChangeAspect="1"/>
          </p:cNvPicPr>
          <p:nvPr/>
        </p:nvPicPr>
        <p:blipFill>
          <a:blip r:embed="rId3"/>
          <a:stretch>
            <a:fillRect/>
          </a:stretch>
        </p:blipFill>
        <p:spPr>
          <a:xfrm>
            <a:off x="-529" y="457200"/>
            <a:ext cx="12193057" cy="6234464"/>
          </a:xfrm>
          <a:prstGeom prst="rect">
            <a:avLst/>
          </a:prstGeom>
        </p:spPr>
      </p:pic>
      <p:pic>
        <p:nvPicPr>
          <p:cNvPr id="4" name="2">
            <a:extLst>
              <a:ext uri="{FF2B5EF4-FFF2-40B4-BE49-F238E27FC236}">
                <a16:creationId xmlns:a16="http://schemas.microsoft.com/office/drawing/2014/main" id="{9BA05BCF-55C6-4BE8-8D77-219243D0C61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42141" b="44522"/>
          <a:stretch/>
        </p:blipFill>
        <p:spPr>
          <a:xfrm>
            <a:off x="1" y="5760578"/>
            <a:ext cx="2946399" cy="1097422"/>
          </a:xfrm>
          <a:prstGeom prst="rect">
            <a:avLst/>
          </a:prstGeom>
        </p:spPr>
      </p:pic>
      <p:pic>
        <p:nvPicPr>
          <p:cNvPr id="5" name="1">
            <a:extLst>
              <a:ext uri="{FF2B5EF4-FFF2-40B4-BE49-F238E27FC236}">
                <a16:creationId xmlns:a16="http://schemas.microsoft.com/office/drawing/2014/main" id="{011FC002-BA0B-4F6A-91E1-5F309E5F6B3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39827" r="54573"/>
          <a:stretch/>
        </p:blipFill>
        <p:spPr>
          <a:xfrm>
            <a:off x="9882548" y="-19050"/>
            <a:ext cx="2309451" cy="1188283"/>
          </a:xfrm>
          <a:prstGeom prst="rect">
            <a:avLst/>
          </a:prstGeom>
        </p:spPr>
      </p:pic>
      <p:grpSp>
        <p:nvGrpSpPr>
          <p:cNvPr id="6" name="Group 5">
            <a:extLst>
              <a:ext uri="{FF2B5EF4-FFF2-40B4-BE49-F238E27FC236}">
                <a16:creationId xmlns:a16="http://schemas.microsoft.com/office/drawing/2014/main" id="{E8697028-E7E7-4029-BC6F-4DBBEE53CE8A}"/>
              </a:ext>
            </a:extLst>
          </p:cNvPr>
          <p:cNvGrpSpPr/>
          <p:nvPr/>
        </p:nvGrpSpPr>
        <p:grpSpPr>
          <a:xfrm>
            <a:off x="620017" y="1095359"/>
            <a:ext cx="10941528" cy="1384995"/>
            <a:chOff x="629225" y="1376840"/>
            <a:chExt cx="10941528" cy="1384995"/>
          </a:xfrm>
        </p:grpSpPr>
        <p:sp>
          <p:nvSpPr>
            <p:cNvPr id="7" name="TextBox 6">
              <a:extLst>
                <a:ext uri="{FF2B5EF4-FFF2-40B4-BE49-F238E27FC236}">
                  <a16:creationId xmlns:a16="http://schemas.microsoft.com/office/drawing/2014/main" id="{0F4BF0F4-6B58-4F1D-BD2D-E851249B8CEB}"/>
                </a:ext>
              </a:extLst>
            </p:cNvPr>
            <p:cNvSpPr txBox="1"/>
            <p:nvPr/>
          </p:nvSpPr>
          <p:spPr>
            <a:xfrm>
              <a:off x="1739303" y="1376840"/>
              <a:ext cx="9831450" cy="1384995"/>
            </a:xfrm>
            <a:prstGeom prst="rect">
              <a:avLst/>
            </a:prstGeom>
            <a:noFill/>
          </p:spPr>
          <p:txBody>
            <a:bodyPr wrap="square" lIns="0" tIns="0" rIns="0" bIns="0" rtlCol="0">
              <a:spAutoFit/>
            </a:bodyPr>
            <a:lstStyle>
              <a:defPPr>
                <a:defRPr lang="en-US"/>
              </a:defPPr>
              <a:lvl1pPr algn="just">
                <a:lnSpc>
                  <a:spcPct val="125000"/>
                </a:lnSpc>
                <a:defRPr sz="2200">
                  <a:latin typeface="Arial" panose="020B0604020202020204" pitchFamily="34" charset="0"/>
                  <a:cs typeface="Arial" panose="020B0604020202020204" pitchFamily="34" charset="0"/>
                </a:defRPr>
              </a:lvl1pPr>
            </a:lstStyle>
            <a:p>
              <a:r>
                <a:rPr lang="en-US" sz="2400" b="1" dirty="0" err="1"/>
                <a:t>Cần</a:t>
              </a:r>
              <a:r>
                <a:rPr lang="en-US" sz="2400" b="1" dirty="0"/>
                <a:t> </a:t>
              </a:r>
              <a:r>
                <a:rPr lang="vi-VN" sz="2400" b="1" dirty="0"/>
                <a:t>hình thành những thói quen tốt như đi ngủ và thức dậy đúng giờ, đọc sách, tập thể dục buổi sáng, chấp hành luật an toàn giao thông</a:t>
              </a:r>
            </a:p>
          </p:txBody>
        </p:sp>
        <p:pic>
          <p:nvPicPr>
            <p:cNvPr id="8" name="Picture 7">
              <a:extLst>
                <a:ext uri="{FF2B5EF4-FFF2-40B4-BE49-F238E27FC236}">
                  <a16:creationId xmlns:a16="http://schemas.microsoft.com/office/drawing/2014/main" id="{22F1A37B-496A-41DE-8439-37D16AE070DC}"/>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629225" y="1596681"/>
              <a:ext cx="914400" cy="914400"/>
            </a:xfrm>
            <a:prstGeom prst="rect">
              <a:avLst/>
            </a:prstGeom>
            <a:noFill/>
            <a:extLst>
              <a:ext uri="{909E8E84-426E-40DD-AFC4-6F175D3DCCD1}">
                <a14:hiddenFill xmlns:a14="http://schemas.microsoft.com/office/drawing/2010/main">
                  <a:solidFill>
                    <a:srgbClr val="FFFFFF"/>
                  </a:solidFill>
                </a14:hiddenFill>
              </a:ext>
            </a:extLst>
          </p:spPr>
        </p:pic>
      </p:grpSp>
      <p:sp>
        <p:nvSpPr>
          <p:cNvPr id="10" name="TextBox 9">
            <a:extLst>
              <a:ext uri="{FF2B5EF4-FFF2-40B4-BE49-F238E27FC236}">
                <a16:creationId xmlns:a16="http://schemas.microsoft.com/office/drawing/2014/main" id="{16B723B8-57A5-4F1E-82FB-5F53A4F43885}"/>
              </a:ext>
            </a:extLst>
          </p:cNvPr>
          <p:cNvSpPr txBox="1"/>
          <p:nvPr/>
        </p:nvSpPr>
        <p:spPr>
          <a:xfrm>
            <a:off x="1230758" y="5761702"/>
            <a:ext cx="3913883" cy="416268"/>
          </a:xfrm>
          <a:prstGeom prst="rect">
            <a:avLst/>
          </a:prstGeom>
          <a:noFill/>
        </p:spPr>
        <p:txBody>
          <a:bodyPr wrap="square" lIns="0" tIns="0" rIns="0" bIns="0" rtlCol="0">
            <a:spAutoFit/>
          </a:bodyPr>
          <a:lstStyle>
            <a:defPPr>
              <a:defRPr lang="en-US"/>
            </a:defPPr>
            <a:lvl1pPr algn="just">
              <a:lnSpc>
                <a:spcPct val="125000"/>
              </a:lnSpc>
              <a:defRPr sz="2200">
                <a:latin typeface="Arial" panose="020B0604020202020204" pitchFamily="34" charset="0"/>
                <a:cs typeface="Arial" panose="020B0604020202020204" pitchFamily="34" charset="0"/>
              </a:defRPr>
            </a:lvl1pPr>
          </a:lstStyle>
          <a:p>
            <a:pPr algn="ctr"/>
            <a:r>
              <a:rPr lang="vi-VN" sz="2400" b="1" dirty="0">
                <a:solidFill>
                  <a:schemeClr val="accent6">
                    <a:lumMod val="50000"/>
                  </a:schemeClr>
                </a:solidFill>
              </a:rPr>
              <a:t>Dừng xe khi đèn đỏ</a:t>
            </a:r>
          </a:p>
        </p:txBody>
      </p:sp>
      <p:sp>
        <p:nvSpPr>
          <p:cNvPr id="11" name="TextBox 10">
            <a:extLst>
              <a:ext uri="{FF2B5EF4-FFF2-40B4-BE49-F238E27FC236}">
                <a16:creationId xmlns:a16="http://schemas.microsoft.com/office/drawing/2014/main" id="{FE15FB0D-E034-4B6C-B58B-D49B0EDBBB23}"/>
              </a:ext>
            </a:extLst>
          </p:cNvPr>
          <p:cNvSpPr txBox="1"/>
          <p:nvPr/>
        </p:nvSpPr>
        <p:spPr>
          <a:xfrm>
            <a:off x="7047358" y="5761702"/>
            <a:ext cx="3913883" cy="416268"/>
          </a:xfrm>
          <a:prstGeom prst="rect">
            <a:avLst/>
          </a:prstGeom>
          <a:noFill/>
        </p:spPr>
        <p:txBody>
          <a:bodyPr wrap="square" lIns="0" tIns="0" rIns="0" bIns="0" rtlCol="0">
            <a:spAutoFit/>
          </a:bodyPr>
          <a:lstStyle>
            <a:defPPr>
              <a:defRPr lang="en-US"/>
            </a:defPPr>
            <a:lvl1pPr algn="just">
              <a:lnSpc>
                <a:spcPct val="125000"/>
              </a:lnSpc>
              <a:defRPr sz="2200">
                <a:latin typeface="Arial" panose="020B0604020202020204" pitchFamily="34" charset="0"/>
                <a:cs typeface="Arial" panose="020B0604020202020204" pitchFamily="34" charset="0"/>
              </a:defRPr>
            </a:lvl1pPr>
          </a:lstStyle>
          <a:p>
            <a:pPr algn="ctr"/>
            <a:r>
              <a:rPr lang="vi-VN" sz="2400" b="1" dirty="0">
                <a:solidFill>
                  <a:schemeClr val="accent6">
                    <a:lumMod val="50000"/>
                  </a:schemeClr>
                </a:solidFill>
              </a:rPr>
              <a:t>Tập thể dục buổi sáng</a:t>
            </a:r>
          </a:p>
        </p:txBody>
      </p:sp>
      <p:pic>
        <p:nvPicPr>
          <p:cNvPr id="18434" name="Picture 2" descr="Cityscape highway with traffic lights road street Vector Image">
            <a:extLst>
              <a:ext uri="{FF2B5EF4-FFF2-40B4-BE49-F238E27FC236}">
                <a16:creationId xmlns:a16="http://schemas.microsoft.com/office/drawing/2014/main" id="{AD0B12DE-5700-468D-8A3D-F2F66297F3F5}"/>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23447" b="9693"/>
          <a:stretch/>
        </p:blipFill>
        <p:spPr bwMode="auto">
          <a:xfrm>
            <a:off x="558800" y="2640312"/>
            <a:ext cx="5257799" cy="2963483"/>
          </a:xfrm>
          <a:prstGeom prst="rect">
            <a:avLst/>
          </a:prstGeom>
          <a:noFill/>
          <a:ln w="38100">
            <a:noFill/>
          </a:ln>
          <a:extLst>
            <a:ext uri="{909E8E84-426E-40DD-AFC4-6F175D3DCCD1}">
              <a14:hiddenFill xmlns:a14="http://schemas.microsoft.com/office/drawing/2010/main">
                <a:solidFill>
                  <a:srgbClr val="FFFFFF"/>
                </a:solidFill>
              </a14:hiddenFill>
            </a:ext>
          </a:extLst>
        </p:spPr>
      </p:pic>
      <p:pic>
        <p:nvPicPr>
          <p:cNvPr id="18436" name="Picture 4" descr="Healthy habits exercise Royalty Free Vector Image">
            <a:extLst>
              <a:ext uri="{FF2B5EF4-FFF2-40B4-BE49-F238E27FC236}">
                <a16:creationId xmlns:a16="http://schemas.microsoft.com/office/drawing/2014/main" id="{E187D49D-32C6-4050-836A-8A899301827C}"/>
              </a:ext>
            </a:extLst>
          </p:cNvPr>
          <p:cNvPicPr>
            <a:picLocks noChangeAspect="1" noChangeArrowheads="1"/>
          </p:cNvPicPr>
          <p:nvPr/>
        </p:nvPicPr>
        <p:blipFill rotWithShape="1">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l="1" t="3770" r="-8733" b="13429"/>
          <a:stretch/>
        </p:blipFill>
        <p:spPr bwMode="auto">
          <a:xfrm>
            <a:off x="6520542" y="2405433"/>
            <a:ext cx="5257800" cy="33952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8457012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8434"/>
                                        </p:tgtEl>
                                        <p:attrNameLst>
                                          <p:attrName>style.visibility</p:attrName>
                                        </p:attrNameLst>
                                      </p:cBhvr>
                                      <p:to>
                                        <p:strVal val="visible"/>
                                      </p:to>
                                    </p:set>
                                    <p:animEffect transition="in" filter="fade">
                                      <p:cBhvr>
                                        <p:cTn id="7" dur="1000"/>
                                        <p:tgtEl>
                                          <p:spTgt spid="18434"/>
                                        </p:tgtEl>
                                      </p:cBhvr>
                                    </p:animEffect>
                                    <p:anim calcmode="lin" valueType="num">
                                      <p:cBhvr>
                                        <p:cTn id="8" dur="1000" fill="hold"/>
                                        <p:tgtEl>
                                          <p:spTgt spid="18434"/>
                                        </p:tgtEl>
                                        <p:attrNameLst>
                                          <p:attrName>ppt_x</p:attrName>
                                        </p:attrNameLst>
                                      </p:cBhvr>
                                      <p:tavLst>
                                        <p:tav tm="0">
                                          <p:val>
                                            <p:strVal val="#ppt_x"/>
                                          </p:val>
                                        </p:tav>
                                        <p:tav tm="100000">
                                          <p:val>
                                            <p:strVal val="#ppt_x"/>
                                          </p:val>
                                        </p:tav>
                                      </p:tavLst>
                                    </p:anim>
                                    <p:anim calcmode="lin" valueType="num">
                                      <p:cBhvr>
                                        <p:cTn id="9" dur="1000" fill="hold"/>
                                        <p:tgtEl>
                                          <p:spTgt spid="1843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8436"/>
                                        </p:tgtEl>
                                        <p:attrNameLst>
                                          <p:attrName>style.visibility</p:attrName>
                                        </p:attrNameLst>
                                      </p:cBhvr>
                                      <p:to>
                                        <p:strVal val="visible"/>
                                      </p:to>
                                    </p:set>
                                    <p:animEffect transition="in" filter="fade">
                                      <p:cBhvr>
                                        <p:cTn id="19" dur="1000"/>
                                        <p:tgtEl>
                                          <p:spTgt spid="18436"/>
                                        </p:tgtEl>
                                      </p:cBhvr>
                                    </p:animEffect>
                                    <p:anim calcmode="lin" valueType="num">
                                      <p:cBhvr>
                                        <p:cTn id="20" dur="1000" fill="hold"/>
                                        <p:tgtEl>
                                          <p:spTgt spid="18436"/>
                                        </p:tgtEl>
                                        <p:attrNameLst>
                                          <p:attrName>ppt_x</p:attrName>
                                        </p:attrNameLst>
                                      </p:cBhvr>
                                      <p:tavLst>
                                        <p:tav tm="0">
                                          <p:val>
                                            <p:strVal val="#ppt_x"/>
                                          </p:val>
                                        </p:tav>
                                        <p:tav tm="100000">
                                          <p:val>
                                            <p:strVal val="#ppt_x"/>
                                          </p:val>
                                        </p:tav>
                                      </p:tavLst>
                                    </p:anim>
                                    <p:anim calcmode="lin" valueType="num">
                                      <p:cBhvr>
                                        <p:cTn id="21" dur="1000" fill="hold"/>
                                        <p:tgtEl>
                                          <p:spTgt spid="18436"/>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1000"/>
                                        <p:tgtEl>
                                          <p:spTgt spid="11"/>
                                        </p:tgtEl>
                                      </p:cBhvr>
                                    </p:animEffect>
                                    <p:anim calcmode="lin" valueType="num">
                                      <p:cBhvr>
                                        <p:cTn id="25" dur="1000" fill="hold"/>
                                        <p:tgtEl>
                                          <p:spTgt spid="11"/>
                                        </p:tgtEl>
                                        <p:attrNameLst>
                                          <p:attrName>ppt_x</p:attrName>
                                        </p:attrNameLst>
                                      </p:cBhvr>
                                      <p:tavLst>
                                        <p:tav tm="0">
                                          <p:val>
                                            <p:strVal val="#ppt_x"/>
                                          </p:val>
                                        </p:tav>
                                        <p:tav tm="100000">
                                          <p:val>
                                            <p:strVal val="#ppt_x"/>
                                          </p:val>
                                        </p:tav>
                                      </p:tavLst>
                                    </p:anim>
                                    <p:anim calcmode="lin" valueType="num">
                                      <p:cBhvr>
                                        <p:cTn id="2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4">
            <a:extLst>
              <a:ext uri="{FF2B5EF4-FFF2-40B4-BE49-F238E27FC236}">
                <a16:creationId xmlns:a16="http://schemas.microsoft.com/office/drawing/2014/main" id="{E5419463-2691-4D07-A7C6-B3C82628445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13771" t="13771" r="13771" b="13771"/>
          <a:stretch/>
        </p:blipFill>
        <p:spPr>
          <a:xfrm>
            <a:off x="0" y="0"/>
            <a:ext cx="12192000" cy="6858000"/>
          </a:xfrm>
          <a:prstGeom prst="rect">
            <a:avLst/>
          </a:prstGeom>
        </p:spPr>
      </p:pic>
      <p:pic>
        <p:nvPicPr>
          <p:cNvPr id="3" name="3">
            <a:extLst>
              <a:ext uri="{FF2B5EF4-FFF2-40B4-BE49-F238E27FC236}">
                <a16:creationId xmlns:a16="http://schemas.microsoft.com/office/drawing/2014/main" id="{5C8F2FAE-9349-423C-B20C-736DBBDF83FB}"/>
              </a:ext>
            </a:extLst>
          </p:cNvPr>
          <p:cNvPicPr>
            <a:picLocks noChangeAspect="1"/>
          </p:cNvPicPr>
          <p:nvPr/>
        </p:nvPicPr>
        <p:blipFill>
          <a:blip r:embed="rId3"/>
          <a:stretch>
            <a:fillRect/>
          </a:stretch>
        </p:blipFill>
        <p:spPr>
          <a:xfrm>
            <a:off x="-529" y="457200"/>
            <a:ext cx="12193057" cy="6234464"/>
          </a:xfrm>
          <a:prstGeom prst="rect">
            <a:avLst/>
          </a:prstGeom>
          <a:noFill/>
        </p:spPr>
      </p:pic>
      <p:pic>
        <p:nvPicPr>
          <p:cNvPr id="4" name="2">
            <a:extLst>
              <a:ext uri="{FF2B5EF4-FFF2-40B4-BE49-F238E27FC236}">
                <a16:creationId xmlns:a16="http://schemas.microsoft.com/office/drawing/2014/main" id="{9BA05BCF-55C6-4BE8-8D77-219243D0C61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42141" b="44522"/>
          <a:stretch/>
        </p:blipFill>
        <p:spPr>
          <a:xfrm>
            <a:off x="1" y="5562682"/>
            <a:ext cx="3477718" cy="1295318"/>
          </a:xfrm>
          <a:prstGeom prst="rect">
            <a:avLst/>
          </a:prstGeom>
        </p:spPr>
      </p:pic>
      <p:pic>
        <p:nvPicPr>
          <p:cNvPr id="5" name="1">
            <a:extLst>
              <a:ext uri="{FF2B5EF4-FFF2-40B4-BE49-F238E27FC236}">
                <a16:creationId xmlns:a16="http://schemas.microsoft.com/office/drawing/2014/main" id="{011FC002-BA0B-4F6A-91E1-5F309E5F6B3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39827" r="54573"/>
          <a:stretch/>
        </p:blipFill>
        <p:spPr>
          <a:xfrm>
            <a:off x="9882548" y="-19050"/>
            <a:ext cx="2309451" cy="1188283"/>
          </a:xfrm>
          <a:prstGeom prst="rect">
            <a:avLst/>
          </a:prstGeom>
        </p:spPr>
      </p:pic>
      <p:grpSp>
        <p:nvGrpSpPr>
          <p:cNvPr id="19" name="Group 18">
            <a:extLst>
              <a:ext uri="{FF2B5EF4-FFF2-40B4-BE49-F238E27FC236}">
                <a16:creationId xmlns:a16="http://schemas.microsoft.com/office/drawing/2014/main" id="{06241146-23CD-40EB-856B-B29296E87886}"/>
              </a:ext>
            </a:extLst>
          </p:cNvPr>
          <p:cNvGrpSpPr/>
          <p:nvPr/>
        </p:nvGrpSpPr>
        <p:grpSpPr>
          <a:xfrm>
            <a:off x="457200" y="2514600"/>
            <a:ext cx="1934103" cy="644542"/>
            <a:chOff x="304970" y="2133600"/>
            <a:chExt cx="1934103" cy="644542"/>
          </a:xfrm>
        </p:grpSpPr>
        <p:grpSp>
          <p:nvGrpSpPr>
            <p:cNvPr id="9" name="Group 8">
              <a:extLst>
                <a:ext uri="{FF2B5EF4-FFF2-40B4-BE49-F238E27FC236}">
                  <a16:creationId xmlns:a16="http://schemas.microsoft.com/office/drawing/2014/main" id="{AE01946F-B0DA-4DEA-9996-7B58BCF50168}"/>
                </a:ext>
              </a:extLst>
            </p:cNvPr>
            <p:cNvGrpSpPr/>
            <p:nvPr/>
          </p:nvGrpSpPr>
          <p:grpSpPr>
            <a:xfrm>
              <a:off x="610298" y="2222724"/>
              <a:ext cx="1628775" cy="457250"/>
              <a:chOff x="876300" y="1783116"/>
              <a:chExt cx="1628775" cy="457250"/>
            </a:xfrm>
          </p:grpSpPr>
          <p:sp>
            <p:nvSpPr>
              <p:cNvPr id="10" name="Rectangle: Rounded Corners 9">
                <a:extLst>
                  <a:ext uri="{FF2B5EF4-FFF2-40B4-BE49-F238E27FC236}">
                    <a16:creationId xmlns:a16="http://schemas.microsoft.com/office/drawing/2014/main" id="{10EFF894-C949-4321-9DDE-58A823199C3A}"/>
                  </a:ext>
                </a:extLst>
              </p:cNvPr>
              <p:cNvSpPr/>
              <p:nvPr/>
            </p:nvSpPr>
            <p:spPr>
              <a:xfrm>
                <a:off x="876300" y="1783116"/>
                <a:ext cx="1593152" cy="457250"/>
              </a:xfrm>
              <a:prstGeom prst="roundRect">
                <a:avLst>
                  <a:gd name="adj" fmla="val 29166"/>
                </a:avLst>
              </a:prstGeom>
              <a:solidFill>
                <a:srgbClr val="FFD5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1" name="TextBox 10">
                <a:extLst>
                  <a:ext uri="{FF2B5EF4-FFF2-40B4-BE49-F238E27FC236}">
                    <a16:creationId xmlns:a16="http://schemas.microsoft.com/office/drawing/2014/main" id="{751A344B-43E8-48B2-9953-EC64BF72E0E5}"/>
                  </a:ext>
                </a:extLst>
              </p:cNvPr>
              <p:cNvSpPr txBox="1"/>
              <p:nvPr/>
            </p:nvSpPr>
            <p:spPr>
              <a:xfrm>
                <a:off x="981075" y="1844035"/>
                <a:ext cx="1524000" cy="335413"/>
              </a:xfrm>
              <a:prstGeom prst="rect">
                <a:avLst/>
              </a:prstGeom>
              <a:noFill/>
            </p:spPr>
            <p:txBody>
              <a:bodyPr wrap="square" lIns="0" tIns="0" rIns="0" bIns="0" rtlCol="0">
                <a:spAutoFit/>
              </a:bodyPr>
              <a:lstStyle/>
              <a:p>
                <a:pPr algn="ctr">
                  <a:lnSpc>
                    <a:spcPct val="120000"/>
                  </a:lnSpc>
                </a:pPr>
                <a:r>
                  <a:rPr lang="vi-VN" sz="2000" b="1" dirty="0"/>
                  <a:t>ĐÁP ÁN</a:t>
                </a:r>
              </a:p>
            </p:txBody>
          </p:sp>
        </p:grpSp>
        <p:pic>
          <p:nvPicPr>
            <p:cNvPr id="1026" name="Picture 2">
              <a:extLst>
                <a:ext uri="{FF2B5EF4-FFF2-40B4-BE49-F238E27FC236}">
                  <a16:creationId xmlns:a16="http://schemas.microsoft.com/office/drawing/2014/main" id="{FD9CB7DC-5244-4FD1-9E99-500E22420999}"/>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304970" y="2133600"/>
              <a:ext cx="644542" cy="64454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2" name="Group 21">
            <a:extLst>
              <a:ext uri="{FF2B5EF4-FFF2-40B4-BE49-F238E27FC236}">
                <a16:creationId xmlns:a16="http://schemas.microsoft.com/office/drawing/2014/main" id="{077D2B18-95B7-409D-B1F1-DBD8C14592F6}"/>
              </a:ext>
            </a:extLst>
          </p:cNvPr>
          <p:cNvGrpSpPr/>
          <p:nvPr/>
        </p:nvGrpSpPr>
        <p:grpSpPr>
          <a:xfrm>
            <a:off x="456156" y="1116205"/>
            <a:ext cx="10306114" cy="914400"/>
            <a:chOff x="1637700" y="1405656"/>
            <a:chExt cx="10306114" cy="914400"/>
          </a:xfrm>
        </p:grpSpPr>
        <p:sp>
          <p:nvSpPr>
            <p:cNvPr id="8" name="TextBox 7">
              <a:extLst>
                <a:ext uri="{FF2B5EF4-FFF2-40B4-BE49-F238E27FC236}">
                  <a16:creationId xmlns:a16="http://schemas.microsoft.com/office/drawing/2014/main" id="{99DDC395-8D9E-486A-8F0A-041B5E93C20D}"/>
                </a:ext>
              </a:extLst>
            </p:cNvPr>
            <p:cNvSpPr txBox="1"/>
            <p:nvPr/>
          </p:nvSpPr>
          <p:spPr>
            <a:xfrm>
              <a:off x="2722832" y="1440048"/>
              <a:ext cx="9220982" cy="845616"/>
            </a:xfrm>
            <a:prstGeom prst="rect">
              <a:avLst/>
            </a:prstGeom>
            <a:noFill/>
          </p:spPr>
          <p:txBody>
            <a:bodyPr wrap="square" lIns="0" tIns="0" rIns="0" bIns="0" rtlCol="0">
              <a:spAutoFit/>
            </a:bodyPr>
            <a:lstStyle>
              <a:defPPr>
                <a:defRPr lang="en-US"/>
              </a:defPPr>
              <a:lvl1pPr algn="just">
                <a:lnSpc>
                  <a:spcPct val="120000"/>
                </a:lnSpc>
                <a:defRPr sz="2200">
                  <a:latin typeface="Arial" panose="020B0604020202020204" pitchFamily="34" charset="0"/>
                  <a:cs typeface="Arial" panose="020B0604020202020204" pitchFamily="34" charset="0"/>
                </a:defRPr>
              </a:lvl1pPr>
            </a:lstStyle>
            <a:p>
              <a:r>
                <a:rPr lang="vi-VN" sz="2400" b="1" dirty="0">
                  <a:solidFill>
                    <a:srgbClr val="C00000"/>
                  </a:solidFill>
                </a:rPr>
                <a:t>Câu hỏi 2: </a:t>
              </a:r>
              <a:r>
                <a:rPr lang="vi-VN" sz="2400" b="1" dirty="0"/>
                <a:t>Muốn tạo được thói quen tập thể dục buổi sáng, em cần làm gì?</a:t>
              </a:r>
            </a:p>
          </p:txBody>
        </p:sp>
        <p:pic>
          <p:nvPicPr>
            <p:cNvPr id="1028" name="Picture 4">
              <a:extLst>
                <a:ext uri="{FF2B5EF4-FFF2-40B4-BE49-F238E27FC236}">
                  <a16:creationId xmlns:a16="http://schemas.microsoft.com/office/drawing/2014/main" id="{71EAC8B8-BB07-471C-B078-776110966F7B}"/>
                </a:ext>
              </a:extLst>
            </p:cNvPr>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1637700" y="1405656"/>
              <a:ext cx="848600" cy="914400"/>
            </a:xfrm>
            <a:prstGeom prst="rect">
              <a:avLst/>
            </a:prstGeom>
            <a:noFill/>
            <a:extLst>
              <a:ext uri="{909E8E84-426E-40DD-AFC4-6F175D3DCCD1}">
                <a14:hiddenFill xmlns:a14="http://schemas.microsoft.com/office/drawing/2010/main">
                  <a:solidFill>
                    <a:srgbClr val="FFFFFF"/>
                  </a:solidFill>
                </a14:hiddenFill>
              </a:ext>
            </a:extLst>
          </p:spPr>
        </p:pic>
      </p:grpSp>
      <p:sp>
        <p:nvSpPr>
          <p:cNvPr id="21" name="TextBox 20">
            <a:extLst>
              <a:ext uri="{FF2B5EF4-FFF2-40B4-BE49-F238E27FC236}">
                <a16:creationId xmlns:a16="http://schemas.microsoft.com/office/drawing/2014/main" id="{BF43878E-FAD7-ADAA-54F2-286DDC334781}"/>
              </a:ext>
            </a:extLst>
          </p:cNvPr>
          <p:cNvSpPr txBox="1"/>
          <p:nvPr/>
        </p:nvSpPr>
        <p:spPr>
          <a:xfrm>
            <a:off x="610690" y="3335453"/>
            <a:ext cx="5734057" cy="1339597"/>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r>
              <a:rPr lang="vi-VN" dirty="0"/>
              <a:t>Muốn tạo được thói quen tập thể dục buổi sáng, em cần </a:t>
            </a:r>
            <a:r>
              <a:rPr lang="vi-VN" b="1" dirty="0">
                <a:solidFill>
                  <a:srgbClr val="FF0000"/>
                </a:solidFill>
              </a:rPr>
              <a:t>kiên trì dậy sớm và tập luyện thể dục thể thao thường xuyên.</a:t>
            </a:r>
            <a:endParaRPr lang="en-US" b="1" dirty="0">
              <a:solidFill>
                <a:srgbClr val="FF0000"/>
              </a:solidFill>
            </a:endParaRPr>
          </a:p>
        </p:txBody>
      </p:sp>
      <p:pic>
        <p:nvPicPr>
          <p:cNvPr id="6150" name="Picture 6" descr="Vai trò của tập thể dục trong quản lý bệnh đái tháo đường týp 2 | Bệnh viện  Hữu nghị Đa khoa Nghệ An">
            <a:extLst>
              <a:ext uri="{FF2B5EF4-FFF2-40B4-BE49-F238E27FC236}">
                <a16:creationId xmlns:a16="http://schemas.microsoft.com/office/drawing/2014/main" id="{30469FDC-E13C-3D9A-48FC-63A10812162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943068" y="1614355"/>
            <a:ext cx="4381629" cy="44886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798398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fade">
                                      <p:cBhvr>
                                        <p:cTn id="14" dur="1000"/>
                                        <p:tgtEl>
                                          <p:spTgt spid="19"/>
                                        </p:tgtEl>
                                      </p:cBhvr>
                                    </p:animEffect>
                                    <p:anim calcmode="lin" valueType="num">
                                      <p:cBhvr>
                                        <p:cTn id="15" dur="1000" fill="hold"/>
                                        <p:tgtEl>
                                          <p:spTgt spid="19"/>
                                        </p:tgtEl>
                                        <p:attrNameLst>
                                          <p:attrName>ppt_x</p:attrName>
                                        </p:attrNameLst>
                                      </p:cBhvr>
                                      <p:tavLst>
                                        <p:tav tm="0">
                                          <p:val>
                                            <p:strVal val="#ppt_x"/>
                                          </p:val>
                                        </p:tav>
                                        <p:tav tm="100000">
                                          <p:val>
                                            <p:strVal val="#ppt_x"/>
                                          </p:val>
                                        </p:tav>
                                      </p:tavLst>
                                    </p:anim>
                                    <p:anim calcmode="lin" valueType="num">
                                      <p:cBhvr>
                                        <p:cTn id="16"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1">
                                            <p:txEl>
                                              <p:pRg st="0" end="0"/>
                                            </p:txEl>
                                          </p:spTgt>
                                        </p:tgtEl>
                                        <p:attrNameLst>
                                          <p:attrName>style.visibility</p:attrName>
                                        </p:attrNameLst>
                                      </p:cBhvr>
                                      <p:to>
                                        <p:strVal val="visible"/>
                                      </p:to>
                                    </p:set>
                                    <p:animEffect transition="in" filter="fade">
                                      <p:cBhvr>
                                        <p:cTn id="21" dur="1000"/>
                                        <p:tgtEl>
                                          <p:spTgt spid="21">
                                            <p:txEl>
                                              <p:pRg st="0" end="0"/>
                                            </p:txEl>
                                          </p:spTgt>
                                        </p:tgtEl>
                                      </p:cBhvr>
                                    </p:animEffect>
                                    <p:anim calcmode="lin" valueType="num">
                                      <p:cBhvr>
                                        <p:cTn id="22" dur="1000" fill="hold"/>
                                        <p:tgtEl>
                                          <p:spTgt spid="21">
                                            <p:txEl>
                                              <p:pRg st="0" end="0"/>
                                            </p:txEl>
                                          </p:spTgt>
                                        </p:tgtEl>
                                        <p:attrNameLst>
                                          <p:attrName>ppt_x</p:attrName>
                                        </p:attrNameLst>
                                      </p:cBhvr>
                                      <p:tavLst>
                                        <p:tav tm="0">
                                          <p:val>
                                            <p:strVal val="#ppt_x"/>
                                          </p:val>
                                        </p:tav>
                                        <p:tav tm="100000">
                                          <p:val>
                                            <p:strVal val="#ppt_x"/>
                                          </p:val>
                                        </p:tav>
                                      </p:tavLst>
                                    </p:anim>
                                    <p:anim calcmode="lin" valueType="num">
                                      <p:cBhvr>
                                        <p:cTn id="23" dur="1000" fill="hold"/>
                                        <p:tgtEl>
                                          <p:spTgt spid="21">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4">
            <a:extLst>
              <a:ext uri="{FF2B5EF4-FFF2-40B4-BE49-F238E27FC236}">
                <a16:creationId xmlns:a16="http://schemas.microsoft.com/office/drawing/2014/main" id="{E5419463-2691-4D07-A7C6-B3C82628445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13771" t="13771" r="13771" b="13771"/>
          <a:stretch/>
        </p:blipFill>
        <p:spPr>
          <a:xfrm>
            <a:off x="0" y="0"/>
            <a:ext cx="12192000" cy="6858000"/>
          </a:xfrm>
          <a:prstGeom prst="rect">
            <a:avLst/>
          </a:prstGeom>
        </p:spPr>
      </p:pic>
      <p:pic>
        <p:nvPicPr>
          <p:cNvPr id="3" name="3">
            <a:extLst>
              <a:ext uri="{FF2B5EF4-FFF2-40B4-BE49-F238E27FC236}">
                <a16:creationId xmlns:a16="http://schemas.microsoft.com/office/drawing/2014/main" id="{5C8F2FAE-9349-423C-B20C-736DBBDF83FB}"/>
              </a:ext>
            </a:extLst>
          </p:cNvPr>
          <p:cNvPicPr>
            <a:picLocks noChangeAspect="1"/>
          </p:cNvPicPr>
          <p:nvPr/>
        </p:nvPicPr>
        <p:blipFill>
          <a:blip r:embed="rId3"/>
          <a:stretch>
            <a:fillRect/>
          </a:stretch>
        </p:blipFill>
        <p:spPr>
          <a:xfrm>
            <a:off x="-529" y="457200"/>
            <a:ext cx="12193057" cy="6234464"/>
          </a:xfrm>
          <a:prstGeom prst="rect">
            <a:avLst/>
          </a:prstGeom>
        </p:spPr>
      </p:pic>
      <p:pic>
        <p:nvPicPr>
          <p:cNvPr id="4" name="2">
            <a:extLst>
              <a:ext uri="{FF2B5EF4-FFF2-40B4-BE49-F238E27FC236}">
                <a16:creationId xmlns:a16="http://schemas.microsoft.com/office/drawing/2014/main" id="{9BA05BCF-55C6-4BE8-8D77-219243D0C61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42141" b="44522"/>
          <a:stretch/>
        </p:blipFill>
        <p:spPr>
          <a:xfrm>
            <a:off x="1" y="5562682"/>
            <a:ext cx="3477718" cy="1295318"/>
          </a:xfrm>
          <a:prstGeom prst="rect">
            <a:avLst/>
          </a:prstGeom>
        </p:spPr>
      </p:pic>
      <p:pic>
        <p:nvPicPr>
          <p:cNvPr id="5" name="1">
            <a:extLst>
              <a:ext uri="{FF2B5EF4-FFF2-40B4-BE49-F238E27FC236}">
                <a16:creationId xmlns:a16="http://schemas.microsoft.com/office/drawing/2014/main" id="{011FC002-BA0B-4F6A-91E1-5F309E5F6B3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39827" r="54573"/>
          <a:stretch/>
        </p:blipFill>
        <p:spPr>
          <a:xfrm>
            <a:off x="9882548" y="-19050"/>
            <a:ext cx="2309451" cy="1188283"/>
          </a:xfrm>
          <a:prstGeom prst="rect">
            <a:avLst/>
          </a:prstGeom>
        </p:spPr>
      </p:pic>
      <p:grpSp>
        <p:nvGrpSpPr>
          <p:cNvPr id="6" name="Group 5">
            <a:extLst>
              <a:ext uri="{FF2B5EF4-FFF2-40B4-BE49-F238E27FC236}">
                <a16:creationId xmlns:a16="http://schemas.microsoft.com/office/drawing/2014/main" id="{E8697028-E7E7-4029-BC6F-4DBBEE53CE8A}"/>
              </a:ext>
            </a:extLst>
          </p:cNvPr>
          <p:cNvGrpSpPr/>
          <p:nvPr/>
        </p:nvGrpSpPr>
        <p:grpSpPr>
          <a:xfrm>
            <a:off x="1605409" y="1216475"/>
            <a:ext cx="9595991" cy="1339597"/>
            <a:chOff x="629225" y="1439899"/>
            <a:chExt cx="9595991" cy="1339597"/>
          </a:xfrm>
        </p:grpSpPr>
        <p:sp>
          <p:nvSpPr>
            <p:cNvPr id="7" name="TextBox 6">
              <a:extLst>
                <a:ext uri="{FF2B5EF4-FFF2-40B4-BE49-F238E27FC236}">
                  <a16:creationId xmlns:a16="http://schemas.microsoft.com/office/drawing/2014/main" id="{0F4BF0F4-6B58-4F1D-BD2D-E851249B8CEB}"/>
                </a:ext>
              </a:extLst>
            </p:cNvPr>
            <p:cNvSpPr txBox="1"/>
            <p:nvPr/>
          </p:nvSpPr>
          <p:spPr>
            <a:xfrm>
              <a:off x="1749741" y="1439899"/>
              <a:ext cx="8475475" cy="1339597"/>
            </a:xfrm>
            <a:prstGeom prst="rect">
              <a:avLst/>
            </a:prstGeom>
            <a:noFill/>
          </p:spPr>
          <p:txBody>
            <a:bodyPr wrap="square" lIns="0" tIns="0" rIns="0" bIns="0" rtlCol="0">
              <a:spAutoFit/>
            </a:bodyPr>
            <a:lstStyle>
              <a:defPPr>
                <a:defRPr lang="en-US"/>
              </a:defPPr>
              <a:lvl1pPr algn="just">
                <a:lnSpc>
                  <a:spcPct val="125000"/>
                </a:lnSpc>
                <a:defRPr sz="2200">
                  <a:latin typeface="Arial" panose="020B0604020202020204" pitchFamily="34" charset="0"/>
                  <a:cs typeface="Arial" panose="020B0604020202020204" pitchFamily="34" charset="0"/>
                </a:defRPr>
              </a:lvl1pPr>
            </a:lstStyle>
            <a:p>
              <a:r>
                <a:rPr lang="vi-VN" sz="2400" dirty="0"/>
                <a:t>Muốn loại bỏ các thói quen xấu như thức khuya, ngủ dậy muộn cần phải </a:t>
              </a:r>
              <a:r>
                <a:rPr lang="vi-VN" sz="2400" b="1" dirty="0"/>
                <a:t>có quyết tâm từ bỏ </a:t>
              </a:r>
              <a:r>
                <a:rPr lang="vi-VN" sz="2400" dirty="0"/>
                <a:t>chúng bằng cách </a:t>
              </a:r>
              <a:r>
                <a:rPr lang="vi-VN" sz="2400" b="1" dirty="0"/>
                <a:t>thường xuyên </a:t>
              </a:r>
              <a:r>
                <a:rPr lang="vi-VN" sz="2400" dirty="0"/>
                <a:t>thực hiện các việc làm và thói quen ngược lại.</a:t>
              </a:r>
            </a:p>
          </p:txBody>
        </p:sp>
        <p:pic>
          <p:nvPicPr>
            <p:cNvPr id="8" name="Picture 7">
              <a:extLst>
                <a:ext uri="{FF2B5EF4-FFF2-40B4-BE49-F238E27FC236}">
                  <a16:creationId xmlns:a16="http://schemas.microsoft.com/office/drawing/2014/main" id="{22F1A37B-496A-41DE-8439-37D16AE070DC}"/>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629225" y="1596681"/>
              <a:ext cx="914400" cy="914400"/>
            </a:xfrm>
            <a:prstGeom prst="rect">
              <a:avLst/>
            </a:prstGeom>
            <a:noFill/>
            <a:extLst>
              <a:ext uri="{909E8E84-426E-40DD-AFC4-6F175D3DCCD1}">
                <a14:hiddenFill xmlns:a14="http://schemas.microsoft.com/office/drawing/2010/main">
                  <a:solidFill>
                    <a:srgbClr val="FFFFFF"/>
                  </a:solidFill>
                </a14:hiddenFill>
              </a:ext>
            </a:extLst>
          </p:spPr>
        </p:pic>
      </p:grpSp>
      <p:pic>
        <p:nvPicPr>
          <p:cNvPr id="17410" name="Picture 2" descr="Tired sleepy male office worker stays late Vector Image">
            <a:extLst>
              <a:ext uri="{FF2B5EF4-FFF2-40B4-BE49-F238E27FC236}">
                <a16:creationId xmlns:a16="http://schemas.microsoft.com/office/drawing/2014/main" id="{138442BE-1C46-4938-9DD4-589743B65D17}"/>
              </a:ext>
            </a:extLst>
          </p:cNvPr>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b="11322"/>
          <a:stretch/>
        </p:blipFill>
        <p:spPr bwMode="auto">
          <a:xfrm>
            <a:off x="6615945" y="2647455"/>
            <a:ext cx="4966455" cy="3466166"/>
          </a:xfrm>
          <a:prstGeom prst="rect">
            <a:avLst/>
          </a:prstGeom>
          <a:noFill/>
          <a:extLst>
            <a:ext uri="{909E8E84-426E-40DD-AFC4-6F175D3DCCD1}">
              <a14:hiddenFill xmlns:a14="http://schemas.microsoft.com/office/drawing/2010/main">
                <a:solidFill>
                  <a:srgbClr val="FFFFFF"/>
                </a:solidFill>
              </a14:hiddenFill>
            </a:ext>
          </a:extLst>
        </p:spPr>
      </p:pic>
      <p:pic>
        <p:nvPicPr>
          <p:cNvPr id="17412" name="Picture 4" descr="Exhausted female office worker stressed overtime Vector Image">
            <a:extLst>
              <a:ext uri="{FF2B5EF4-FFF2-40B4-BE49-F238E27FC236}">
                <a16:creationId xmlns:a16="http://schemas.microsoft.com/office/drawing/2014/main" id="{7F1136AA-09A9-47D0-B98A-1B4353CA77D6}"/>
              </a:ext>
            </a:extLst>
          </p:cNvPr>
          <p:cNvPicPr>
            <a:picLocks noChangeAspect="1" noChangeArrowheads="1"/>
          </p:cNvPicPr>
          <p:nvPr/>
        </p:nvPicPr>
        <p:blipFill rotWithShape="1">
          <a:blip r:embed="rId7">
            <a:clrChange>
              <a:clrFrom>
                <a:srgbClr val="FEFEFE"/>
              </a:clrFrom>
              <a:clrTo>
                <a:srgbClr val="FEFEFE">
                  <a:alpha val="0"/>
                </a:srgbClr>
              </a:clrTo>
            </a:clrChange>
            <a:extLst>
              <a:ext uri="{28A0092B-C50C-407E-A947-70E740481C1C}">
                <a14:useLocalDpi xmlns:a14="http://schemas.microsoft.com/office/drawing/2010/main" val="0"/>
              </a:ext>
            </a:extLst>
          </a:blip>
          <a:srcRect t="18201" b="27619"/>
          <a:stretch/>
        </p:blipFill>
        <p:spPr bwMode="auto">
          <a:xfrm>
            <a:off x="93211" y="2894077"/>
            <a:ext cx="6608762" cy="31148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171604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85672326-CDC2-BA23-84A3-5DD4FB727B03}"/>
              </a:ext>
            </a:extLst>
          </p:cNvPr>
          <p:cNvSpPr/>
          <p:nvPr/>
        </p:nvSpPr>
        <p:spPr>
          <a:xfrm>
            <a:off x="6117893" y="2402007"/>
            <a:ext cx="5968089" cy="420452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Tập</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tính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được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ứng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dụng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trong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học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tập</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thường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xuyên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ôn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bài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và</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làm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bài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tập</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nhiều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lần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để</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năm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chắc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kiến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thức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ghi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nhớ</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đươc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lâu</a:t>
            </a:r>
            <a:r>
              <a:rPr lang="en-US" sz="4000" dirty="0">
                <a:latin typeface="Times New Roman" panose="02020603050405020304" pitchFamily="18" charset="0"/>
                <a:cs typeface="Times New Roman" panose="02020603050405020304" pitchFamily="18" charset="0"/>
              </a:rPr>
              <a:t>.</a:t>
            </a:r>
          </a:p>
          <a:p>
            <a:pPr algn="just"/>
            <a:endParaRPr lang="en-US" sz="3600" dirty="0">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059CC4CF-3D20-0711-6469-A930D875E6CD}"/>
              </a:ext>
            </a:extLst>
          </p:cNvPr>
          <p:cNvPicPr>
            <a:picLocks noChangeAspect="1"/>
          </p:cNvPicPr>
          <p:nvPr/>
        </p:nvPicPr>
        <p:blipFill>
          <a:blip r:embed="rId2"/>
          <a:stretch>
            <a:fillRect/>
          </a:stretch>
        </p:blipFill>
        <p:spPr>
          <a:xfrm>
            <a:off x="2880730" y="2402006"/>
            <a:ext cx="3215269" cy="4204527"/>
          </a:xfrm>
          <a:prstGeom prst="rect">
            <a:avLst/>
          </a:prstGeom>
        </p:spPr>
      </p:pic>
      <p:pic>
        <p:nvPicPr>
          <p:cNvPr id="7" name="Picture 6">
            <a:extLst>
              <a:ext uri="{FF2B5EF4-FFF2-40B4-BE49-F238E27FC236}">
                <a16:creationId xmlns:a16="http://schemas.microsoft.com/office/drawing/2014/main" id="{4D79CE18-8AC8-3583-DAB1-84AE9D6DE86B}"/>
              </a:ext>
            </a:extLst>
          </p:cNvPr>
          <p:cNvPicPr>
            <a:picLocks noChangeAspect="1"/>
          </p:cNvPicPr>
          <p:nvPr/>
        </p:nvPicPr>
        <p:blipFill>
          <a:blip r:embed="rId3"/>
          <a:stretch>
            <a:fillRect/>
          </a:stretch>
        </p:blipFill>
        <p:spPr>
          <a:xfrm>
            <a:off x="197524" y="2663687"/>
            <a:ext cx="2705100" cy="3942847"/>
          </a:xfrm>
          <a:prstGeom prst="rect">
            <a:avLst/>
          </a:prstGeom>
        </p:spPr>
      </p:pic>
      <p:sp>
        <p:nvSpPr>
          <p:cNvPr id="9" name="Rectangle 12">
            <a:extLst>
              <a:ext uri="{FF2B5EF4-FFF2-40B4-BE49-F238E27FC236}">
                <a16:creationId xmlns:a16="http://schemas.microsoft.com/office/drawing/2014/main" id="{CF187876-7090-5B05-AE5F-9EDF98429527}"/>
              </a:ext>
            </a:extLst>
          </p:cNvPr>
          <p:cNvSpPr>
            <a:spLocks noChangeArrowheads="1"/>
          </p:cNvSpPr>
          <p:nvPr/>
        </p:nvSpPr>
        <p:spPr bwMode="auto">
          <a:xfrm>
            <a:off x="6278596" y="2292759"/>
            <a:ext cx="6858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4000" b="1" dirty="0">
                <a:solidFill>
                  <a:srgbClr val="FF0000"/>
                </a:solidFill>
                <a:sym typeface="Wingdings" panose="05000000000000000000" pitchFamily="2" charset="2"/>
              </a:rPr>
              <a:t></a:t>
            </a:r>
          </a:p>
        </p:txBody>
      </p:sp>
    </p:spTree>
    <p:extLst>
      <p:ext uri="{BB962C8B-B14F-4D97-AF65-F5344CB8AC3E}">
        <p14:creationId xmlns:p14="http://schemas.microsoft.com/office/powerpoint/2010/main" val="1012711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par>
                                <p:cTn id="9" presetID="42"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1000"/>
                                        <p:tgtEl>
                                          <p:spTgt spid="9"/>
                                        </p:tgtEl>
                                      </p:cBhvr>
                                    </p:animEffect>
                                    <p:anim calcmode="lin" valueType="num">
                                      <p:cBhvr>
                                        <p:cTn id="12" dur="1000" fill="hold"/>
                                        <p:tgtEl>
                                          <p:spTgt spid="9"/>
                                        </p:tgtEl>
                                        <p:attrNameLst>
                                          <p:attrName>ppt_x</p:attrName>
                                        </p:attrNameLst>
                                      </p:cBhvr>
                                      <p:tavLst>
                                        <p:tav tm="0">
                                          <p:val>
                                            <p:strVal val="#ppt_x"/>
                                          </p:val>
                                        </p:tav>
                                        <p:tav tm="100000">
                                          <p:val>
                                            <p:strVal val="#ppt_x"/>
                                          </p:val>
                                        </p:tav>
                                      </p:tavLst>
                                    </p:anim>
                                    <p:anim calcmode="lin" valueType="num">
                                      <p:cBhvr>
                                        <p:cTn id="13" dur="1000" fill="hold"/>
                                        <p:tgtEl>
                                          <p:spTgt spid="9"/>
                                        </p:tgtEl>
                                        <p:attrNameLst>
                                          <p:attrName>ppt_y</p:attrName>
                                        </p:attrNameLst>
                                      </p:cBhvr>
                                      <p:tavLst>
                                        <p:tav tm="0">
                                          <p:val>
                                            <p:strVal val="#ppt_y+.1"/>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additive="base">
                                        <p:cTn id="16" dur="500" fill="hold"/>
                                        <p:tgtEl>
                                          <p:spTgt spid="5"/>
                                        </p:tgtEl>
                                        <p:attrNameLst>
                                          <p:attrName>ppt_x</p:attrName>
                                        </p:attrNameLst>
                                      </p:cBhvr>
                                      <p:tavLst>
                                        <p:tav tm="0">
                                          <p:val>
                                            <p:strVal val="#ppt_x"/>
                                          </p:val>
                                        </p:tav>
                                        <p:tav tm="100000">
                                          <p:val>
                                            <p:strVal val="#ppt_x"/>
                                          </p:val>
                                        </p:tav>
                                      </p:tavLst>
                                    </p:anim>
                                    <p:anim calcmode="lin" valueType="num">
                                      <p:cBhvr additive="base">
                                        <p:cTn id="17" dur="500" fill="hold"/>
                                        <p:tgtEl>
                                          <p:spTgt spid="5"/>
                                        </p:tgtEl>
                                        <p:attrNameLst>
                                          <p:attrName>ppt_y</p:attrName>
                                        </p:attrNameLst>
                                      </p:cBhvr>
                                      <p:tavLst>
                                        <p:tav tm="0">
                                          <p:val>
                                            <p:strVal val="1+#ppt_h/2"/>
                                          </p:val>
                                        </p:tav>
                                        <p:tav tm="100000">
                                          <p:val>
                                            <p:strVal val="#ppt_y"/>
                                          </p:val>
                                        </p:tav>
                                      </p:tavLst>
                                    </p:anim>
                                  </p:childTnLst>
                                </p:cTn>
                              </p:par>
                              <p:par>
                                <p:cTn id="18" presetID="2" presetClass="entr" presetSubtype="4" fill="hold" nodeType="with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additive="base">
                                        <p:cTn id="20" dur="500" fill="hold"/>
                                        <p:tgtEl>
                                          <p:spTgt spid="7"/>
                                        </p:tgtEl>
                                        <p:attrNameLst>
                                          <p:attrName>ppt_x</p:attrName>
                                        </p:attrNameLst>
                                      </p:cBhvr>
                                      <p:tavLst>
                                        <p:tav tm="0">
                                          <p:val>
                                            <p:strVal val="#ppt_x"/>
                                          </p:val>
                                        </p:tav>
                                        <p:tav tm="100000">
                                          <p:val>
                                            <p:strVal val="#ppt_x"/>
                                          </p:val>
                                        </p:tav>
                                      </p:tavLst>
                                    </p:anim>
                                    <p:anim calcmode="lin" valueType="num">
                                      <p:cBhvr additive="base">
                                        <p:cTn id="21"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9"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85672326-CDC2-BA23-84A3-5DD4FB727B03}"/>
              </a:ext>
            </a:extLst>
          </p:cNvPr>
          <p:cNvSpPr/>
          <p:nvPr/>
        </p:nvSpPr>
        <p:spPr>
          <a:xfrm>
            <a:off x="6117893" y="2402007"/>
            <a:ext cx="5968089" cy="420452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just"/>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Muốn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tạo</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được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thói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quen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tập</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thể</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dục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buổi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sáng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cần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luyện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tập</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thực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hiện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đều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đặn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hằng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ngày</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không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nên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bỏ</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buổi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nào</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tập</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vào</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một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khung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giờ</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nhất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định</a:t>
            </a:r>
            <a:r>
              <a:rPr lang="en-US" sz="4000" dirty="0">
                <a:latin typeface="Times New Roman" panose="02020603050405020304" pitchFamily="18" charset="0"/>
                <a:cs typeface="Times New Roman" panose="02020603050405020304" pitchFamily="18" charset="0"/>
              </a:rPr>
              <a:t>.</a:t>
            </a:r>
          </a:p>
          <a:p>
            <a:pPr algn="just"/>
            <a:endParaRPr lang="en-US" sz="3600" dirty="0">
              <a:latin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CA5C42A2-D8D8-8602-DB00-264F6863F837}"/>
              </a:ext>
            </a:extLst>
          </p:cNvPr>
          <p:cNvPicPr>
            <a:picLocks noChangeAspect="1"/>
          </p:cNvPicPr>
          <p:nvPr/>
        </p:nvPicPr>
        <p:blipFill>
          <a:blip r:embed="rId2"/>
          <a:stretch>
            <a:fillRect/>
          </a:stretch>
        </p:blipFill>
        <p:spPr>
          <a:xfrm>
            <a:off x="219418" y="2402007"/>
            <a:ext cx="5854689" cy="4429868"/>
          </a:xfrm>
          <a:prstGeom prst="rect">
            <a:avLst/>
          </a:prstGeom>
        </p:spPr>
      </p:pic>
      <p:sp>
        <p:nvSpPr>
          <p:cNvPr id="9" name="Rectangle 12">
            <a:extLst>
              <a:ext uri="{FF2B5EF4-FFF2-40B4-BE49-F238E27FC236}">
                <a16:creationId xmlns:a16="http://schemas.microsoft.com/office/drawing/2014/main" id="{90959360-D1CD-59DC-AB5D-B7AF1B450045}"/>
              </a:ext>
            </a:extLst>
          </p:cNvPr>
          <p:cNvSpPr>
            <a:spLocks noChangeArrowheads="1"/>
          </p:cNvSpPr>
          <p:nvPr/>
        </p:nvSpPr>
        <p:spPr bwMode="auto">
          <a:xfrm>
            <a:off x="5935696" y="2302697"/>
            <a:ext cx="6858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4000" b="1" dirty="0">
                <a:solidFill>
                  <a:srgbClr val="FF0000"/>
                </a:solidFill>
                <a:sym typeface="Wingdings" panose="05000000000000000000" pitchFamily="2" charset="2"/>
              </a:rPr>
              <a:t></a:t>
            </a:r>
          </a:p>
        </p:txBody>
      </p:sp>
    </p:spTree>
    <p:extLst>
      <p:ext uri="{BB962C8B-B14F-4D97-AF65-F5344CB8AC3E}">
        <p14:creationId xmlns:p14="http://schemas.microsoft.com/office/powerpoint/2010/main" val="2328068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9"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85672326-CDC2-BA23-84A3-5DD4FB727B03}"/>
              </a:ext>
            </a:extLst>
          </p:cNvPr>
          <p:cNvSpPr/>
          <p:nvPr/>
        </p:nvSpPr>
        <p:spPr>
          <a:xfrm>
            <a:off x="4726340" y="2292759"/>
            <a:ext cx="7465660" cy="4835812"/>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just"/>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Để</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bỏ</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thói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quen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ngủ</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dậy</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muộn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cần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đặt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báo</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thức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vào</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thời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điểm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mong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muốn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thực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hiện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liên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tiếp</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trong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nhiều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ngày</a:t>
            </a:r>
            <a:r>
              <a:rPr lang="en-US" sz="4000" dirty="0">
                <a:latin typeface="Times New Roman" panose="02020603050405020304" pitchFamily="18" charset="0"/>
                <a:cs typeface="Times New Roman" panose="02020603050405020304" pitchFamily="18" charset="0"/>
              </a:rPr>
              <a:t>. Sau </a:t>
            </a:r>
            <a:r>
              <a:rPr lang="en-US" sz="4000" dirty="0" err="1">
                <a:latin typeface="Times New Roman" panose="02020603050405020304" pitchFamily="18" charset="0"/>
                <a:cs typeface="Times New Roman" panose="02020603050405020304" pitchFamily="18" charset="0"/>
              </a:rPr>
              <a:t>một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thời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gian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cơ</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thể</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sẽ</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hình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thành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thói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quen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thức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dậy</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đúng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giờ</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ngay</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cả</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khi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không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đặt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báo</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thức</a:t>
            </a:r>
            <a:r>
              <a:rPr lang="en-US" sz="4000" dirty="0">
                <a:latin typeface="Times New Roman" panose="02020603050405020304" pitchFamily="18" charset="0"/>
                <a:cs typeface="Times New Roman" panose="02020603050405020304" pitchFamily="18" charset="0"/>
              </a:rPr>
              <a:t>.</a:t>
            </a:r>
          </a:p>
          <a:p>
            <a:pPr algn="just"/>
            <a:endParaRPr lang="en-US" sz="3600" dirty="0">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17CCB747-85C0-2F8F-5B05-30BD7912E8F3}"/>
              </a:ext>
            </a:extLst>
          </p:cNvPr>
          <p:cNvPicPr>
            <a:picLocks noChangeAspect="1"/>
          </p:cNvPicPr>
          <p:nvPr/>
        </p:nvPicPr>
        <p:blipFill>
          <a:blip r:embed="rId2"/>
          <a:stretch>
            <a:fillRect/>
          </a:stretch>
        </p:blipFill>
        <p:spPr>
          <a:xfrm>
            <a:off x="106019" y="2402007"/>
            <a:ext cx="4506924" cy="4429867"/>
          </a:xfrm>
          <a:prstGeom prst="rect">
            <a:avLst/>
          </a:prstGeom>
        </p:spPr>
      </p:pic>
      <p:sp>
        <p:nvSpPr>
          <p:cNvPr id="8" name="Rectangle 12">
            <a:extLst>
              <a:ext uri="{FF2B5EF4-FFF2-40B4-BE49-F238E27FC236}">
                <a16:creationId xmlns:a16="http://schemas.microsoft.com/office/drawing/2014/main" id="{35C0A4CC-2E51-FABF-4F21-5E65637330FB}"/>
              </a:ext>
            </a:extLst>
          </p:cNvPr>
          <p:cNvSpPr>
            <a:spLocks noChangeArrowheads="1"/>
          </p:cNvSpPr>
          <p:nvPr/>
        </p:nvSpPr>
        <p:spPr bwMode="auto">
          <a:xfrm>
            <a:off x="4612943" y="2095321"/>
            <a:ext cx="6858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4000" b="1" dirty="0">
                <a:solidFill>
                  <a:srgbClr val="FF0000"/>
                </a:solidFill>
                <a:sym typeface="Wingdings" panose="05000000000000000000" pitchFamily="2" charset="2"/>
              </a:rPr>
              <a:t></a:t>
            </a:r>
          </a:p>
        </p:txBody>
      </p:sp>
    </p:spTree>
    <p:extLst>
      <p:ext uri="{BB962C8B-B14F-4D97-AF65-F5344CB8AC3E}">
        <p14:creationId xmlns:p14="http://schemas.microsoft.com/office/powerpoint/2010/main" val="881622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ppt_x"/>
                                          </p:val>
                                        </p:tav>
                                        <p:tav tm="100000">
                                          <p:val>
                                            <p:strVal val="#ppt_x"/>
                                          </p:val>
                                        </p:tav>
                                      </p:tavLst>
                                    </p:anim>
                                    <p:anim calcmode="lin" valueType="num">
                                      <p:cBhvr additive="base">
                                        <p:cTn id="1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8"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4">
            <a:extLst>
              <a:ext uri="{FF2B5EF4-FFF2-40B4-BE49-F238E27FC236}">
                <a16:creationId xmlns:a16="http://schemas.microsoft.com/office/drawing/2014/main" id="{E5419463-2691-4D07-A7C6-B3C82628445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13771" t="13771" r="13771" b="13771"/>
          <a:stretch/>
        </p:blipFill>
        <p:spPr>
          <a:xfrm>
            <a:off x="0" y="0"/>
            <a:ext cx="12192000" cy="6858000"/>
          </a:xfrm>
          <a:prstGeom prst="rect">
            <a:avLst/>
          </a:prstGeom>
        </p:spPr>
      </p:pic>
      <p:pic>
        <p:nvPicPr>
          <p:cNvPr id="3" name="3">
            <a:extLst>
              <a:ext uri="{FF2B5EF4-FFF2-40B4-BE49-F238E27FC236}">
                <a16:creationId xmlns:a16="http://schemas.microsoft.com/office/drawing/2014/main" id="{5C8F2FAE-9349-423C-B20C-736DBBDF83FB}"/>
              </a:ext>
            </a:extLst>
          </p:cNvPr>
          <p:cNvPicPr>
            <a:picLocks noChangeAspect="1"/>
          </p:cNvPicPr>
          <p:nvPr/>
        </p:nvPicPr>
        <p:blipFill>
          <a:blip r:embed="rId3"/>
          <a:stretch>
            <a:fillRect/>
          </a:stretch>
        </p:blipFill>
        <p:spPr>
          <a:xfrm>
            <a:off x="-529" y="457200"/>
            <a:ext cx="12193057" cy="6234464"/>
          </a:xfrm>
          <a:prstGeom prst="rect">
            <a:avLst/>
          </a:prstGeom>
        </p:spPr>
      </p:pic>
      <p:pic>
        <p:nvPicPr>
          <p:cNvPr id="4" name="2">
            <a:extLst>
              <a:ext uri="{FF2B5EF4-FFF2-40B4-BE49-F238E27FC236}">
                <a16:creationId xmlns:a16="http://schemas.microsoft.com/office/drawing/2014/main" id="{9BA05BCF-55C6-4BE8-8D77-219243D0C61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42141" b="44522"/>
          <a:stretch/>
        </p:blipFill>
        <p:spPr>
          <a:xfrm>
            <a:off x="1" y="5562682"/>
            <a:ext cx="3477718" cy="1295318"/>
          </a:xfrm>
          <a:prstGeom prst="rect">
            <a:avLst/>
          </a:prstGeom>
        </p:spPr>
      </p:pic>
      <p:pic>
        <p:nvPicPr>
          <p:cNvPr id="5" name="1">
            <a:extLst>
              <a:ext uri="{FF2B5EF4-FFF2-40B4-BE49-F238E27FC236}">
                <a16:creationId xmlns:a16="http://schemas.microsoft.com/office/drawing/2014/main" id="{011FC002-BA0B-4F6A-91E1-5F309E5F6B3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39827" r="54573"/>
          <a:stretch/>
        </p:blipFill>
        <p:spPr>
          <a:xfrm>
            <a:off x="9882548" y="-19050"/>
            <a:ext cx="2309451" cy="1188283"/>
          </a:xfrm>
          <a:prstGeom prst="rect">
            <a:avLst/>
          </a:prstGeom>
        </p:spPr>
      </p:pic>
      <p:grpSp>
        <p:nvGrpSpPr>
          <p:cNvPr id="19" name="Group 18">
            <a:extLst>
              <a:ext uri="{FF2B5EF4-FFF2-40B4-BE49-F238E27FC236}">
                <a16:creationId xmlns:a16="http://schemas.microsoft.com/office/drawing/2014/main" id="{06241146-23CD-40EB-856B-B29296E87886}"/>
              </a:ext>
            </a:extLst>
          </p:cNvPr>
          <p:cNvGrpSpPr/>
          <p:nvPr/>
        </p:nvGrpSpPr>
        <p:grpSpPr>
          <a:xfrm>
            <a:off x="494230" y="2438400"/>
            <a:ext cx="1934103" cy="644542"/>
            <a:chOff x="304970" y="2133600"/>
            <a:chExt cx="1934103" cy="644542"/>
          </a:xfrm>
        </p:grpSpPr>
        <p:grpSp>
          <p:nvGrpSpPr>
            <p:cNvPr id="9" name="Group 8">
              <a:extLst>
                <a:ext uri="{FF2B5EF4-FFF2-40B4-BE49-F238E27FC236}">
                  <a16:creationId xmlns:a16="http://schemas.microsoft.com/office/drawing/2014/main" id="{AE01946F-B0DA-4DEA-9996-7B58BCF50168}"/>
                </a:ext>
              </a:extLst>
            </p:cNvPr>
            <p:cNvGrpSpPr/>
            <p:nvPr/>
          </p:nvGrpSpPr>
          <p:grpSpPr>
            <a:xfrm>
              <a:off x="610298" y="2222724"/>
              <a:ext cx="1628775" cy="457250"/>
              <a:chOff x="876300" y="1783116"/>
              <a:chExt cx="1628775" cy="457250"/>
            </a:xfrm>
          </p:grpSpPr>
          <p:sp>
            <p:nvSpPr>
              <p:cNvPr id="10" name="Rectangle: Rounded Corners 9">
                <a:extLst>
                  <a:ext uri="{FF2B5EF4-FFF2-40B4-BE49-F238E27FC236}">
                    <a16:creationId xmlns:a16="http://schemas.microsoft.com/office/drawing/2014/main" id="{10EFF894-C949-4321-9DDE-58A823199C3A}"/>
                  </a:ext>
                </a:extLst>
              </p:cNvPr>
              <p:cNvSpPr/>
              <p:nvPr/>
            </p:nvSpPr>
            <p:spPr>
              <a:xfrm>
                <a:off x="876300" y="1783116"/>
                <a:ext cx="1593152" cy="457250"/>
              </a:xfrm>
              <a:prstGeom prst="roundRect">
                <a:avLst>
                  <a:gd name="adj" fmla="val 29166"/>
                </a:avLst>
              </a:prstGeom>
              <a:solidFill>
                <a:srgbClr val="FFD5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1" name="TextBox 10">
                <a:extLst>
                  <a:ext uri="{FF2B5EF4-FFF2-40B4-BE49-F238E27FC236}">
                    <a16:creationId xmlns:a16="http://schemas.microsoft.com/office/drawing/2014/main" id="{751A344B-43E8-48B2-9953-EC64BF72E0E5}"/>
                  </a:ext>
                </a:extLst>
              </p:cNvPr>
              <p:cNvSpPr txBox="1"/>
              <p:nvPr/>
            </p:nvSpPr>
            <p:spPr>
              <a:xfrm>
                <a:off x="981075" y="1844035"/>
                <a:ext cx="1524000" cy="335413"/>
              </a:xfrm>
              <a:prstGeom prst="rect">
                <a:avLst/>
              </a:prstGeom>
              <a:noFill/>
            </p:spPr>
            <p:txBody>
              <a:bodyPr wrap="square" lIns="0" tIns="0" rIns="0" bIns="0" rtlCol="0">
                <a:spAutoFit/>
              </a:bodyPr>
              <a:lstStyle/>
              <a:p>
                <a:pPr algn="ctr">
                  <a:lnSpc>
                    <a:spcPct val="120000"/>
                  </a:lnSpc>
                </a:pPr>
                <a:r>
                  <a:rPr lang="vi-VN" sz="2000" b="1" dirty="0"/>
                  <a:t>ĐÁP ÁN</a:t>
                </a:r>
              </a:p>
            </p:txBody>
          </p:sp>
        </p:grpSp>
        <p:pic>
          <p:nvPicPr>
            <p:cNvPr id="1026" name="Picture 2">
              <a:extLst>
                <a:ext uri="{FF2B5EF4-FFF2-40B4-BE49-F238E27FC236}">
                  <a16:creationId xmlns:a16="http://schemas.microsoft.com/office/drawing/2014/main" id="{FD9CB7DC-5244-4FD1-9E99-500E22420999}"/>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304970" y="2133600"/>
              <a:ext cx="644542" cy="64454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2" name="Group 21">
            <a:extLst>
              <a:ext uri="{FF2B5EF4-FFF2-40B4-BE49-F238E27FC236}">
                <a16:creationId xmlns:a16="http://schemas.microsoft.com/office/drawing/2014/main" id="{077D2B18-95B7-409D-B1F1-DBD8C14592F6}"/>
              </a:ext>
            </a:extLst>
          </p:cNvPr>
          <p:cNvGrpSpPr/>
          <p:nvPr/>
        </p:nvGrpSpPr>
        <p:grpSpPr>
          <a:xfrm>
            <a:off x="457200" y="1405656"/>
            <a:ext cx="10765413" cy="920789"/>
            <a:chOff x="1637700" y="1405656"/>
            <a:chExt cx="8628465" cy="920789"/>
          </a:xfrm>
        </p:grpSpPr>
        <p:sp>
          <p:nvSpPr>
            <p:cNvPr id="8" name="TextBox 7">
              <a:extLst>
                <a:ext uri="{FF2B5EF4-FFF2-40B4-BE49-F238E27FC236}">
                  <a16:creationId xmlns:a16="http://schemas.microsoft.com/office/drawing/2014/main" id="{99DDC395-8D9E-486A-8F0A-041B5E93C20D}"/>
                </a:ext>
              </a:extLst>
            </p:cNvPr>
            <p:cNvSpPr txBox="1"/>
            <p:nvPr/>
          </p:nvSpPr>
          <p:spPr>
            <a:xfrm>
              <a:off x="2722832" y="1440048"/>
              <a:ext cx="7543333" cy="886397"/>
            </a:xfrm>
            <a:prstGeom prst="rect">
              <a:avLst/>
            </a:prstGeom>
            <a:noFill/>
          </p:spPr>
          <p:txBody>
            <a:bodyPr wrap="square" lIns="0" tIns="0" rIns="0" bIns="0" rtlCol="0">
              <a:spAutoFit/>
            </a:bodyPr>
            <a:lstStyle>
              <a:defPPr>
                <a:defRPr lang="en-US"/>
              </a:defPPr>
              <a:lvl1pPr algn="just">
                <a:lnSpc>
                  <a:spcPct val="120000"/>
                </a:lnSpc>
                <a:defRPr sz="2200">
                  <a:latin typeface="Arial" panose="020B0604020202020204" pitchFamily="34" charset="0"/>
                  <a:cs typeface="Arial" panose="020B0604020202020204" pitchFamily="34" charset="0"/>
                </a:defRPr>
              </a:lvl1pPr>
            </a:lstStyle>
            <a:p>
              <a:r>
                <a:rPr lang="vi-VN" sz="2400" b="1" dirty="0">
                  <a:solidFill>
                    <a:srgbClr val="C00000"/>
                  </a:solidFill>
                </a:rPr>
                <a:t>: </a:t>
              </a:r>
              <a:r>
                <a:rPr lang="vi-VN" sz="2400" b="1" dirty="0"/>
                <a:t>Hãy nêu những việc em sẽ làm để bỏ được thói quen ngủ dậy muộn.</a:t>
              </a:r>
            </a:p>
          </p:txBody>
        </p:sp>
        <p:pic>
          <p:nvPicPr>
            <p:cNvPr id="1028" name="Picture 4">
              <a:extLst>
                <a:ext uri="{FF2B5EF4-FFF2-40B4-BE49-F238E27FC236}">
                  <a16:creationId xmlns:a16="http://schemas.microsoft.com/office/drawing/2014/main" id="{71EAC8B8-BB07-471C-B078-776110966F7B}"/>
                </a:ext>
              </a:extLst>
            </p:cNvPr>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1637700" y="1405656"/>
              <a:ext cx="848600" cy="914400"/>
            </a:xfrm>
            <a:prstGeom prst="rect">
              <a:avLst/>
            </a:prstGeom>
            <a:noFill/>
            <a:extLst>
              <a:ext uri="{909E8E84-426E-40DD-AFC4-6F175D3DCCD1}">
                <a14:hiddenFill xmlns:a14="http://schemas.microsoft.com/office/drawing/2010/main">
                  <a:solidFill>
                    <a:srgbClr val="FFFFFF"/>
                  </a:solidFill>
                </a14:hiddenFill>
              </a:ext>
            </a:extLst>
          </p:spPr>
        </p:pic>
      </p:grpSp>
      <p:sp>
        <p:nvSpPr>
          <p:cNvPr id="20" name="TextBox 19">
            <a:extLst>
              <a:ext uri="{FF2B5EF4-FFF2-40B4-BE49-F238E27FC236}">
                <a16:creationId xmlns:a16="http://schemas.microsoft.com/office/drawing/2014/main" id="{36D0B7FE-A327-FCD0-9A4B-2E9D4972FEAD}"/>
              </a:ext>
            </a:extLst>
          </p:cNvPr>
          <p:cNvSpPr txBox="1"/>
          <p:nvPr/>
        </p:nvSpPr>
        <p:spPr>
          <a:xfrm>
            <a:off x="1515966" y="2984774"/>
            <a:ext cx="7696200" cy="2840008"/>
          </a:xfrm>
          <a:prstGeom prst="rect">
            <a:avLst/>
          </a:prstGeom>
          <a:noFill/>
        </p:spPr>
        <p:txBody>
          <a:bodyPr wrap="square" lIns="0" tIns="0" rIns="0" bIns="0" rtlCol="0">
            <a:spAutoFit/>
          </a:bodyPr>
          <a:lstStyle>
            <a:defPPr>
              <a:defRPr lang="en-US"/>
            </a:defPPr>
            <a:lvl1pPr algn="just">
              <a:lnSpc>
                <a:spcPct val="120000"/>
              </a:lnSpc>
              <a:defRPr sz="2400" b="1">
                <a:solidFill>
                  <a:srgbClr val="C00000"/>
                </a:solidFill>
                <a:latin typeface="Arial" panose="020B0604020202020204" pitchFamily="34" charset="0"/>
                <a:cs typeface="Arial" panose="020B0604020202020204" pitchFamily="34" charset="0"/>
              </a:defRPr>
            </a:lvl1pPr>
          </a:lstStyle>
          <a:p>
            <a:pPr marL="342900" indent="-342900">
              <a:lnSpc>
                <a:spcPct val="200000"/>
              </a:lnSpc>
              <a:buFont typeface="Wingdings" panose="05000000000000000000" pitchFamily="2" charset="2"/>
              <a:buChar char="Ø"/>
            </a:pPr>
            <a:r>
              <a:rPr lang="vi-VN" dirty="0">
                <a:solidFill>
                  <a:schemeClr val="tx2">
                    <a:lumMod val="75000"/>
                  </a:schemeClr>
                </a:solidFill>
              </a:rPr>
              <a:t>Hạn chế sử dụng điện thoại trước khi ngủ</a:t>
            </a:r>
          </a:p>
          <a:p>
            <a:pPr marL="342900" indent="-342900">
              <a:lnSpc>
                <a:spcPct val="200000"/>
              </a:lnSpc>
              <a:buFont typeface="Wingdings" panose="05000000000000000000" pitchFamily="2" charset="2"/>
              <a:buChar char="Ø"/>
            </a:pPr>
            <a:r>
              <a:rPr lang="vi-VN" dirty="0">
                <a:solidFill>
                  <a:schemeClr val="tx2">
                    <a:lumMod val="75000"/>
                  </a:schemeClr>
                </a:solidFill>
              </a:rPr>
              <a:t>Ngủ sớm, không thức quá khuya</a:t>
            </a:r>
          </a:p>
          <a:p>
            <a:pPr marL="342900" indent="-342900">
              <a:lnSpc>
                <a:spcPct val="200000"/>
              </a:lnSpc>
              <a:buFont typeface="Wingdings" panose="05000000000000000000" pitchFamily="2" charset="2"/>
              <a:buChar char="Ø"/>
            </a:pPr>
            <a:r>
              <a:rPr lang="vi-VN" dirty="0">
                <a:solidFill>
                  <a:schemeClr val="tx2">
                    <a:lumMod val="75000"/>
                  </a:schemeClr>
                </a:solidFill>
              </a:rPr>
              <a:t>Đặt báo thức để dậy sớm thường xuyên</a:t>
            </a:r>
          </a:p>
          <a:p>
            <a:pPr marL="342900" indent="-342900">
              <a:lnSpc>
                <a:spcPct val="200000"/>
              </a:lnSpc>
              <a:buFont typeface="Wingdings" panose="05000000000000000000" pitchFamily="2" charset="2"/>
              <a:buChar char="Ø"/>
            </a:pPr>
            <a:r>
              <a:rPr lang="vi-VN" dirty="0">
                <a:solidFill>
                  <a:schemeClr val="tx2">
                    <a:lumMod val="75000"/>
                  </a:schemeClr>
                </a:solidFill>
              </a:rPr>
              <a:t>Không uống cafe vào buổi tối</a:t>
            </a:r>
          </a:p>
        </p:txBody>
      </p:sp>
    </p:spTree>
    <p:extLst>
      <p:ext uri="{BB962C8B-B14F-4D97-AF65-F5344CB8AC3E}">
        <p14:creationId xmlns:p14="http://schemas.microsoft.com/office/powerpoint/2010/main" val="273701632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fade">
                                      <p:cBhvr>
                                        <p:cTn id="14" dur="1000"/>
                                        <p:tgtEl>
                                          <p:spTgt spid="19"/>
                                        </p:tgtEl>
                                      </p:cBhvr>
                                    </p:animEffect>
                                    <p:anim calcmode="lin" valueType="num">
                                      <p:cBhvr>
                                        <p:cTn id="15" dur="1000" fill="hold"/>
                                        <p:tgtEl>
                                          <p:spTgt spid="19"/>
                                        </p:tgtEl>
                                        <p:attrNameLst>
                                          <p:attrName>ppt_x</p:attrName>
                                        </p:attrNameLst>
                                      </p:cBhvr>
                                      <p:tavLst>
                                        <p:tav tm="0">
                                          <p:val>
                                            <p:strVal val="#ppt_x"/>
                                          </p:val>
                                        </p:tav>
                                        <p:tav tm="100000">
                                          <p:val>
                                            <p:strVal val="#ppt_x"/>
                                          </p:val>
                                        </p:tav>
                                      </p:tavLst>
                                    </p:anim>
                                    <p:anim calcmode="lin" valueType="num">
                                      <p:cBhvr>
                                        <p:cTn id="16"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fade">
                                      <p:cBhvr>
                                        <p:cTn id="21" dur="1000"/>
                                        <p:tgtEl>
                                          <p:spTgt spid="20"/>
                                        </p:tgtEl>
                                      </p:cBhvr>
                                    </p:animEffect>
                                    <p:anim calcmode="lin" valueType="num">
                                      <p:cBhvr>
                                        <p:cTn id="22" dur="1000" fill="hold"/>
                                        <p:tgtEl>
                                          <p:spTgt spid="20"/>
                                        </p:tgtEl>
                                        <p:attrNameLst>
                                          <p:attrName>ppt_x</p:attrName>
                                        </p:attrNameLst>
                                      </p:cBhvr>
                                      <p:tavLst>
                                        <p:tav tm="0">
                                          <p:val>
                                            <p:strVal val="#ppt_x"/>
                                          </p:val>
                                        </p:tav>
                                        <p:tav tm="100000">
                                          <p:val>
                                            <p:strVal val="#ppt_x"/>
                                          </p:val>
                                        </p:tav>
                                      </p:tavLst>
                                    </p:anim>
                                    <p:anim calcmode="lin" valueType="num">
                                      <p:cBhvr>
                                        <p:cTn id="23"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4" descr="Phương pháp gieo trồng cây mướp cho năng suất cao - Tạp chí Doanh nghiệp  Việt Nam">
            <a:extLst>
              <a:ext uri="{FF2B5EF4-FFF2-40B4-BE49-F238E27FC236}">
                <a16:creationId xmlns:a16="http://schemas.microsoft.com/office/drawing/2014/main" id="{381D6916-1C5B-B976-2434-CC66293895E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23484"/>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FC5BE957-53BC-BCF4-E2E4-971820760033}"/>
              </a:ext>
            </a:extLst>
          </p:cNvPr>
          <p:cNvSpPr/>
          <p:nvPr/>
        </p:nvSpPr>
        <p:spPr>
          <a:xfrm rot="16200000">
            <a:off x="5067942" y="-267342"/>
            <a:ext cx="2056118" cy="12192002"/>
          </a:xfrm>
          <a:prstGeom prst="rect">
            <a:avLst/>
          </a:prstGeom>
          <a:solidFill>
            <a:schemeClr val="tx1">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 name="TextBox 4">
            <a:extLst>
              <a:ext uri="{FF2B5EF4-FFF2-40B4-BE49-F238E27FC236}">
                <a16:creationId xmlns:a16="http://schemas.microsoft.com/office/drawing/2014/main" id="{8D68CDAA-2FF6-F21E-79BF-CCB34720B500}"/>
              </a:ext>
            </a:extLst>
          </p:cNvPr>
          <p:cNvSpPr txBox="1"/>
          <p:nvPr/>
        </p:nvSpPr>
        <p:spPr>
          <a:xfrm>
            <a:off x="1872242" y="5202198"/>
            <a:ext cx="9753600" cy="1024319"/>
          </a:xfrm>
          <a:prstGeom prst="rect">
            <a:avLst/>
          </a:prstGeom>
          <a:noFill/>
        </p:spPr>
        <p:txBody>
          <a:bodyPr wrap="square" lIns="0" tIns="0" rIns="0" bIns="0" rtlCol="0">
            <a:spAutoFit/>
          </a:bodyPr>
          <a:lstStyle/>
          <a:p>
            <a:pPr>
              <a:lnSpc>
                <a:spcPct val="125000"/>
              </a:lnSpc>
            </a:pPr>
            <a:r>
              <a:rPr lang="vi-VN" sz="2800" b="1" dirty="0">
                <a:solidFill>
                  <a:schemeClr val="bg1"/>
                </a:solidFill>
                <a:latin typeface="Arial" panose="020B0604020202020204" pitchFamily="34" charset="0"/>
                <a:cs typeface="Arial" panose="020B0604020202020204" pitchFamily="34" charset="0"/>
              </a:rPr>
              <a:t>Vì sao khi trồng các loài cây thân leo như mướp, bầu, bí thiên lí,... người trồng thường phải làm giàn cho cây?</a:t>
            </a:r>
            <a:endParaRPr lang="vi-VN" sz="2800" b="1" dirty="0">
              <a:solidFill>
                <a:schemeClr val="bg1"/>
              </a:solidFill>
            </a:endParaRPr>
          </a:p>
        </p:txBody>
      </p:sp>
      <p:pic>
        <p:nvPicPr>
          <p:cNvPr id="6" name="Picture 5">
            <a:extLst>
              <a:ext uri="{FF2B5EF4-FFF2-40B4-BE49-F238E27FC236}">
                <a16:creationId xmlns:a16="http://schemas.microsoft.com/office/drawing/2014/main" id="{11DD9D96-1154-1FD3-04F0-72076543616C}"/>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685800" y="5330417"/>
            <a:ext cx="914400" cy="914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98587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4">
            <a:extLst>
              <a:ext uri="{FF2B5EF4-FFF2-40B4-BE49-F238E27FC236}">
                <a16:creationId xmlns:a16="http://schemas.microsoft.com/office/drawing/2014/main" id="{A9DF2DD1-A54D-4122-BB35-31BEECD3AAE2}"/>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13771" t="13771" r="13771" b="13771"/>
          <a:stretch/>
        </p:blipFill>
        <p:spPr>
          <a:xfrm>
            <a:off x="0" y="0"/>
            <a:ext cx="12192000" cy="6858000"/>
          </a:xfrm>
          <a:prstGeom prst="rect">
            <a:avLst/>
          </a:prstGeom>
        </p:spPr>
      </p:pic>
      <p:pic>
        <p:nvPicPr>
          <p:cNvPr id="4" name="3">
            <a:extLst>
              <a:ext uri="{FF2B5EF4-FFF2-40B4-BE49-F238E27FC236}">
                <a16:creationId xmlns:a16="http://schemas.microsoft.com/office/drawing/2014/main" id="{3FC9D475-A684-4C30-A53C-37BFD54FA3B0}"/>
              </a:ext>
            </a:extLst>
          </p:cNvPr>
          <p:cNvPicPr>
            <a:picLocks noChangeAspect="1"/>
          </p:cNvPicPr>
          <p:nvPr/>
        </p:nvPicPr>
        <p:blipFill>
          <a:blip r:embed="rId3"/>
          <a:stretch>
            <a:fillRect/>
          </a:stretch>
        </p:blipFill>
        <p:spPr>
          <a:xfrm>
            <a:off x="-529" y="840139"/>
            <a:ext cx="12193057" cy="5468586"/>
          </a:xfrm>
          <a:prstGeom prst="rect">
            <a:avLst/>
          </a:prstGeom>
        </p:spPr>
      </p:pic>
      <p:pic>
        <p:nvPicPr>
          <p:cNvPr id="5" name="2">
            <a:extLst>
              <a:ext uri="{FF2B5EF4-FFF2-40B4-BE49-F238E27FC236}">
                <a16:creationId xmlns:a16="http://schemas.microsoft.com/office/drawing/2014/main" id="{B168D604-F135-4839-AADC-025A6938C730}"/>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24427" r="2524" b="45155"/>
          <a:stretch/>
        </p:blipFill>
        <p:spPr>
          <a:xfrm>
            <a:off x="0" y="3574432"/>
            <a:ext cx="12192000" cy="3283568"/>
          </a:xfrm>
          <a:prstGeom prst="rect">
            <a:avLst/>
          </a:prstGeom>
        </p:spPr>
      </p:pic>
      <p:pic>
        <p:nvPicPr>
          <p:cNvPr id="6" name="1">
            <a:extLst>
              <a:ext uri="{FF2B5EF4-FFF2-40B4-BE49-F238E27FC236}">
                <a16:creationId xmlns:a16="http://schemas.microsoft.com/office/drawing/2014/main" id="{1EBB384C-4B51-44F6-AC60-48BA8617FC39}"/>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10116" t="53872" r="5641"/>
          <a:stretch/>
        </p:blipFill>
        <p:spPr>
          <a:xfrm>
            <a:off x="0" y="0"/>
            <a:ext cx="12192000" cy="2578214"/>
          </a:xfrm>
          <a:prstGeom prst="rect">
            <a:avLst/>
          </a:prstGeom>
        </p:spPr>
      </p:pic>
      <p:sp>
        <p:nvSpPr>
          <p:cNvPr id="11" name="TextBox 10">
            <a:extLst>
              <a:ext uri="{FF2B5EF4-FFF2-40B4-BE49-F238E27FC236}">
                <a16:creationId xmlns:a16="http://schemas.microsoft.com/office/drawing/2014/main" id="{FE15ED69-CCA7-48B0-B815-CB1AD58D8A45}"/>
              </a:ext>
            </a:extLst>
          </p:cNvPr>
          <p:cNvSpPr txBox="1"/>
          <p:nvPr/>
        </p:nvSpPr>
        <p:spPr>
          <a:xfrm>
            <a:off x="3103193" y="2758240"/>
            <a:ext cx="5985614" cy="1341521"/>
          </a:xfrm>
          <a:prstGeom prst="rect">
            <a:avLst/>
          </a:prstGeom>
          <a:noFill/>
        </p:spPr>
        <p:txBody>
          <a:bodyPr wrap="none" lIns="0" tIns="0" rIns="0" bIns="0" rtlCol="0">
            <a:spAutoFit/>
          </a:bodyPr>
          <a:lstStyle/>
          <a:p>
            <a:pPr algn="ctr">
              <a:lnSpc>
                <a:spcPct val="120000"/>
              </a:lnSpc>
            </a:pPr>
            <a:r>
              <a:rPr lang="en-US" sz="8000" b="1">
                <a:solidFill>
                  <a:schemeClr val="accent6">
                    <a:lumMod val="50000"/>
                  </a:schemeClr>
                </a:solidFill>
              </a:rPr>
              <a:t>EM CÓ BIẾT</a:t>
            </a:r>
          </a:p>
        </p:txBody>
      </p:sp>
    </p:spTree>
    <p:extLst>
      <p:ext uri="{BB962C8B-B14F-4D97-AF65-F5344CB8AC3E}">
        <p14:creationId xmlns:p14="http://schemas.microsoft.com/office/powerpoint/2010/main" val="1033036238"/>
      </p:ext>
    </p:extLst>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4">
            <a:extLst>
              <a:ext uri="{FF2B5EF4-FFF2-40B4-BE49-F238E27FC236}">
                <a16:creationId xmlns:a16="http://schemas.microsoft.com/office/drawing/2014/main" id="{E5419463-2691-4D07-A7C6-B3C82628445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13771" t="13771" r="13771" b="13771"/>
          <a:stretch/>
        </p:blipFill>
        <p:spPr>
          <a:xfrm>
            <a:off x="0" y="0"/>
            <a:ext cx="12192000" cy="6858000"/>
          </a:xfrm>
          <a:prstGeom prst="rect">
            <a:avLst/>
          </a:prstGeom>
        </p:spPr>
      </p:pic>
      <p:pic>
        <p:nvPicPr>
          <p:cNvPr id="3" name="3">
            <a:extLst>
              <a:ext uri="{FF2B5EF4-FFF2-40B4-BE49-F238E27FC236}">
                <a16:creationId xmlns:a16="http://schemas.microsoft.com/office/drawing/2014/main" id="{5C8F2FAE-9349-423C-B20C-736DBBDF83FB}"/>
              </a:ext>
            </a:extLst>
          </p:cNvPr>
          <p:cNvPicPr>
            <a:picLocks noChangeAspect="1"/>
          </p:cNvPicPr>
          <p:nvPr/>
        </p:nvPicPr>
        <p:blipFill>
          <a:blip r:embed="rId3"/>
          <a:stretch>
            <a:fillRect/>
          </a:stretch>
        </p:blipFill>
        <p:spPr>
          <a:xfrm>
            <a:off x="-529" y="457200"/>
            <a:ext cx="12193057" cy="6234464"/>
          </a:xfrm>
          <a:prstGeom prst="rect">
            <a:avLst/>
          </a:prstGeom>
        </p:spPr>
      </p:pic>
      <p:pic>
        <p:nvPicPr>
          <p:cNvPr id="4" name="2">
            <a:extLst>
              <a:ext uri="{FF2B5EF4-FFF2-40B4-BE49-F238E27FC236}">
                <a16:creationId xmlns:a16="http://schemas.microsoft.com/office/drawing/2014/main" id="{9BA05BCF-55C6-4BE8-8D77-219243D0C61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42141" b="44522"/>
          <a:stretch/>
        </p:blipFill>
        <p:spPr>
          <a:xfrm>
            <a:off x="1" y="5562682"/>
            <a:ext cx="3477718" cy="1295318"/>
          </a:xfrm>
          <a:prstGeom prst="rect">
            <a:avLst/>
          </a:prstGeom>
        </p:spPr>
      </p:pic>
      <p:pic>
        <p:nvPicPr>
          <p:cNvPr id="5" name="1">
            <a:extLst>
              <a:ext uri="{FF2B5EF4-FFF2-40B4-BE49-F238E27FC236}">
                <a16:creationId xmlns:a16="http://schemas.microsoft.com/office/drawing/2014/main" id="{011FC002-BA0B-4F6A-91E1-5F309E5F6B3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39827" r="54573"/>
          <a:stretch/>
        </p:blipFill>
        <p:spPr>
          <a:xfrm>
            <a:off x="9882548" y="-19050"/>
            <a:ext cx="2309451" cy="1188283"/>
          </a:xfrm>
          <a:prstGeom prst="rect">
            <a:avLst/>
          </a:prstGeom>
        </p:spPr>
      </p:pic>
      <p:grpSp>
        <p:nvGrpSpPr>
          <p:cNvPr id="16" name="Group 15">
            <a:extLst>
              <a:ext uri="{FF2B5EF4-FFF2-40B4-BE49-F238E27FC236}">
                <a16:creationId xmlns:a16="http://schemas.microsoft.com/office/drawing/2014/main" id="{C4F156E4-414E-418C-BA1E-97755770C928}"/>
              </a:ext>
            </a:extLst>
          </p:cNvPr>
          <p:cNvGrpSpPr/>
          <p:nvPr/>
        </p:nvGrpSpPr>
        <p:grpSpPr>
          <a:xfrm>
            <a:off x="624746" y="1311002"/>
            <a:ext cx="10942508" cy="932747"/>
            <a:chOff x="658942" y="1490884"/>
            <a:chExt cx="10942508" cy="932747"/>
          </a:xfrm>
        </p:grpSpPr>
        <p:sp>
          <p:nvSpPr>
            <p:cNvPr id="6" name="TextBox 5">
              <a:extLst>
                <a:ext uri="{FF2B5EF4-FFF2-40B4-BE49-F238E27FC236}">
                  <a16:creationId xmlns:a16="http://schemas.microsoft.com/office/drawing/2014/main" id="{F68BEC7B-440A-4ABF-837C-438A472AB01B}"/>
                </a:ext>
              </a:extLst>
            </p:cNvPr>
            <p:cNvSpPr txBox="1"/>
            <p:nvPr/>
          </p:nvSpPr>
          <p:spPr>
            <a:xfrm>
              <a:off x="1779986" y="1545698"/>
              <a:ext cx="9821464" cy="877933"/>
            </a:xfrm>
            <a:prstGeom prst="rect">
              <a:avLst/>
            </a:prstGeom>
            <a:noFill/>
          </p:spPr>
          <p:txBody>
            <a:bodyPr wrap="square" lIns="0" tIns="0" rIns="0" bIns="0" rtlCol="0">
              <a:spAutoFit/>
            </a:bodyPr>
            <a:lstStyle>
              <a:defPPr>
                <a:defRPr lang="en-US"/>
              </a:defPPr>
              <a:lvl1pPr algn="just">
                <a:lnSpc>
                  <a:spcPct val="125000"/>
                </a:lnSpc>
                <a:defRPr sz="2200">
                  <a:latin typeface="Arial" panose="020B0604020202020204" pitchFamily="34" charset="0"/>
                  <a:cs typeface="Arial" panose="020B0604020202020204" pitchFamily="34" charset="0"/>
                </a:defRPr>
              </a:lvl1pPr>
            </a:lstStyle>
            <a:p>
              <a:r>
                <a:rPr lang="vi-VN" sz="2400" b="1" dirty="0"/>
                <a:t>Cây nắp ấm </a:t>
              </a:r>
              <a:r>
                <a:rPr lang="vi-VN" sz="2400" dirty="0"/>
                <a:t>có nguồn gốc từ các nước Đông Nam Á và Australia là một trong các loài thực vật ăn thịt nguy hiểm đối với nhiều loài côn trùng. </a:t>
              </a:r>
            </a:p>
          </p:txBody>
        </p:sp>
        <p:pic>
          <p:nvPicPr>
            <p:cNvPr id="15" name="Picture 14">
              <a:extLst>
                <a:ext uri="{FF2B5EF4-FFF2-40B4-BE49-F238E27FC236}">
                  <a16:creationId xmlns:a16="http://schemas.microsoft.com/office/drawing/2014/main" id="{41BF4EEA-7D51-4E4F-9628-CD6E906972C1}"/>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658942" y="1490884"/>
              <a:ext cx="914400" cy="914400"/>
            </a:xfrm>
            <a:prstGeom prst="rect">
              <a:avLst/>
            </a:prstGeom>
            <a:noFill/>
            <a:extLst>
              <a:ext uri="{909E8E84-426E-40DD-AFC4-6F175D3DCCD1}">
                <a14:hiddenFill xmlns:a14="http://schemas.microsoft.com/office/drawing/2010/main">
                  <a:solidFill>
                    <a:srgbClr val="FFFFFF"/>
                  </a:solidFill>
                </a14:hiddenFill>
              </a:ext>
            </a:extLst>
          </p:spPr>
        </p:pic>
      </p:grpSp>
      <p:pic>
        <p:nvPicPr>
          <p:cNvPr id="25602" name="Picture 2" descr="48+] Nepenthes Wallpaper on WallpaperSafari">
            <a:extLst>
              <a:ext uri="{FF2B5EF4-FFF2-40B4-BE49-F238E27FC236}">
                <a16:creationId xmlns:a16="http://schemas.microsoft.com/office/drawing/2014/main" id="{BF29041D-9FEE-4D65-AA42-DF7FB6334996}"/>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38310" b="13834"/>
          <a:stretch/>
        </p:blipFill>
        <p:spPr bwMode="auto">
          <a:xfrm>
            <a:off x="624746" y="2488367"/>
            <a:ext cx="10942508" cy="3927423"/>
          </a:xfrm>
          <a:prstGeom prst="rect">
            <a:avLst/>
          </a:prstGeom>
          <a:noFill/>
          <a:ln w="38100">
            <a:solidFill>
              <a:srgbClr val="F87C68"/>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42420642"/>
      </p:ext>
    </p:extLst>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4">
            <a:extLst>
              <a:ext uri="{FF2B5EF4-FFF2-40B4-BE49-F238E27FC236}">
                <a16:creationId xmlns:a16="http://schemas.microsoft.com/office/drawing/2014/main" id="{E5419463-2691-4D07-A7C6-B3C82628445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13771" t="13771" r="13771" b="13771"/>
          <a:stretch/>
        </p:blipFill>
        <p:spPr>
          <a:xfrm>
            <a:off x="0" y="0"/>
            <a:ext cx="12192000" cy="6858000"/>
          </a:xfrm>
          <a:prstGeom prst="rect">
            <a:avLst/>
          </a:prstGeom>
        </p:spPr>
      </p:pic>
      <p:pic>
        <p:nvPicPr>
          <p:cNvPr id="3" name="3">
            <a:extLst>
              <a:ext uri="{FF2B5EF4-FFF2-40B4-BE49-F238E27FC236}">
                <a16:creationId xmlns:a16="http://schemas.microsoft.com/office/drawing/2014/main" id="{5C8F2FAE-9349-423C-B20C-736DBBDF83FB}"/>
              </a:ext>
            </a:extLst>
          </p:cNvPr>
          <p:cNvPicPr>
            <a:picLocks noChangeAspect="1"/>
          </p:cNvPicPr>
          <p:nvPr/>
        </p:nvPicPr>
        <p:blipFill>
          <a:blip r:embed="rId3"/>
          <a:stretch>
            <a:fillRect/>
          </a:stretch>
        </p:blipFill>
        <p:spPr>
          <a:xfrm>
            <a:off x="-529" y="457200"/>
            <a:ext cx="12193057" cy="6234464"/>
          </a:xfrm>
          <a:prstGeom prst="rect">
            <a:avLst/>
          </a:prstGeom>
        </p:spPr>
      </p:pic>
      <p:pic>
        <p:nvPicPr>
          <p:cNvPr id="4" name="2">
            <a:extLst>
              <a:ext uri="{FF2B5EF4-FFF2-40B4-BE49-F238E27FC236}">
                <a16:creationId xmlns:a16="http://schemas.microsoft.com/office/drawing/2014/main" id="{9BA05BCF-55C6-4BE8-8D77-219243D0C61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42141" b="44522"/>
          <a:stretch/>
        </p:blipFill>
        <p:spPr>
          <a:xfrm>
            <a:off x="1" y="5562682"/>
            <a:ext cx="3477718" cy="1295318"/>
          </a:xfrm>
          <a:prstGeom prst="rect">
            <a:avLst/>
          </a:prstGeom>
        </p:spPr>
      </p:pic>
      <p:pic>
        <p:nvPicPr>
          <p:cNvPr id="5" name="1">
            <a:extLst>
              <a:ext uri="{FF2B5EF4-FFF2-40B4-BE49-F238E27FC236}">
                <a16:creationId xmlns:a16="http://schemas.microsoft.com/office/drawing/2014/main" id="{011FC002-BA0B-4F6A-91E1-5F309E5F6B3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39827" r="54573"/>
          <a:stretch/>
        </p:blipFill>
        <p:spPr>
          <a:xfrm>
            <a:off x="9882548" y="-19050"/>
            <a:ext cx="2309451" cy="1188283"/>
          </a:xfrm>
          <a:prstGeom prst="rect">
            <a:avLst/>
          </a:prstGeom>
        </p:spPr>
      </p:pic>
      <p:grpSp>
        <p:nvGrpSpPr>
          <p:cNvPr id="7" name="Group 6">
            <a:extLst>
              <a:ext uri="{FF2B5EF4-FFF2-40B4-BE49-F238E27FC236}">
                <a16:creationId xmlns:a16="http://schemas.microsoft.com/office/drawing/2014/main" id="{2B626CA6-F4A1-49C6-963B-A61F277922D6}"/>
              </a:ext>
            </a:extLst>
          </p:cNvPr>
          <p:cNvGrpSpPr/>
          <p:nvPr/>
        </p:nvGrpSpPr>
        <p:grpSpPr>
          <a:xfrm>
            <a:off x="1091207" y="1236052"/>
            <a:ext cx="10009586" cy="1339597"/>
            <a:chOff x="658942" y="1490884"/>
            <a:chExt cx="10009586" cy="1339597"/>
          </a:xfrm>
        </p:grpSpPr>
        <p:sp>
          <p:nvSpPr>
            <p:cNvPr id="9" name="TextBox 8">
              <a:extLst>
                <a:ext uri="{FF2B5EF4-FFF2-40B4-BE49-F238E27FC236}">
                  <a16:creationId xmlns:a16="http://schemas.microsoft.com/office/drawing/2014/main" id="{57475E67-AEBF-4565-B901-6A3CE19E0B74}"/>
                </a:ext>
              </a:extLst>
            </p:cNvPr>
            <p:cNvSpPr txBox="1"/>
            <p:nvPr/>
          </p:nvSpPr>
          <p:spPr>
            <a:xfrm>
              <a:off x="1779986" y="1490884"/>
              <a:ext cx="8888542" cy="1339597"/>
            </a:xfrm>
            <a:prstGeom prst="rect">
              <a:avLst/>
            </a:prstGeom>
            <a:noFill/>
          </p:spPr>
          <p:txBody>
            <a:bodyPr wrap="square" lIns="0" tIns="0" rIns="0" bIns="0" rtlCol="0">
              <a:spAutoFit/>
            </a:bodyPr>
            <a:lstStyle>
              <a:defPPr>
                <a:defRPr lang="en-US"/>
              </a:defPPr>
              <a:lvl1pPr algn="just">
                <a:lnSpc>
                  <a:spcPct val="125000"/>
                </a:lnSpc>
                <a:defRPr sz="2200">
                  <a:latin typeface="Arial" panose="020B0604020202020204" pitchFamily="34" charset="0"/>
                  <a:cs typeface="Arial" panose="020B0604020202020204" pitchFamily="34" charset="0"/>
                </a:defRPr>
              </a:lvl1pPr>
            </a:lstStyle>
            <a:p>
              <a:r>
                <a:rPr lang="vi-VN" sz="2400" dirty="0"/>
                <a:t>Lá của loài cây này có hình dạng rất độc đáo, tận cùng các lá mọc ra các râu đỡ lấy những cấu trúc có hình dạng giống như những chiếc bình có nắp đậy, do đó nó có tên gọi là </a:t>
              </a:r>
              <a:r>
                <a:rPr lang="vi-VN" sz="2400" b="1" dirty="0"/>
                <a:t>“nắp ấm”</a:t>
              </a:r>
              <a:r>
                <a:rPr lang="vi-VN" sz="2400" dirty="0"/>
                <a:t>.</a:t>
              </a:r>
              <a:endParaRPr lang="vi-VN" sz="2400" b="1" dirty="0"/>
            </a:p>
          </p:txBody>
        </p:sp>
        <p:pic>
          <p:nvPicPr>
            <p:cNvPr id="15" name="Picture 14">
              <a:extLst>
                <a:ext uri="{FF2B5EF4-FFF2-40B4-BE49-F238E27FC236}">
                  <a16:creationId xmlns:a16="http://schemas.microsoft.com/office/drawing/2014/main" id="{41BF4EEA-7D51-4E4F-9628-CD6E906972C1}"/>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658942" y="1703482"/>
              <a:ext cx="914400" cy="914400"/>
            </a:xfrm>
            <a:prstGeom prst="rect">
              <a:avLst/>
            </a:prstGeom>
            <a:noFill/>
            <a:extLst>
              <a:ext uri="{909E8E84-426E-40DD-AFC4-6F175D3DCCD1}">
                <a14:hiddenFill xmlns:a14="http://schemas.microsoft.com/office/drawing/2010/main">
                  <a:solidFill>
                    <a:srgbClr val="FFFFFF"/>
                  </a:solidFill>
                </a14:hiddenFill>
              </a:ext>
            </a:extLst>
          </p:spPr>
        </p:pic>
      </p:grpSp>
      <p:pic>
        <p:nvPicPr>
          <p:cNvPr id="24578" name="Picture 2" descr="How to Water Nepenthes | Gardener's Path">
            <a:extLst>
              <a:ext uri="{FF2B5EF4-FFF2-40B4-BE49-F238E27FC236}">
                <a16:creationId xmlns:a16="http://schemas.microsoft.com/office/drawing/2014/main" id="{6CF709B1-60D3-451D-8302-20FF9FDF0310}"/>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16038" b="26030"/>
          <a:stretch/>
        </p:blipFill>
        <p:spPr bwMode="auto">
          <a:xfrm>
            <a:off x="381000" y="2849531"/>
            <a:ext cx="11430000" cy="3476318"/>
          </a:xfrm>
          <a:prstGeom prst="rect">
            <a:avLst/>
          </a:prstGeom>
          <a:noFill/>
          <a:ln w="38100">
            <a:solidFill>
              <a:srgbClr val="F87C68"/>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6424861"/>
      </p:ext>
    </p:extLst>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4">
            <a:extLst>
              <a:ext uri="{FF2B5EF4-FFF2-40B4-BE49-F238E27FC236}">
                <a16:creationId xmlns:a16="http://schemas.microsoft.com/office/drawing/2014/main" id="{E5419463-2691-4D07-A7C6-B3C82628445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13771" t="13771" r="13771" b="13771"/>
          <a:stretch/>
        </p:blipFill>
        <p:spPr>
          <a:xfrm>
            <a:off x="0" y="0"/>
            <a:ext cx="12192000" cy="6858000"/>
          </a:xfrm>
          <a:prstGeom prst="rect">
            <a:avLst/>
          </a:prstGeom>
        </p:spPr>
      </p:pic>
      <p:pic>
        <p:nvPicPr>
          <p:cNvPr id="3" name="3">
            <a:extLst>
              <a:ext uri="{FF2B5EF4-FFF2-40B4-BE49-F238E27FC236}">
                <a16:creationId xmlns:a16="http://schemas.microsoft.com/office/drawing/2014/main" id="{5C8F2FAE-9349-423C-B20C-736DBBDF83FB}"/>
              </a:ext>
            </a:extLst>
          </p:cNvPr>
          <p:cNvPicPr>
            <a:picLocks noChangeAspect="1"/>
          </p:cNvPicPr>
          <p:nvPr/>
        </p:nvPicPr>
        <p:blipFill>
          <a:blip r:embed="rId3"/>
          <a:stretch>
            <a:fillRect/>
          </a:stretch>
        </p:blipFill>
        <p:spPr>
          <a:xfrm>
            <a:off x="-529" y="457200"/>
            <a:ext cx="12193057" cy="6234464"/>
          </a:xfrm>
          <a:prstGeom prst="rect">
            <a:avLst/>
          </a:prstGeom>
        </p:spPr>
      </p:pic>
      <p:pic>
        <p:nvPicPr>
          <p:cNvPr id="4" name="2">
            <a:extLst>
              <a:ext uri="{FF2B5EF4-FFF2-40B4-BE49-F238E27FC236}">
                <a16:creationId xmlns:a16="http://schemas.microsoft.com/office/drawing/2014/main" id="{9BA05BCF-55C6-4BE8-8D77-219243D0C61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42141" b="44522"/>
          <a:stretch/>
        </p:blipFill>
        <p:spPr>
          <a:xfrm>
            <a:off x="1" y="5562682"/>
            <a:ext cx="3477718" cy="1295318"/>
          </a:xfrm>
          <a:prstGeom prst="rect">
            <a:avLst/>
          </a:prstGeom>
        </p:spPr>
      </p:pic>
      <p:pic>
        <p:nvPicPr>
          <p:cNvPr id="5" name="1">
            <a:extLst>
              <a:ext uri="{FF2B5EF4-FFF2-40B4-BE49-F238E27FC236}">
                <a16:creationId xmlns:a16="http://schemas.microsoft.com/office/drawing/2014/main" id="{011FC002-BA0B-4F6A-91E1-5F309E5F6B3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39827" r="54573"/>
          <a:stretch/>
        </p:blipFill>
        <p:spPr>
          <a:xfrm>
            <a:off x="9882548" y="-19050"/>
            <a:ext cx="2309451" cy="1188283"/>
          </a:xfrm>
          <a:prstGeom prst="rect">
            <a:avLst/>
          </a:prstGeom>
        </p:spPr>
      </p:pic>
      <p:sp>
        <p:nvSpPr>
          <p:cNvPr id="11" name="TextBox 10">
            <a:extLst>
              <a:ext uri="{FF2B5EF4-FFF2-40B4-BE49-F238E27FC236}">
                <a16:creationId xmlns:a16="http://schemas.microsoft.com/office/drawing/2014/main" id="{36AC1C6F-3FB7-48C0-9BF6-6D43084C4A5D}"/>
              </a:ext>
            </a:extLst>
          </p:cNvPr>
          <p:cNvSpPr txBox="1"/>
          <p:nvPr/>
        </p:nvSpPr>
        <p:spPr>
          <a:xfrm>
            <a:off x="1685302" y="1196081"/>
            <a:ext cx="9941913" cy="1227965"/>
          </a:xfrm>
          <a:prstGeom prst="rect">
            <a:avLst/>
          </a:prstGeom>
          <a:noFill/>
        </p:spPr>
        <p:txBody>
          <a:bodyPr wrap="square" lIns="0" tIns="0" rIns="0" bIns="0" rtlCol="0">
            <a:spAutoFit/>
          </a:bodyPr>
          <a:lstStyle>
            <a:defPPr>
              <a:defRPr lang="en-US"/>
            </a:defPPr>
            <a:lvl1pPr algn="just">
              <a:lnSpc>
                <a:spcPct val="125000"/>
              </a:lnSpc>
              <a:defRPr sz="2200">
                <a:latin typeface="Arial" panose="020B0604020202020204" pitchFamily="34" charset="0"/>
                <a:cs typeface="Arial" panose="020B0604020202020204" pitchFamily="34" charset="0"/>
              </a:defRPr>
            </a:lvl1pPr>
          </a:lstStyle>
          <a:p>
            <a:r>
              <a:rPr lang="vi-VN" spc="-50" dirty="0"/>
              <a:t>Từ các bình tiết ra mùi hương hấp dẫn để thu hút các loài côn trùng. Khi có côn trùng bò vào bình, ngay lập tức nắp bình sẽ đậy lại, nhốt con vật ở bên trong, đồng thời tiết một loại chất nhờn tiêu hóa nó thành chất dinh dưỡng cung cấp cho cây. </a:t>
            </a:r>
          </a:p>
        </p:txBody>
      </p:sp>
      <p:pic>
        <p:nvPicPr>
          <p:cNvPr id="15" name="Picture 14">
            <a:extLst>
              <a:ext uri="{FF2B5EF4-FFF2-40B4-BE49-F238E27FC236}">
                <a16:creationId xmlns:a16="http://schemas.microsoft.com/office/drawing/2014/main" id="{41BF4EEA-7D51-4E4F-9628-CD6E906972C1}"/>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564786" y="1352863"/>
            <a:ext cx="914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23554" name="Picture 2">
            <a:extLst>
              <a:ext uri="{FF2B5EF4-FFF2-40B4-BE49-F238E27FC236}">
                <a16:creationId xmlns:a16="http://schemas.microsoft.com/office/drawing/2014/main" id="{D0BB8FBF-51BE-46AA-89D7-0E3FC7F565CE}"/>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1940" b="37112"/>
          <a:stretch/>
        </p:blipFill>
        <p:spPr bwMode="auto">
          <a:xfrm>
            <a:off x="564785" y="2728209"/>
            <a:ext cx="11062430" cy="3792512"/>
          </a:xfrm>
          <a:prstGeom prst="rect">
            <a:avLst/>
          </a:prstGeom>
          <a:noFill/>
          <a:ln w="38100">
            <a:solidFill>
              <a:srgbClr val="F87C68"/>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33943320"/>
      </p:ext>
    </p:extLst>
  </p:cSld>
  <p:clrMapOvr>
    <a:masterClrMapping/>
  </p:clrMapOvr>
  <p:transition>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4">
            <a:extLst>
              <a:ext uri="{FF2B5EF4-FFF2-40B4-BE49-F238E27FC236}">
                <a16:creationId xmlns:a16="http://schemas.microsoft.com/office/drawing/2014/main" id="{E5419463-2691-4D07-A7C6-B3C82628445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13771" t="13771" r="13771" b="13771"/>
          <a:stretch/>
        </p:blipFill>
        <p:spPr>
          <a:xfrm>
            <a:off x="0" y="0"/>
            <a:ext cx="12192000" cy="6858000"/>
          </a:xfrm>
          <a:prstGeom prst="rect">
            <a:avLst/>
          </a:prstGeom>
        </p:spPr>
      </p:pic>
      <p:pic>
        <p:nvPicPr>
          <p:cNvPr id="3" name="3">
            <a:extLst>
              <a:ext uri="{FF2B5EF4-FFF2-40B4-BE49-F238E27FC236}">
                <a16:creationId xmlns:a16="http://schemas.microsoft.com/office/drawing/2014/main" id="{5C8F2FAE-9349-423C-B20C-736DBBDF83FB}"/>
              </a:ext>
            </a:extLst>
          </p:cNvPr>
          <p:cNvPicPr>
            <a:picLocks noChangeAspect="1"/>
          </p:cNvPicPr>
          <p:nvPr/>
        </p:nvPicPr>
        <p:blipFill>
          <a:blip r:embed="rId3"/>
          <a:stretch>
            <a:fillRect/>
          </a:stretch>
        </p:blipFill>
        <p:spPr>
          <a:xfrm>
            <a:off x="-529" y="457200"/>
            <a:ext cx="12193057" cy="6234464"/>
          </a:xfrm>
          <a:prstGeom prst="rect">
            <a:avLst/>
          </a:prstGeom>
        </p:spPr>
      </p:pic>
      <p:pic>
        <p:nvPicPr>
          <p:cNvPr id="4" name="2">
            <a:extLst>
              <a:ext uri="{FF2B5EF4-FFF2-40B4-BE49-F238E27FC236}">
                <a16:creationId xmlns:a16="http://schemas.microsoft.com/office/drawing/2014/main" id="{9BA05BCF-55C6-4BE8-8D77-219243D0C61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42141" b="44522"/>
          <a:stretch/>
        </p:blipFill>
        <p:spPr>
          <a:xfrm>
            <a:off x="1" y="5562682"/>
            <a:ext cx="3477718" cy="1295318"/>
          </a:xfrm>
          <a:prstGeom prst="rect">
            <a:avLst/>
          </a:prstGeom>
        </p:spPr>
      </p:pic>
      <p:pic>
        <p:nvPicPr>
          <p:cNvPr id="5" name="1">
            <a:extLst>
              <a:ext uri="{FF2B5EF4-FFF2-40B4-BE49-F238E27FC236}">
                <a16:creationId xmlns:a16="http://schemas.microsoft.com/office/drawing/2014/main" id="{011FC002-BA0B-4F6A-91E1-5F309E5F6B3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39827" r="54573"/>
          <a:stretch/>
        </p:blipFill>
        <p:spPr>
          <a:xfrm>
            <a:off x="9882548" y="-19050"/>
            <a:ext cx="2309451" cy="1188283"/>
          </a:xfrm>
          <a:prstGeom prst="rect">
            <a:avLst/>
          </a:prstGeom>
        </p:spPr>
      </p:pic>
      <p:grpSp>
        <p:nvGrpSpPr>
          <p:cNvPr id="7" name="Group 6">
            <a:extLst>
              <a:ext uri="{FF2B5EF4-FFF2-40B4-BE49-F238E27FC236}">
                <a16:creationId xmlns:a16="http://schemas.microsoft.com/office/drawing/2014/main" id="{F1AC0B19-520E-4529-ABBB-8CF7166404F0}"/>
              </a:ext>
            </a:extLst>
          </p:cNvPr>
          <p:cNvGrpSpPr/>
          <p:nvPr/>
        </p:nvGrpSpPr>
        <p:grpSpPr>
          <a:xfrm>
            <a:off x="659206" y="1229170"/>
            <a:ext cx="10873589" cy="1227965"/>
            <a:chOff x="658942" y="1334101"/>
            <a:chExt cx="10873589" cy="1227965"/>
          </a:xfrm>
        </p:grpSpPr>
        <p:sp>
          <p:nvSpPr>
            <p:cNvPr id="13" name="TextBox 12">
              <a:extLst>
                <a:ext uri="{FF2B5EF4-FFF2-40B4-BE49-F238E27FC236}">
                  <a16:creationId xmlns:a16="http://schemas.microsoft.com/office/drawing/2014/main" id="{C2704633-4557-408B-9411-928CAA83ABD3}"/>
                </a:ext>
              </a:extLst>
            </p:cNvPr>
            <p:cNvSpPr txBox="1"/>
            <p:nvPr/>
          </p:nvSpPr>
          <p:spPr>
            <a:xfrm>
              <a:off x="1779458" y="1334101"/>
              <a:ext cx="9753073" cy="1227965"/>
            </a:xfrm>
            <a:prstGeom prst="rect">
              <a:avLst/>
            </a:prstGeom>
            <a:noFill/>
          </p:spPr>
          <p:txBody>
            <a:bodyPr wrap="square" lIns="0" tIns="0" rIns="0" bIns="0" rtlCol="0">
              <a:spAutoFit/>
            </a:bodyPr>
            <a:lstStyle>
              <a:defPPr>
                <a:defRPr lang="en-US"/>
              </a:defPPr>
              <a:lvl1pPr algn="just">
                <a:lnSpc>
                  <a:spcPct val="125000"/>
                </a:lnSpc>
                <a:defRPr sz="2200">
                  <a:latin typeface="Arial" panose="020B0604020202020204" pitchFamily="34" charset="0"/>
                  <a:cs typeface="Arial" panose="020B0604020202020204" pitchFamily="34" charset="0"/>
                </a:defRPr>
              </a:lvl1pPr>
            </a:lstStyle>
            <a:p>
              <a:r>
                <a:rPr lang="vi-VN" dirty="0"/>
                <a:t>Cây nắp ấm không chỉ có hình dạng độc đáo mà còn giúp con người tiêu diệt sâu bệnh, ruồi muỗi, thanh lọc không khí và có tác dụng chữa bệnh. Chính vì vậy, hiện nay, nhiều người lựa chọn chúng làm loại cây trang trí trong nhà.</a:t>
              </a:r>
            </a:p>
          </p:txBody>
        </p:sp>
        <p:pic>
          <p:nvPicPr>
            <p:cNvPr id="15" name="Picture 14">
              <a:extLst>
                <a:ext uri="{FF2B5EF4-FFF2-40B4-BE49-F238E27FC236}">
                  <a16:creationId xmlns:a16="http://schemas.microsoft.com/office/drawing/2014/main" id="{41BF4EEA-7D51-4E4F-9628-CD6E906972C1}"/>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658942" y="1490884"/>
              <a:ext cx="914400" cy="914400"/>
            </a:xfrm>
            <a:prstGeom prst="rect">
              <a:avLst/>
            </a:prstGeom>
            <a:noFill/>
            <a:extLst>
              <a:ext uri="{909E8E84-426E-40DD-AFC4-6F175D3DCCD1}">
                <a14:hiddenFill xmlns:a14="http://schemas.microsoft.com/office/drawing/2010/main">
                  <a:solidFill>
                    <a:srgbClr val="FFFFFF"/>
                  </a:solidFill>
                </a14:hiddenFill>
              </a:ext>
            </a:extLst>
          </p:spPr>
        </p:pic>
      </p:grpSp>
      <p:pic>
        <p:nvPicPr>
          <p:cNvPr id="22530" name="Picture 2">
            <a:extLst>
              <a:ext uri="{FF2B5EF4-FFF2-40B4-BE49-F238E27FC236}">
                <a16:creationId xmlns:a16="http://schemas.microsoft.com/office/drawing/2014/main" id="{65275222-94AB-4699-84BB-1B14CF445463}"/>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20390" b="20390"/>
          <a:stretch/>
        </p:blipFill>
        <p:spPr bwMode="auto">
          <a:xfrm>
            <a:off x="381000" y="2743200"/>
            <a:ext cx="11430000" cy="3807502"/>
          </a:xfrm>
          <a:prstGeom prst="rect">
            <a:avLst/>
          </a:prstGeom>
          <a:noFill/>
          <a:ln w="38100">
            <a:solidFill>
              <a:srgbClr val="F87C68"/>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6289850"/>
      </p:ext>
    </p:extLst>
  </p:cSld>
  <p:clrMapOvr>
    <a:masterClrMapping/>
  </p:clrMapOvr>
  <p:transition>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4">
            <a:extLst>
              <a:ext uri="{FF2B5EF4-FFF2-40B4-BE49-F238E27FC236}">
                <a16:creationId xmlns:a16="http://schemas.microsoft.com/office/drawing/2014/main" id="{A9DF2DD1-A54D-4122-BB35-31BEECD3AAE2}"/>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13771" t="13771" r="13771" b="13771"/>
          <a:stretch/>
        </p:blipFill>
        <p:spPr>
          <a:xfrm>
            <a:off x="0" y="0"/>
            <a:ext cx="12192000" cy="6858000"/>
          </a:xfrm>
          <a:prstGeom prst="rect">
            <a:avLst/>
          </a:prstGeom>
        </p:spPr>
      </p:pic>
      <p:pic>
        <p:nvPicPr>
          <p:cNvPr id="4" name="3">
            <a:extLst>
              <a:ext uri="{FF2B5EF4-FFF2-40B4-BE49-F238E27FC236}">
                <a16:creationId xmlns:a16="http://schemas.microsoft.com/office/drawing/2014/main" id="{3FC9D475-A684-4C30-A53C-37BFD54FA3B0}"/>
              </a:ext>
            </a:extLst>
          </p:cNvPr>
          <p:cNvPicPr>
            <a:picLocks noChangeAspect="1"/>
          </p:cNvPicPr>
          <p:nvPr/>
        </p:nvPicPr>
        <p:blipFill>
          <a:blip r:embed="rId3"/>
          <a:stretch>
            <a:fillRect/>
          </a:stretch>
        </p:blipFill>
        <p:spPr>
          <a:xfrm>
            <a:off x="-529" y="840139"/>
            <a:ext cx="12193057" cy="5468586"/>
          </a:xfrm>
          <a:prstGeom prst="rect">
            <a:avLst/>
          </a:prstGeom>
        </p:spPr>
      </p:pic>
      <p:pic>
        <p:nvPicPr>
          <p:cNvPr id="5" name="2">
            <a:extLst>
              <a:ext uri="{FF2B5EF4-FFF2-40B4-BE49-F238E27FC236}">
                <a16:creationId xmlns:a16="http://schemas.microsoft.com/office/drawing/2014/main" id="{B168D604-F135-4839-AADC-025A6938C730}"/>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24427" r="2524" b="45155"/>
          <a:stretch/>
        </p:blipFill>
        <p:spPr>
          <a:xfrm>
            <a:off x="0" y="3574432"/>
            <a:ext cx="12192000" cy="3283568"/>
          </a:xfrm>
          <a:prstGeom prst="rect">
            <a:avLst/>
          </a:prstGeom>
        </p:spPr>
      </p:pic>
      <p:pic>
        <p:nvPicPr>
          <p:cNvPr id="6" name="1">
            <a:extLst>
              <a:ext uri="{FF2B5EF4-FFF2-40B4-BE49-F238E27FC236}">
                <a16:creationId xmlns:a16="http://schemas.microsoft.com/office/drawing/2014/main" id="{1EBB384C-4B51-44F6-AC60-48BA8617FC39}"/>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10116" t="53872" r="5641"/>
          <a:stretch/>
        </p:blipFill>
        <p:spPr>
          <a:xfrm>
            <a:off x="0" y="0"/>
            <a:ext cx="12192000" cy="2578214"/>
          </a:xfrm>
          <a:prstGeom prst="rect">
            <a:avLst/>
          </a:prstGeom>
        </p:spPr>
      </p:pic>
      <p:sp>
        <p:nvSpPr>
          <p:cNvPr id="11" name="TextBox 10">
            <a:extLst>
              <a:ext uri="{FF2B5EF4-FFF2-40B4-BE49-F238E27FC236}">
                <a16:creationId xmlns:a16="http://schemas.microsoft.com/office/drawing/2014/main" id="{FE15ED69-CCA7-48B0-B815-CB1AD58D8A45}"/>
              </a:ext>
            </a:extLst>
          </p:cNvPr>
          <p:cNvSpPr txBox="1"/>
          <p:nvPr/>
        </p:nvSpPr>
        <p:spPr>
          <a:xfrm>
            <a:off x="3160904" y="2758240"/>
            <a:ext cx="5870198" cy="1341521"/>
          </a:xfrm>
          <a:prstGeom prst="rect">
            <a:avLst/>
          </a:prstGeom>
          <a:noFill/>
        </p:spPr>
        <p:txBody>
          <a:bodyPr wrap="none" lIns="0" tIns="0" rIns="0" bIns="0" rtlCol="0">
            <a:spAutoFit/>
          </a:bodyPr>
          <a:lstStyle/>
          <a:p>
            <a:pPr algn="ctr">
              <a:lnSpc>
                <a:spcPct val="120000"/>
              </a:lnSpc>
            </a:pPr>
            <a:r>
              <a:rPr lang="en-US" sz="8000" b="1">
                <a:solidFill>
                  <a:schemeClr val="accent6">
                    <a:lumMod val="50000"/>
                  </a:schemeClr>
                </a:solidFill>
              </a:rPr>
              <a:t>EM ĐÃ HỌC</a:t>
            </a:r>
          </a:p>
        </p:txBody>
      </p:sp>
    </p:spTree>
    <p:extLst>
      <p:ext uri="{BB962C8B-B14F-4D97-AF65-F5344CB8AC3E}">
        <p14:creationId xmlns:p14="http://schemas.microsoft.com/office/powerpoint/2010/main" val="987134149"/>
      </p:ext>
    </p:extLst>
  </p:cSld>
  <p:clrMapOvr>
    <a:masterClrMapping/>
  </p:clrMapOvr>
  <p:transition>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4">
            <a:extLst>
              <a:ext uri="{FF2B5EF4-FFF2-40B4-BE49-F238E27FC236}">
                <a16:creationId xmlns:a16="http://schemas.microsoft.com/office/drawing/2014/main" id="{E5419463-2691-4D07-A7C6-B3C82628445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13771" t="13771" r="13771" b="13771"/>
          <a:stretch/>
        </p:blipFill>
        <p:spPr>
          <a:xfrm>
            <a:off x="0" y="0"/>
            <a:ext cx="12192000" cy="6858000"/>
          </a:xfrm>
          <a:prstGeom prst="rect">
            <a:avLst/>
          </a:prstGeom>
        </p:spPr>
      </p:pic>
      <p:pic>
        <p:nvPicPr>
          <p:cNvPr id="3" name="3">
            <a:extLst>
              <a:ext uri="{FF2B5EF4-FFF2-40B4-BE49-F238E27FC236}">
                <a16:creationId xmlns:a16="http://schemas.microsoft.com/office/drawing/2014/main" id="{5C8F2FAE-9349-423C-B20C-736DBBDF83FB}"/>
              </a:ext>
            </a:extLst>
          </p:cNvPr>
          <p:cNvPicPr>
            <a:picLocks noChangeAspect="1"/>
          </p:cNvPicPr>
          <p:nvPr/>
        </p:nvPicPr>
        <p:blipFill>
          <a:blip r:embed="rId3"/>
          <a:stretch>
            <a:fillRect/>
          </a:stretch>
        </p:blipFill>
        <p:spPr>
          <a:xfrm>
            <a:off x="-529" y="457200"/>
            <a:ext cx="12193057" cy="6234464"/>
          </a:xfrm>
          <a:prstGeom prst="rect">
            <a:avLst/>
          </a:prstGeom>
        </p:spPr>
      </p:pic>
      <p:pic>
        <p:nvPicPr>
          <p:cNvPr id="4" name="2">
            <a:extLst>
              <a:ext uri="{FF2B5EF4-FFF2-40B4-BE49-F238E27FC236}">
                <a16:creationId xmlns:a16="http://schemas.microsoft.com/office/drawing/2014/main" id="{9BA05BCF-55C6-4BE8-8D77-219243D0C61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42141" b="44522"/>
          <a:stretch/>
        </p:blipFill>
        <p:spPr>
          <a:xfrm>
            <a:off x="1" y="5562682"/>
            <a:ext cx="3477718" cy="1295318"/>
          </a:xfrm>
          <a:prstGeom prst="rect">
            <a:avLst/>
          </a:prstGeom>
        </p:spPr>
      </p:pic>
      <p:pic>
        <p:nvPicPr>
          <p:cNvPr id="5" name="1">
            <a:extLst>
              <a:ext uri="{FF2B5EF4-FFF2-40B4-BE49-F238E27FC236}">
                <a16:creationId xmlns:a16="http://schemas.microsoft.com/office/drawing/2014/main" id="{011FC002-BA0B-4F6A-91E1-5F309E5F6B3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39827" r="54573"/>
          <a:stretch/>
        </p:blipFill>
        <p:spPr>
          <a:xfrm>
            <a:off x="9882548" y="-19050"/>
            <a:ext cx="2309451" cy="1188283"/>
          </a:xfrm>
          <a:prstGeom prst="rect">
            <a:avLst/>
          </a:prstGeom>
        </p:spPr>
      </p:pic>
      <p:sp>
        <p:nvSpPr>
          <p:cNvPr id="6" name="TextBox 5">
            <a:extLst>
              <a:ext uri="{FF2B5EF4-FFF2-40B4-BE49-F238E27FC236}">
                <a16:creationId xmlns:a16="http://schemas.microsoft.com/office/drawing/2014/main" id="{BD8610D1-5558-4C94-A42B-47FA71468442}"/>
              </a:ext>
            </a:extLst>
          </p:cNvPr>
          <p:cNvSpPr txBox="1"/>
          <p:nvPr/>
        </p:nvSpPr>
        <p:spPr>
          <a:xfrm>
            <a:off x="1779459" y="1253891"/>
            <a:ext cx="9753600" cy="1227965"/>
          </a:xfrm>
          <a:prstGeom prst="rect">
            <a:avLst/>
          </a:prstGeom>
          <a:noFill/>
        </p:spPr>
        <p:txBody>
          <a:bodyPr wrap="square" lIns="0" tIns="0" rIns="0" bIns="0" rtlCol="0">
            <a:spAutoFit/>
          </a:bodyPr>
          <a:lstStyle/>
          <a:p>
            <a:pPr algn="just">
              <a:lnSpc>
                <a:spcPct val="125000"/>
              </a:lnSpc>
            </a:pPr>
            <a:r>
              <a:rPr lang="vi-VN" sz="2200" b="1" dirty="0">
                <a:latin typeface="Arial" panose="020B0604020202020204" pitchFamily="34" charset="0"/>
                <a:cs typeface="Arial" panose="020B0604020202020204" pitchFamily="34" charset="0"/>
              </a:rPr>
              <a:t>Hiện tượng cảm ứng ở sinh vật </a:t>
            </a:r>
            <a:r>
              <a:rPr lang="vi-VN" sz="2200" dirty="0">
                <a:latin typeface="Arial" panose="020B0604020202020204" pitchFamily="34" charset="0"/>
                <a:cs typeface="Arial" panose="020B0604020202020204" pitchFamily="34" charset="0"/>
              </a:rPr>
              <a:t>được con người ứng dụng rộng rãi trong thực tiễn nhằm tạo điều kiện cho cây trồng và vật nuôi sinh trưởng, phát triển tốt; xây dựng các thói quen tốt và nâng cao hiệu quả học tập cho con người.</a:t>
            </a:r>
            <a:endParaRPr lang="vi-VN" sz="2200" dirty="0"/>
          </a:p>
        </p:txBody>
      </p:sp>
      <p:pic>
        <p:nvPicPr>
          <p:cNvPr id="7" name="Picture 6">
            <a:extLst>
              <a:ext uri="{FF2B5EF4-FFF2-40B4-BE49-F238E27FC236}">
                <a16:creationId xmlns:a16="http://schemas.microsoft.com/office/drawing/2014/main" id="{20E3EAA3-7250-4113-9188-CA1F1FF22EA8}"/>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658942" y="1410673"/>
            <a:ext cx="914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28674" name="Picture 2" descr="Free download Beautiful Wallpapers For Desktop Cow Wallpapers hd  [1600x1000] for your Desktop, Mobile &amp; Tablet | Explore 44+ Cow Wallpapers  for Desktop | Cute Cow Wallpaper, Funny Cow Wallpaper, Western Cowboy  Desktop Wallpaper">
            <a:extLst>
              <a:ext uri="{FF2B5EF4-FFF2-40B4-BE49-F238E27FC236}">
                <a16:creationId xmlns:a16="http://schemas.microsoft.com/office/drawing/2014/main" id="{6689F47A-0D71-4D9A-BE67-B9E465008B33}"/>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31973" b="10453"/>
          <a:stretch/>
        </p:blipFill>
        <p:spPr bwMode="auto">
          <a:xfrm>
            <a:off x="609600" y="2743200"/>
            <a:ext cx="10972800" cy="3948464"/>
          </a:xfrm>
          <a:prstGeom prst="rect">
            <a:avLst/>
          </a:prstGeom>
          <a:noFill/>
          <a:ln w="38100">
            <a:solidFill>
              <a:srgbClr val="F87C68"/>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2078118"/>
      </p:ext>
    </p:extLst>
  </p:cSld>
  <p:clrMapOvr>
    <a:masterClrMapping/>
  </p:clrMapOvr>
  <p:transition>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4">
            <a:extLst>
              <a:ext uri="{FF2B5EF4-FFF2-40B4-BE49-F238E27FC236}">
                <a16:creationId xmlns:a16="http://schemas.microsoft.com/office/drawing/2014/main" id="{A9DF2DD1-A54D-4122-BB35-31BEECD3AAE2}"/>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13771" t="13771" r="13771" b="13771"/>
          <a:stretch/>
        </p:blipFill>
        <p:spPr>
          <a:xfrm>
            <a:off x="0" y="0"/>
            <a:ext cx="12192000" cy="6858000"/>
          </a:xfrm>
          <a:prstGeom prst="rect">
            <a:avLst/>
          </a:prstGeom>
        </p:spPr>
      </p:pic>
      <p:pic>
        <p:nvPicPr>
          <p:cNvPr id="4" name="3">
            <a:extLst>
              <a:ext uri="{FF2B5EF4-FFF2-40B4-BE49-F238E27FC236}">
                <a16:creationId xmlns:a16="http://schemas.microsoft.com/office/drawing/2014/main" id="{3FC9D475-A684-4C30-A53C-37BFD54FA3B0}"/>
              </a:ext>
            </a:extLst>
          </p:cNvPr>
          <p:cNvPicPr>
            <a:picLocks noChangeAspect="1"/>
          </p:cNvPicPr>
          <p:nvPr/>
        </p:nvPicPr>
        <p:blipFill>
          <a:blip r:embed="rId3"/>
          <a:stretch>
            <a:fillRect/>
          </a:stretch>
        </p:blipFill>
        <p:spPr>
          <a:xfrm>
            <a:off x="-529" y="840139"/>
            <a:ext cx="12193057" cy="5468586"/>
          </a:xfrm>
          <a:prstGeom prst="rect">
            <a:avLst/>
          </a:prstGeom>
        </p:spPr>
      </p:pic>
      <p:pic>
        <p:nvPicPr>
          <p:cNvPr id="5" name="2">
            <a:extLst>
              <a:ext uri="{FF2B5EF4-FFF2-40B4-BE49-F238E27FC236}">
                <a16:creationId xmlns:a16="http://schemas.microsoft.com/office/drawing/2014/main" id="{B168D604-F135-4839-AADC-025A6938C730}"/>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24427" r="2524" b="45155"/>
          <a:stretch/>
        </p:blipFill>
        <p:spPr>
          <a:xfrm>
            <a:off x="0" y="3574432"/>
            <a:ext cx="12192000" cy="3283568"/>
          </a:xfrm>
          <a:prstGeom prst="rect">
            <a:avLst/>
          </a:prstGeom>
        </p:spPr>
      </p:pic>
      <p:pic>
        <p:nvPicPr>
          <p:cNvPr id="6" name="1">
            <a:extLst>
              <a:ext uri="{FF2B5EF4-FFF2-40B4-BE49-F238E27FC236}">
                <a16:creationId xmlns:a16="http://schemas.microsoft.com/office/drawing/2014/main" id="{1EBB384C-4B51-44F6-AC60-48BA8617FC39}"/>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10116" t="53872" r="5641"/>
          <a:stretch/>
        </p:blipFill>
        <p:spPr>
          <a:xfrm>
            <a:off x="0" y="0"/>
            <a:ext cx="12192000" cy="2578214"/>
          </a:xfrm>
          <a:prstGeom prst="rect">
            <a:avLst/>
          </a:prstGeom>
        </p:spPr>
      </p:pic>
      <p:sp>
        <p:nvSpPr>
          <p:cNvPr id="11" name="TextBox 10">
            <a:extLst>
              <a:ext uri="{FF2B5EF4-FFF2-40B4-BE49-F238E27FC236}">
                <a16:creationId xmlns:a16="http://schemas.microsoft.com/office/drawing/2014/main" id="{FE15ED69-CCA7-48B0-B815-CB1AD58D8A45}"/>
              </a:ext>
            </a:extLst>
          </p:cNvPr>
          <p:cNvSpPr txBox="1"/>
          <p:nvPr/>
        </p:nvSpPr>
        <p:spPr>
          <a:xfrm>
            <a:off x="3245864" y="2758240"/>
            <a:ext cx="5700278" cy="1341521"/>
          </a:xfrm>
          <a:prstGeom prst="rect">
            <a:avLst/>
          </a:prstGeom>
          <a:noFill/>
        </p:spPr>
        <p:txBody>
          <a:bodyPr wrap="none" lIns="0" tIns="0" rIns="0" bIns="0" rtlCol="0">
            <a:spAutoFit/>
          </a:bodyPr>
          <a:lstStyle/>
          <a:p>
            <a:pPr algn="ctr">
              <a:lnSpc>
                <a:spcPct val="120000"/>
              </a:lnSpc>
            </a:pPr>
            <a:r>
              <a:rPr lang="en-US" sz="8000" b="1">
                <a:solidFill>
                  <a:schemeClr val="accent6">
                    <a:lumMod val="50000"/>
                  </a:schemeClr>
                </a:solidFill>
              </a:rPr>
              <a:t>EM CÓ THỂ</a:t>
            </a:r>
          </a:p>
        </p:txBody>
      </p:sp>
    </p:spTree>
    <p:extLst>
      <p:ext uri="{BB962C8B-B14F-4D97-AF65-F5344CB8AC3E}">
        <p14:creationId xmlns:p14="http://schemas.microsoft.com/office/powerpoint/2010/main" val="1598044971"/>
      </p:ext>
    </p:extLst>
  </p:cSld>
  <p:clrMapOvr>
    <a:masterClrMapping/>
  </p:clrMapOvr>
  <p:transition>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4">
            <a:extLst>
              <a:ext uri="{FF2B5EF4-FFF2-40B4-BE49-F238E27FC236}">
                <a16:creationId xmlns:a16="http://schemas.microsoft.com/office/drawing/2014/main" id="{E5419463-2691-4D07-A7C6-B3C82628445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13771" t="13771" r="13771" b="13771"/>
          <a:stretch/>
        </p:blipFill>
        <p:spPr>
          <a:xfrm>
            <a:off x="0" y="0"/>
            <a:ext cx="12192000" cy="6858000"/>
          </a:xfrm>
          <a:prstGeom prst="rect">
            <a:avLst/>
          </a:prstGeom>
        </p:spPr>
      </p:pic>
      <p:pic>
        <p:nvPicPr>
          <p:cNvPr id="3" name="3">
            <a:extLst>
              <a:ext uri="{FF2B5EF4-FFF2-40B4-BE49-F238E27FC236}">
                <a16:creationId xmlns:a16="http://schemas.microsoft.com/office/drawing/2014/main" id="{5C8F2FAE-9349-423C-B20C-736DBBDF83FB}"/>
              </a:ext>
            </a:extLst>
          </p:cNvPr>
          <p:cNvPicPr>
            <a:picLocks noChangeAspect="1"/>
          </p:cNvPicPr>
          <p:nvPr/>
        </p:nvPicPr>
        <p:blipFill>
          <a:blip r:embed="rId3"/>
          <a:stretch>
            <a:fillRect/>
          </a:stretch>
        </p:blipFill>
        <p:spPr>
          <a:xfrm>
            <a:off x="-529" y="457200"/>
            <a:ext cx="12193057" cy="6234464"/>
          </a:xfrm>
          <a:prstGeom prst="rect">
            <a:avLst/>
          </a:prstGeom>
        </p:spPr>
      </p:pic>
      <p:pic>
        <p:nvPicPr>
          <p:cNvPr id="4" name="2">
            <a:extLst>
              <a:ext uri="{FF2B5EF4-FFF2-40B4-BE49-F238E27FC236}">
                <a16:creationId xmlns:a16="http://schemas.microsoft.com/office/drawing/2014/main" id="{9BA05BCF-55C6-4BE8-8D77-219243D0C61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42141" b="44522"/>
          <a:stretch/>
        </p:blipFill>
        <p:spPr>
          <a:xfrm>
            <a:off x="1" y="5562682"/>
            <a:ext cx="3477718" cy="1295318"/>
          </a:xfrm>
          <a:prstGeom prst="rect">
            <a:avLst/>
          </a:prstGeom>
        </p:spPr>
      </p:pic>
      <p:pic>
        <p:nvPicPr>
          <p:cNvPr id="5" name="1">
            <a:extLst>
              <a:ext uri="{FF2B5EF4-FFF2-40B4-BE49-F238E27FC236}">
                <a16:creationId xmlns:a16="http://schemas.microsoft.com/office/drawing/2014/main" id="{011FC002-BA0B-4F6A-91E1-5F309E5F6B3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39827" r="54573"/>
          <a:stretch/>
        </p:blipFill>
        <p:spPr>
          <a:xfrm>
            <a:off x="9882548" y="-19050"/>
            <a:ext cx="2309451" cy="1188283"/>
          </a:xfrm>
          <a:prstGeom prst="rect">
            <a:avLst/>
          </a:prstGeom>
        </p:spPr>
      </p:pic>
      <p:grpSp>
        <p:nvGrpSpPr>
          <p:cNvPr id="8" name="Group 7">
            <a:extLst>
              <a:ext uri="{FF2B5EF4-FFF2-40B4-BE49-F238E27FC236}">
                <a16:creationId xmlns:a16="http://schemas.microsoft.com/office/drawing/2014/main" id="{43F1CC19-C223-4A22-9027-4E4D0B98A28D}"/>
              </a:ext>
            </a:extLst>
          </p:cNvPr>
          <p:cNvGrpSpPr/>
          <p:nvPr/>
        </p:nvGrpSpPr>
        <p:grpSpPr>
          <a:xfrm>
            <a:off x="1396271" y="1187641"/>
            <a:ext cx="9399458" cy="914400"/>
            <a:chOff x="658942" y="1412493"/>
            <a:chExt cx="9399458" cy="914400"/>
          </a:xfrm>
        </p:grpSpPr>
        <p:sp>
          <p:nvSpPr>
            <p:cNvPr id="6" name="TextBox 5">
              <a:extLst>
                <a:ext uri="{FF2B5EF4-FFF2-40B4-BE49-F238E27FC236}">
                  <a16:creationId xmlns:a16="http://schemas.microsoft.com/office/drawing/2014/main" id="{BD8610D1-5558-4C94-A42B-47FA71468442}"/>
                </a:ext>
              </a:extLst>
            </p:cNvPr>
            <p:cNvSpPr txBox="1"/>
            <p:nvPr/>
          </p:nvSpPr>
          <p:spPr>
            <a:xfrm>
              <a:off x="1779459" y="1430727"/>
              <a:ext cx="8278941" cy="877933"/>
            </a:xfrm>
            <a:prstGeom prst="rect">
              <a:avLst/>
            </a:prstGeom>
            <a:noFill/>
          </p:spPr>
          <p:txBody>
            <a:bodyPr wrap="square" lIns="0" tIns="0" rIns="0" bIns="0" rtlCol="0">
              <a:spAutoFit/>
            </a:bodyPr>
            <a:lstStyle/>
            <a:p>
              <a:pPr algn="just">
                <a:lnSpc>
                  <a:spcPct val="125000"/>
                </a:lnSpc>
              </a:pPr>
              <a:r>
                <a:rPr lang="vi-VN" sz="2400" dirty="0">
                  <a:latin typeface="Arial" panose="020B0604020202020204" pitchFamily="34" charset="0"/>
                  <a:cs typeface="Arial" panose="020B0604020202020204" pitchFamily="34" charset="0"/>
                </a:rPr>
                <a:t>Vận dụng các kiến thức về cảm ứng ở thực vật vào trồng trọt nhằm nâng cao năng suất cây trồng.</a:t>
              </a:r>
              <a:endParaRPr lang="vi-VN" sz="2400" dirty="0"/>
            </a:p>
          </p:txBody>
        </p:sp>
        <p:pic>
          <p:nvPicPr>
            <p:cNvPr id="7" name="Picture 6">
              <a:extLst>
                <a:ext uri="{FF2B5EF4-FFF2-40B4-BE49-F238E27FC236}">
                  <a16:creationId xmlns:a16="http://schemas.microsoft.com/office/drawing/2014/main" id="{20E3EAA3-7250-4113-9188-CA1F1FF22EA8}"/>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658942" y="1412493"/>
              <a:ext cx="914400" cy="914400"/>
            </a:xfrm>
            <a:prstGeom prst="rect">
              <a:avLst/>
            </a:prstGeom>
            <a:noFill/>
            <a:extLst>
              <a:ext uri="{909E8E84-426E-40DD-AFC4-6F175D3DCCD1}">
                <a14:hiddenFill xmlns:a14="http://schemas.microsoft.com/office/drawing/2010/main">
                  <a:solidFill>
                    <a:srgbClr val="FFFFFF"/>
                  </a:solidFill>
                </a14:hiddenFill>
              </a:ext>
            </a:extLst>
          </p:spPr>
        </p:pic>
      </p:grpSp>
      <p:pic>
        <p:nvPicPr>
          <p:cNvPr id="27650" name="Picture 2" descr="Rice Farm In Ghana - 1600x1073 Wallpaper - teahub.io">
            <a:extLst>
              <a:ext uri="{FF2B5EF4-FFF2-40B4-BE49-F238E27FC236}">
                <a16:creationId xmlns:a16="http://schemas.microsoft.com/office/drawing/2014/main" id="{9870813B-C168-4EC4-8CA3-705064757B47}"/>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22172" b="22172"/>
          <a:stretch/>
        </p:blipFill>
        <p:spPr bwMode="auto">
          <a:xfrm>
            <a:off x="685801" y="2514600"/>
            <a:ext cx="10820400" cy="4038600"/>
          </a:xfrm>
          <a:prstGeom prst="rect">
            <a:avLst/>
          </a:prstGeom>
          <a:noFill/>
          <a:ln w="38100">
            <a:solidFill>
              <a:srgbClr val="F87C68"/>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48908507"/>
      </p:ext>
    </p:extLst>
  </p:cSld>
  <p:clrMapOvr>
    <a:masterClrMapping/>
  </p:clrMapOvr>
  <p:transition>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4">
            <a:extLst>
              <a:ext uri="{FF2B5EF4-FFF2-40B4-BE49-F238E27FC236}">
                <a16:creationId xmlns:a16="http://schemas.microsoft.com/office/drawing/2014/main" id="{E5419463-2691-4D07-A7C6-B3C82628445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13771" t="13771" r="13771" b="13771"/>
          <a:stretch/>
        </p:blipFill>
        <p:spPr>
          <a:xfrm>
            <a:off x="0" y="0"/>
            <a:ext cx="12192000" cy="6858000"/>
          </a:xfrm>
          <a:prstGeom prst="rect">
            <a:avLst/>
          </a:prstGeom>
        </p:spPr>
      </p:pic>
      <p:pic>
        <p:nvPicPr>
          <p:cNvPr id="3" name="3">
            <a:extLst>
              <a:ext uri="{FF2B5EF4-FFF2-40B4-BE49-F238E27FC236}">
                <a16:creationId xmlns:a16="http://schemas.microsoft.com/office/drawing/2014/main" id="{5C8F2FAE-9349-423C-B20C-736DBBDF83FB}"/>
              </a:ext>
            </a:extLst>
          </p:cNvPr>
          <p:cNvPicPr>
            <a:picLocks noChangeAspect="1"/>
          </p:cNvPicPr>
          <p:nvPr/>
        </p:nvPicPr>
        <p:blipFill>
          <a:blip r:embed="rId3"/>
          <a:stretch>
            <a:fillRect/>
          </a:stretch>
        </p:blipFill>
        <p:spPr>
          <a:xfrm>
            <a:off x="-529" y="457200"/>
            <a:ext cx="12193057" cy="6234464"/>
          </a:xfrm>
          <a:prstGeom prst="rect">
            <a:avLst/>
          </a:prstGeom>
        </p:spPr>
      </p:pic>
      <p:pic>
        <p:nvPicPr>
          <p:cNvPr id="4" name="2">
            <a:extLst>
              <a:ext uri="{FF2B5EF4-FFF2-40B4-BE49-F238E27FC236}">
                <a16:creationId xmlns:a16="http://schemas.microsoft.com/office/drawing/2014/main" id="{9BA05BCF-55C6-4BE8-8D77-219243D0C61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42141" b="44522"/>
          <a:stretch/>
        </p:blipFill>
        <p:spPr>
          <a:xfrm>
            <a:off x="1" y="5562682"/>
            <a:ext cx="3477718" cy="1295318"/>
          </a:xfrm>
          <a:prstGeom prst="rect">
            <a:avLst/>
          </a:prstGeom>
        </p:spPr>
      </p:pic>
      <p:pic>
        <p:nvPicPr>
          <p:cNvPr id="5" name="1">
            <a:extLst>
              <a:ext uri="{FF2B5EF4-FFF2-40B4-BE49-F238E27FC236}">
                <a16:creationId xmlns:a16="http://schemas.microsoft.com/office/drawing/2014/main" id="{011FC002-BA0B-4F6A-91E1-5F309E5F6B3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39827" r="54573"/>
          <a:stretch/>
        </p:blipFill>
        <p:spPr>
          <a:xfrm>
            <a:off x="9882548" y="-19050"/>
            <a:ext cx="2309451" cy="1188283"/>
          </a:xfrm>
          <a:prstGeom prst="rect">
            <a:avLst/>
          </a:prstGeom>
        </p:spPr>
      </p:pic>
      <p:grpSp>
        <p:nvGrpSpPr>
          <p:cNvPr id="8" name="Group 7">
            <a:extLst>
              <a:ext uri="{FF2B5EF4-FFF2-40B4-BE49-F238E27FC236}">
                <a16:creationId xmlns:a16="http://schemas.microsoft.com/office/drawing/2014/main" id="{151B37C7-3B54-4CF0-AC4A-2AE0FFD52F07}"/>
              </a:ext>
            </a:extLst>
          </p:cNvPr>
          <p:cNvGrpSpPr/>
          <p:nvPr/>
        </p:nvGrpSpPr>
        <p:grpSpPr>
          <a:xfrm>
            <a:off x="1002456" y="1169233"/>
            <a:ext cx="10187088" cy="914400"/>
            <a:chOff x="685800" y="1412493"/>
            <a:chExt cx="10187088" cy="914400"/>
          </a:xfrm>
        </p:grpSpPr>
        <p:sp>
          <p:nvSpPr>
            <p:cNvPr id="6" name="TextBox 5">
              <a:extLst>
                <a:ext uri="{FF2B5EF4-FFF2-40B4-BE49-F238E27FC236}">
                  <a16:creationId xmlns:a16="http://schemas.microsoft.com/office/drawing/2014/main" id="{BD8610D1-5558-4C94-A42B-47FA71468442}"/>
                </a:ext>
              </a:extLst>
            </p:cNvPr>
            <p:cNvSpPr txBox="1"/>
            <p:nvPr/>
          </p:nvSpPr>
          <p:spPr>
            <a:xfrm>
              <a:off x="1779460" y="1430727"/>
              <a:ext cx="9093428" cy="877933"/>
            </a:xfrm>
            <a:prstGeom prst="rect">
              <a:avLst/>
            </a:prstGeom>
            <a:noFill/>
          </p:spPr>
          <p:txBody>
            <a:bodyPr wrap="square" lIns="0" tIns="0" rIns="0" bIns="0" rtlCol="0">
              <a:spAutoFit/>
            </a:bodyPr>
            <a:lstStyle/>
            <a:p>
              <a:pPr algn="just">
                <a:lnSpc>
                  <a:spcPct val="125000"/>
                </a:lnSpc>
              </a:pPr>
              <a:r>
                <a:rPr lang="vi-VN" sz="2400" dirty="0">
                  <a:latin typeface="Arial" panose="020B0604020202020204" pitchFamily="34" charset="0"/>
                  <a:cs typeface="Arial" panose="020B0604020202020204" pitchFamily="34" charset="0"/>
                </a:rPr>
                <a:t>Hình thành cho vật nuôi các thói quen đáp ứng yêu cầu thực tiễn của con người.</a:t>
              </a:r>
              <a:endParaRPr lang="vi-VN" sz="2400" dirty="0"/>
            </a:p>
          </p:txBody>
        </p:sp>
        <p:pic>
          <p:nvPicPr>
            <p:cNvPr id="7" name="Picture 6">
              <a:extLst>
                <a:ext uri="{FF2B5EF4-FFF2-40B4-BE49-F238E27FC236}">
                  <a16:creationId xmlns:a16="http://schemas.microsoft.com/office/drawing/2014/main" id="{20E3EAA3-7250-4113-9188-CA1F1FF22EA8}"/>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685800" y="1412493"/>
              <a:ext cx="914400" cy="914400"/>
            </a:xfrm>
            <a:prstGeom prst="rect">
              <a:avLst/>
            </a:prstGeom>
            <a:noFill/>
            <a:extLst>
              <a:ext uri="{909E8E84-426E-40DD-AFC4-6F175D3DCCD1}">
                <a14:hiddenFill xmlns:a14="http://schemas.microsoft.com/office/drawing/2010/main">
                  <a:solidFill>
                    <a:srgbClr val="FFFFFF"/>
                  </a:solidFill>
                </a14:hiddenFill>
              </a:ext>
            </a:extLst>
          </p:spPr>
        </p:pic>
      </p:grpSp>
      <p:pic>
        <p:nvPicPr>
          <p:cNvPr id="26626" name="Picture 2" descr="How to Become a Dog Trainer">
            <a:extLst>
              <a:ext uri="{FF2B5EF4-FFF2-40B4-BE49-F238E27FC236}">
                <a16:creationId xmlns:a16="http://schemas.microsoft.com/office/drawing/2014/main" id="{C5BA5A56-DB06-471C-9221-D476F08A8054}"/>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20936" b="20936"/>
          <a:stretch/>
        </p:blipFill>
        <p:spPr bwMode="auto">
          <a:xfrm>
            <a:off x="685801" y="2361126"/>
            <a:ext cx="10820400" cy="4192074"/>
          </a:xfrm>
          <a:prstGeom prst="rect">
            <a:avLst/>
          </a:prstGeom>
          <a:noFill/>
          <a:ln w="38100">
            <a:solidFill>
              <a:srgbClr val="F87C68"/>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8511886"/>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4">
            <a:extLst>
              <a:ext uri="{FF2B5EF4-FFF2-40B4-BE49-F238E27FC236}">
                <a16:creationId xmlns:a16="http://schemas.microsoft.com/office/drawing/2014/main" id="{A9DF2DD1-A54D-4122-BB35-31BEECD3AAE2}"/>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13771" t="13771" r="13771" b="13771"/>
          <a:stretch/>
        </p:blipFill>
        <p:spPr>
          <a:xfrm>
            <a:off x="0" y="0"/>
            <a:ext cx="12192000" cy="6858000"/>
          </a:xfrm>
          <a:prstGeom prst="rect">
            <a:avLst/>
          </a:prstGeom>
        </p:spPr>
      </p:pic>
      <p:pic>
        <p:nvPicPr>
          <p:cNvPr id="4" name="3">
            <a:extLst>
              <a:ext uri="{FF2B5EF4-FFF2-40B4-BE49-F238E27FC236}">
                <a16:creationId xmlns:a16="http://schemas.microsoft.com/office/drawing/2014/main" id="{3FC9D475-A684-4C30-A53C-37BFD54FA3B0}"/>
              </a:ext>
            </a:extLst>
          </p:cNvPr>
          <p:cNvPicPr>
            <a:picLocks noChangeAspect="1"/>
          </p:cNvPicPr>
          <p:nvPr/>
        </p:nvPicPr>
        <p:blipFill>
          <a:blip r:embed="rId3"/>
          <a:stretch>
            <a:fillRect/>
          </a:stretch>
        </p:blipFill>
        <p:spPr>
          <a:xfrm>
            <a:off x="-529" y="840139"/>
            <a:ext cx="12193057" cy="5468586"/>
          </a:xfrm>
          <a:prstGeom prst="rect">
            <a:avLst/>
          </a:prstGeom>
        </p:spPr>
      </p:pic>
      <p:pic>
        <p:nvPicPr>
          <p:cNvPr id="5" name="2">
            <a:extLst>
              <a:ext uri="{FF2B5EF4-FFF2-40B4-BE49-F238E27FC236}">
                <a16:creationId xmlns:a16="http://schemas.microsoft.com/office/drawing/2014/main" id="{B168D604-F135-4839-AADC-025A6938C730}"/>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24427" r="2524" b="45155"/>
          <a:stretch/>
        </p:blipFill>
        <p:spPr>
          <a:xfrm>
            <a:off x="0" y="3574432"/>
            <a:ext cx="12192000" cy="3283568"/>
          </a:xfrm>
          <a:prstGeom prst="rect">
            <a:avLst/>
          </a:prstGeom>
        </p:spPr>
      </p:pic>
      <p:pic>
        <p:nvPicPr>
          <p:cNvPr id="6" name="1">
            <a:extLst>
              <a:ext uri="{FF2B5EF4-FFF2-40B4-BE49-F238E27FC236}">
                <a16:creationId xmlns:a16="http://schemas.microsoft.com/office/drawing/2014/main" id="{1EBB384C-4B51-44F6-AC60-48BA8617FC39}"/>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10116" t="53872" r="5641"/>
          <a:stretch/>
        </p:blipFill>
        <p:spPr>
          <a:xfrm>
            <a:off x="0" y="0"/>
            <a:ext cx="12192000" cy="2578214"/>
          </a:xfrm>
          <a:prstGeom prst="rect">
            <a:avLst/>
          </a:prstGeom>
        </p:spPr>
      </p:pic>
      <p:sp>
        <p:nvSpPr>
          <p:cNvPr id="8" name="TextBox 7">
            <a:extLst>
              <a:ext uri="{FF2B5EF4-FFF2-40B4-BE49-F238E27FC236}">
                <a16:creationId xmlns:a16="http://schemas.microsoft.com/office/drawing/2014/main" id="{2736F615-ECF4-4DE6-9492-6C67DF5E6CEB}"/>
              </a:ext>
            </a:extLst>
          </p:cNvPr>
          <p:cNvSpPr txBox="1"/>
          <p:nvPr/>
        </p:nvSpPr>
        <p:spPr>
          <a:xfrm>
            <a:off x="929361" y="3106703"/>
            <a:ext cx="10333278" cy="1691297"/>
          </a:xfrm>
          <a:prstGeom prst="rect">
            <a:avLst/>
          </a:prstGeom>
          <a:noFill/>
        </p:spPr>
        <p:txBody>
          <a:bodyPr wrap="none" lIns="0" tIns="0" rIns="0" bIns="0" rtlCol="0">
            <a:spAutoFit/>
          </a:bodyPr>
          <a:lstStyle/>
          <a:p>
            <a:pPr algn="ctr">
              <a:lnSpc>
                <a:spcPct val="120000"/>
              </a:lnSpc>
            </a:pPr>
            <a:r>
              <a:rPr lang="en-US" sz="4800" b="1" spc="-80">
                <a:solidFill>
                  <a:schemeClr val="tx2">
                    <a:lumMod val="50000"/>
                  </a:schemeClr>
                </a:solidFill>
              </a:rPr>
              <a:t>VẬN DỤNG HIỆN TƯỢNG CẢM ỨNG</a:t>
            </a:r>
          </a:p>
          <a:p>
            <a:pPr algn="ctr">
              <a:lnSpc>
                <a:spcPct val="120000"/>
              </a:lnSpc>
            </a:pPr>
            <a:r>
              <a:rPr lang="en-US" sz="4800" b="1" spc="-80">
                <a:solidFill>
                  <a:schemeClr val="tx2">
                    <a:lumMod val="50000"/>
                  </a:schemeClr>
                </a:solidFill>
              </a:rPr>
              <a:t>Ở SINH VẬT VÀO THỰC TIỄN</a:t>
            </a:r>
          </a:p>
        </p:txBody>
      </p:sp>
      <p:sp>
        <p:nvSpPr>
          <p:cNvPr id="11" name="TextBox 10">
            <a:extLst>
              <a:ext uri="{FF2B5EF4-FFF2-40B4-BE49-F238E27FC236}">
                <a16:creationId xmlns:a16="http://schemas.microsoft.com/office/drawing/2014/main" id="{FE15ED69-CCA7-48B0-B815-CB1AD58D8A45}"/>
              </a:ext>
            </a:extLst>
          </p:cNvPr>
          <p:cNvSpPr txBox="1"/>
          <p:nvPr/>
        </p:nvSpPr>
        <p:spPr>
          <a:xfrm>
            <a:off x="2682505" y="1899044"/>
            <a:ext cx="6826997" cy="1218795"/>
          </a:xfrm>
          <a:prstGeom prst="rect">
            <a:avLst/>
          </a:prstGeom>
          <a:noFill/>
        </p:spPr>
        <p:txBody>
          <a:bodyPr wrap="none" lIns="0" tIns="0" rIns="0" bIns="0" rtlCol="0">
            <a:spAutoFit/>
          </a:bodyPr>
          <a:lstStyle/>
          <a:p>
            <a:pPr algn="ctr">
              <a:lnSpc>
                <a:spcPct val="120000"/>
              </a:lnSpc>
            </a:pPr>
            <a:r>
              <a:rPr lang="en-US" sz="6600" b="1" dirty="0">
                <a:solidFill>
                  <a:schemeClr val="accent6">
                    <a:lumMod val="50000"/>
                  </a:schemeClr>
                </a:solidFill>
              </a:rPr>
              <a:t>BÀI 34 - TIẾT 118</a:t>
            </a:r>
          </a:p>
        </p:txBody>
      </p:sp>
    </p:spTree>
    <p:extLst>
      <p:ext uri="{BB962C8B-B14F-4D97-AF65-F5344CB8AC3E}">
        <p14:creationId xmlns:p14="http://schemas.microsoft.com/office/powerpoint/2010/main" val="3077763787"/>
      </p:ext>
    </p:extLst>
  </p:cSld>
  <p:clrMapOvr>
    <a:masterClrMapping/>
  </p:clrMapOvr>
  <p:transition>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4">
            <a:extLst>
              <a:ext uri="{FF2B5EF4-FFF2-40B4-BE49-F238E27FC236}">
                <a16:creationId xmlns:a16="http://schemas.microsoft.com/office/drawing/2014/main" id="{A9DF2DD1-A54D-4122-BB35-31BEECD3AAE2}"/>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13771" t="13771" r="13771" b="13771"/>
          <a:stretch/>
        </p:blipFill>
        <p:spPr>
          <a:xfrm>
            <a:off x="0" y="0"/>
            <a:ext cx="12192000" cy="6858000"/>
          </a:xfrm>
          <a:prstGeom prst="rect">
            <a:avLst/>
          </a:prstGeom>
        </p:spPr>
      </p:pic>
      <p:pic>
        <p:nvPicPr>
          <p:cNvPr id="4" name="3">
            <a:extLst>
              <a:ext uri="{FF2B5EF4-FFF2-40B4-BE49-F238E27FC236}">
                <a16:creationId xmlns:a16="http://schemas.microsoft.com/office/drawing/2014/main" id="{3FC9D475-A684-4C30-A53C-37BFD54FA3B0}"/>
              </a:ext>
            </a:extLst>
          </p:cNvPr>
          <p:cNvPicPr>
            <a:picLocks noChangeAspect="1"/>
          </p:cNvPicPr>
          <p:nvPr/>
        </p:nvPicPr>
        <p:blipFill>
          <a:blip r:embed="rId3"/>
          <a:stretch>
            <a:fillRect/>
          </a:stretch>
        </p:blipFill>
        <p:spPr>
          <a:xfrm>
            <a:off x="-529" y="840139"/>
            <a:ext cx="12193057" cy="5468586"/>
          </a:xfrm>
          <a:prstGeom prst="rect">
            <a:avLst/>
          </a:prstGeom>
        </p:spPr>
      </p:pic>
      <p:pic>
        <p:nvPicPr>
          <p:cNvPr id="5" name="2">
            <a:extLst>
              <a:ext uri="{FF2B5EF4-FFF2-40B4-BE49-F238E27FC236}">
                <a16:creationId xmlns:a16="http://schemas.microsoft.com/office/drawing/2014/main" id="{B168D604-F135-4839-AADC-025A6938C730}"/>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24427" r="2524" b="45155"/>
          <a:stretch/>
        </p:blipFill>
        <p:spPr>
          <a:xfrm>
            <a:off x="0" y="3574432"/>
            <a:ext cx="12192000" cy="3283568"/>
          </a:xfrm>
          <a:prstGeom prst="rect">
            <a:avLst/>
          </a:prstGeom>
        </p:spPr>
      </p:pic>
      <p:pic>
        <p:nvPicPr>
          <p:cNvPr id="6" name="1">
            <a:extLst>
              <a:ext uri="{FF2B5EF4-FFF2-40B4-BE49-F238E27FC236}">
                <a16:creationId xmlns:a16="http://schemas.microsoft.com/office/drawing/2014/main" id="{1EBB384C-4B51-44F6-AC60-48BA8617FC39}"/>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10116" t="53872" r="5641"/>
          <a:stretch/>
        </p:blipFill>
        <p:spPr>
          <a:xfrm>
            <a:off x="0" y="0"/>
            <a:ext cx="12192000" cy="2578214"/>
          </a:xfrm>
          <a:prstGeom prst="rect">
            <a:avLst/>
          </a:prstGeom>
        </p:spPr>
      </p:pic>
      <p:sp>
        <p:nvSpPr>
          <p:cNvPr id="11" name="TextBox 10">
            <a:extLst>
              <a:ext uri="{FF2B5EF4-FFF2-40B4-BE49-F238E27FC236}">
                <a16:creationId xmlns:a16="http://schemas.microsoft.com/office/drawing/2014/main" id="{FE15ED69-CCA7-48B0-B815-CB1AD58D8A45}"/>
              </a:ext>
            </a:extLst>
          </p:cNvPr>
          <p:cNvSpPr txBox="1"/>
          <p:nvPr/>
        </p:nvSpPr>
        <p:spPr>
          <a:xfrm>
            <a:off x="1394392" y="2266246"/>
            <a:ext cx="9403216" cy="2325508"/>
          </a:xfrm>
          <a:prstGeom prst="rect">
            <a:avLst/>
          </a:prstGeom>
          <a:noFill/>
        </p:spPr>
        <p:txBody>
          <a:bodyPr wrap="none" lIns="0" tIns="0" rIns="0" bIns="0" rtlCol="0">
            <a:spAutoFit/>
          </a:bodyPr>
          <a:lstStyle/>
          <a:p>
            <a:pPr algn="ctr">
              <a:lnSpc>
                <a:spcPct val="120000"/>
              </a:lnSpc>
            </a:pPr>
            <a:r>
              <a:rPr lang="en-US" sz="6600" b="1">
                <a:solidFill>
                  <a:schemeClr val="accent6">
                    <a:lumMod val="50000"/>
                  </a:schemeClr>
                </a:solidFill>
              </a:rPr>
              <a:t>CẢM ƠN CÁC EM</a:t>
            </a:r>
          </a:p>
          <a:p>
            <a:pPr algn="ctr">
              <a:lnSpc>
                <a:spcPct val="120000"/>
              </a:lnSpc>
            </a:pPr>
            <a:r>
              <a:rPr lang="en-US" sz="6600" b="1">
                <a:solidFill>
                  <a:schemeClr val="accent6">
                    <a:lumMod val="50000"/>
                  </a:schemeClr>
                </a:solidFill>
              </a:rPr>
              <a:t>ĐÃ CHÚ Ý LẮNG NGHE</a:t>
            </a:r>
          </a:p>
        </p:txBody>
      </p:sp>
    </p:spTree>
    <p:extLst>
      <p:ext uri="{BB962C8B-B14F-4D97-AF65-F5344CB8AC3E}">
        <p14:creationId xmlns:p14="http://schemas.microsoft.com/office/powerpoint/2010/main" val="1610454324"/>
      </p:ext>
    </p:extLst>
  </p:cSld>
  <p:clrMapOvr>
    <a:masterClrMapping/>
  </p:clrMapOvr>
  <p:transition>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4">
            <a:extLst>
              <a:ext uri="{FF2B5EF4-FFF2-40B4-BE49-F238E27FC236}">
                <a16:creationId xmlns:a16="http://schemas.microsoft.com/office/drawing/2014/main" id="{E5419463-2691-4D07-A7C6-B3C82628445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13771" t="13771" r="13771" b="13771"/>
          <a:stretch/>
        </p:blipFill>
        <p:spPr>
          <a:xfrm>
            <a:off x="0" y="0"/>
            <a:ext cx="12192000" cy="6858000"/>
          </a:xfrm>
          <a:prstGeom prst="rect">
            <a:avLst/>
          </a:prstGeom>
        </p:spPr>
      </p:pic>
      <p:pic>
        <p:nvPicPr>
          <p:cNvPr id="3" name="3">
            <a:extLst>
              <a:ext uri="{FF2B5EF4-FFF2-40B4-BE49-F238E27FC236}">
                <a16:creationId xmlns:a16="http://schemas.microsoft.com/office/drawing/2014/main" id="{5C8F2FAE-9349-423C-B20C-736DBBDF83FB}"/>
              </a:ext>
            </a:extLst>
          </p:cNvPr>
          <p:cNvPicPr>
            <a:picLocks noChangeAspect="1"/>
          </p:cNvPicPr>
          <p:nvPr/>
        </p:nvPicPr>
        <p:blipFill>
          <a:blip r:embed="rId3"/>
          <a:stretch>
            <a:fillRect/>
          </a:stretch>
        </p:blipFill>
        <p:spPr>
          <a:xfrm>
            <a:off x="-529" y="457200"/>
            <a:ext cx="12193057" cy="6234464"/>
          </a:xfrm>
          <a:prstGeom prst="rect">
            <a:avLst/>
          </a:prstGeom>
        </p:spPr>
      </p:pic>
      <p:pic>
        <p:nvPicPr>
          <p:cNvPr id="4" name="2">
            <a:extLst>
              <a:ext uri="{FF2B5EF4-FFF2-40B4-BE49-F238E27FC236}">
                <a16:creationId xmlns:a16="http://schemas.microsoft.com/office/drawing/2014/main" id="{9BA05BCF-55C6-4BE8-8D77-219243D0C61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42141" b="44522"/>
          <a:stretch/>
        </p:blipFill>
        <p:spPr>
          <a:xfrm>
            <a:off x="1" y="5562682"/>
            <a:ext cx="3477718" cy="1295318"/>
          </a:xfrm>
          <a:prstGeom prst="rect">
            <a:avLst/>
          </a:prstGeom>
        </p:spPr>
      </p:pic>
      <p:pic>
        <p:nvPicPr>
          <p:cNvPr id="5" name="1">
            <a:extLst>
              <a:ext uri="{FF2B5EF4-FFF2-40B4-BE49-F238E27FC236}">
                <a16:creationId xmlns:a16="http://schemas.microsoft.com/office/drawing/2014/main" id="{011FC002-BA0B-4F6A-91E1-5F309E5F6B3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39827" r="54573"/>
          <a:stretch/>
        </p:blipFill>
        <p:spPr>
          <a:xfrm>
            <a:off x="9882548" y="-19050"/>
            <a:ext cx="2309451" cy="1188283"/>
          </a:xfrm>
          <a:prstGeom prst="rect">
            <a:avLst/>
          </a:prstGeom>
        </p:spPr>
      </p:pic>
      <p:grpSp>
        <p:nvGrpSpPr>
          <p:cNvPr id="7" name="Group 6">
            <a:extLst>
              <a:ext uri="{FF2B5EF4-FFF2-40B4-BE49-F238E27FC236}">
                <a16:creationId xmlns:a16="http://schemas.microsoft.com/office/drawing/2014/main" id="{EC5718B3-21ED-45AA-9060-A2047D79FC48}"/>
              </a:ext>
            </a:extLst>
          </p:cNvPr>
          <p:cNvGrpSpPr/>
          <p:nvPr/>
        </p:nvGrpSpPr>
        <p:grpSpPr>
          <a:xfrm>
            <a:off x="1330293" y="986556"/>
            <a:ext cx="10328306" cy="914400"/>
            <a:chOff x="1637700" y="1405656"/>
            <a:chExt cx="10328306" cy="914400"/>
          </a:xfrm>
        </p:grpSpPr>
        <p:sp>
          <p:nvSpPr>
            <p:cNvPr id="8" name="TextBox 7">
              <a:extLst>
                <a:ext uri="{FF2B5EF4-FFF2-40B4-BE49-F238E27FC236}">
                  <a16:creationId xmlns:a16="http://schemas.microsoft.com/office/drawing/2014/main" id="{14C2884A-7960-4B94-8E51-A5238492C60E}"/>
                </a:ext>
              </a:extLst>
            </p:cNvPr>
            <p:cNvSpPr txBox="1"/>
            <p:nvPr/>
          </p:nvSpPr>
          <p:spPr>
            <a:xfrm>
              <a:off x="2722831" y="1661647"/>
              <a:ext cx="9243175" cy="402418"/>
            </a:xfrm>
            <a:prstGeom prst="rect">
              <a:avLst/>
            </a:prstGeom>
            <a:noFill/>
          </p:spPr>
          <p:txBody>
            <a:bodyPr wrap="square" lIns="0" tIns="0" rIns="0" bIns="0" rtlCol="0">
              <a:spAutoFit/>
            </a:bodyPr>
            <a:lstStyle>
              <a:defPPr>
                <a:defRPr lang="en-US"/>
              </a:defPPr>
              <a:lvl1pPr algn="just">
                <a:lnSpc>
                  <a:spcPct val="120000"/>
                </a:lnSpc>
                <a:defRPr sz="2200">
                  <a:latin typeface="Arial" panose="020B0604020202020204" pitchFamily="34" charset="0"/>
                  <a:cs typeface="Arial" panose="020B0604020202020204" pitchFamily="34" charset="0"/>
                </a:defRPr>
              </a:lvl1pPr>
            </a:lstStyle>
            <a:p>
              <a:r>
                <a:rPr lang="vi-VN" sz="2400" b="1" dirty="0">
                  <a:solidFill>
                    <a:srgbClr val="C00000"/>
                  </a:solidFill>
                </a:rPr>
                <a:t>Câu hỏi 1: </a:t>
              </a:r>
              <a:r>
                <a:rPr lang="vi-VN" sz="2400" b="1" dirty="0"/>
                <a:t>Quan sát hình và hoàn thành nội dung trong bảng:</a:t>
              </a:r>
            </a:p>
          </p:txBody>
        </p:sp>
        <p:pic>
          <p:nvPicPr>
            <p:cNvPr id="9" name="Picture 4">
              <a:extLst>
                <a:ext uri="{FF2B5EF4-FFF2-40B4-BE49-F238E27FC236}">
                  <a16:creationId xmlns:a16="http://schemas.microsoft.com/office/drawing/2014/main" id="{A0BFBB10-3806-4F24-9A72-A0FCB91AA1A1}"/>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1637700" y="1405656"/>
              <a:ext cx="848600" cy="914400"/>
            </a:xfrm>
            <a:prstGeom prst="rect">
              <a:avLst/>
            </a:prstGeom>
            <a:noFill/>
            <a:extLst>
              <a:ext uri="{909E8E84-426E-40DD-AFC4-6F175D3DCCD1}">
                <a14:hiddenFill xmlns:a14="http://schemas.microsoft.com/office/drawing/2010/main">
                  <a:solidFill>
                    <a:srgbClr val="FFFFFF"/>
                  </a:solidFill>
                </a14:hiddenFill>
              </a:ext>
            </a:extLst>
          </p:spPr>
        </p:pic>
      </p:grpSp>
      <p:pic>
        <p:nvPicPr>
          <p:cNvPr id="10" name="Picture 2" descr="scarecrow at wheat field 2 Free Stock Photo | FreeImages">
            <a:extLst>
              <a:ext uri="{FF2B5EF4-FFF2-40B4-BE49-F238E27FC236}">
                <a16:creationId xmlns:a16="http://schemas.microsoft.com/office/drawing/2014/main" id="{FA443965-E061-4C85-B719-ED5C2F3FDB26}"/>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1393" t="20242" r="11393" b="3118"/>
          <a:stretch/>
        </p:blipFill>
        <p:spPr bwMode="auto">
          <a:xfrm>
            <a:off x="457200" y="2133600"/>
            <a:ext cx="5410200" cy="4027543"/>
          </a:xfrm>
          <a:prstGeom prst="rect">
            <a:avLst/>
          </a:prstGeom>
          <a:noFill/>
          <a:ln w="38100">
            <a:solidFill>
              <a:srgbClr val="F87C68"/>
            </a:solidFill>
          </a:ln>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6DCA3C15-5E95-48A0-8FD6-32B552B13F9B}"/>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l="9571" t="3255" r="10687" b="7701"/>
          <a:stretch/>
        </p:blipFill>
        <p:spPr>
          <a:xfrm>
            <a:off x="6324600" y="2133599"/>
            <a:ext cx="5410201" cy="4027544"/>
          </a:xfrm>
          <a:prstGeom prst="rect">
            <a:avLst/>
          </a:prstGeom>
          <a:ln w="38100">
            <a:solidFill>
              <a:srgbClr val="F87C68"/>
            </a:solidFill>
          </a:ln>
        </p:spPr>
      </p:pic>
    </p:spTree>
    <p:extLst>
      <p:ext uri="{BB962C8B-B14F-4D97-AF65-F5344CB8AC3E}">
        <p14:creationId xmlns:p14="http://schemas.microsoft.com/office/powerpoint/2010/main" val="4177808370"/>
      </p:ext>
    </p:extLst>
  </p:cSld>
  <p:clrMapOvr>
    <a:masterClrMapping/>
  </p:clrMapOvr>
  <p:transition>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4">
            <a:extLst>
              <a:ext uri="{FF2B5EF4-FFF2-40B4-BE49-F238E27FC236}">
                <a16:creationId xmlns:a16="http://schemas.microsoft.com/office/drawing/2014/main" id="{E5419463-2691-4D07-A7C6-B3C82628445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13771" t="13771" r="13771" b="13771"/>
          <a:stretch/>
        </p:blipFill>
        <p:spPr>
          <a:xfrm>
            <a:off x="0" y="0"/>
            <a:ext cx="12192000" cy="6858000"/>
          </a:xfrm>
          <a:prstGeom prst="rect">
            <a:avLst/>
          </a:prstGeom>
        </p:spPr>
      </p:pic>
      <p:pic>
        <p:nvPicPr>
          <p:cNvPr id="3" name="3">
            <a:extLst>
              <a:ext uri="{FF2B5EF4-FFF2-40B4-BE49-F238E27FC236}">
                <a16:creationId xmlns:a16="http://schemas.microsoft.com/office/drawing/2014/main" id="{5C8F2FAE-9349-423C-B20C-736DBBDF83FB}"/>
              </a:ext>
            </a:extLst>
          </p:cNvPr>
          <p:cNvPicPr>
            <a:picLocks noChangeAspect="1"/>
          </p:cNvPicPr>
          <p:nvPr/>
        </p:nvPicPr>
        <p:blipFill>
          <a:blip r:embed="rId3"/>
          <a:stretch>
            <a:fillRect/>
          </a:stretch>
        </p:blipFill>
        <p:spPr>
          <a:xfrm>
            <a:off x="-529" y="457200"/>
            <a:ext cx="12193057" cy="6234464"/>
          </a:xfrm>
          <a:prstGeom prst="rect">
            <a:avLst/>
          </a:prstGeom>
        </p:spPr>
      </p:pic>
      <p:pic>
        <p:nvPicPr>
          <p:cNvPr id="4" name="2">
            <a:extLst>
              <a:ext uri="{FF2B5EF4-FFF2-40B4-BE49-F238E27FC236}">
                <a16:creationId xmlns:a16="http://schemas.microsoft.com/office/drawing/2014/main" id="{9BA05BCF-55C6-4BE8-8D77-219243D0C61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42141" b="44522"/>
          <a:stretch/>
        </p:blipFill>
        <p:spPr>
          <a:xfrm>
            <a:off x="1" y="5562682"/>
            <a:ext cx="3477718" cy="1295318"/>
          </a:xfrm>
          <a:prstGeom prst="rect">
            <a:avLst/>
          </a:prstGeom>
        </p:spPr>
      </p:pic>
      <p:pic>
        <p:nvPicPr>
          <p:cNvPr id="5" name="1">
            <a:extLst>
              <a:ext uri="{FF2B5EF4-FFF2-40B4-BE49-F238E27FC236}">
                <a16:creationId xmlns:a16="http://schemas.microsoft.com/office/drawing/2014/main" id="{011FC002-BA0B-4F6A-91E1-5F309E5F6B3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39827" r="54573"/>
          <a:stretch/>
        </p:blipFill>
        <p:spPr>
          <a:xfrm>
            <a:off x="9882548" y="-19050"/>
            <a:ext cx="2309451" cy="1188283"/>
          </a:xfrm>
          <a:prstGeom prst="rect">
            <a:avLst/>
          </a:prstGeom>
        </p:spPr>
      </p:pic>
      <p:grpSp>
        <p:nvGrpSpPr>
          <p:cNvPr id="7" name="Group 6">
            <a:extLst>
              <a:ext uri="{FF2B5EF4-FFF2-40B4-BE49-F238E27FC236}">
                <a16:creationId xmlns:a16="http://schemas.microsoft.com/office/drawing/2014/main" id="{EC5718B3-21ED-45AA-9060-A2047D79FC48}"/>
              </a:ext>
            </a:extLst>
          </p:cNvPr>
          <p:cNvGrpSpPr/>
          <p:nvPr/>
        </p:nvGrpSpPr>
        <p:grpSpPr>
          <a:xfrm>
            <a:off x="1330293" y="986556"/>
            <a:ext cx="10328306" cy="914400"/>
            <a:chOff x="1637700" y="1405656"/>
            <a:chExt cx="10328306" cy="914400"/>
          </a:xfrm>
        </p:grpSpPr>
        <p:sp>
          <p:nvSpPr>
            <p:cNvPr id="8" name="TextBox 7">
              <a:extLst>
                <a:ext uri="{FF2B5EF4-FFF2-40B4-BE49-F238E27FC236}">
                  <a16:creationId xmlns:a16="http://schemas.microsoft.com/office/drawing/2014/main" id="{14C2884A-7960-4B94-8E51-A5238492C60E}"/>
                </a:ext>
              </a:extLst>
            </p:cNvPr>
            <p:cNvSpPr txBox="1"/>
            <p:nvPr/>
          </p:nvSpPr>
          <p:spPr>
            <a:xfrm>
              <a:off x="2722831" y="1661647"/>
              <a:ext cx="9243175" cy="402418"/>
            </a:xfrm>
            <a:prstGeom prst="rect">
              <a:avLst/>
            </a:prstGeom>
            <a:noFill/>
          </p:spPr>
          <p:txBody>
            <a:bodyPr wrap="square" lIns="0" tIns="0" rIns="0" bIns="0" rtlCol="0">
              <a:spAutoFit/>
            </a:bodyPr>
            <a:lstStyle>
              <a:defPPr>
                <a:defRPr lang="en-US"/>
              </a:defPPr>
              <a:lvl1pPr algn="just">
                <a:lnSpc>
                  <a:spcPct val="120000"/>
                </a:lnSpc>
                <a:defRPr sz="2200">
                  <a:latin typeface="Arial" panose="020B0604020202020204" pitchFamily="34" charset="0"/>
                  <a:cs typeface="Arial" panose="020B0604020202020204" pitchFamily="34" charset="0"/>
                </a:defRPr>
              </a:lvl1pPr>
            </a:lstStyle>
            <a:p>
              <a:r>
                <a:rPr lang="vi-VN" sz="2400" b="1" dirty="0">
                  <a:solidFill>
                    <a:srgbClr val="C00000"/>
                  </a:solidFill>
                </a:rPr>
                <a:t>Câu hỏi 1: </a:t>
              </a:r>
              <a:r>
                <a:rPr lang="vi-VN" sz="2400" b="1" dirty="0"/>
                <a:t>Quan sát hình và hoàn thành nội dung trong bảng:</a:t>
              </a:r>
            </a:p>
          </p:txBody>
        </p:sp>
        <p:pic>
          <p:nvPicPr>
            <p:cNvPr id="9" name="Picture 4">
              <a:extLst>
                <a:ext uri="{FF2B5EF4-FFF2-40B4-BE49-F238E27FC236}">
                  <a16:creationId xmlns:a16="http://schemas.microsoft.com/office/drawing/2014/main" id="{A0BFBB10-3806-4F24-9A72-A0FCB91AA1A1}"/>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1637700" y="1405656"/>
              <a:ext cx="848600" cy="914400"/>
            </a:xfrm>
            <a:prstGeom prst="rect">
              <a:avLst/>
            </a:prstGeom>
            <a:noFill/>
            <a:extLst>
              <a:ext uri="{909E8E84-426E-40DD-AFC4-6F175D3DCCD1}">
                <a14:hiddenFill xmlns:a14="http://schemas.microsoft.com/office/drawing/2010/main">
                  <a:solidFill>
                    <a:srgbClr val="FFFFFF"/>
                  </a:solidFill>
                </a14:hiddenFill>
              </a:ext>
            </a:extLst>
          </p:spPr>
        </p:pic>
      </p:grpSp>
      <p:graphicFrame>
        <p:nvGraphicFramePr>
          <p:cNvPr id="11" name="Table 11">
            <a:extLst>
              <a:ext uri="{FF2B5EF4-FFF2-40B4-BE49-F238E27FC236}">
                <a16:creationId xmlns:a16="http://schemas.microsoft.com/office/drawing/2014/main" id="{649D885A-295D-4CD7-AA7E-ED288DD899A9}"/>
              </a:ext>
            </a:extLst>
          </p:cNvPr>
          <p:cNvGraphicFramePr>
            <a:graphicFrameLocks noGrp="1"/>
          </p:cNvGraphicFramePr>
          <p:nvPr/>
        </p:nvGraphicFramePr>
        <p:xfrm>
          <a:off x="533400" y="2020691"/>
          <a:ext cx="11125200" cy="4254024"/>
        </p:xfrm>
        <a:graphic>
          <a:graphicData uri="http://schemas.openxmlformats.org/drawingml/2006/table">
            <a:tbl>
              <a:tblPr firstRow="1" bandRow="1">
                <a:tableStyleId>{5940675A-B579-460E-94D1-54222C63F5DA}</a:tableStyleId>
              </a:tblPr>
              <a:tblGrid>
                <a:gridCol w="2209800">
                  <a:extLst>
                    <a:ext uri="{9D8B030D-6E8A-4147-A177-3AD203B41FA5}">
                      <a16:colId xmlns:a16="http://schemas.microsoft.com/office/drawing/2014/main" val="3291111097"/>
                    </a:ext>
                  </a:extLst>
                </a:gridCol>
                <a:gridCol w="2819400">
                  <a:extLst>
                    <a:ext uri="{9D8B030D-6E8A-4147-A177-3AD203B41FA5}">
                      <a16:colId xmlns:a16="http://schemas.microsoft.com/office/drawing/2014/main" val="1546194443"/>
                    </a:ext>
                  </a:extLst>
                </a:gridCol>
                <a:gridCol w="2895600">
                  <a:extLst>
                    <a:ext uri="{9D8B030D-6E8A-4147-A177-3AD203B41FA5}">
                      <a16:colId xmlns:a16="http://schemas.microsoft.com/office/drawing/2014/main" val="2453596520"/>
                    </a:ext>
                  </a:extLst>
                </a:gridCol>
                <a:gridCol w="3200400">
                  <a:extLst>
                    <a:ext uri="{9D8B030D-6E8A-4147-A177-3AD203B41FA5}">
                      <a16:colId xmlns:a16="http://schemas.microsoft.com/office/drawing/2014/main" val="2583871335"/>
                    </a:ext>
                  </a:extLst>
                </a:gridCol>
              </a:tblGrid>
              <a:tr h="1418008">
                <a:tc>
                  <a:txBody>
                    <a:bodyPr/>
                    <a:lstStyle/>
                    <a:p>
                      <a:pPr algn="ctr">
                        <a:lnSpc>
                          <a:spcPct val="120000"/>
                        </a:lnSpc>
                      </a:pPr>
                      <a:r>
                        <a:rPr lang="vi-VN" sz="2000" b="1" noProof="0"/>
                        <a:t>Tên sinh vật</a:t>
                      </a:r>
                    </a:p>
                  </a:txBody>
                  <a:tcPr anchor="ctr">
                    <a:solidFill>
                      <a:schemeClr val="accent5">
                        <a:lumMod val="20000"/>
                        <a:lumOff val="80000"/>
                      </a:schemeClr>
                    </a:solidFill>
                  </a:tcPr>
                </a:tc>
                <a:tc>
                  <a:txBody>
                    <a:bodyPr/>
                    <a:lstStyle/>
                    <a:p>
                      <a:pPr algn="ctr">
                        <a:lnSpc>
                          <a:spcPct val="120000"/>
                        </a:lnSpc>
                      </a:pPr>
                      <a:r>
                        <a:rPr lang="vi-VN" sz="2000" b="1" noProof="0"/>
                        <a:t>Hiện tượng cảm ứng được ứng dụng</a:t>
                      </a:r>
                    </a:p>
                  </a:txBody>
                  <a:tcPr anchor="ctr">
                    <a:solidFill>
                      <a:schemeClr val="accent5">
                        <a:lumMod val="20000"/>
                        <a:lumOff val="80000"/>
                      </a:schemeClr>
                    </a:solidFill>
                  </a:tcPr>
                </a:tc>
                <a:tc>
                  <a:txBody>
                    <a:bodyPr/>
                    <a:lstStyle/>
                    <a:p>
                      <a:pPr algn="ctr">
                        <a:lnSpc>
                          <a:spcPct val="120000"/>
                        </a:lnSpc>
                      </a:pPr>
                      <a:r>
                        <a:rPr lang="vi-VN" sz="2000" b="1" noProof="0"/>
                        <a:t>Biện pháp ứng dụng</a:t>
                      </a:r>
                    </a:p>
                  </a:txBody>
                  <a:tcPr anchor="ctr">
                    <a:solidFill>
                      <a:schemeClr val="accent5">
                        <a:lumMod val="20000"/>
                        <a:lumOff val="80000"/>
                      </a:schemeClr>
                    </a:solidFill>
                  </a:tcPr>
                </a:tc>
                <a:tc>
                  <a:txBody>
                    <a:bodyPr/>
                    <a:lstStyle/>
                    <a:p>
                      <a:pPr algn="ctr">
                        <a:lnSpc>
                          <a:spcPct val="120000"/>
                        </a:lnSpc>
                      </a:pPr>
                      <a:r>
                        <a:rPr lang="vi-VN" sz="2000" b="1" noProof="0"/>
                        <a:t>Lợi ích</a:t>
                      </a:r>
                    </a:p>
                  </a:txBody>
                  <a:tcPr anchor="ctr">
                    <a:solidFill>
                      <a:schemeClr val="accent5">
                        <a:lumMod val="20000"/>
                        <a:lumOff val="80000"/>
                      </a:schemeClr>
                    </a:solidFill>
                  </a:tcPr>
                </a:tc>
                <a:extLst>
                  <a:ext uri="{0D108BD9-81ED-4DB2-BD59-A6C34878D82A}">
                    <a16:rowId xmlns:a16="http://schemas.microsoft.com/office/drawing/2014/main" val="2919370710"/>
                  </a:ext>
                </a:extLst>
              </a:tr>
              <a:tr h="1418008">
                <a:tc>
                  <a:txBody>
                    <a:bodyPr/>
                    <a:lstStyle/>
                    <a:p>
                      <a:pPr algn="ctr">
                        <a:lnSpc>
                          <a:spcPct val="120000"/>
                        </a:lnSpc>
                      </a:pPr>
                      <a:r>
                        <a:rPr lang="vi-VN" sz="2000" b="1" noProof="0"/>
                        <a:t>Côn trùng</a:t>
                      </a:r>
                    </a:p>
                    <a:p>
                      <a:pPr algn="ctr">
                        <a:lnSpc>
                          <a:spcPct val="120000"/>
                        </a:lnSpc>
                      </a:pPr>
                      <a:r>
                        <a:rPr lang="vi-VN" sz="2000" b="1" noProof="0"/>
                        <a:t>hại cây trồng</a:t>
                      </a:r>
                    </a:p>
                    <a:p>
                      <a:pPr algn="ctr">
                        <a:lnSpc>
                          <a:spcPct val="120000"/>
                        </a:lnSpc>
                      </a:pPr>
                      <a:r>
                        <a:rPr lang="vi-VN" sz="2000" b="1" noProof="0"/>
                        <a:t>(bướm, bọ xít,...)</a:t>
                      </a:r>
                    </a:p>
                  </a:txBody>
                  <a:tcPr anchor="ctr">
                    <a:solidFill>
                      <a:schemeClr val="accent2">
                        <a:lumMod val="20000"/>
                        <a:lumOff val="80000"/>
                      </a:schemeClr>
                    </a:solidFill>
                  </a:tcPr>
                </a:tc>
                <a:tc>
                  <a:txBody>
                    <a:bodyPr/>
                    <a:lstStyle/>
                    <a:p>
                      <a:pPr algn="ctr">
                        <a:lnSpc>
                          <a:spcPct val="120000"/>
                        </a:lnSpc>
                      </a:pPr>
                      <a:r>
                        <a:rPr lang="vi-VN" sz="2000" b="1" noProof="0" dirty="0"/>
                        <a:t>Hướng sáng</a:t>
                      </a:r>
                    </a:p>
                  </a:txBody>
                  <a:tcPr anchor="ctr">
                    <a:solidFill>
                      <a:schemeClr val="accent2">
                        <a:lumMod val="20000"/>
                        <a:lumOff val="80000"/>
                      </a:schemeClr>
                    </a:solidFill>
                  </a:tcPr>
                </a:tc>
                <a:tc>
                  <a:txBody>
                    <a:bodyPr/>
                    <a:lstStyle/>
                    <a:p>
                      <a:pPr algn="ctr">
                        <a:lnSpc>
                          <a:spcPct val="120000"/>
                        </a:lnSpc>
                      </a:pPr>
                      <a:r>
                        <a:rPr lang="vi-VN" sz="2000" b="1" noProof="0" dirty="0"/>
                        <a:t>Dùng đèn bẫy côn trùng</a:t>
                      </a:r>
                    </a:p>
                  </a:txBody>
                  <a:tcPr anchor="ctr">
                    <a:solidFill>
                      <a:schemeClr val="accent2">
                        <a:lumMod val="20000"/>
                        <a:lumOff val="80000"/>
                      </a:schemeClr>
                    </a:solidFill>
                  </a:tcPr>
                </a:tc>
                <a:tc>
                  <a:txBody>
                    <a:bodyPr/>
                    <a:lstStyle/>
                    <a:p>
                      <a:pPr algn="ctr">
                        <a:lnSpc>
                          <a:spcPct val="120000"/>
                        </a:lnSpc>
                      </a:pPr>
                      <a:r>
                        <a:rPr lang="vi-VN" sz="2000" b="1" noProof="0" dirty="0"/>
                        <a:t>Diệt côn trùng hại cây trồng</a:t>
                      </a:r>
                    </a:p>
                  </a:txBody>
                  <a:tcPr anchor="ctr">
                    <a:solidFill>
                      <a:schemeClr val="accent2">
                        <a:lumMod val="20000"/>
                        <a:lumOff val="80000"/>
                      </a:schemeClr>
                    </a:solidFill>
                  </a:tcPr>
                </a:tc>
                <a:extLst>
                  <a:ext uri="{0D108BD9-81ED-4DB2-BD59-A6C34878D82A}">
                    <a16:rowId xmlns:a16="http://schemas.microsoft.com/office/drawing/2014/main" val="3983658470"/>
                  </a:ext>
                </a:extLst>
              </a:tr>
              <a:tr h="1418008">
                <a:tc>
                  <a:txBody>
                    <a:bodyPr/>
                    <a:lstStyle/>
                    <a:p>
                      <a:pPr algn="ctr">
                        <a:lnSpc>
                          <a:spcPct val="120000"/>
                        </a:lnSpc>
                      </a:pPr>
                      <a:r>
                        <a:rPr lang="vi-VN" sz="2000" b="1" noProof="0"/>
                        <a:t>Chim</a:t>
                      </a:r>
                    </a:p>
                  </a:txBody>
                  <a:tcPr anchor="ctr">
                    <a:solidFill>
                      <a:schemeClr val="accent2">
                        <a:lumMod val="20000"/>
                        <a:lumOff val="80000"/>
                      </a:schemeClr>
                    </a:solidFill>
                  </a:tcPr>
                </a:tc>
                <a:tc>
                  <a:txBody>
                    <a:bodyPr/>
                    <a:lstStyle/>
                    <a:p>
                      <a:pPr algn="ctr">
                        <a:lnSpc>
                          <a:spcPct val="120000"/>
                        </a:lnSpc>
                      </a:pPr>
                      <a:r>
                        <a:rPr lang="vi-VN" sz="2000" b="1" noProof="0" dirty="0"/>
                        <a:t>Tập tính sợ con người</a:t>
                      </a:r>
                    </a:p>
                  </a:txBody>
                  <a:tcPr anchor="ctr">
                    <a:solidFill>
                      <a:schemeClr val="accent2">
                        <a:lumMod val="20000"/>
                        <a:lumOff val="80000"/>
                      </a:schemeClr>
                    </a:solidFill>
                  </a:tcPr>
                </a:tc>
                <a:tc>
                  <a:txBody>
                    <a:bodyPr/>
                    <a:lstStyle/>
                    <a:p>
                      <a:pPr algn="ctr">
                        <a:lnSpc>
                          <a:spcPct val="120000"/>
                        </a:lnSpc>
                      </a:pPr>
                      <a:r>
                        <a:rPr lang="vi-VN" sz="2000" b="1" noProof="0" dirty="0"/>
                        <a:t>Dùng bù nhìn</a:t>
                      </a:r>
                    </a:p>
                  </a:txBody>
                  <a:tcPr anchor="ctr">
                    <a:solidFill>
                      <a:schemeClr val="accent2">
                        <a:lumMod val="20000"/>
                        <a:lumOff val="80000"/>
                      </a:schemeClr>
                    </a:solidFill>
                  </a:tcPr>
                </a:tc>
                <a:tc>
                  <a:txBody>
                    <a:bodyPr/>
                    <a:lstStyle/>
                    <a:p>
                      <a:pPr algn="ctr">
                        <a:lnSpc>
                          <a:spcPct val="120000"/>
                        </a:lnSpc>
                      </a:pPr>
                      <a:r>
                        <a:rPr lang="vi-VN" sz="2000" b="1" noProof="0" dirty="0"/>
                        <a:t>Xua đuổi chim hại cây trồng</a:t>
                      </a:r>
                    </a:p>
                  </a:txBody>
                  <a:tcPr anchor="ctr">
                    <a:solidFill>
                      <a:schemeClr val="accent2">
                        <a:lumMod val="20000"/>
                        <a:lumOff val="80000"/>
                      </a:schemeClr>
                    </a:solidFill>
                  </a:tcPr>
                </a:tc>
                <a:extLst>
                  <a:ext uri="{0D108BD9-81ED-4DB2-BD59-A6C34878D82A}">
                    <a16:rowId xmlns:a16="http://schemas.microsoft.com/office/drawing/2014/main" val="3105648006"/>
                  </a:ext>
                </a:extLst>
              </a:tr>
            </a:tbl>
          </a:graphicData>
        </a:graphic>
      </p:graphicFrame>
      <p:sp>
        <p:nvSpPr>
          <p:cNvPr id="6" name="Rectangle 5">
            <a:extLst>
              <a:ext uri="{FF2B5EF4-FFF2-40B4-BE49-F238E27FC236}">
                <a16:creationId xmlns:a16="http://schemas.microsoft.com/office/drawing/2014/main" id="{56CBAA36-3FC8-6432-AF1B-3A5DB3ED863C}"/>
              </a:ext>
            </a:extLst>
          </p:cNvPr>
          <p:cNvSpPr/>
          <p:nvPr/>
        </p:nvSpPr>
        <p:spPr>
          <a:xfrm>
            <a:off x="2971800" y="3733800"/>
            <a:ext cx="2362200" cy="914400"/>
          </a:xfrm>
          <a:prstGeom prst="rect">
            <a:avLst/>
          </a:prstGeom>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a:t>?</a:t>
            </a:r>
            <a:endParaRPr lang="en-US" sz="3200" b="1" dirty="0"/>
          </a:p>
        </p:txBody>
      </p:sp>
      <p:sp>
        <p:nvSpPr>
          <p:cNvPr id="12" name="Rectangle 11">
            <a:extLst>
              <a:ext uri="{FF2B5EF4-FFF2-40B4-BE49-F238E27FC236}">
                <a16:creationId xmlns:a16="http://schemas.microsoft.com/office/drawing/2014/main" id="{EB814E70-F0CE-8791-A1B8-84BCA5DD6DE0}"/>
              </a:ext>
            </a:extLst>
          </p:cNvPr>
          <p:cNvSpPr/>
          <p:nvPr/>
        </p:nvSpPr>
        <p:spPr>
          <a:xfrm>
            <a:off x="5855911" y="3733800"/>
            <a:ext cx="2362200" cy="914400"/>
          </a:xfrm>
          <a:prstGeom prst="rect">
            <a:avLst/>
          </a:prstGeom>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a:t>?</a:t>
            </a:r>
            <a:endParaRPr lang="en-US" sz="3200" b="1" dirty="0"/>
          </a:p>
        </p:txBody>
      </p:sp>
      <p:sp>
        <p:nvSpPr>
          <p:cNvPr id="13" name="Rectangle 12">
            <a:extLst>
              <a:ext uri="{FF2B5EF4-FFF2-40B4-BE49-F238E27FC236}">
                <a16:creationId xmlns:a16="http://schemas.microsoft.com/office/drawing/2014/main" id="{C5B3BAB6-0B29-6F0F-739D-586073D13F3F}"/>
              </a:ext>
            </a:extLst>
          </p:cNvPr>
          <p:cNvSpPr/>
          <p:nvPr/>
        </p:nvSpPr>
        <p:spPr>
          <a:xfrm>
            <a:off x="8646084" y="3733800"/>
            <a:ext cx="2860115" cy="914400"/>
          </a:xfrm>
          <a:prstGeom prst="rect">
            <a:avLst/>
          </a:prstGeom>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a:t>?</a:t>
            </a:r>
            <a:endParaRPr lang="en-US" sz="3200" b="1" dirty="0"/>
          </a:p>
        </p:txBody>
      </p:sp>
      <p:sp>
        <p:nvSpPr>
          <p:cNvPr id="14" name="Rectangle 13">
            <a:extLst>
              <a:ext uri="{FF2B5EF4-FFF2-40B4-BE49-F238E27FC236}">
                <a16:creationId xmlns:a16="http://schemas.microsoft.com/office/drawing/2014/main" id="{5F79B2C5-A11A-E217-0EC5-B94CE7CD415E}"/>
              </a:ext>
            </a:extLst>
          </p:cNvPr>
          <p:cNvSpPr/>
          <p:nvPr/>
        </p:nvSpPr>
        <p:spPr>
          <a:xfrm>
            <a:off x="2971800" y="5105400"/>
            <a:ext cx="2362200" cy="914400"/>
          </a:xfrm>
          <a:prstGeom prst="rect">
            <a:avLst/>
          </a:prstGeom>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a:t>?</a:t>
            </a:r>
            <a:endParaRPr lang="en-US" sz="3200" b="1" dirty="0"/>
          </a:p>
        </p:txBody>
      </p:sp>
      <p:sp>
        <p:nvSpPr>
          <p:cNvPr id="15" name="Rectangle 14">
            <a:extLst>
              <a:ext uri="{FF2B5EF4-FFF2-40B4-BE49-F238E27FC236}">
                <a16:creationId xmlns:a16="http://schemas.microsoft.com/office/drawing/2014/main" id="{85365E56-AC82-EBB3-CAD2-9CB17B6CC147}"/>
              </a:ext>
            </a:extLst>
          </p:cNvPr>
          <p:cNvSpPr/>
          <p:nvPr/>
        </p:nvSpPr>
        <p:spPr>
          <a:xfrm>
            <a:off x="5855911" y="5105400"/>
            <a:ext cx="2362200" cy="914400"/>
          </a:xfrm>
          <a:prstGeom prst="rect">
            <a:avLst/>
          </a:prstGeom>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a:t>?</a:t>
            </a:r>
            <a:endParaRPr lang="en-US" sz="3200" b="1" dirty="0"/>
          </a:p>
        </p:txBody>
      </p:sp>
      <p:sp>
        <p:nvSpPr>
          <p:cNvPr id="16" name="Rectangle 15">
            <a:extLst>
              <a:ext uri="{FF2B5EF4-FFF2-40B4-BE49-F238E27FC236}">
                <a16:creationId xmlns:a16="http://schemas.microsoft.com/office/drawing/2014/main" id="{00F4C80D-B4BA-5EB3-095E-47D221869EF3}"/>
              </a:ext>
            </a:extLst>
          </p:cNvPr>
          <p:cNvSpPr/>
          <p:nvPr/>
        </p:nvSpPr>
        <p:spPr>
          <a:xfrm>
            <a:off x="8646084" y="5105400"/>
            <a:ext cx="2860115" cy="914400"/>
          </a:xfrm>
          <a:prstGeom prst="rect">
            <a:avLst/>
          </a:prstGeom>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a:t>?</a:t>
            </a:r>
            <a:endParaRPr lang="en-US" sz="3200" b="1" dirty="0"/>
          </a:p>
        </p:txBody>
      </p:sp>
    </p:spTree>
    <p:extLst>
      <p:ext uri="{BB962C8B-B14F-4D97-AF65-F5344CB8AC3E}">
        <p14:creationId xmlns:p14="http://schemas.microsoft.com/office/powerpoint/2010/main" val="367839480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
                                        <p:tgtEl>
                                          <p:spTgt spid="6"/>
                                        </p:tgtEl>
                                        <p:attrNameLst>
                                          <p:attrName>ppt_x</p:attrName>
                                        </p:attrNameLst>
                                      </p:cBhvr>
                                      <p:tavLst>
                                        <p:tav tm="0">
                                          <p:val>
                                            <p:strVal val="ppt_x"/>
                                          </p:val>
                                        </p:tav>
                                        <p:tav tm="100000">
                                          <p:val>
                                            <p:strVal val="ppt_x"/>
                                          </p:val>
                                        </p:tav>
                                      </p:tavLst>
                                    </p:anim>
                                    <p:anim calcmode="lin" valueType="num">
                                      <p:cBhvr additive="base">
                                        <p:cTn id="7" dur="500"/>
                                        <p:tgtEl>
                                          <p:spTgt spid="6"/>
                                        </p:tgtEl>
                                        <p:attrNameLst>
                                          <p:attrName>ppt_y</p:attrName>
                                        </p:attrNameLst>
                                      </p:cBhvr>
                                      <p:tavLst>
                                        <p:tav tm="0">
                                          <p:val>
                                            <p:strVal val="ppt_y"/>
                                          </p:val>
                                        </p:tav>
                                        <p:tav tm="100000">
                                          <p:val>
                                            <p:strVal val="1+ppt_h/2"/>
                                          </p:val>
                                        </p:tav>
                                      </p:tavLst>
                                    </p:anim>
                                    <p:set>
                                      <p:cBhvr>
                                        <p:cTn id="8" dur="1" fill="hold">
                                          <p:stCondLst>
                                            <p:cond delay="499"/>
                                          </p:stCondLst>
                                        </p:cTn>
                                        <p:tgtEl>
                                          <p:spTgt spid="6"/>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xit" presetSubtype="4" fill="hold" grpId="0" nodeType="clickEffect">
                                  <p:stCondLst>
                                    <p:cond delay="0"/>
                                  </p:stCondLst>
                                  <p:childTnLst>
                                    <p:anim calcmode="lin" valueType="num">
                                      <p:cBhvr additive="base">
                                        <p:cTn id="12" dur="500"/>
                                        <p:tgtEl>
                                          <p:spTgt spid="12"/>
                                        </p:tgtEl>
                                        <p:attrNameLst>
                                          <p:attrName>ppt_x</p:attrName>
                                        </p:attrNameLst>
                                      </p:cBhvr>
                                      <p:tavLst>
                                        <p:tav tm="0">
                                          <p:val>
                                            <p:strVal val="ppt_x"/>
                                          </p:val>
                                        </p:tav>
                                        <p:tav tm="100000">
                                          <p:val>
                                            <p:strVal val="ppt_x"/>
                                          </p:val>
                                        </p:tav>
                                      </p:tavLst>
                                    </p:anim>
                                    <p:anim calcmode="lin" valueType="num">
                                      <p:cBhvr additive="base">
                                        <p:cTn id="13" dur="500"/>
                                        <p:tgtEl>
                                          <p:spTgt spid="12"/>
                                        </p:tgtEl>
                                        <p:attrNameLst>
                                          <p:attrName>ppt_y</p:attrName>
                                        </p:attrNameLst>
                                      </p:cBhvr>
                                      <p:tavLst>
                                        <p:tav tm="0">
                                          <p:val>
                                            <p:strVal val="ppt_y"/>
                                          </p:val>
                                        </p:tav>
                                        <p:tav tm="100000">
                                          <p:val>
                                            <p:strVal val="1+ppt_h/2"/>
                                          </p:val>
                                        </p:tav>
                                      </p:tavLst>
                                    </p:anim>
                                    <p:set>
                                      <p:cBhvr>
                                        <p:cTn id="14" dur="1" fill="hold">
                                          <p:stCondLst>
                                            <p:cond delay="499"/>
                                          </p:stCondLst>
                                        </p:cTn>
                                        <p:tgtEl>
                                          <p:spTgt spid="12"/>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 presetClass="exit" presetSubtype="4" fill="hold" grpId="0" nodeType="clickEffect">
                                  <p:stCondLst>
                                    <p:cond delay="0"/>
                                  </p:stCondLst>
                                  <p:childTnLst>
                                    <p:anim calcmode="lin" valueType="num">
                                      <p:cBhvr additive="base">
                                        <p:cTn id="18" dur="500"/>
                                        <p:tgtEl>
                                          <p:spTgt spid="13"/>
                                        </p:tgtEl>
                                        <p:attrNameLst>
                                          <p:attrName>ppt_x</p:attrName>
                                        </p:attrNameLst>
                                      </p:cBhvr>
                                      <p:tavLst>
                                        <p:tav tm="0">
                                          <p:val>
                                            <p:strVal val="ppt_x"/>
                                          </p:val>
                                        </p:tav>
                                        <p:tav tm="100000">
                                          <p:val>
                                            <p:strVal val="ppt_x"/>
                                          </p:val>
                                        </p:tav>
                                      </p:tavLst>
                                    </p:anim>
                                    <p:anim calcmode="lin" valueType="num">
                                      <p:cBhvr additive="base">
                                        <p:cTn id="19" dur="500"/>
                                        <p:tgtEl>
                                          <p:spTgt spid="13"/>
                                        </p:tgtEl>
                                        <p:attrNameLst>
                                          <p:attrName>ppt_y</p:attrName>
                                        </p:attrNameLst>
                                      </p:cBhvr>
                                      <p:tavLst>
                                        <p:tav tm="0">
                                          <p:val>
                                            <p:strVal val="ppt_y"/>
                                          </p:val>
                                        </p:tav>
                                        <p:tav tm="100000">
                                          <p:val>
                                            <p:strVal val="1+ppt_h/2"/>
                                          </p:val>
                                        </p:tav>
                                      </p:tavLst>
                                    </p:anim>
                                    <p:set>
                                      <p:cBhvr>
                                        <p:cTn id="20" dur="1" fill="hold">
                                          <p:stCondLst>
                                            <p:cond delay="499"/>
                                          </p:stCondLst>
                                        </p:cTn>
                                        <p:tgtEl>
                                          <p:spTgt spid="13"/>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2" presetClass="exit" presetSubtype="4" fill="hold" grpId="0" nodeType="clickEffect">
                                  <p:stCondLst>
                                    <p:cond delay="0"/>
                                  </p:stCondLst>
                                  <p:childTnLst>
                                    <p:anim calcmode="lin" valueType="num">
                                      <p:cBhvr additive="base">
                                        <p:cTn id="24" dur="500"/>
                                        <p:tgtEl>
                                          <p:spTgt spid="14"/>
                                        </p:tgtEl>
                                        <p:attrNameLst>
                                          <p:attrName>ppt_x</p:attrName>
                                        </p:attrNameLst>
                                      </p:cBhvr>
                                      <p:tavLst>
                                        <p:tav tm="0">
                                          <p:val>
                                            <p:strVal val="ppt_x"/>
                                          </p:val>
                                        </p:tav>
                                        <p:tav tm="100000">
                                          <p:val>
                                            <p:strVal val="ppt_x"/>
                                          </p:val>
                                        </p:tav>
                                      </p:tavLst>
                                    </p:anim>
                                    <p:anim calcmode="lin" valueType="num">
                                      <p:cBhvr additive="base">
                                        <p:cTn id="25" dur="500"/>
                                        <p:tgtEl>
                                          <p:spTgt spid="14"/>
                                        </p:tgtEl>
                                        <p:attrNameLst>
                                          <p:attrName>ppt_y</p:attrName>
                                        </p:attrNameLst>
                                      </p:cBhvr>
                                      <p:tavLst>
                                        <p:tav tm="0">
                                          <p:val>
                                            <p:strVal val="ppt_y"/>
                                          </p:val>
                                        </p:tav>
                                        <p:tav tm="100000">
                                          <p:val>
                                            <p:strVal val="1+ppt_h/2"/>
                                          </p:val>
                                        </p:tav>
                                      </p:tavLst>
                                    </p:anim>
                                    <p:set>
                                      <p:cBhvr>
                                        <p:cTn id="26" dur="1" fill="hold">
                                          <p:stCondLst>
                                            <p:cond delay="499"/>
                                          </p:stCondLst>
                                        </p:cTn>
                                        <p:tgtEl>
                                          <p:spTgt spid="14"/>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2" presetClass="exit" presetSubtype="4" fill="hold" grpId="0" nodeType="clickEffect">
                                  <p:stCondLst>
                                    <p:cond delay="0"/>
                                  </p:stCondLst>
                                  <p:childTnLst>
                                    <p:anim calcmode="lin" valueType="num">
                                      <p:cBhvr additive="base">
                                        <p:cTn id="30" dur="500"/>
                                        <p:tgtEl>
                                          <p:spTgt spid="15"/>
                                        </p:tgtEl>
                                        <p:attrNameLst>
                                          <p:attrName>ppt_x</p:attrName>
                                        </p:attrNameLst>
                                      </p:cBhvr>
                                      <p:tavLst>
                                        <p:tav tm="0">
                                          <p:val>
                                            <p:strVal val="ppt_x"/>
                                          </p:val>
                                        </p:tav>
                                        <p:tav tm="100000">
                                          <p:val>
                                            <p:strVal val="ppt_x"/>
                                          </p:val>
                                        </p:tav>
                                      </p:tavLst>
                                    </p:anim>
                                    <p:anim calcmode="lin" valueType="num">
                                      <p:cBhvr additive="base">
                                        <p:cTn id="31" dur="500"/>
                                        <p:tgtEl>
                                          <p:spTgt spid="15"/>
                                        </p:tgtEl>
                                        <p:attrNameLst>
                                          <p:attrName>ppt_y</p:attrName>
                                        </p:attrNameLst>
                                      </p:cBhvr>
                                      <p:tavLst>
                                        <p:tav tm="0">
                                          <p:val>
                                            <p:strVal val="ppt_y"/>
                                          </p:val>
                                        </p:tav>
                                        <p:tav tm="100000">
                                          <p:val>
                                            <p:strVal val="1+ppt_h/2"/>
                                          </p:val>
                                        </p:tav>
                                      </p:tavLst>
                                    </p:anim>
                                    <p:set>
                                      <p:cBhvr>
                                        <p:cTn id="32" dur="1" fill="hold">
                                          <p:stCondLst>
                                            <p:cond delay="499"/>
                                          </p:stCondLst>
                                        </p:cTn>
                                        <p:tgtEl>
                                          <p:spTgt spid="15"/>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2" presetClass="exit" presetSubtype="4" fill="hold" grpId="0" nodeType="clickEffect">
                                  <p:stCondLst>
                                    <p:cond delay="0"/>
                                  </p:stCondLst>
                                  <p:childTnLst>
                                    <p:anim calcmode="lin" valueType="num">
                                      <p:cBhvr additive="base">
                                        <p:cTn id="36" dur="500"/>
                                        <p:tgtEl>
                                          <p:spTgt spid="16"/>
                                        </p:tgtEl>
                                        <p:attrNameLst>
                                          <p:attrName>ppt_x</p:attrName>
                                        </p:attrNameLst>
                                      </p:cBhvr>
                                      <p:tavLst>
                                        <p:tav tm="0">
                                          <p:val>
                                            <p:strVal val="ppt_x"/>
                                          </p:val>
                                        </p:tav>
                                        <p:tav tm="100000">
                                          <p:val>
                                            <p:strVal val="ppt_x"/>
                                          </p:val>
                                        </p:tav>
                                      </p:tavLst>
                                    </p:anim>
                                    <p:anim calcmode="lin" valueType="num">
                                      <p:cBhvr additive="base">
                                        <p:cTn id="37" dur="500"/>
                                        <p:tgtEl>
                                          <p:spTgt spid="16"/>
                                        </p:tgtEl>
                                        <p:attrNameLst>
                                          <p:attrName>ppt_y</p:attrName>
                                        </p:attrNameLst>
                                      </p:cBhvr>
                                      <p:tavLst>
                                        <p:tav tm="0">
                                          <p:val>
                                            <p:strVal val="ppt_y"/>
                                          </p:val>
                                        </p:tav>
                                        <p:tav tm="100000">
                                          <p:val>
                                            <p:strVal val="1+ppt_h/2"/>
                                          </p:val>
                                        </p:tav>
                                      </p:tavLst>
                                    </p:anim>
                                    <p:set>
                                      <p:cBhvr>
                                        <p:cTn id="38" dur="1" fill="hold">
                                          <p:stCondLst>
                                            <p:cond delay="4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2" grpId="0" animBg="1"/>
      <p:bldP spid="13" grpId="0" animBg="1"/>
      <p:bldP spid="14" grpId="0" animBg="1"/>
      <p:bldP spid="15" grpId="0" animBg="1"/>
      <p:bldP spid="16"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4">
            <a:extLst>
              <a:ext uri="{FF2B5EF4-FFF2-40B4-BE49-F238E27FC236}">
                <a16:creationId xmlns:a16="http://schemas.microsoft.com/office/drawing/2014/main" id="{E5419463-2691-4D07-A7C6-B3C82628445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13771" t="13771" r="13771" b="13771"/>
          <a:stretch/>
        </p:blipFill>
        <p:spPr>
          <a:xfrm>
            <a:off x="0" y="0"/>
            <a:ext cx="12192000" cy="6858000"/>
          </a:xfrm>
          <a:prstGeom prst="rect">
            <a:avLst/>
          </a:prstGeom>
        </p:spPr>
      </p:pic>
      <p:pic>
        <p:nvPicPr>
          <p:cNvPr id="3" name="3">
            <a:extLst>
              <a:ext uri="{FF2B5EF4-FFF2-40B4-BE49-F238E27FC236}">
                <a16:creationId xmlns:a16="http://schemas.microsoft.com/office/drawing/2014/main" id="{5C8F2FAE-9349-423C-B20C-736DBBDF83FB}"/>
              </a:ext>
            </a:extLst>
          </p:cNvPr>
          <p:cNvPicPr>
            <a:picLocks noChangeAspect="1"/>
          </p:cNvPicPr>
          <p:nvPr/>
        </p:nvPicPr>
        <p:blipFill>
          <a:blip r:embed="rId3"/>
          <a:stretch>
            <a:fillRect/>
          </a:stretch>
        </p:blipFill>
        <p:spPr>
          <a:xfrm>
            <a:off x="-529" y="457200"/>
            <a:ext cx="12193057" cy="6234464"/>
          </a:xfrm>
          <a:prstGeom prst="rect">
            <a:avLst/>
          </a:prstGeom>
          <a:noFill/>
        </p:spPr>
      </p:pic>
      <p:pic>
        <p:nvPicPr>
          <p:cNvPr id="4" name="2">
            <a:extLst>
              <a:ext uri="{FF2B5EF4-FFF2-40B4-BE49-F238E27FC236}">
                <a16:creationId xmlns:a16="http://schemas.microsoft.com/office/drawing/2014/main" id="{9BA05BCF-55C6-4BE8-8D77-219243D0C61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42141" b="44522"/>
          <a:stretch/>
        </p:blipFill>
        <p:spPr>
          <a:xfrm>
            <a:off x="1" y="5562682"/>
            <a:ext cx="3477718" cy="1295318"/>
          </a:xfrm>
          <a:prstGeom prst="rect">
            <a:avLst/>
          </a:prstGeom>
        </p:spPr>
      </p:pic>
      <p:pic>
        <p:nvPicPr>
          <p:cNvPr id="5" name="1">
            <a:extLst>
              <a:ext uri="{FF2B5EF4-FFF2-40B4-BE49-F238E27FC236}">
                <a16:creationId xmlns:a16="http://schemas.microsoft.com/office/drawing/2014/main" id="{011FC002-BA0B-4F6A-91E1-5F309E5F6B3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39827" r="54573"/>
          <a:stretch/>
        </p:blipFill>
        <p:spPr>
          <a:xfrm>
            <a:off x="9882548" y="-19050"/>
            <a:ext cx="2309451" cy="1188283"/>
          </a:xfrm>
          <a:prstGeom prst="rect">
            <a:avLst/>
          </a:prstGeom>
        </p:spPr>
      </p:pic>
      <p:grpSp>
        <p:nvGrpSpPr>
          <p:cNvPr id="19" name="Group 18">
            <a:extLst>
              <a:ext uri="{FF2B5EF4-FFF2-40B4-BE49-F238E27FC236}">
                <a16:creationId xmlns:a16="http://schemas.microsoft.com/office/drawing/2014/main" id="{06241146-23CD-40EB-856B-B29296E87886}"/>
              </a:ext>
            </a:extLst>
          </p:cNvPr>
          <p:cNvGrpSpPr/>
          <p:nvPr/>
        </p:nvGrpSpPr>
        <p:grpSpPr>
          <a:xfrm>
            <a:off x="457200" y="2751546"/>
            <a:ext cx="1934103" cy="644542"/>
            <a:chOff x="304970" y="2133600"/>
            <a:chExt cx="1934103" cy="644542"/>
          </a:xfrm>
        </p:grpSpPr>
        <p:grpSp>
          <p:nvGrpSpPr>
            <p:cNvPr id="9" name="Group 8">
              <a:extLst>
                <a:ext uri="{FF2B5EF4-FFF2-40B4-BE49-F238E27FC236}">
                  <a16:creationId xmlns:a16="http://schemas.microsoft.com/office/drawing/2014/main" id="{AE01946F-B0DA-4DEA-9996-7B58BCF50168}"/>
                </a:ext>
              </a:extLst>
            </p:cNvPr>
            <p:cNvGrpSpPr/>
            <p:nvPr/>
          </p:nvGrpSpPr>
          <p:grpSpPr>
            <a:xfrm>
              <a:off x="610298" y="2222724"/>
              <a:ext cx="1628775" cy="457250"/>
              <a:chOff x="876300" y="1783116"/>
              <a:chExt cx="1628775" cy="457250"/>
            </a:xfrm>
          </p:grpSpPr>
          <p:sp>
            <p:nvSpPr>
              <p:cNvPr id="10" name="Rectangle: Rounded Corners 9">
                <a:extLst>
                  <a:ext uri="{FF2B5EF4-FFF2-40B4-BE49-F238E27FC236}">
                    <a16:creationId xmlns:a16="http://schemas.microsoft.com/office/drawing/2014/main" id="{10EFF894-C949-4321-9DDE-58A823199C3A}"/>
                  </a:ext>
                </a:extLst>
              </p:cNvPr>
              <p:cNvSpPr/>
              <p:nvPr/>
            </p:nvSpPr>
            <p:spPr>
              <a:xfrm>
                <a:off x="876300" y="1783116"/>
                <a:ext cx="1593152" cy="457250"/>
              </a:xfrm>
              <a:prstGeom prst="roundRect">
                <a:avLst>
                  <a:gd name="adj" fmla="val 29166"/>
                </a:avLst>
              </a:prstGeom>
              <a:solidFill>
                <a:srgbClr val="FFD5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1" name="TextBox 10">
                <a:extLst>
                  <a:ext uri="{FF2B5EF4-FFF2-40B4-BE49-F238E27FC236}">
                    <a16:creationId xmlns:a16="http://schemas.microsoft.com/office/drawing/2014/main" id="{751A344B-43E8-48B2-9953-EC64BF72E0E5}"/>
                  </a:ext>
                </a:extLst>
              </p:cNvPr>
              <p:cNvSpPr txBox="1"/>
              <p:nvPr/>
            </p:nvSpPr>
            <p:spPr>
              <a:xfrm>
                <a:off x="981075" y="1844035"/>
                <a:ext cx="1524000" cy="335413"/>
              </a:xfrm>
              <a:prstGeom prst="rect">
                <a:avLst/>
              </a:prstGeom>
              <a:noFill/>
            </p:spPr>
            <p:txBody>
              <a:bodyPr wrap="square" lIns="0" tIns="0" rIns="0" bIns="0" rtlCol="0">
                <a:spAutoFit/>
              </a:bodyPr>
              <a:lstStyle/>
              <a:p>
                <a:pPr algn="ctr">
                  <a:lnSpc>
                    <a:spcPct val="120000"/>
                  </a:lnSpc>
                </a:pPr>
                <a:r>
                  <a:rPr lang="vi-VN" sz="2000" b="1" dirty="0"/>
                  <a:t>ĐÁP ÁN</a:t>
                </a:r>
              </a:p>
            </p:txBody>
          </p:sp>
        </p:grpSp>
        <p:pic>
          <p:nvPicPr>
            <p:cNvPr id="1026" name="Picture 2">
              <a:extLst>
                <a:ext uri="{FF2B5EF4-FFF2-40B4-BE49-F238E27FC236}">
                  <a16:creationId xmlns:a16="http://schemas.microsoft.com/office/drawing/2014/main" id="{FD9CB7DC-5244-4FD1-9E99-500E22420999}"/>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304970" y="2133600"/>
              <a:ext cx="644542" cy="64454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2" name="Group 21">
            <a:extLst>
              <a:ext uri="{FF2B5EF4-FFF2-40B4-BE49-F238E27FC236}">
                <a16:creationId xmlns:a16="http://schemas.microsoft.com/office/drawing/2014/main" id="{077D2B18-95B7-409D-B1F1-DBD8C14592F6}"/>
              </a:ext>
            </a:extLst>
          </p:cNvPr>
          <p:cNvGrpSpPr/>
          <p:nvPr/>
        </p:nvGrpSpPr>
        <p:grpSpPr>
          <a:xfrm>
            <a:off x="1768443" y="1405656"/>
            <a:ext cx="9204357" cy="914400"/>
            <a:chOff x="1637700" y="1405656"/>
            <a:chExt cx="9204357" cy="914400"/>
          </a:xfrm>
        </p:grpSpPr>
        <p:sp>
          <p:nvSpPr>
            <p:cNvPr id="8" name="TextBox 7">
              <a:extLst>
                <a:ext uri="{FF2B5EF4-FFF2-40B4-BE49-F238E27FC236}">
                  <a16:creationId xmlns:a16="http://schemas.microsoft.com/office/drawing/2014/main" id="{99DDC395-8D9E-486A-8F0A-041B5E93C20D}"/>
                </a:ext>
              </a:extLst>
            </p:cNvPr>
            <p:cNvSpPr txBox="1"/>
            <p:nvPr/>
          </p:nvSpPr>
          <p:spPr>
            <a:xfrm>
              <a:off x="2722833" y="1440048"/>
              <a:ext cx="8119224" cy="845616"/>
            </a:xfrm>
            <a:prstGeom prst="rect">
              <a:avLst/>
            </a:prstGeom>
            <a:noFill/>
          </p:spPr>
          <p:txBody>
            <a:bodyPr wrap="square" lIns="0" tIns="0" rIns="0" bIns="0" rtlCol="0">
              <a:spAutoFit/>
            </a:bodyPr>
            <a:lstStyle>
              <a:defPPr>
                <a:defRPr lang="en-US"/>
              </a:defPPr>
              <a:lvl1pPr algn="just">
                <a:lnSpc>
                  <a:spcPct val="120000"/>
                </a:lnSpc>
                <a:defRPr sz="2200">
                  <a:latin typeface="Arial" panose="020B0604020202020204" pitchFamily="34" charset="0"/>
                  <a:cs typeface="Arial" panose="020B0604020202020204" pitchFamily="34" charset="0"/>
                </a:defRPr>
              </a:lvl1pPr>
            </a:lstStyle>
            <a:p>
              <a:pPr algn="l"/>
              <a:r>
                <a:rPr lang="vi-VN" sz="2400" b="1" dirty="0">
                  <a:solidFill>
                    <a:srgbClr val="C00000"/>
                  </a:solidFill>
                </a:rPr>
                <a:t>Câu hỏi 2: </a:t>
              </a:r>
              <a:r>
                <a:rPr lang="vi-VN" sz="2400" b="1" dirty="0"/>
                <a:t>Lấy thêm ví dụ về việc ứng dụng hiện tượng cảm ứng trong trồng trọt.</a:t>
              </a:r>
            </a:p>
          </p:txBody>
        </p:sp>
        <p:pic>
          <p:nvPicPr>
            <p:cNvPr id="1028" name="Picture 4">
              <a:extLst>
                <a:ext uri="{FF2B5EF4-FFF2-40B4-BE49-F238E27FC236}">
                  <a16:creationId xmlns:a16="http://schemas.microsoft.com/office/drawing/2014/main" id="{71EAC8B8-BB07-471C-B078-776110966F7B}"/>
                </a:ext>
              </a:extLst>
            </p:cNvPr>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1637700" y="1405656"/>
              <a:ext cx="848600" cy="914400"/>
            </a:xfrm>
            <a:prstGeom prst="rect">
              <a:avLst/>
            </a:prstGeom>
            <a:noFill/>
            <a:extLst>
              <a:ext uri="{909E8E84-426E-40DD-AFC4-6F175D3DCCD1}">
                <a14:hiddenFill xmlns:a14="http://schemas.microsoft.com/office/drawing/2010/main">
                  <a:solidFill>
                    <a:srgbClr val="FFFFFF"/>
                  </a:solidFill>
                </a14:hiddenFill>
              </a:ext>
            </a:extLst>
          </p:spPr>
        </p:pic>
      </p:grpSp>
      <p:pic>
        <p:nvPicPr>
          <p:cNvPr id="1030" name="Picture 6">
            <a:extLst>
              <a:ext uri="{FF2B5EF4-FFF2-40B4-BE49-F238E27FC236}">
                <a16:creationId xmlns:a16="http://schemas.microsoft.com/office/drawing/2014/main" id="{E2D30E5C-2DDC-442E-9A17-3FF286989BEA}"/>
              </a:ext>
            </a:extLst>
          </p:cNvPr>
          <p:cNvPicPr>
            <a:picLocks noChangeAspect="1" noChangeArrowheads="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996843" y="3904065"/>
            <a:ext cx="731520" cy="73152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6">
            <a:extLst>
              <a:ext uri="{FF2B5EF4-FFF2-40B4-BE49-F238E27FC236}">
                <a16:creationId xmlns:a16="http://schemas.microsoft.com/office/drawing/2014/main" id="{D2D49E0E-C78B-4663-B5C3-AF3B58F18FEB}"/>
              </a:ext>
            </a:extLst>
          </p:cNvPr>
          <p:cNvPicPr>
            <a:picLocks noChangeAspect="1" noChangeArrowheads="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996843" y="5028668"/>
            <a:ext cx="731520" cy="731520"/>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F760AAB9-1215-D475-7017-F451CD853A69}"/>
              </a:ext>
            </a:extLst>
          </p:cNvPr>
          <p:cNvSpPr txBox="1"/>
          <p:nvPr/>
        </p:nvSpPr>
        <p:spPr>
          <a:xfrm>
            <a:off x="2021639" y="4027066"/>
            <a:ext cx="8915400" cy="485518"/>
          </a:xfrm>
          <a:prstGeom prst="rect">
            <a:avLst/>
          </a:prstGeom>
          <a:noFill/>
        </p:spPr>
        <p:txBody>
          <a:bodyPr wrap="square" lIns="0" tIns="0" rIns="0" bIns="0" rtlCol="0">
            <a:spAutoFit/>
          </a:bodyPr>
          <a:lstStyle>
            <a:defPPr>
              <a:defRPr lang="en-US"/>
            </a:defPPr>
            <a:lvl1pPr>
              <a:lnSpc>
                <a:spcPct val="120000"/>
              </a:lnSpc>
              <a:defRPr sz="2400" b="1">
                <a:solidFill>
                  <a:srgbClr val="C00000"/>
                </a:solidFill>
                <a:latin typeface="Arial" panose="020B0604020202020204" pitchFamily="34" charset="0"/>
                <a:cs typeface="Arial" panose="020B0604020202020204" pitchFamily="34" charset="0"/>
              </a:defRPr>
            </a:lvl1pPr>
          </a:lstStyle>
          <a:p>
            <a:pPr>
              <a:lnSpc>
                <a:spcPct val="150000"/>
              </a:lnSpc>
            </a:pPr>
            <a:r>
              <a:rPr lang="vi-VN" dirty="0">
                <a:solidFill>
                  <a:schemeClr val="tx1"/>
                </a:solidFill>
              </a:rPr>
              <a:t>Tạo tán cho cây giúp cây mọc theo hướng mong muốn</a:t>
            </a:r>
          </a:p>
        </p:txBody>
      </p:sp>
      <p:sp>
        <p:nvSpPr>
          <p:cNvPr id="24" name="TextBox 23">
            <a:extLst>
              <a:ext uri="{FF2B5EF4-FFF2-40B4-BE49-F238E27FC236}">
                <a16:creationId xmlns:a16="http://schemas.microsoft.com/office/drawing/2014/main" id="{0BA4794A-6E7C-38E0-264B-9103569BE985}"/>
              </a:ext>
            </a:extLst>
          </p:cNvPr>
          <p:cNvSpPr txBox="1"/>
          <p:nvPr/>
        </p:nvSpPr>
        <p:spPr>
          <a:xfrm>
            <a:off x="2049049" y="5055105"/>
            <a:ext cx="8915400" cy="485518"/>
          </a:xfrm>
          <a:prstGeom prst="rect">
            <a:avLst/>
          </a:prstGeom>
          <a:noFill/>
        </p:spPr>
        <p:txBody>
          <a:bodyPr wrap="square" lIns="0" tIns="0" rIns="0" bIns="0" rtlCol="0">
            <a:spAutoFit/>
          </a:bodyPr>
          <a:lstStyle>
            <a:defPPr>
              <a:defRPr lang="en-US"/>
            </a:defPPr>
            <a:lvl1pPr>
              <a:lnSpc>
                <a:spcPct val="120000"/>
              </a:lnSpc>
              <a:defRPr sz="2400" b="1">
                <a:solidFill>
                  <a:srgbClr val="C00000"/>
                </a:solidFill>
                <a:latin typeface="Arial" panose="020B0604020202020204" pitchFamily="34" charset="0"/>
                <a:cs typeface="Arial" panose="020B0604020202020204" pitchFamily="34" charset="0"/>
              </a:defRPr>
            </a:lvl1pPr>
          </a:lstStyle>
          <a:p>
            <a:pPr>
              <a:lnSpc>
                <a:spcPct val="150000"/>
              </a:lnSpc>
            </a:pPr>
            <a:r>
              <a:rPr lang="vi-VN" dirty="0">
                <a:solidFill>
                  <a:schemeClr val="tx1"/>
                </a:solidFill>
              </a:rPr>
              <a:t>Làm trụ bám cho cây thanh long để cây phát triển tốt hơn</a:t>
            </a:r>
          </a:p>
        </p:txBody>
      </p:sp>
    </p:spTree>
    <p:extLst>
      <p:ext uri="{BB962C8B-B14F-4D97-AF65-F5344CB8AC3E}">
        <p14:creationId xmlns:p14="http://schemas.microsoft.com/office/powerpoint/2010/main" val="3279877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9"/>
                                        </p:tgtEl>
                                        <p:attrNameLst>
                                          <p:attrName>style.visibility</p:attrName>
                                        </p:attrNameLst>
                                      </p:cBhvr>
                                      <p:to>
                                        <p:strVal val="visible"/>
                                      </p:to>
                                    </p:set>
                                    <p:anim calcmode="lin" valueType="num">
                                      <p:cBhvr additive="base">
                                        <p:cTn id="13" dur="500" fill="hold"/>
                                        <p:tgtEl>
                                          <p:spTgt spid="19"/>
                                        </p:tgtEl>
                                        <p:attrNameLst>
                                          <p:attrName>ppt_x</p:attrName>
                                        </p:attrNameLst>
                                      </p:cBhvr>
                                      <p:tavLst>
                                        <p:tav tm="0">
                                          <p:val>
                                            <p:strVal val="#ppt_x"/>
                                          </p:val>
                                        </p:tav>
                                        <p:tav tm="100000">
                                          <p:val>
                                            <p:strVal val="#ppt_x"/>
                                          </p:val>
                                        </p:tav>
                                      </p:tavLst>
                                    </p:anim>
                                    <p:anim calcmode="lin" valueType="num">
                                      <p:cBhvr additive="base">
                                        <p:cTn id="14"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030"/>
                                        </p:tgtEl>
                                        <p:attrNameLst>
                                          <p:attrName>style.visibility</p:attrName>
                                        </p:attrNameLst>
                                      </p:cBhvr>
                                      <p:to>
                                        <p:strVal val="visible"/>
                                      </p:to>
                                    </p:set>
                                    <p:animEffect transition="in" filter="barn(inVertical)">
                                      <p:cBhvr>
                                        <p:cTn id="19" dur="500"/>
                                        <p:tgtEl>
                                          <p:spTgt spid="1030"/>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barn(inVertical)">
                                      <p:cBhvr>
                                        <p:cTn id="22" dur="500"/>
                                        <p:tgtEl>
                                          <p:spTgt spid="20"/>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barn(inVertical)">
                                      <p:cBhvr>
                                        <p:cTn id="27" dur="500"/>
                                        <p:tgtEl>
                                          <p:spTgt spid="26"/>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24"/>
                                        </p:tgtEl>
                                        <p:attrNameLst>
                                          <p:attrName>style.visibility</p:attrName>
                                        </p:attrNameLst>
                                      </p:cBhvr>
                                      <p:to>
                                        <p:strVal val="visible"/>
                                      </p:to>
                                    </p:set>
                                    <p:animEffect transition="in" filter="barn(inVertical)">
                                      <p:cBhvr>
                                        <p:cTn id="30"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4"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4">
            <a:extLst>
              <a:ext uri="{FF2B5EF4-FFF2-40B4-BE49-F238E27FC236}">
                <a16:creationId xmlns:a16="http://schemas.microsoft.com/office/drawing/2014/main" id="{E5419463-2691-4D07-A7C6-B3C82628445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13771" t="13771" r="13771" b="13771"/>
          <a:stretch/>
        </p:blipFill>
        <p:spPr>
          <a:xfrm>
            <a:off x="0" y="0"/>
            <a:ext cx="12192000" cy="6858000"/>
          </a:xfrm>
          <a:prstGeom prst="rect">
            <a:avLst/>
          </a:prstGeom>
        </p:spPr>
      </p:pic>
      <p:pic>
        <p:nvPicPr>
          <p:cNvPr id="3" name="3">
            <a:extLst>
              <a:ext uri="{FF2B5EF4-FFF2-40B4-BE49-F238E27FC236}">
                <a16:creationId xmlns:a16="http://schemas.microsoft.com/office/drawing/2014/main" id="{5C8F2FAE-9349-423C-B20C-736DBBDF83FB}"/>
              </a:ext>
            </a:extLst>
          </p:cNvPr>
          <p:cNvPicPr>
            <a:picLocks noChangeAspect="1"/>
          </p:cNvPicPr>
          <p:nvPr/>
        </p:nvPicPr>
        <p:blipFill>
          <a:blip r:embed="rId3"/>
          <a:stretch>
            <a:fillRect/>
          </a:stretch>
        </p:blipFill>
        <p:spPr>
          <a:xfrm>
            <a:off x="-529" y="457200"/>
            <a:ext cx="12193057" cy="6234464"/>
          </a:xfrm>
          <a:prstGeom prst="rect">
            <a:avLst/>
          </a:prstGeom>
        </p:spPr>
      </p:pic>
      <p:pic>
        <p:nvPicPr>
          <p:cNvPr id="4" name="2">
            <a:extLst>
              <a:ext uri="{FF2B5EF4-FFF2-40B4-BE49-F238E27FC236}">
                <a16:creationId xmlns:a16="http://schemas.microsoft.com/office/drawing/2014/main" id="{9BA05BCF-55C6-4BE8-8D77-219243D0C61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42141" b="44522"/>
          <a:stretch/>
        </p:blipFill>
        <p:spPr>
          <a:xfrm>
            <a:off x="1" y="5562682"/>
            <a:ext cx="3477718" cy="1295318"/>
          </a:xfrm>
          <a:prstGeom prst="rect">
            <a:avLst/>
          </a:prstGeom>
        </p:spPr>
      </p:pic>
      <p:pic>
        <p:nvPicPr>
          <p:cNvPr id="5" name="1">
            <a:extLst>
              <a:ext uri="{FF2B5EF4-FFF2-40B4-BE49-F238E27FC236}">
                <a16:creationId xmlns:a16="http://schemas.microsoft.com/office/drawing/2014/main" id="{011FC002-BA0B-4F6A-91E1-5F309E5F6B3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39827" r="54573"/>
          <a:stretch/>
        </p:blipFill>
        <p:spPr>
          <a:xfrm>
            <a:off x="9882548" y="-19050"/>
            <a:ext cx="2309451" cy="1188283"/>
          </a:xfrm>
          <a:prstGeom prst="rect">
            <a:avLst/>
          </a:prstGeom>
        </p:spPr>
      </p:pic>
      <p:grpSp>
        <p:nvGrpSpPr>
          <p:cNvPr id="19" name="Group 18">
            <a:extLst>
              <a:ext uri="{FF2B5EF4-FFF2-40B4-BE49-F238E27FC236}">
                <a16:creationId xmlns:a16="http://schemas.microsoft.com/office/drawing/2014/main" id="{06241146-23CD-40EB-856B-B29296E87886}"/>
              </a:ext>
            </a:extLst>
          </p:cNvPr>
          <p:cNvGrpSpPr/>
          <p:nvPr/>
        </p:nvGrpSpPr>
        <p:grpSpPr>
          <a:xfrm>
            <a:off x="457200" y="2751546"/>
            <a:ext cx="1934103" cy="644542"/>
            <a:chOff x="304970" y="2133600"/>
            <a:chExt cx="1934103" cy="644542"/>
          </a:xfrm>
        </p:grpSpPr>
        <p:grpSp>
          <p:nvGrpSpPr>
            <p:cNvPr id="9" name="Group 8">
              <a:extLst>
                <a:ext uri="{FF2B5EF4-FFF2-40B4-BE49-F238E27FC236}">
                  <a16:creationId xmlns:a16="http://schemas.microsoft.com/office/drawing/2014/main" id="{AE01946F-B0DA-4DEA-9996-7B58BCF50168}"/>
                </a:ext>
              </a:extLst>
            </p:cNvPr>
            <p:cNvGrpSpPr/>
            <p:nvPr/>
          </p:nvGrpSpPr>
          <p:grpSpPr>
            <a:xfrm>
              <a:off x="610298" y="2222724"/>
              <a:ext cx="1628775" cy="457250"/>
              <a:chOff x="876300" y="1783116"/>
              <a:chExt cx="1628775" cy="457250"/>
            </a:xfrm>
          </p:grpSpPr>
          <p:sp>
            <p:nvSpPr>
              <p:cNvPr id="10" name="Rectangle: Rounded Corners 9">
                <a:extLst>
                  <a:ext uri="{FF2B5EF4-FFF2-40B4-BE49-F238E27FC236}">
                    <a16:creationId xmlns:a16="http://schemas.microsoft.com/office/drawing/2014/main" id="{10EFF894-C949-4321-9DDE-58A823199C3A}"/>
                  </a:ext>
                </a:extLst>
              </p:cNvPr>
              <p:cNvSpPr/>
              <p:nvPr/>
            </p:nvSpPr>
            <p:spPr>
              <a:xfrm>
                <a:off x="876300" y="1783116"/>
                <a:ext cx="1593152" cy="457250"/>
              </a:xfrm>
              <a:prstGeom prst="roundRect">
                <a:avLst>
                  <a:gd name="adj" fmla="val 29166"/>
                </a:avLst>
              </a:prstGeom>
              <a:solidFill>
                <a:srgbClr val="FFD5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1" name="TextBox 10">
                <a:extLst>
                  <a:ext uri="{FF2B5EF4-FFF2-40B4-BE49-F238E27FC236}">
                    <a16:creationId xmlns:a16="http://schemas.microsoft.com/office/drawing/2014/main" id="{751A344B-43E8-48B2-9953-EC64BF72E0E5}"/>
                  </a:ext>
                </a:extLst>
              </p:cNvPr>
              <p:cNvSpPr txBox="1"/>
              <p:nvPr/>
            </p:nvSpPr>
            <p:spPr>
              <a:xfrm>
                <a:off x="981075" y="1844035"/>
                <a:ext cx="1524000" cy="335413"/>
              </a:xfrm>
              <a:prstGeom prst="rect">
                <a:avLst/>
              </a:prstGeom>
              <a:noFill/>
            </p:spPr>
            <p:txBody>
              <a:bodyPr wrap="square" lIns="0" tIns="0" rIns="0" bIns="0" rtlCol="0">
                <a:spAutoFit/>
              </a:bodyPr>
              <a:lstStyle/>
              <a:p>
                <a:pPr algn="ctr">
                  <a:lnSpc>
                    <a:spcPct val="120000"/>
                  </a:lnSpc>
                </a:pPr>
                <a:r>
                  <a:rPr lang="vi-VN" sz="2000" b="1" dirty="0"/>
                  <a:t>ĐÁP ÁN</a:t>
                </a:r>
              </a:p>
            </p:txBody>
          </p:sp>
        </p:grpSp>
        <p:pic>
          <p:nvPicPr>
            <p:cNvPr id="1026" name="Picture 2">
              <a:extLst>
                <a:ext uri="{FF2B5EF4-FFF2-40B4-BE49-F238E27FC236}">
                  <a16:creationId xmlns:a16="http://schemas.microsoft.com/office/drawing/2014/main" id="{FD9CB7DC-5244-4FD1-9E99-500E22420999}"/>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304970" y="2133600"/>
              <a:ext cx="644542" cy="64454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2" name="Group 21">
            <a:extLst>
              <a:ext uri="{FF2B5EF4-FFF2-40B4-BE49-F238E27FC236}">
                <a16:creationId xmlns:a16="http://schemas.microsoft.com/office/drawing/2014/main" id="{077D2B18-95B7-409D-B1F1-DBD8C14592F6}"/>
              </a:ext>
            </a:extLst>
          </p:cNvPr>
          <p:cNvGrpSpPr/>
          <p:nvPr/>
        </p:nvGrpSpPr>
        <p:grpSpPr>
          <a:xfrm>
            <a:off x="1768443" y="1405656"/>
            <a:ext cx="9280557" cy="914400"/>
            <a:chOff x="1637700" y="1405656"/>
            <a:chExt cx="9280557" cy="914400"/>
          </a:xfrm>
        </p:grpSpPr>
        <p:sp>
          <p:nvSpPr>
            <p:cNvPr id="8" name="TextBox 7">
              <a:extLst>
                <a:ext uri="{FF2B5EF4-FFF2-40B4-BE49-F238E27FC236}">
                  <a16:creationId xmlns:a16="http://schemas.microsoft.com/office/drawing/2014/main" id="{99DDC395-8D9E-486A-8F0A-041B5E93C20D}"/>
                </a:ext>
              </a:extLst>
            </p:cNvPr>
            <p:cNvSpPr txBox="1"/>
            <p:nvPr/>
          </p:nvSpPr>
          <p:spPr>
            <a:xfrm>
              <a:off x="2722833" y="1440048"/>
              <a:ext cx="8195424" cy="845616"/>
            </a:xfrm>
            <a:prstGeom prst="rect">
              <a:avLst/>
            </a:prstGeom>
            <a:noFill/>
          </p:spPr>
          <p:txBody>
            <a:bodyPr wrap="square" lIns="0" tIns="0" rIns="0" bIns="0" rtlCol="0">
              <a:spAutoFit/>
            </a:bodyPr>
            <a:lstStyle>
              <a:defPPr>
                <a:defRPr lang="en-US"/>
              </a:defPPr>
              <a:lvl1pPr algn="just">
                <a:lnSpc>
                  <a:spcPct val="120000"/>
                </a:lnSpc>
                <a:defRPr sz="2200">
                  <a:latin typeface="Arial" panose="020B0604020202020204" pitchFamily="34" charset="0"/>
                  <a:cs typeface="Arial" panose="020B0604020202020204" pitchFamily="34" charset="0"/>
                </a:defRPr>
              </a:lvl1pPr>
            </a:lstStyle>
            <a:p>
              <a:pPr algn="l"/>
              <a:r>
                <a:rPr lang="vi-VN" sz="2400" b="1" dirty="0">
                  <a:solidFill>
                    <a:srgbClr val="C00000"/>
                  </a:solidFill>
                </a:rPr>
                <a:t>Câu hỏi: </a:t>
              </a:r>
              <a:r>
                <a:rPr lang="vi-VN" sz="2400" b="1" dirty="0"/>
                <a:t>Nêu các ví dụ ứng dụng hiện tượng cảm ứng hoặc tập tính của động vật trong chăn nuôi mà em biết.</a:t>
              </a:r>
            </a:p>
          </p:txBody>
        </p:sp>
        <p:pic>
          <p:nvPicPr>
            <p:cNvPr id="1028" name="Picture 4">
              <a:extLst>
                <a:ext uri="{FF2B5EF4-FFF2-40B4-BE49-F238E27FC236}">
                  <a16:creationId xmlns:a16="http://schemas.microsoft.com/office/drawing/2014/main" id="{71EAC8B8-BB07-471C-B078-776110966F7B}"/>
                </a:ext>
              </a:extLst>
            </p:cNvPr>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1637700" y="1405656"/>
              <a:ext cx="848600" cy="914400"/>
            </a:xfrm>
            <a:prstGeom prst="rect">
              <a:avLst/>
            </a:prstGeom>
            <a:noFill/>
            <a:extLst>
              <a:ext uri="{909E8E84-426E-40DD-AFC4-6F175D3DCCD1}">
                <a14:hiddenFill xmlns:a14="http://schemas.microsoft.com/office/drawing/2010/main">
                  <a:solidFill>
                    <a:srgbClr val="FFFFFF"/>
                  </a:solidFill>
                </a14:hiddenFill>
              </a:ext>
            </a:extLst>
          </p:spPr>
        </p:pic>
      </p:grpSp>
      <p:sp>
        <p:nvSpPr>
          <p:cNvPr id="20" name="TextBox 19">
            <a:extLst>
              <a:ext uri="{FF2B5EF4-FFF2-40B4-BE49-F238E27FC236}">
                <a16:creationId xmlns:a16="http://schemas.microsoft.com/office/drawing/2014/main" id="{D6C2D75C-1744-CC99-DA45-114075E6FF43}"/>
              </a:ext>
            </a:extLst>
          </p:cNvPr>
          <p:cNvSpPr txBox="1"/>
          <p:nvPr/>
        </p:nvSpPr>
        <p:spPr>
          <a:xfrm>
            <a:off x="1613320" y="3331584"/>
            <a:ext cx="8965357" cy="2101344"/>
          </a:xfrm>
          <a:prstGeom prst="rect">
            <a:avLst/>
          </a:prstGeom>
          <a:noFill/>
        </p:spPr>
        <p:txBody>
          <a:bodyPr wrap="square" lIns="0" tIns="0" rIns="0" bIns="0" rtlCol="0">
            <a:spAutoFit/>
          </a:bodyPr>
          <a:lstStyle>
            <a:defPPr>
              <a:defRPr lang="en-US"/>
            </a:defPPr>
            <a:lvl1pPr>
              <a:lnSpc>
                <a:spcPct val="120000"/>
              </a:lnSpc>
              <a:defRPr sz="2400" b="1">
                <a:solidFill>
                  <a:srgbClr val="C00000"/>
                </a:solidFill>
                <a:latin typeface="Arial" panose="020B0604020202020204" pitchFamily="34" charset="0"/>
                <a:cs typeface="Arial" panose="020B0604020202020204" pitchFamily="34" charset="0"/>
              </a:defRPr>
            </a:lvl1pPr>
          </a:lstStyle>
          <a:p>
            <a:pPr marL="342900" indent="-342900">
              <a:lnSpc>
                <a:spcPct val="200000"/>
              </a:lnSpc>
              <a:buFont typeface="Wingdings" panose="05000000000000000000" pitchFamily="2" charset="2"/>
              <a:buChar char="Ø"/>
            </a:pPr>
            <a:r>
              <a:rPr lang="vi-VN" dirty="0">
                <a:solidFill>
                  <a:schemeClr val="tx1"/>
                </a:solidFill>
              </a:rPr>
              <a:t>Nghe tiếng kẻng trâu bò nuôi trở về chuồng.</a:t>
            </a:r>
          </a:p>
          <a:p>
            <a:pPr marL="342900" indent="-342900">
              <a:lnSpc>
                <a:spcPct val="200000"/>
              </a:lnSpc>
              <a:buFont typeface="Wingdings" panose="05000000000000000000" pitchFamily="2" charset="2"/>
              <a:buChar char="Ø"/>
            </a:pPr>
            <a:r>
              <a:rPr lang="vi-VN" dirty="0">
                <a:solidFill>
                  <a:schemeClr val="tx1"/>
                </a:solidFill>
              </a:rPr>
              <a:t>Nghe tiếng gọi là gà, vịt, ... chạy ra ăn thức ăn.</a:t>
            </a:r>
          </a:p>
          <a:p>
            <a:pPr marL="342900" indent="-342900">
              <a:lnSpc>
                <a:spcPct val="200000"/>
              </a:lnSpc>
              <a:buFont typeface="Wingdings" panose="05000000000000000000" pitchFamily="2" charset="2"/>
              <a:buChar char="Ø"/>
            </a:pPr>
            <a:r>
              <a:rPr lang="vi-VN" dirty="0">
                <a:solidFill>
                  <a:schemeClr val="tx1"/>
                </a:solidFill>
              </a:rPr>
              <a:t>Nghe tiếng vỗ tay là cá ngoi lên mặt nước lấy thức ăn.</a:t>
            </a:r>
          </a:p>
        </p:txBody>
      </p:sp>
    </p:spTree>
    <p:extLst>
      <p:ext uri="{BB962C8B-B14F-4D97-AF65-F5344CB8AC3E}">
        <p14:creationId xmlns:p14="http://schemas.microsoft.com/office/powerpoint/2010/main" val="56699884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fade">
                                      <p:cBhvr>
                                        <p:cTn id="14" dur="1000"/>
                                        <p:tgtEl>
                                          <p:spTgt spid="19"/>
                                        </p:tgtEl>
                                      </p:cBhvr>
                                    </p:animEffect>
                                    <p:anim calcmode="lin" valueType="num">
                                      <p:cBhvr>
                                        <p:cTn id="15" dur="1000" fill="hold"/>
                                        <p:tgtEl>
                                          <p:spTgt spid="19"/>
                                        </p:tgtEl>
                                        <p:attrNameLst>
                                          <p:attrName>ppt_x</p:attrName>
                                        </p:attrNameLst>
                                      </p:cBhvr>
                                      <p:tavLst>
                                        <p:tav tm="0">
                                          <p:val>
                                            <p:strVal val="#ppt_x"/>
                                          </p:val>
                                        </p:tav>
                                        <p:tav tm="100000">
                                          <p:val>
                                            <p:strVal val="#ppt_x"/>
                                          </p:val>
                                        </p:tav>
                                      </p:tavLst>
                                    </p:anim>
                                    <p:anim calcmode="lin" valueType="num">
                                      <p:cBhvr>
                                        <p:cTn id="16"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0">
                                            <p:txEl>
                                              <p:pRg st="0" end="0"/>
                                            </p:txEl>
                                          </p:spTgt>
                                        </p:tgtEl>
                                        <p:attrNameLst>
                                          <p:attrName>style.visibility</p:attrName>
                                        </p:attrNameLst>
                                      </p:cBhvr>
                                      <p:to>
                                        <p:strVal val="visible"/>
                                      </p:to>
                                    </p:set>
                                    <p:animEffect transition="in" filter="fade">
                                      <p:cBhvr>
                                        <p:cTn id="21" dur="1000"/>
                                        <p:tgtEl>
                                          <p:spTgt spid="20">
                                            <p:txEl>
                                              <p:pRg st="0" end="0"/>
                                            </p:txEl>
                                          </p:spTgt>
                                        </p:tgtEl>
                                      </p:cBhvr>
                                    </p:animEffect>
                                    <p:anim calcmode="lin" valueType="num">
                                      <p:cBhvr>
                                        <p:cTn id="22" dur="1000" fill="hold"/>
                                        <p:tgtEl>
                                          <p:spTgt spid="20">
                                            <p:txEl>
                                              <p:pRg st="0" end="0"/>
                                            </p:txEl>
                                          </p:spTgt>
                                        </p:tgtEl>
                                        <p:attrNameLst>
                                          <p:attrName>ppt_x</p:attrName>
                                        </p:attrNameLst>
                                      </p:cBhvr>
                                      <p:tavLst>
                                        <p:tav tm="0">
                                          <p:val>
                                            <p:strVal val="#ppt_x"/>
                                          </p:val>
                                        </p:tav>
                                        <p:tav tm="100000">
                                          <p:val>
                                            <p:strVal val="#ppt_x"/>
                                          </p:val>
                                        </p:tav>
                                      </p:tavLst>
                                    </p:anim>
                                    <p:anim calcmode="lin" valueType="num">
                                      <p:cBhvr>
                                        <p:cTn id="23" dur="1000" fill="hold"/>
                                        <p:tgtEl>
                                          <p:spTgt spid="20">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0">
                                            <p:txEl>
                                              <p:pRg st="1" end="1"/>
                                            </p:txEl>
                                          </p:spTgt>
                                        </p:tgtEl>
                                        <p:attrNameLst>
                                          <p:attrName>style.visibility</p:attrName>
                                        </p:attrNameLst>
                                      </p:cBhvr>
                                      <p:to>
                                        <p:strVal val="visible"/>
                                      </p:to>
                                    </p:set>
                                    <p:animEffect transition="in" filter="fade">
                                      <p:cBhvr>
                                        <p:cTn id="28" dur="1000"/>
                                        <p:tgtEl>
                                          <p:spTgt spid="20">
                                            <p:txEl>
                                              <p:pRg st="1" end="1"/>
                                            </p:txEl>
                                          </p:spTgt>
                                        </p:tgtEl>
                                      </p:cBhvr>
                                    </p:animEffect>
                                    <p:anim calcmode="lin" valueType="num">
                                      <p:cBhvr>
                                        <p:cTn id="29" dur="1000" fill="hold"/>
                                        <p:tgtEl>
                                          <p:spTgt spid="20">
                                            <p:txEl>
                                              <p:pRg st="1" end="1"/>
                                            </p:txEl>
                                          </p:spTgt>
                                        </p:tgtEl>
                                        <p:attrNameLst>
                                          <p:attrName>ppt_x</p:attrName>
                                        </p:attrNameLst>
                                      </p:cBhvr>
                                      <p:tavLst>
                                        <p:tav tm="0">
                                          <p:val>
                                            <p:strVal val="#ppt_x"/>
                                          </p:val>
                                        </p:tav>
                                        <p:tav tm="100000">
                                          <p:val>
                                            <p:strVal val="#ppt_x"/>
                                          </p:val>
                                        </p:tav>
                                      </p:tavLst>
                                    </p:anim>
                                    <p:anim calcmode="lin" valueType="num">
                                      <p:cBhvr>
                                        <p:cTn id="30" dur="1000" fill="hold"/>
                                        <p:tgtEl>
                                          <p:spTgt spid="20">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20">
                                            <p:txEl>
                                              <p:pRg st="2" end="2"/>
                                            </p:txEl>
                                          </p:spTgt>
                                        </p:tgtEl>
                                        <p:attrNameLst>
                                          <p:attrName>style.visibility</p:attrName>
                                        </p:attrNameLst>
                                      </p:cBhvr>
                                      <p:to>
                                        <p:strVal val="visible"/>
                                      </p:to>
                                    </p:set>
                                    <p:animEffect transition="in" filter="fade">
                                      <p:cBhvr>
                                        <p:cTn id="35" dur="1000"/>
                                        <p:tgtEl>
                                          <p:spTgt spid="20">
                                            <p:txEl>
                                              <p:pRg st="2" end="2"/>
                                            </p:txEl>
                                          </p:spTgt>
                                        </p:tgtEl>
                                      </p:cBhvr>
                                    </p:animEffect>
                                    <p:anim calcmode="lin" valueType="num">
                                      <p:cBhvr>
                                        <p:cTn id="36" dur="1000" fill="hold"/>
                                        <p:tgtEl>
                                          <p:spTgt spid="20">
                                            <p:txEl>
                                              <p:pRg st="2" end="2"/>
                                            </p:txEl>
                                          </p:spTgt>
                                        </p:tgtEl>
                                        <p:attrNameLst>
                                          <p:attrName>ppt_x</p:attrName>
                                        </p:attrNameLst>
                                      </p:cBhvr>
                                      <p:tavLst>
                                        <p:tav tm="0">
                                          <p:val>
                                            <p:strVal val="#ppt_x"/>
                                          </p:val>
                                        </p:tav>
                                        <p:tav tm="100000">
                                          <p:val>
                                            <p:strVal val="#ppt_x"/>
                                          </p:val>
                                        </p:tav>
                                      </p:tavLst>
                                    </p:anim>
                                    <p:anim calcmode="lin" valueType="num">
                                      <p:cBhvr>
                                        <p:cTn id="37" dur="1000" fill="hold"/>
                                        <p:tgtEl>
                                          <p:spTgt spid="20">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3">
            <a:extLst>
              <a:ext uri="{FF2B5EF4-FFF2-40B4-BE49-F238E27FC236}">
                <a16:creationId xmlns:a16="http://schemas.microsoft.com/office/drawing/2014/main" id="{3DA9C1F8-C52B-4D5C-BAC7-DB75EAEC207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13771" t="13771" r="13771" b="13771"/>
          <a:stretch/>
        </p:blipFill>
        <p:spPr>
          <a:xfrm>
            <a:off x="0" y="0"/>
            <a:ext cx="12192000" cy="6858000"/>
          </a:xfrm>
          <a:prstGeom prst="rect">
            <a:avLst/>
          </a:prstGeom>
        </p:spPr>
      </p:pic>
      <p:pic>
        <p:nvPicPr>
          <p:cNvPr id="3" name="2">
            <a:extLst>
              <a:ext uri="{FF2B5EF4-FFF2-40B4-BE49-F238E27FC236}">
                <a16:creationId xmlns:a16="http://schemas.microsoft.com/office/drawing/2014/main" id="{F0E8FDDD-4B74-4FF5-9000-219B42109EB6}"/>
              </a:ext>
            </a:extLst>
          </p:cNvPr>
          <p:cNvPicPr>
            <a:picLocks noChangeAspect="1"/>
          </p:cNvPicPr>
          <p:nvPr/>
        </p:nvPicPr>
        <p:blipFill>
          <a:blip r:embed="rId3"/>
          <a:stretch>
            <a:fillRect/>
          </a:stretch>
        </p:blipFill>
        <p:spPr>
          <a:xfrm>
            <a:off x="-529" y="840139"/>
            <a:ext cx="12193057" cy="5468586"/>
          </a:xfrm>
          <a:prstGeom prst="rect">
            <a:avLst/>
          </a:prstGeom>
        </p:spPr>
      </p:pic>
      <p:pic>
        <p:nvPicPr>
          <p:cNvPr id="4" name="1">
            <a:extLst>
              <a:ext uri="{FF2B5EF4-FFF2-40B4-BE49-F238E27FC236}">
                <a16:creationId xmlns:a16="http://schemas.microsoft.com/office/drawing/2014/main" id="{B7340229-B08D-4684-A60F-5EDF7A6619D6}"/>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10115" t="45100" r="5772"/>
          <a:stretch/>
        </p:blipFill>
        <p:spPr>
          <a:xfrm flipV="1">
            <a:off x="0" y="3766910"/>
            <a:ext cx="12192000" cy="3091089"/>
          </a:xfrm>
          <a:prstGeom prst="rect">
            <a:avLst/>
          </a:prstGeom>
        </p:spPr>
      </p:pic>
      <p:sp>
        <p:nvSpPr>
          <p:cNvPr id="5" name="TextBox 4">
            <a:extLst>
              <a:ext uri="{FF2B5EF4-FFF2-40B4-BE49-F238E27FC236}">
                <a16:creationId xmlns:a16="http://schemas.microsoft.com/office/drawing/2014/main" id="{28459DAF-BEA1-4CB0-875B-A9E25B11BB26}"/>
              </a:ext>
            </a:extLst>
          </p:cNvPr>
          <p:cNvSpPr txBox="1"/>
          <p:nvPr/>
        </p:nvSpPr>
        <p:spPr>
          <a:xfrm>
            <a:off x="687468" y="2671274"/>
            <a:ext cx="10817064" cy="1772793"/>
          </a:xfrm>
          <a:prstGeom prst="rect">
            <a:avLst/>
          </a:prstGeom>
          <a:noFill/>
        </p:spPr>
        <p:txBody>
          <a:bodyPr wrap="none" lIns="0" tIns="0" rIns="0" bIns="0" rtlCol="0">
            <a:spAutoFit/>
          </a:bodyPr>
          <a:lstStyle/>
          <a:p>
            <a:pPr algn="ctr">
              <a:lnSpc>
                <a:spcPct val="120000"/>
              </a:lnSpc>
            </a:pPr>
            <a:r>
              <a:rPr lang="en-US" sz="4800" b="1" spc="-80" dirty="0">
                <a:solidFill>
                  <a:schemeClr val="tx2">
                    <a:lumMod val="50000"/>
                  </a:schemeClr>
                </a:solidFill>
              </a:rPr>
              <a:t>I, VẬN DỤNG HIỆN TƯỢNG CẢM ỨNG</a:t>
            </a:r>
          </a:p>
          <a:p>
            <a:pPr algn="ctr">
              <a:lnSpc>
                <a:spcPct val="120000"/>
              </a:lnSpc>
            </a:pPr>
            <a:r>
              <a:rPr lang="en-US" sz="4800" b="1" spc="-80" dirty="0">
                <a:solidFill>
                  <a:schemeClr val="tx2">
                    <a:lumMod val="50000"/>
                  </a:schemeClr>
                </a:solidFill>
              </a:rPr>
              <a:t>Ở SINH VẬT TRONG TRỒNG TRỌT</a:t>
            </a:r>
          </a:p>
        </p:txBody>
      </p:sp>
      <p:sp>
        <p:nvSpPr>
          <p:cNvPr id="6" name="TextBox 5">
            <a:extLst>
              <a:ext uri="{FF2B5EF4-FFF2-40B4-BE49-F238E27FC236}">
                <a16:creationId xmlns:a16="http://schemas.microsoft.com/office/drawing/2014/main" id="{94F71FAB-A28F-4302-A64D-F5EC30386F2F}"/>
              </a:ext>
            </a:extLst>
          </p:cNvPr>
          <p:cNvSpPr txBox="1"/>
          <p:nvPr/>
        </p:nvSpPr>
        <p:spPr>
          <a:xfrm>
            <a:off x="4426472" y="1463615"/>
            <a:ext cx="3339056" cy="1106713"/>
          </a:xfrm>
          <a:prstGeom prst="rect">
            <a:avLst/>
          </a:prstGeom>
          <a:noFill/>
        </p:spPr>
        <p:txBody>
          <a:bodyPr wrap="none" lIns="0" tIns="0" rIns="0" bIns="0" rtlCol="0">
            <a:spAutoFit/>
          </a:bodyPr>
          <a:lstStyle/>
          <a:p>
            <a:pPr algn="ctr">
              <a:lnSpc>
                <a:spcPct val="120000"/>
              </a:lnSpc>
            </a:pPr>
            <a:r>
              <a:rPr lang="en-US" sz="6600" b="1">
                <a:solidFill>
                  <a:schemeClr val="accent6">
                    <a:lumMod val="50000"/>
                  </a:schemeClr>
                </a:solidFill>
              </a:rPr>
              <a:t>PHẦN 1.</a:t>
            </a:r>
          </a:p>
        </p:txBody>
      </p:sp>
    </p:spTree>
    <p:extLst>
      <p:ext uri="{BB962C8B-B14F-4D97-AF65-F5344CB8AC3E}">
        <p14:creationId xmlns:p14="http://schemas.microsoft.com/office/powerpoint/2010/main" val="40679340"/>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4">
            <a:extLst>
              <a:ext uri="{FF2B5EF4-FFF2-40B4-BE49-F238E27FC236}">
                <a16:creationId xmlns:a16="http://schemas.microsoft.com/office/drawing/2014/main" id="{E5419463-2691-4D07-A7C6-B3C82628445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13771" t="13771" r="13771" b="13771"/>
          <a:stretch/>
        </p:blipFill>
        <p:spPr>
          <a:xfrm>
            <a:off x="0" y="0"/>
            <a:ext cx="12192000" cy="6858000"/>
          </a:xfrm>
          <a:prstGeom prst="rect">
            <a:avLst/>
          </a:prstGeom>
        </p:spPr>
      </p:pic>
      <p:pic>
        <p:nvPicPr>
          <p:cNvPr id="3" name="3">
            <a:extLst>
              <a:ext uri="{FF2B5EF4-FFF2-40B4-BE49-F238E27FC236}">
                <a16:creationId xmlns:a16="http://schemas.microsoft.com/office/drawing/2014/main" id="{5C8F2FAE-9349-423C-B20C-736DBBDF83FB}"/>
              </a:ext>
            </a:extLst>
          </p:cNvPr>
          <p:cNvPicPr>
            <a:picLocks noChangeAspect="1"/>
          </p:cNvPicPr>
          <p:nvPr/>
        </p:nvPicPr>
        <p:blipFill>
          <a:blip r:embed="rId3"/>
          <a:stretch>
            <a:fillRect/>
          </a:stretch>
        </p:blipFill>
        <p:spPr>
          <a:xfrm>
            <a:off x="-1" y="311768"/>
            <a:ext cx="12201409" cy="6234464"/>
          </a:xfrm>
          <a:prstGeom prst="rect">
            <a:avLst/>
          </a:prstGeom>
        </p:spPr>
      </p:pic>
      <p:pic>
        <p:nvPicPr>
          <p:cNvPr id="4" name="2">
            <a:extLst>
              <a:ext uri="{FF2B5EF4-FFF2-40B4-BE49-F238E27FC236}">
                <a16:creationId xmlns:a16="http://schemas.microsoft.com/office/drawing/2014/main" id="{9BA05BCF-55C6-4BE8-8D77-219243D0C61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42141" b="44522"/>
          <a:stretch/>
        </p:blipFill>
        <p:spPr>
          <a:xfrm>
            <a:off x="1" y="5562682"/>
            <a:ext cx="3477718" cy="1295318"/>
          </a:xfrm>
          <a:prstGeom prst="rect">
            <a:avLst/>
          </a:prstGeom>
        </p:spPr>
      </p:pic>
      <p:pic>
        <p:nvPicPr>
          <p:cNvPr id="5" name="1">
            <a:extLst>
              <a:ext uri="{FF2B5EF4-FFF2-40B4-BE49-F238E27FC236}">
                <a16:creationId xmlns:a16="http://schemas.microsoft.com/office/drawing/2014/main" id="{011FC002-BA0B-4F6A-91E1-5F309E5F6B3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39827" r="54573"/>
          <a:stretch/>
        </p:blipFill>
        <p:spPr>
          <a:xfrm>
            <a:off x="9882548" y="-19050"/>
            <a:ext cx="2309451" cy="1188283"/>
          </a:xfrm>
          <a:prstGeom prst="rect">
            <a:avLst/>
          </a:prstGeom>
        </p:spPr>
      </p:pic>
      <p:grpSp>
        <p:nvGrpSpPr>
          <p:cNvPr id="10" name="Group 9">
            <a:extLst>
              <a:ext uri="{FF2B5EF4-FFF2-40B4-BE49-F238E27FC236}">
                <a16:creationId xmlns:a16="http://schemas.microsoft.com/office/drawing/2014/main" id="{5ED5A849-3878-4FEA-8179-A4E6ECCAC549}"/>
              </a:ext>
            </a:extLst>
          </p:cNvPr>
          <p:cNvGrpSpPr/>
          <p:nvPr/>
        </p:nvGrpSpPr>
        <p:grpSpPr>
          <a:xfrm>
            <a:off x="301714" y="972601"/>
            <a:ext cx="10972801" cy="2074350"/>
            <a:chOff x="658942" y="1320010"/>
            <a:chExt cx="10972801" cy="2074350"/>
          </a:xfrm>
        </p:grpSpPr>
        <p:sp>
          <p:nvSpPr>
            <p:cNvPr id="8" name="TextBox 7">
              <a:extLst>
                <a:ext uri="{FF2B5EF4-FFF2-40B4-BE49-F238E27FC236}">
                  <a16:creationId xmlns:a16="http://schemas.microsoft.com/office/drawing/2014/main" id="{34949638-5F21-46FE-B706-76F03A8B64B9}"/>
                </a:ext>
              </a:extLst>
            </p:cNvPr>
            <p:cNvSpPr txBox="1"/>
            <p:nvPr/>
          </p:nvSpPr>
          <p:spPr>
            <a:xfrm>
              <a:off x="1779459" y="1320010"/>
              <a:ext cx="9852284" cy="2074350"/>
            </a:xfrm>
            <a:prstGeom prst="rect">
              <a:avLst/>
            </a:prstGeom>
            <a:noFill/>
          </p:spPr>
          <p:txBody>
            <a:bodyPr wrap="square" lIns="0" tIns="0" rIns="0" bIns="0" rtlCol="0">
              <a:spAutoFit/>
            </a:bodyPr>
            <a:lstStyle/>
            <a:p>
              <a:pPr algn="just">
                <a:lnSpc>
                  <a:spcPct val="125000"/>
                </a:lnSpc>
              </a:pPr>
              <a:r>
                <a:rPr lang="vi-VN" sz="2200" dirty="0">
                  <a:latin typeface="Arial" panose="020B0604020202020204" pitchFamily="34" charset="0"/>
                  <a:cs typeface="Arial" panose="020B0604020202020204" pitchFamily="34" charset="0"/>
                </a:rPr>
                <a:t>Con người đã ứng dụng tính </a:t>
              </a:r>
              <a:r>
                <a:rPr lang="vi-VN" sz="2200" b="1" dirty="0">
                  <a:solidFill>
                    <a:srgbClr val="FF0000"/>
                  </a:solidFill>
                  <a:latin typeface="Arial" panose="020B0604020202020204" pitchFamily="34" charset="0"/>
                  <a:cs typeface="Arial" panose="020B0604020202020204" pitchFamily="34" charset="0"/>
                </a:rPr>
                <a:t>hướng sáng, hướng nước, hướng chất dinh dưỡng</a:t>
              </a:r>
              <a:r>
                <a:rPr lang="vi-VN" sz="2200" dirty="0">
                  <a:latin typeface="Arial" panose="020B0604020202020204" pitchFamily="34" charset="0"/>
                  <a:cs typeface="Arial" panose="020B0604020202020204" pitchFamily="34" charset="0"/>
                </a:rPr>
                <a:t>,... ở các loài thực vật để </a:t>
              </a:r>
              <a:r>
                <a:rPr lang="vi-VN" sz="2200" b="1" dirty="0">
                  <a:latin typeface="Arial" panose="020B0604020202020204" pitchFamily="34" charset="0"/>
                  <a:cs typeface="Arial" panose="020B0604020202020204" pitchFamily="34" charset="0"/>
                </a:rPr>
                <a:t>có chế độ chiếu sáng, tưới nước, bón phân, làm giàn,...</a:t>
              </a:r>
              <a:r>
                <a:rPr lang="vi-VN" sz="2200" dirty="0">
                  <a:latin typeface="Arial" panose="020B0604020202020204" pitchFamily="34" charset="0"/>
                  <a:cs typeface="Arial" panose="020B0604020202020204" pitchFamily="34" charset="0"/>
                </a:rPr>
                <a:t> phù hợp với mỗi loài nhằm tạo điều kiện cho cây trồng sinh trưởng nhanh, phát triển tốt, đồng thời đáp ứng được các nhu cầu khác nhau của con người.</a:t>
              </a:r>
              <a:endParaRPr lang="vi-VN" sz="2200" dirty="0"/>
            </a:p>
          </p:txBody>
        </p:sp>
        <p:pic>
          <p:nvPicPr>
            <p:cNvPr id="9" name="Picture 8">
              <a:extLst>
                <a:ext uri="{FF2B5EF4-FFF2-40B4-BE49-F238E27FC236}">
                  <a16:creationId xmlns:a16="http://schemas.microsoft.com/office/drawing/2014/main" id="{89FFD97C-C96A-4663-8F93-E6362A69FA8F}"/>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658942" y="1688389"/>
              <a:ext cx="914400" cy="914400"/>
            </a:xfrm>
            <a:prstGeom prst="rect">
              <a:avLst/>
            </a:prstGeom>
            <a:noFill/>
            <a:extLst>
              <a:ext uri="{909E8E84-426E-40DD-AFC4-6F175D3DCCD1}">
                <a14:hiddenFill xmlns:a14="http://schemas.microsoft.com/office/drawing/2010/main">
                  <a:solidFill>
                    <a:srgbClr val="FFFFFF"/>
                  </a:solidFill>
                </a14:hiddenFill>
              </a:ext>
            </a:extLst>
          </p:spPr>
        </p:pic>
      </p:grpSp>
      <p:pic>
        <p:nvPicPr>
          <p:cNvPr id="11" name="Picture 4" descr="Hiệu quả tích cực từ đề án thay 2 triệu đèn compact chong thanh long">
            <a:extLst>
              <a:ext uri="{FF2B5EF4-FFF2-40B4-BE49-F238E27FC236}">
                <a16:creationId xmlns:a16="http://schemas.microsoft.com/office/drawing/2014/main" id="{57F46F0C-9BFE-4BCE-BB38-A0C52AF5D2EE}"/>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25179" b="25179"/>
          <a:stretch/>
        </p:blipFill>
        <p:spPr bwMode="auto">
          <a:xfrm>
            <a:off x="1226553" y="3276600"/>
            <a:ext cx="10058400" cy="2806861"/>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262048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4">
            <a:extLst>
              <a:ext uri="{FF2B5EF4-FFF2-40B4-BE49-F238E27FC236}">
                <a16:creationId xmlns:a16="http://schemas.microsoft.com/office/drawing/2014/main" id="{E5419463-2691-4D07-A7C6-B3C82628445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13771" t="13771" r="13771" b="13771"/>
          <a:stretch/>
        </p:blipFill>
        <p:spPr>
          <a:xfrm>
            <a:off x="0" y="0"/>
            <a:ext cx="12192000" cy="6858000"/>
          </a:xfrm>
          <a:prstGeom prst="rect">
            <a:avLst/>
          </a:prstGeom>
        </p:spPr>
      </p:pic>
      <p:pic>
        <p:nvPicPr>
          <p:cNvPr id="3" name="3">
            <a:extLst>
              <a:ext uri="{FF2B5EF4-FFF2-40B4-BE49-F238E27FC236}">
                <a16:creationId xmlns:a16="http://schemas.microsoft.com/office/drawing/2014/main" id="{5C8F2FAE-9349-423C-B20C-736DBBDF83FB}"/>
              </a:ext>
            </a:extLst>
          </p:cNvPr>
          <p:cNvPicPr>
            <a:picLocks noChangeAspect="1"/>
          </p:cNvPicPr>
          <p:nvPr/>
        </p:nvPicPr>
        <p:blipFill>
          <a:blip r:embed="rId3"/>
          <a:stretch>
            <a:fillRect/>
          </a:stretch>
        </p:blipFill>
        <p:spPr>
          <a:xfrm>
            <a:off x="-529" y="457200"/>
            <a:ext cx="12193057" cy="6234464"/>
          </a:xfrm>
          <a:prstGeom prst="rect">
            <a:avLst/>
          </a:prstGeom>
        </p:spPr>
      </p:pic>
      <p:pic>
        <p:nvPicPr>
          <p:cNvPr id="4" name="2">
            <a:extLst>
              <a:ext uri="{FF2B5EF4-FFF2-40B4-BE49-F238E27FC236}">
                <a16:creationId xmlns:a16="http://schemas.microsoft.com/office/drawing/2014/main" id="{9BA05BCF-55C6-4BE8-8D77-219243D0C61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42141" b="44522"/>
          <a:stretch/>
        </p:blipFill>
        <p:spPr>
          <a:xfrm>
            <a:off x="1" y="5562682"/>
            <a:ext cx="3477718" cy="1295318"/>
          </a:xfrm>
          <a:prstGeom prst="rect">
            <a:avLst/>
          </a:prstGeom>
        </p:spPr>
      </p:pic>
      <p:pic>
        <p:nvPicPr>
          <p:cNvPr id="5" name="1">
            <a:extLst>
              <a:ext uri="{FF2B5EF4-FFF2-40B4-BE49-F238E27FC236}">
                <a16:creationId xmlns:a16="http://schemas.microsoft.com/office/drawing/2014/main" id="{011FC002-BA0B-4F6A-91E1-5F309E5F6B3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39827" r="54573"/>
          <a:stretch/>
        </p:blipFill>
        <p:spPr>
          <a:xfrm>
            <a:off x="9882548" y="-19050"/>
            <a:ext cx="2309451" cy="1188283"/>
          </a:xfrm>
          <a:prstGeom prst="rect">
            <a:avLst/>
          </a:prstGeom>
        </p:spPr>
      </p:pic>
      <p:sp>
        <p:nvSpPr>
          <p:cNvPr id="8" name="TextBox 7">
            <a:extLst>
              <a:ext uri="{FF2B5EF4-FFF2-40B4-BE49-F238E27FC236}">
                <a16:creationId xmlns:a16="http://schemas.microsoft.com/office/drawing/2014/main" id="{34949638-5F21-46FE-B706-76F03A8B64B9}"/>
              </a:ext>
            </a:extLst>
          </p:cNvPr>
          <p:cNvSpPr txBox="1"/>
          <p:nvPr/>
        </p:nvSpPr>
        <p:spPr>
          <a:xfrm>
            <a:off x="482430" y="3059989"/>
            <a:ext cx="5588169" cy="1801262"/>
          </a:xfrm>
          <a:prstGeom prst="rect">
            <a:avLst/>
          </a:prstGeom>
          <a:noFill/>
        </p:spPr>
        <p:txBody>
          <a:bodyPr wrap="square" lIns="0" tIns="0" rIns="0" bIns="0" rtlCol="0">
            <a:spAutoFit/>
          </a:bodyPr>
          <a:lstStyle/>
          <a:p>
            <a:pPr algn="just">
              <a:lnSpc>
                <a:spcPct val="125000"/>
              </a:lnSpc>
            </a:pPr>
            <a:r>
              <a:rPr lang="vi-VN" sz="2400" b="1" dirty="0">
                <a:latin typeface="Arial" panose="020B0604020202020204" pitchFamily="34" charset="0"/>
                <a:cs typeface="Arial" panose="020B0604020202020204" pitchFamily="34" charset="0"/>
              </a:rPr>
              <a:t>Ví dụ: </a:t>
            </a:r>
            <a:r>
              <a:rPr lang="vi-VN" sz="2400" dirty="0">
                <a:latin typeface="Arial" panose="020B0604020202020204" pitchFamily="34" charset="0"/>
                <a:cs typeface="Arial" panose="020B0604020202020204" pitchFamily="34" charset="0"/>
              </a:rPr>
              <a:t>Người ta làm trụ cho cây hồ tiêu dựa trên hiện tượng cảm ứng hướng tiếp xúc giúp cho cây sinh trưởng nhanh, phát triển tốt, cho năng suất cao.</a:t>
            </a:r>
            <a:endParaRPr lang="vi-VN" sz="2400" dirty="0"/>
          </a:p>
        </p:txBody>
      </p:sp>
      <p:sp>
        <p:nvSpPr>
          <p:cNvPr id="11" name="TextBox 10">
            <a:extLst>
              <a:ext uri="{FF2B5EF4-FFF2-40B4-BE49-F238E27FC236}">
                <a16:creationId xmlns:a16="http://schemas.microsoft.com/office/drawing/2014/main" id="{5DC8C97D-EFFA-4021-B181-D8017C3BE535}"/>
              </a:ext>
            </a:extLst>
          </p:cNvPr>
          <p:cNvSpPr txBox="1"/>
          <p:nvPr/>
        </p:nvSpPr>
        <p:spPr>
          <a:xfrm>
            <a:off x="6935415" y="5731900"/>
            <a:ext cx="4416128" cy="416268"/>
          </a:xfrm>
          <a:prstGeom prst="rect">
            <a:avLst/>
          </a:prstGeom>
          <a:noFill/>
        </p:spPr>
        <p:txBody>
          <a:bodyPr wrap="square" lIns="0" tIns="0" rIns="0" bIns="0" rtlCol="0">
            <a:spAutoFit/>
          </a:bodyPr>
          <a:lstStyle>
            <a:defPPr>
              <a:defRPr lang="en-US"/>
            </a:defPPr>
            <a:lvl1pPr algn="just">
              <a:lnSpc>
                <a:spcPct val="125000"/>
              </a:lnSpc>
              <a:defRPr sz="2200">
                <a:latin typeface="Arial" panose="020B0604020202020204" pitchFamily="34" charset="0"/>
                <a:cs typeface="Arial" panose="020B0604020202020204" pitchFamily="34" charset="0"/>
              </a:defRPr>
            </a:lvl1pPr>
          </a:lstStyle>
          <a:p>
            <a:pPr algn="ctr"/>
            <a:r>
              <a:rPr lang="vi-VN" sz="2400" b="1" dirty="0">
                <a:solidFill>
                  <a:schemeClr val="accent6">
                    <a:lumMod val="50000"/>
                  </a:schemeClr>
                </a:solidFill>
              </a:rPr>
              <a:t>Làm trụ bám cho cây hồ tiêu</a:t>
            </a:r>
          </a:p>
        </p:txBody>
      </p:sp>
      <p:grpSp>
        <p:nvGrpSpPr>
          <p:cNvPr id="6" name="Group 5">
            <a:extLst>
              <a:ext uri="{FF2B5EF4-FFF2-40B4-BE49-F238E27FC236}">
                <a16:creationId xmlns:a16="http://schemas.microsoft.com/office/drawing/2014/main" id="{0230F911-5098-490A-BD81-C21FC3318464}"/>
              </a:ext>
            </a:extLst>
          </p:cNvPr>
          <p:cNvGrpSpPr/>
          <p:nvPr/>
        </p:nvGrpSpPr>
        <p:grpSpPr>
          <a:xfrm>
            <a:off x="1282700" y="2095541"/>
            <a:ext cx="3657600" cy="914400"/>
            <a:chOff x="1295400" y="2095541"/>
            <a:chExt cx="3657600" cy="914400"/>
          </a:xfrm>
        </p:grpSpPr>
        <p:pic>
          <p:nvPicPr>
            <p:cNvPr id="9" name="Picture 8">
              <a:extLst>
                <a:ext uri="{FF2B5EF4-FFF2-40B4-BE49-F238E27FC236}">
                  <a16:creationId xmlns:a16="http://schemas.microsoft.com/office/drawing/2014/main" id="{89FFD97C-C96A-4663-8F93-E6362A69FA8F}"/>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1295400" y="2095541"/>
              <a:ext cx="914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6F28F595-019E-44F7-BF5D-C26DA127F5EB}"/>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2667000" y="2095541"/>
              <a:ext cx="914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D5651871-85C1-4E18-B7CB-084CD14D6DAA}"/>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4038600" y="2095541"/>
              <a:ext cx="914400" cy="914400"/>
            </a:xfrm>
            <a:prstGeom prst="rect">
              <a:avLst/>
            </a:prstGeom>
            <a:noFill/>
            <a:extLst>
              <a:ext uri="{909E8E84-426E-40DD-AFC4-6F175D3DCCD1}">
                <a14:hiddenFill xmlns:a14="http://schemas.microsoft.com/office/drawing/2010/main">
                  <a:solidFill>
                    <a:srgbClr val="FFFFFF"/>
                  </a:solidFill>
                </a14:hiddenFill>
              </a:ext>
            </a:extLst>
          </p:spPr>
        </p:pic>
      </p:grpSp>
      <p:pic>
        <p:nvPicPr>
          <p:cNvPr id="11266" name="Picture 2" descr="walking through field black pepper plants: Video có sẵn (100% miễn phí bản  quyền) 12184943 | Shutterstock">
            <a:extLst>
              <a:ext uri="{FF2B5EF4-FFF2-40B4-BE49-F238E27FC236}">
                <a16:creationId xmlns:a16="http://schemas.microsoft.com/office/drawing/2014/main" id="{96F16EFB-9844-4D91-84F7-101D0EC2F952}"/>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0047" r="17963"/>
          <a:stretch/>
        </p:blipFill>
        <p:spPr bwMode="auto">
          <a:xfrm>
            <a:off x="6417040" y="1295400"/>
            <a:ext cx="5452878" cy="4267282"/>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42987709"/>
      </p:ext>
    </p:extLst>
  </p:cSld>
  <p:clrMapOvr>
    <a:masterClrMapping/>
  </p:clrMapOvr>
  <p:transition spd="slow">
    <p:push dir="u"/>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03C7632-77B9-FB9A-A62D-AF7D6D94C9B0}"/>
              </a:ext>
            </a:extLst>
          </p:cNvPr>
          <p:cNvPicPr>
            <a:picLocks noChangeAspect="1"/>
          </p:cNvPicPr>
          <p:nvPr/>
        </p:nvPicPr>
        <p:blipFill>
          <a:blip r:embed="rId2"/>
          <a:stretch>
            <a:fillRect/>
          </a:stretch>
        </p:blipFill>
        <p:spPr>
          <a:xfrm>
            <a:off x="539938" y="1600201"/>
            <a:ext cx="5396551" cy="4104564"/>
          </a:xfrm>
          <a:prstGeom prst="rect">
            <a:avLst/>
          </a:prstGeom>
        </p:spPr>
      </p:pic>
      <p:pic>
        <p:nvPicPr>
          <p:cNvPr id="12" name="Picture 11">
            <a:extLst>
              <a:ext uri="{FF2B5EF4-FFF2-40B4-BE49-F238E27FC236}">
                <a16:creationId xmlns:a16="http://schemas.microsoft.com/office/drawing/2014/main" id="{F5EB3B31-AE80-32F8-96DC-36DD6E7806CB}"/>
              </a:ext>
            </a:extLst>
          </p:cNvPr>
          <p:cNvPicPr>
            <a:picLocks noChangeAspect="1"/>
          </p:cNvPicPr>
          <p:nvPr/>
        </p:nvPicPr>
        <p:blipFill>
          <a:blip r:embed="rId3"/>
          <a:stretch>
            <a:fillRect/>
          </a:stretch>
        </p:blipFill>
        <p:spPr>
          <a:xfrm>
            <a:off x="6255514" y="1600201"/>
            <a:ext cx="5658982" cy="4227393"/>
          </a:xfrm>
          <a:prstGeom prst="rect">
            <a:avLst/>
          </a:prstGeom>
        </p:spPr>
      </p:pic>
      <p:sp>
        <p:nvSpPr>
          <p:cNvPr id="13" name="Rectangle 12">
            <a:extLst>
              <a:ext uri="{FF2B5EF4-FFF2-40B4-BE49-F238E27FC236}">
                <a16:creationId xmlns:a16="http://schemas.microsoft.com/office/drawing/2014/main" id="{4271D4F5-6A47-0495-4377-C492CCE93151}"/>
              </a:ext>
            </a:extLst>
          </p:cNvPr>
          <p:cNvSpPr/>
          <p:nvPr/>
        </p:nvSpPr>
        <p:spPr>
          <a:xfrm>
            <a:off x="539938" y="5704764"/>
            <a:ext cx="5396549" cy="80521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just"/>
            <a:r>
              <a:rPr lang="en-US" sz="3200" dirty="0" err="1">
                <a:effectLst/>
                <a:latin typeface="Times New Roman" panose="02020603050405020304" pitchFamily="18" charset="0"/>
                <a:ea typeface="Times New Roman" panose="02020603050405020304" pitchFamily="18" charset="0"/>
              </a:rPr>
              <a:t>Trồng</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cây</a:t>
            </a:r>
            <a:r>
              <a:rPr lang="en-US" sz="3200" dirty="0">
                <a:effectLst/>
                <a:latin typeface="Times New Roman" panose="02020603050405020304" pitchFamily="18" charset="0"/>
                <a:ea typeface="Times New Roman" panose="02020603050405020304" pitchFamily="18" charset="0"/>
              </a:rPr>
              <a:t> ở </a:t>
            </a:r>
            <a:r>
              <a:rPr lang="en-US" sz="3200" dirty="0" err="1">
                <a:effectLst/>
                <a:latin typeface="Times New Roman" panose="02020603050405020304" pitchFamily="18" charset="0"/>
                <a:ea typeface="Times New Roman" panose="02020603050405020304" pitchFamily="18" charset="0"/>
              </a:rPr>
              <a:t>nơi</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có</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ánh</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sáng</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mọi</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phía</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để</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cây</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phát</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triển</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đều</a:t>
            </a:r>
            <a:endParaRPr lang="en-US" sz="3200" dirty="0"/>
          </a:p>
        </p:txBody>
      </p:sp>
      <p:sp>
        <p:nvSpPr>
          <p:cNvPr id="14" name="Rectangle 13">
            <a:extLst>
              <a:ext uri="{FF2B5EF4-FFF2-40B4-BE49-F238E27FC236}">
                <a16:creationId xmlns:a16="http://schemas.microsoft.com/office/drawing/2014/main" id="{7FAA170B-26FC-C7E5-B2AB-37FCD44CEEF6}"/>
              </a:ext>
            </a:extLst>
          </p:cNvPr>
          <p:cNvSpPr/>
          <p:nvPr/>
        </p:nvSpPr>
        <p:spPr>
          <a:xfrm>
            <a:off x="6255513" y="5827594"/>
            <a:ext cx="5658983" cy="100428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dirty="0" err="1">
                <a:solidFill>
                  <a:schemeClr val="tx1"/>
                </a:solidFill>
                <a:effectLst/>
                <a:latin typeface="Times New Roman" panose="02020603050405020304" pitchFamily="18" charset="0"/>
                <a:ea typeface="Times New Roman" panose="02020603050405020304" pitchFamily="18" charset="0"/>
              </a:rPr>
              <a:t>Làm</a:t>
            </a:r>
            <a:r>
              <a:rPr lang="en-US" sz="3200" dirty="0">
                <a:solidFill>
                  <a:schemeClr val="tx1"/>
                </a:solidFill>
                <a:effectLst/>
                <a:latin typeface="Times New Roman" panose="02020603050405020304" pitchFamily="18" charset="0"/>
                <a:ea typeface="Times New Roman" panose="02020603050405020304" pitchFamily="18" charset="0"/>
              </a:rPr>
              <a:t> </a:t>
            </a:r>
            <a:r>
              <a:rPr lang="en-US" sz="3200" dirty="0" err="1">
                <a:solidFill>
                  <a:schemeClr val="tx1"/>
                </a:solidFill>
                <a:effectLst/>
                <a:latin typeface="Times New Roman" panose="02020603050405020304" pitchFamily="18" charset="0"/>
                <a:ea typeface="Times New Roman" panose="02020603050405020304" pitchFamily="18" charset="0"/>
              </a:rPr>
              <a:t>giàn</a:t>
            </a:r>
            <a:r>
              <a:rPr lang="en-US" sz="3200" dirty="0">
                <a:solidFill>
                  <a:schemeClr val="tx1"/>
                </a:solidFill>
                <a:effectLst/>
                <a:latin typeface="Times New Roman" panose="02020603050405020304" pitchFamily="18" charset="0"/>
                <a:ea typeface="Times New Roman" panose="02020603050405020304" pitchFamily="18" charset="0"/>
              </a:rPr>
              <a:t> </a:t>
            </a:r>
            <a:r>
              <a:rPr lang="en-US" sz="3200" dirty="0" err="1">
                <a:solidFill>
                  <a:schemeClr val="tx1"/>
                </a:solidFill>
                <a:effectLst/>
                <a:latin typeface="Times New Roman" panose="02020603050405020304" pitchFamily="18" charset="0"/>
                <a:ea typeface="Times New Roman" panose="02020603050405020304" pitchFamily="18" charset="0"/>
              </a:rPr>
              <a:t>cho</a:t>
            </a:r>
            <a:r>
              <a:rPr lang="en-US" sz="3200" dirty="0">
                <a:solidFill>
                  <a:schemeClr val="tx1"/>
                </a:solidFill>
                <a:effectLst/>
                <a:latin typeface="Times New Roman" panose="02020603050405020304" pitchFamily="18" charset="0"/>
                <a:ea typeface="Times New Roman" panose="02020603050405020304" pitchFamily="18" charset="0"/>
              </a:rPr>
              <a:t> </a:t>
            </a:r>
            <a:r>
              <a:rPr lang="en-US" sz="3200" dirty="0" err="1">
                <a:solidFill>
                  <a:schemeClr val="tx1"/>
                </a:solidFill>
                <a:effectLst/>
                <a:latin typeface="Times New Roman" panose="02020603050405020304" pitchFamily="18" charset="0"/>
                <a:ea typeface="Times New Roman" panose="02020603050405020304" pitchFamily="18" charset="0"/>
              </a:rPr>
              <a:t>các</a:t>
            </a:r>
            <a:r>
              <a:rPr lang="en-US" sz="3200" dirty="0">
                <a:solidFill>
                  <a:schemeClr val="tx1"/>
                </a:solidFill>
                <a:effectLst/>
                <a:latin typeface="Times New Roman" panose="02020603050405020304" pitchFamily="18" charset="0"/>
                <a:ea typeface="Times New Roman" panose="02020603050405020304" pitchFamily="18" charset="0"/>
              </a:rPr>
              <a:t> </a:t>
            </a:r>
            <a:r>
              <a:rPr lang="en-US" sz="3200" dirty="0" err="1">
                <a:solidFill>
                  <a:schemeClr val="tx1"/>
                </a:solidFill>
                <a:effectLst/>
                <a:latin typeface="Times New Roman" panose="02020603050405020304" pitchFamily="18" charset="0"/>
                <a:ea typeface="Times New Roman" panose="02020603050405020304" pitchFamily="18" charset="0"/>
              </a:rPr>
              <a:t>loại</a:t>
            </a:r>
            <a:r>
              <a:rPr lang="en-US" sz="3200" dirty="0">
                <a:solidFill>
                  <a:schemeClr val="tx1"/>
                </a:solidFill>
                <a:effectLst/>
                <a:latin typeface="Times New Roman" panose="02020603050405020304" pitchFamily="18" charset="0"/>
                <a:ea typeface="Times New Roman" panose="02020603050405020304" pitchFamily="18" charset="0"/>
              </a:rPr>
              <a:t> </a:t>
            </a:r>
            <a:r>
              <a:rPr lang="en-US" sz="3200" dirty="0" err="1">
                <a:solidFill>
                  <a:schemeClr val="tx1"/>
                </a:solidFill>
                <a:effectLst/>
                <a:latin typeface="Times New Roman" panose="02020603050405020304" pitchFamily="18" charset="0"/>
                <a:ea typeface="Times New Roman" panose="02020603050405020304" pitchFamily="18" charset="0"/>
              </a:rPr>
              <a:t>thân</a:t>
            </a:r>
            <a:r>
              <a:rPr lang="en-US" sz="3200" dirty="0">
                <a:solidFill>
                  <a:schemeClr val="tx1"/>
                </a:solidFill>
                <a:effectLst/>
                <a:latin typeface="Times New Roman" panose="02020603050405020304" pitchFamily="18" charset="0"/>
                <a:ea typeface="Times New Roman" panose="02020603050405020304" pitchFamily="18" charset="0"/>
              </a:rPr>
              <a:t> </a:t>
            </a:r>
            <a:r>
              <a:rPr lang="en-US" sz="3200" dirty="0" err="1">
                <a:solidFill>
                  <a:schemeClr val="tx1"/>
                </a:solidFill>
                <a:effectLst/>
                <a:latin typeface="Times New Roman" panose="02020603050405020304" pitchFamily="18" charset="0"/>
                <a:ea typeface="Times New Roman" panose="02020603050405020304" pitchFamily="18" charset="0"/>
              </a:rPr>
              <a:t>leo</a:t>
            </a:r>
            <a:r>
              <a:rPr lang="en-US" sz="3200" dirty="0">
                <a:solidFill>
                  <a:schemeClr val="tx1"/>
                </a:solidFill>
                <a:effectLst/>
                <a:latin typeface="Times New Roman" panose="02020603050405020304" pitchFamily="18" charset="0"/>
                <a:ea typeface="Times New Roman" panose="02020603050405020304" pitchFamily="18" charset="0"/>
              </a:rPr>
              <a:t> (</a:t>
            </a:r>
            <a:r>
              <a:rPr lang="en-US" sz="3200" dirty="0" err="1">
                <a:solidFill>
                  <a:schemeClr val="tx1"/>
                </a:solidFill>
                <a:effectLst/>
                <a:latin typeface="Times New Roman" panose="02020603050405020304" pitchFamily="18" charset="0"/>
                <a:ea typeface="Times New Roman" panose="02020603050405020304" pitchFamily="18" charset="0"/>
              </a:rPr>
              <a:t>mướp</a:t>
            </a:r>
            <a:r>
              <a:rPr lang="en-US" sz="3200" dirty="0">
                <a:solidFill>
                  <a:schemeClr val="tx1"/>
                </a:solidFill>
                <a:effectLst/>
                <a:latin typeface="Times New Roman" panose="02020603050405020304" pitchFamily="18" charset="0"/>
                <a:ea typeface="Times New Roman" panose="02020603050405020304" pitchFamily="18" charset="0"/>
              </a:rPr>
              <a:t>, </a:t>
            </a:r>
            <a:r>
              <a:rPr lang="en-US" sz="3200" dirty="0" err="1">
                <a:solidFill>
                  <a:schemeClr val="tx1"/>
                </a:solidFill>
                <a:effectLst/>
                <a:latin typeface="Times New Roman" panose="02020603050405020304" pitchFamily="18" charset="0"/>
                <a:ea typeface="Times New Roman" panose="02020603050405020304" pitchFamily="18" charset="0"/>
              </a:rPr>
              <a:t>bầu</a:t>
            </a:r>
            <a:r>
              <a:rPr lang="en-US" sz="3200" dirty="0">
                <a:solidFill>
                  <a:schemeClr val="tx1"/>
                </a:solidFill>
                <a:effectLst/>
                <a:latin typeface="Times New Roman" panose="02020603050405020304" pitchFamily="18" charset="0"/>
                <a:ea typeface="Times New Roman" panose="02020603050405020304" pitchFamily="18" charset="0"/>
              </a:rPr>
              <a:t>, </a:t>
            </a:r>
            <a:r>
              <a:rPr lang="en-US" sz="3200" dirty="0" err="1">
                <a:solidFill>
                  <a:schemeClr val="tx1"/>
                </a:solidFill>
                <a:effectLst/>
                <a:latin typeface="Times New Roman" panose="02020603050405020304" pitchFamily="18" charset="0"/>
                <a:ea typeface="Times New Roman" panose="02020603050405020304" pitchFamily="18" charset="0"/>
              </a:rPr>
              <a:t>bí</a:t>
            </a:r>
            <a:r>
              <a:rPr lang="en-US" sz="3200" dirty="0">
                <a:solidFill>
                  <a:schemeClr val="tx1"/>
                </a:solidFill>
                <a:effectLst/>
                <a:latin typeface="Times New Roman" panose="02020603050405020304" pitchFamily="18" charset="0"/>
                <a:ea typeface="Times New Roman" panose="02020603050405020304" pitchFamily="18" charset="0"/>
              </a:rPr>
              <a:t>…)</a:t>
            </a:r>
            <a:endParaRPr lang="en-US" sz="3200" dirty="0">
              <a:solidFill>
                <a:schemeClr val="tx1"/>
              </a:solidFill>
            </a:endParaRPr>
          </a:p>
        </p:txBody>
      </p:sp>
    </p:spTree>
    <p:extLst>
      <p:ext uri="{BB962C8B-B14F-4D97-AF65-F5344CB8AC3E}">
        <p14:creationId xmlns:p14="http://schemas.microsoft.com/office/powerpoint/2010/main" val="516008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ppt_x"/>
                                          </p:val>
                                        </p:tav>
                                        <p:tav tm="100000">
                                          <p:val>
                                            <p:strVal val="#ppt_x"/>
                                          </p:val>
                                        </p:tav>
                                      </p:tavLst>
                                    </p:anim>
                                    <p:anim calcmode="lin" valueType="num">
                                      <p:cBhvr additive="base">
                                        <p:cTn id="1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1000"/>
                                        <p:tgtEl>
                                          <p:spTgt spid="12"/>
                                        </p:tgtEl>
                                      </p:cBhvr>
                                    </p:animEffect>
                                    <p:anim calcmode="lin" valueType="num">
                                      <p:cBhvr>
                                        <p:cTn id="18" dur="1000" fill="hold"/>
                                        <p:tgtEl>
                                          <p:spTgt spid="12"/>
                                        </p:tgtEl>
                                        <p:attrNameLst>
                                          <p:attrName>ppt_x</p:attrName>
                                        </p:attrNameLst>
                                      </p:cBhvr>
                                      <p:tavLst>
                                        <p:tav tm="0">
                                          <p:val>
                                            <p:strVal val="#ppt_x"/>
                                          </p:val>
                                        </p:tav>
                                        <p:tav tm="100000">
                                          <p:val>
                                            <p:strVal val="#ppt_x"/>
                                          </p:val>
                                        </p:tav>
                                      </p:tavLst>
                                    </p:anim>
                                    <p:anim calcmode="lin" valueType="num">
                                      <p:cBhvr>
                                        <p:cTn id="19" dur="1000" fill="hold"/>
                                        <p:tgtEl>
                                          <p:spTgt spid="1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1000"/>
                                        <p:tgtEl>
                                          <p:spTgt spid="14"/>
                                        </p:tgtEl>
                                      </p:cBhvr>
                                    </p:animEffect>
                                    <p:anim calcmode="lin" valueType="num">
                                      <p:cBhvr>
                                        <p:cTn id="23" dur="1000" fill="hold"/>
                                        <p:tgtEl>
                                          <p:spTgt spid="14"/>
                                        </p:tgtEl>
                                        <p:attrNameLst>
                                          <p:attrName>ppt_x</p:attrName>
                                        </p:attrNameLst>
                                      </p:cBhvr>
                                      <p:tavLst>
                                        <p:tav tm="0">
                                          <p:val>
                                            <p:strVal val="#ppt_x"/>
                                          </p:val>
                                        </p:tav>
                                        <p:tav tm="100000">
                                          <p:val>
                                            <p:strVal val="#ppt_x"/>
                                          </p:val>
                                        </p:tav>
                                      </p:tavLst>
                                    </p:anim>
                                    <p:anim calcmode="lin" valueType="num">
                                      <p:cBhvr>
                                        <p:cTn id="2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4">
            <a:extLst>
              <a:ext uri="{FF2B5EF4-FFF2-40B4-BE49-F238E27FC236}">
                <a16:creationId xmlns:a16="http://schemas.microsoft.com/office/drawing/2014/main" id="{E5419463-2691-4D07-A7C6-B3C82628445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13771" t="13771" r="13771" b="13771"/>
          <a:stretch/>
        </p:blipFill>
        <p:spPr>
          <a:xfrm>
            <a:off x="0" y="0"/>
            <a:ext cx="12192000" cy="6858000"/>
          </a:xfrm>
          <a:prstGeom prst="rect">
            <a:avLst/>
          </a:prstGeom>
        </p:spPr>
      </p:pic>
      <p:pic>
        <p:nvPicPr>
          <p:cNvPr id="3" name="3">
            <a:extLst>
              <a:ext uri="{FF2B5EF4-FFF2-40B4-BE49-F238E27FC236}">
                <a16:creationId xmlns:a16="http://schemas.microsoft.com/office/drawing/2014/main" id="{5C8F2FAE-9349-423C-B20C-736DBBDF83FB}"/>
              </a:ext>
            </a:extLst>
          </p:cNvPr>
          <p:cNvPicPr>
            <a:picLocks noChangeAspect="1"/>
          </p:cNvPicPr>
          <p:nvPr/>
        </p:nvPicPr>
        <p:blipFill>
          <a:blip r:embed="rId3"/>
          <a:stretch>
            <a:fillRect/>
          </a:stretch>
        </p:blipFill>
        <p:spPr>
          <a:xfrm>
            <a:off x="-529" y="457200"/>
            <a:ext cx="12193057" cy="6234464"/>
          </a:xfrm>
          <a:prstGeom prst="rect">
            <a:avLst/>
          </a:prstGeom>
        </p:spPr>
      </p:pic>
      <p:pic>
        <p:nvPicPr>
          <p:cNvPr id="4" name="2">
            <a:extLst>
              <a:ext uri="{FF2B5EF4-FFF2-40B4-BE49-F238E27FC236}">
                <a16:creationId xmlns:a16="http://schemas.microsoft.com/office/drawing/2014/main" id="{9BA05BCF-55C6-4BE8-8D77-219243D0C61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42141" b="44522"/>
          <a:stretch/>
        </p:blipFill>
        <p:spPr>
          <a:xfrm>
            <a:off x="1" y="5562682"/>
            <a:ext cx="3477718" cy="1295318"/>
          </a:xfrm>
          <a:prstGeom prst="rect">
            <a:avLst/>
          </a:prstGeom>
        </p:spPr>
      </p:pic>
      <p:pic>
        <p:nvPicPr>
          <p:cNvPr id="5" name="1">
            <a:extLst>
              <a:ext uri="{FF2B5EF4-FFF2-40B4-BE49-F238E27FC236}">
                <a16:creationId xmlns:a16="http://schemas.microsoft.com/office/drawing/2014/main" id="{011FC002-BA0B-4F6A-91E1-5F309E5F6B3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39827" r="54573"/>
          <a:stretch/>
        </p:blipFill>
        <p:spPr>
          <a:xfrm>
            <a:off x="9882548" y="-19050"/>
            <a:ext cx="2309451" cy="1188283"/>
          </a:xfrm>
          <a:prstGeom prst="rect">
            <a:avLst/>
          </a:prstGeom>
        </p:spPr>
      </p:pic>
      <p:sp>
        <p:nvSpPr>
          <p:cNvPr id="9" name="TextBox 8">
            <a:extLst>
              <a:ext uri="{FF2B5EF4-FFF2-40B4-BE49-F238E27FC236}">
                <a16:creationId xmlns:a16="http://schemas.microsoft.com/office/drawing/2014/main" id="{670AD1C6-DB1E-4EE2-8EAF-507DC32AE33B}"/>
              </a:ext>
            </a:extLst>
          </p:cNvPr>
          <p:cNvSpPr txBox="1"/>
          <p:nvPr/>
        </p:nvSpPr>
        <p:spPr>
          <a:xfrm>
            <a:off x="6400800" y="2982737"/>
            <a:ext cx="5101771" cy="2262927"/>
          </a:xfrm>
          <a:prstGeom prst="rect">
            <a:avLst/>
          </a:prstGeom>
          <a:noFill/>
        </p:spPr>
        <p:txBody>
          <a:bodyPr wrap="square" lIns="0" tIns="0" rIns="0" bIns="0" rtlCol="0">
            <a:spAutoFit/>
          </a:bodyPr>
          <a:lstStyle/>
          <a:p>
            <a:pPr algn="just">
              <a:lnSpc>
                <a:spcPct val="125000"/>
              </a:lnSpc>
            </a:pPr>
            <a:r>
              <a:rPr lang="vi-VN" sz="2400" dirty="0">
                <a:latin typeface="Arial" panose="020B0604020202020204" pitchFamily="34" charset="0"/>
                <a:cs typeface="Arial" panose="020B0604020202020204" pitchFamily="34" charset="0"/>
              </a:rPr>
              <a:t>Người ta cũng lợi dụng tập tính của các loài động vật gây hại cho cây trồng như bướm, bọ xít, châu chấu, chuột,... để tìm </a:t>
            </a:r>
            <a:r>
              <a:rPr lang="vi-VN" sz="2400" b="1" dirty="0">
                <a:latin typeface="Arial" panose="020B0604020202020204" pitchFamily="34" charset="0"/>
                <a:cs typeface="Arial" panose="020B0604020202020204" pitchFamily="34" charset="0"/>
              </a:rPr>
              <a:t>cách xua đuổi và tiêu diệt chúng, bảo vệ mùa màng.</a:t>
            </a:r>
            <a:endParaRPr lang="vi-VN" sz="2400" b="1" dirty="0"/>
          </a:p>
        </p:txBody>
      </p:sp>
      <p:pic>
        <p:nvPicPr>
          <p:cNvPr id="14338" name="Picture 2" descr="Bugs and insects Royalty Free Vector Image - VectorStock">
            <a:extLst>
              <a:ext uri="{FF2B5EF4-FFF2-40B4-BE49-F238E27FC236}">
                <a16:creationId xmlns:a16="http://schemas.microsoft.com/office/drawing/2014/main" id="{A20EDAE5-484A-46DE-A434-DB1276B55B8F}"/>
              </a:ext>
            </a:extLst>
          </p:cNvPr>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b="8783"/>
          <a:stretch/>
        </p:blipFill>
        <p:spPr bwMode="auto">
          <a:xfrm>
            <a:off x="198730" y="972875"/>
            <a:ext cx="5799028" cy="5231567"/>
          </a:xfrm>
          <a:prstGeom prst="rect">
            <a:avLst/>
          </a:prstGeom>
          <a:noFill/>
          <a:extLst>
            <a:ext uri="{909E8E84-426E-40DD-AFC4-6F175D3DCCD1}">
              <a14:hiddenFill xmlns:a14="http://schemas.microsoft.com/office/drawing/2010/main">
                <a:solidFill>
                  <a:srgbClr val="FFFFFF"/>
                </a:solidFill>
              </a14:hiddenFill>
            </a:ext>
          </a:extLst>
        </p:spPr>
      </p:pic>
      <p:grpSp>
        <p:nvGrpSpPr>
          <p:cNvPr id="13" name="Group 12">
            <a:extLst>
              <a:ext uri="{FF2B5EF4-FFF2-40B4-BE49-F238E27FC236}">
                <a16:creationId xmlns:a16="http://schemas.microsoft.com/office/drawing/2014/main" id="{C0C24721-1346-45D4-9CA1-4C6E93BF6E06}"/>
              </a:ext>
            </a:extLst>
          </p:cNvPr>
          <p:cNvGrpSpPr/>
          <p:nvPr/>
        </p:nvGrpSpPr>
        <p:grpSpPr>
          <a:xfrm>
            <a:off x="7069739" y="2068337"/>
            <a:ext cx="3657600" cy="914400"/>
            <a:chOff x="1295400" y="2095541"/>
            <a:chExt cx="3657600" cy="914400"/>
          </a:xfrm>
        </p:grpSpPr>
        <p:pic>
          <p:nvPicPr>
            <p:cNvPr id="14" name="Picture 13">
              <a:extLst>
                <a:ext uri="{FF2B5EF4-FFF2-40B4-BE49-F238E27FC236}">
                  <a16:creationId xmlns:a16="http://schemas.microsoft.com/office/drawing/2014/main" id="{83395D28-D66C-4A05-909F-65D0E3EA4A54}"/>
                </a:ext>
              </a:extLst>
            </p:cNvPr>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1295400" y="2095541"/>
              <a:ext cx="914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a16="http://schemas.microsoft.com/office/drawing/2014/main" id="{10EEFA92-A87C-4A0E-8B2C-3C7E978DA0F5}"/>
                </a:ext>
              </a:extLst>
            </p:cNvPr>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2667000" y="2095541"/>
              <a:ext cx="914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a:extLst>
                <a:ext uri="{FF2B5EF4-FFF2-40B4-BE49-F238E27FC236}">
                  <a16:creationId xmlns:a16="http://schemas.microsoft.com/office/drawing/2014/main" id="{36816FE9-07A7-4863-B9FC-FAB1503B300A}"/>
                </a:ext>
              </a:extLst>
            </p:cNvPr>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4038600" y="2095541"/>
              <a:ext cx="914400" cy="91440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503400610"/>
      </p:ext>
    </p:extLst>
  </p:cSld>
  <p:clrMapOvr>
    <a:masterClrMapping/>
  </p:clrMapOvr>
  <p:transition spd="slow">
    <p:push dir="u"/>
  </p:transition>
</p:sld>
</file>

<file path=ppt/theme/theme1.xml><?xml version="1.0" encoding="utf-8"?>
<a:theme xmlns:a="http://schemas.openxmlformats.org/drawingml/2006/main" name="Office Theme">
  <a:themeElements>
    <a:clrScheme name="9Slide - 2019">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CE54"/>
      </a:accent4>
      <a:accent5>
        <a:srgbClr val="FC6E51"/>
      </a:accent5>
      <a:accent6>
        <a:srgbClr val="ED5565"/>
      </a:accent6>
      <a:hlink>
        <a:srgbClr val="5D9CEC"/>
      </a:hlink>
      <a:folHlink>
        <a:srgbClr val="AC92EC"/>
      </a:folHlink>
    </a:clrScheme>
    <a:fontScheme name="Custom 51">
      <a:majorFont>
        <a:latin typeface="Arial"/>
        <a:ea typeface="方正少儿简体"/>
        <a:cs typeface=""/>
      </a:majorFont>
      <a:minorFont>
        <a:latin typeface="Arial"/>
        <a:ea typeface="思源黑体 CN Bol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233</TotalTime>
  <Words>1431</Words>
  <Application>Microsoft Macintosh PowerPoint</Application>
  <PresentationFormat>Widescreen</PresentationFormat>
  <Paragraphs>96</Paragraphs>
  <Slides>44</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44</vt:i4>
      </vt:variant>
    </vt:vector>
  </HeadingPairs>
  <TitlesOfParts>
    <vt:vector size="48" baseType="lpstr">
      <vt:lpstr>Arial</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9Slide.vn</dc:title>
  <dc:subject>9Slide.vn</dc:subject>
  <dc:creator>84963</dc:creator>
  <dc:description>9Slide.vn</dc:description>
  <cp:lastModifiedBy>nhungglalas@gmail.com</cp:lastModifiedBy>
  <cp:revision>50</cp:revision>
  <dcterms:created xsi:type="dcterms:W3CDTF">2022-05-26T04:19:46Z</dcterms:created>
  <dcterms:modified xsi:type="dcterms:W3CDTF">2024-04-11T13:48:23Z</dcterms:modified>
  <cp:category>9Slide.vn</cp:category>
</cp:coreProperties>
</file>