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08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08" y="197346"/>
            <a:ext cx="11902874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23: </a:t>
            </a:r>
            <a:endParaRPr lang="en-US" sz="138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 CHỨC </a:t>
            </a: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6206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404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521824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632012"/>
            <a:ext cx="4881733" cy="2791208"/>
            <a:chOff x="65315" y="1316153"/>
            <a:chExt cx="3905797" cy="2842840"/>
          </a:xfrm>
        </p:grpSpPr>
        <p:sp>
          <p:nvSpPr>
            <p:cNvPr id="5" name="Cloud 4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950" y="1771130"/>
              <a:ext cx="3046600" cy="238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tập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Nhóm</a:t>
              </a:r>
              <a:r>
                <a:rPr lang="en-US" sz="2800" b="1" dirty="0"/>
                <a:t> 1; 3; 5 </a:t>
              </a: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</a:t>
              </a:r>
              <a:r>
                <a:rPr lang="en-US" sz="2800" b="1" dirty="0" err="1"/>
                <a:t>phiếu</a:t>
              </a:r>
              <a:r>
                <a:rPr lang="en-US" sz="2800" b="1" dirty="0"/>
                <a:t> </a:t>
              </a:r>
              <a:r>
                <a:rPr lang="en-US" sz="2800" b="1" dirty="0" err="1"/>
                <a:t>học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2.1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Nhóm</a:t>
            </a:r>
            <a:r>
              <a:rPr lang="en-US" sz="2800" b="1" dirty="0"/>
              <a:t> 2; 4; 6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thực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40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CHƠI:</a:t>
            </a:r>
          </a:p>
          <a:p>
            <a:pPr algn="ctr"/>
            <a:r>
              <a:rPr lang="en-US" sz="8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GỌI TÊN – ĐOÁN BỘ PHẬN</a:t>
            </a:r>
            <a:endParaRPr lang="en-US" sz="8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8" y="3811012"/>
            <a:ext cx="11855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</a:rPr>
              <a:t>Luật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chơi</a:t>
            </a:r>
            <a:r>
              <a:rPr lang="en-US" sz="3200" b="1" u="sng" dirty="0">
                <a:solidFill>
                  <a:srgbClr val="FF0000"/>
                </a:solidFill>
              </a:rPr>
              <a:t>: </a:t>
            </a:r>
            <a:r>
              <a:rPr lang="en-US" sz="3200" b="1" dirty="0"/>
              <a:t>- </a:t>
            </a:r>
            <a:r>
              <a:rPr lang="en-US" sz="3200" b="1" dirty="0" err="1"/>
              <a:t>Có</a:t>
            </a:r>
            <a:r>
              <a:rPr lang="en-US" sz="3200" b="1" dirty="0"/>
              <a:t> 2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3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cung</a:t>
            </a:r>
            <a:r>
              <a:rPr lang="en-US" sz="3200" b="1" dirty="0"/>
              <a:t>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</a:t>
            </a:r>
            <a:r>
              <a:rPr lang="en-US" sz="3200" b="1" dirty="0" err="1"/>
              <a:t>hặc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).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3 </a:t>
            </a:r>
            <a:r>
              <a:rPr lang="en-US" sz="3200" b="1" dirty="0" err="1"/>
              <a:t>phút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. 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xong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nhiệm</a:t>
            </a:r>
            <a:r>
              <a:rPr lang="en-US" sz="3200" b="1" dirty="0"/>
              <a:t> </a:t>
            </a:r>
            <a:r>
              <a:rPr lang="en-US" sz="3200" b="1" dirty="0" err="1"/>
              <a:t>vụ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639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Phượng</cp:lastModifiedBy>
  <cp:revision>39</cp:revision>
  <dcterms:created xsi:type="dcterms:W3CDTF">2021-04-27T07:19:15Z</dcterms:created>
  <dcterms:modified xsi:type="dcterms:W3CDTF">2021-05-18T02:33:47Z</dcterms:modified>
</cp:coreProperties>
</file>