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0" r:id="rId3"/>
    <p:sldId id="269" r:id="rId4"/>
    <p:sldId id="258" r:id="rId5"/>
    <p:sldId id="313" r:id="rId6"/>
    <p:sldId id="311" r:id="rId7"/>
    <p:sldId id="479" r:id="rId8"/>
    <p:sldId id="304" r:id="rId9"/>
    <p:sldId id="476" r:id="rId10"/>
    <p:sldId id="475" r:id="rId11"/>
    <p:sldId id="302" r:id="rId12"/>
    <p:sldId id="267" r:id="rId13"/>
    <p:sldId id="473" r:id="rId14"/>
    <p:sldId id="460" r:id="rId15"/>
    <p:sldId id="477" r:id="rId16"/>
    <p:sldId id="461" r:id="rId17"/>
    <p:sldId id="478" r:id="rId18"/>
    <p:sldId id="462" r:id="rId19"/>
    <p:sldId id="464"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26/5/2021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02837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slide" Target="slide18.xml"/><Relationship Id="rId12" Type="http://schemas.openxmlformats.org/officeDocument/2006/relationships/slide" Target="slide20.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slide" Target="slide13.xml"/><Relationship Id="rId11" Type="http://schemas.openxmlformats.org/officeDocument/2006/relationships/slide" Target="slide19.xml"/><Relationship Id="rId5" Type="http://schemas.openxmlformats.org/officeDocument/2006/relationships/slide" Target="slide14.xml"/><Relationship Id="rId10" Type="http://schemas.openxmlformats.org/officeDocument/2006/relationships/slide" Target="slide15.xml"/><Relationship Id="rId4" Type="http://schemas.openxmlformats.org/officeDocument/2006/relationships/image" Target="../media/image20.png"/><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microsoft.com/office/2007/relationships/hdphoto" Target="../media/hdphoto3.wdp"/><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image" Target="../media/image27.png"/><Relationship Id="rId2" Type="http://schemas.microsoft.com/office/2007/relationships/media" Target="../media/media6.wav"/><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1.xml"/><Relationship Id="rId18" Type="http://schemas.openxmlformats.org/officeDocument/2006/relationships/image" Target="../media/image26.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1.xml"/><Relationship Id="rId12" Type="http://schemas.openxmlformats.org/officeDocument/2006/relationships/image" Target="../media/image21.png"/><Relationship Id="rId17" Type="http://schemas.openxmlformats.org/officeDocument/2006/relationships/image" Target="../media/image25.png"/><Relationship Id="rId2" Type="http://schemas.microsoft.com/office/2007/relationships/media" Target="../media/media6.wav"/><Relationship Id="rId16" Type="http://schemas.openxmlformats.org/officeDocument/2006/relationships/image" Target="../media/image24.jpeg"/><Relationship Id="rId20" Type="http://schemas.openxmlformats.org/officeDocument/2006/relationships/image" Target="../media/image28.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3.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30.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image" Target="../media/image31.png"/><Relationship Id="rId2" Type="http://schemas.microsoft.com/office/2007/relationships/media" Target="../media/media6.wav"/><Relationship Id="rId16" Type="http://schemas.openxmlformats.org/officeDocument/2006/relationships/image" Target="../media/image26.png"/><Relationship Id="rId20" Type="http://schemas.openxmlformats.org/officeDocument/2006/relationships/image" Target="../media/image29.sv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 Id="rId22" Type="http://schemas.openxmlformats.org/officeDocument/2006/relationships/audio" Target="NULL"/></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32.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2.xml"/><Relationship Id="rId12" Type="http://schemas.openxmlformats.org/officeDocument/2006/relationships/image" Target="../media/image21.png"/><Relationship Id="rId17" Type="http://schemas.openxmlformats.org/officeDocument/2006/relationships/image" Target="../media/image26.png"/><Relationship Id="rId2" Type="http://schemas.microsoft.com/office/2007/relationships/media" Target="../media/media6.wav"/><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4.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6.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6.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audio" Target="../media/media6.wav"/><Relationship Id="rId7" Type="http://schemas.openxmlformats.org/officeDocument/2006/relationships/notesSlide" Target="../notesSlides/notesSlide3.xml"/><Relationship Id="rId12" Type="http://schemas.openxmlformats.org/officeDocument/2006/relationships/image" Target="../media/image21.png"/><Relationship Id="rId17" Type="http://schemas.openxmlformats.org/officeDocument/2006/relationships/image" Target="../media/image25.png"/><Relationship Id="rId2" Type="http://schemas.microsoft.com/office/2007/relationships/media" Target="../media/media6.wav"/><Relationship Id="rId16" Type="http://schemas.openxmlformats.org/officeDocument/2006/relationships/image" Target="../media/image24.jpeg"/><Relationship Id="rId20" Type="http://schemas.openxmlformats.org/officeDocument/2006/relationships/image" Target="../media/image29.sv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3.emf"/><Relationship Id="rId10" Type="http://schemas.openxmlformats.org/officeDocument/2006/relationships/audio" Target="../media/audio3.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slide" Target="slide11.xml"/><Relationship Id="rId22" Type="http://schemas.openxmlformats.org/officeDocument/2006/relationships/audio" Target="NULL"/></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notesSlide" Target="../notesSlides/notesSlide4.xml"/><Relationship Id="rId12" Type="http://schemas.openxmlformats.org/officeDocument/2006/relationships/image" Target="../media/image21.png"/><Relationship Id="rId17" Type="http://schemas.openxmlformats.org/officeDocument/2006/relationships/image" Target="../media/image26.png"/><Relationship Id="rId2" Type="http://schemas.microsoft.com/office/2007/relationships/media" Target="../media/media6.wav"/><Relationship Id="rId16" Type="http://schemas.openxmlformats.org/officeDocument/2006/relationships/image" Target="../media/image25.png"/><Relationship Id="rId20" Type="http://schemas.openxmlformats.org/officeDocument/2006/relationships/image" Target="../media/image29.sv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4.jpeg"/><Relationship Id="rId10" Type="http://schemas.openxmlformats.org/officeDocument/2006/relationships/audio" Target="../media/audio3.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3.emf"/><Relationship Id="rId22" Type="http://schemas.openxmlformats.org/officeDocument/2006/relationships/audio" Target="NUL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B9ECE-1C43-49CB-B57F-604EF91176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246308" y="394911"/>
            <a:ext cx="12192000" cy="3034089"/>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246308" y="2212141"/>
            <a:ext cx="11109948" cy="3785652"/>
          </a:xfrm>
          <a:prstGeom prst="rect">
            <a:avLst/>
          </a:prstGeom>
          <a:noFill/>
        </p:spPr>
        <p:txBody>
          <a:bodyPr wrap="square" rtlCol="0">
            <a:spAutoFit/>
          </a:bodyPr>
          <a:lstStyle/>
          <a:p>
            <a:pPr algn="ctr"/>
            <a:r>
              <a:rPr lang="en-US" sz="9600" dirty="0" err="1">
                <a:latin typeface="Cambria" panose="02040503050406030204" pitchFamily="18" charset="0"/>
                <a:ea typeface="Cambria" panose="02040503050406030204" pitchFamily="18" charset="0"/>
              </a:rPr>
              <a:t>Bài</a:t>
            </a:r>
            <a:r>
              <a:rPr lang="en-US" sz="9600" dirty="0">
                <a:latin typeface="Cambria" panose="02040503050406030204" pitchFamily="18" charset="0"/>
                <a:ea typeface="Cambria" panose="02040503050406030204" pitchFamily="18" charset="0"/>
              </a:rPr>
              <a:t> 3</a:t>
            </a:r>
          </a:p>
          <a:p>
            <a:pPr algn="ctr"/>
            <a:r>
              <a:rPr lang="en-US" sz="7200" b="1" dirty="0">
                <a:latin typeface="Cambria" panose="02040503050406030204" pitchFamily="18" charset="0"/>
                <a:ea typeface="Cambria" panose="02040503050406030204" pitchFamily="18" charset="0"/>
              </a:rPr>
              <a:t>SỰ LỚN LÊN VÀ SINH SẢN CỦA TẾ BÀO</a:t>
            </a:r>
            <a:endParaRPr lang="en-US" sz="8800" b="1"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8D831B04-FB7A-4E51-A191-46F540370208}"/>
              </a:ext>
            </a:extLst>
          </p:cNvPr>
          <p:cNvSpPr txBox="1"/>
          <p:nvPr/>
        </p:nvSpPr>
        <p:spPr>
          <a:xfrm>
            <a:off x="6468032" y="6026308"/>
            <a:ext cx="7029388" cy="646331"/>
          </a:xfrm>
          <a:prstGeom prst="rect">
            <a:avLst/>
          </a:prstGeom>
          <a:noFill/>
        </p:spPr>
        <p:txBody>
          <a:bodyPr wrap="square" rtlCol="0">
            <a:spAutoFit/>
          </a:bodyPr>
          <a:lstStyle/>
          <a:p>
            <a:pPr algn="ctr"/>
            <a:r>
              <a:rPr lang="en-US" sz="3600" dirty="0" err="1">
                <a:solidFill>
                  <a:srgbClr val="C00000"/>
                </a:solidFill>
                <a:latin typeface="A3.BoosterNextFYBlackRegular-Sa" panose="02000A03000000020004" pitchFamily="2" charset="0"/>
              </a:rPr>
              <a:t>Nhóm</a:t>
            </a:r>
            <a:r>
              <a:rPr lang="en-US" sz="3600" dirty="0">
                <a:solidFill>
                  <a:srgbClr val="C00000"/>
                </a:solidFill>
                <a:latin typeface="A3.BoosterNextFYBlackRegular-Sa" panose="02000A03000000020004" pitchFamily="2" charset="0"/>
              </a:rPr>
              <a:t>: V1 - TNXH</a:t>
            </a:r>
          </a:p>
        </p:txBody>
      </p:sp>
    </p:spTree>
    <p:extLst>
      <p:ext uri="{BB962C8B-B14F-4D97-AF65-F5344CB8AC3E}">
        <p14:creationId xmlns:p14="http://schemas.microsoft.com/office/powerpoint/2010/main" val="1731883382"/>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C58C1AF-81FA-4093-8989-207D422E942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578" r="6524" b="3"/>
          <a:stretch/>
        </p:blipFill>
        <p:spPr>
          <a:xfrm>
            <a:off x="81281" y="380281"/>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a:extLst>
              <a:ext uri="{FF2B5EF4-FFF2-40B4-BE49-F238E27FC236}">
                <a16:creationId xmlns:a16="http://schemas.microsoft.com/office/drawing/2014/main" id="{A6E9A759-E2EB-4555-9C8B-42C89547F0BD}"/>
              </a:ext>
            </a:extLst>
          </p:cNvPr>
          <p:cNvSpPr txBox="1"/>
          <p:nvPr/>
        </p:nvSpPr>
        <p:spPr>
          <a:xfrm>
            <a:off x="5608320" y="2319950"/>
            <a:ext cx="6096000" cy="3444276"/>
          </a:xfrm>
          <a:prstGeom prst="rect">
            <a:avLst/>
          </a:prstGeom>
          <a:noFill/>
        </p:spPr>
        <p:txBody>
          <a:bodyPr wrap="square">
            <a:spAutoFit/>
          </a:bodyPr>
          <a:lstStyle/>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1 </a:t>
            </a:r>
            <a:r>
              <a:rPr lang="en-US" sz="3200" dirty="0" err="1">
                <a:solidFill>
                  <a:srgbClr val="000000"/>
                </a:solidFill>
                <a:effectLst/>
                <a:latin typeface="Times New Roman" panose="02020603050405020304" pitchFamily="18" charset="0"/>
                <a:ea typeface="Calibri" panose="020F0502020204030204" pitchFamily="34" charset="0"/>
              </a:rPr>
              <a:t>bảng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ghi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đúng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câu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vòng</a:t>
            </a:r>
            <a:r>
              <a:rPr lang="en-US" sz="3200" dirty="0">
                <a:solidFill>
                  <a:srgbClr val="000000"/>
                </a:solidFill>
                <a:effectLst/>
                <a:latin typeface="Times New Roman" panose="02020603050405020304" pitchFamily="18" charset="0"/>
                <a:ea typeface="Calibri" panose="020F0502020204030204" pitchFamily="34" charset="0"/>
              </a:rPr>
              <a:t> 5 </a:t>
            </a:r>
            <a:r>
              <a:rPr lang="en-US" sz="3200" dirty="0" err="1">
                <a:solidFill>
                  <a:srgbClr val="000000"/>
                </a:solidFill>
                <a:effectLst/>
                <a:latin typeface="Times New Roman" panose="02020603050405020304" pitchFamily="18" charset="0"/>
                <a:ea typeface="Calibri" panose="020F0502020204030204" pitchFamily="34" charset="0"/>
              </a:rPr>
              <a:t>giây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suy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danh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cổ</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41CBFC4F-4C3B-48D8-B4A4-C75720402EDF}"/>
              </a:ext>
            </a:extLst>
          </p:cNvPr>
          <p:cNvSpPr txBox="1"/>
          <p:nvPr/>
        </p:nvSpPr>
        <p:spPr>
          <a:xfrm>
            <a:off x="6207760" y="1280519"/>
            <a:ext cx="6096000" cy="678327"/>
          </a:xfrm>
          <a:prstGeom prst="rect">
            <a:avLst/>
          </a:prstGeom>
          <a:noFill/>
        </p:spPr>
        <p:txBody>
          <a:bodyPr wrap="square">
            <a:spAutoFit/>
          </a:bodyPr>
          <a:lstStyle/>
          <a:p>
            <a:pPr algn="just">
              <a:lnSpc>
                <a:spcPct val="115000"/>
              </a:lnSpc>
              <a:tabLst>
                <a:tab pos="540385" algn="l"/>
              </a:tabLst>
            </a:pPr>
            <a:r>
              <a:rPr lang="en-US" sz="3600" dirty="0" err="1">
                <a:solidFill>
                  <a:srgbClr val="000000"/>
                </a:solidFill>
                <a:latin typeface="Times New Roman" panose="02020603050405020304" pitchFamily="18" charset="0"/>
                <a:ea typeface="Calibri" panose="020F0502020204030204" pitchFamily="34" charset="0"/>
              </a:rPr>
              <a:t>L</a:t>
            </a:r>
            <a:r>
              <a:rPr lang="en-US" sz="3600" dirty="0" err="1">
                <a:solidFill>
                  <a:srgbClr val="000000"/>
                </a:solidFill>
                <a:effectLst/>
                <a:latin typeface="Times New Roman" panose="02020603050405020304" pitchFamily="18" charset="0"/>
                <a:ea typeface="Calibri" panose="020F0502020204030204" pitchFamily="34" charset="0"/>
              </a:rPr>
              <a:t>uật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chơi</a:t>
            </a:r>
            <a:endParaRPr lang="en-SG"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44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a:extLst>
              <a:ext uri="{FF2B5EF4-FFF2-40B4-BE49-F238E27FC236}">
                <a16:creationId xmlns:a16="http://schemas.microsoft.com/office/drawing/2014/main"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4"/>
          <a:stretch>
            <a:fillRect/>
          </a:stretch>
        </p:blipFill>
        <p:spPr>
          <a:xfrm>
            <a:off x="0" y="0"/>
            <a:ext cx="12192000" cy="6858000"/>
          </a:xfrm>
          <a:prstGeom prst="rect">
            <a:avLst/>
          </a:prstGeom>
        </p:spPr>
      </p:pic>
      <p:sp>
        <p:nvSpPr>
          <p:cNvPr id="5" name="Hình chữ nhật: Góc Tròn 4">
            <a:extLst>
              <a:ext uri="{FF2B5EF4-FFF2-40B4-BE49-F238E27FC236}">
                <a16:creationId xmlns:a16="http://schemas.microsoft.com/office/drawing/2014/main" id="{BF695565-997F-43D8-81FF-C09AE0E9EF53}"/>
              </a:ext>
            </a:extLst>
          </p:cNvPr>
          <p:cNvSpPr/>
          <p:nvPr/>
        </p:nvSpPr>
        <p:spPr>
          <a:xfrm>
            <a:off x="1054332"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Duyên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Hình chữ nhật: Góc Tròn 5">
            <a:extLst>
              <a:ext uri="{FF2B5EF4-FFF2-40B4-BE49-F238E27FC236}">
                <a16:creationId xmlns:a16="http://schemas.microsoft.com/office/drawing/2014/main" id="{32222AAB-0B03-4392-B90A-6B6C83D30118}"/>
              </a:ext>
            </a:extLst>
          </p:cNvPr>
          <p:cNvSpPr/>
          <p:nvPr/>
        </p:nvSpPr>
        <p:spPr>
          <a:xfrm>
            <a:off x="1054332" y="32247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Anh</a:t>
            </a:r>
          </a:p>
        </p:txBody>
      </p:sp>
      <p:sp>
        <p:nvSpPr>
          <p:cNvPr id="7" name="Hình chữ nhật: Góc Tròn 6">
            <a:extLst>
              <a:ext uri="{FF2B5EF4-FFF2-40B4-BE49-F238E27FC236}">
                <a16:creationId xmlns:a16="http://schemas.microsoft.com/office/drawing/2014/main" id="{63FED7B0-D3BD-4838-827A-C5768771A85A}"/>
              </a:ext>
            </a:extLst>
          </p:cNvPr>
          <p:cNvSpPr/>
          <p:nvPr/>
        </p:nvSpPr>
        <p:spPr>
          <a:xfrm>
            <a:off x="2727458" y="33309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C. Anh</a:t>
            </a:r>
          </a:p>
        </p:txBody>
      </p:sp>
      <p:sp>
        <p:nvSpPr>
          <p:cNvPr id="8" name="Hình chữ nhật: Góc Tròn 7">
            <a:extLst>
              <a:ext uri="{FF2B5EF4-FFF2-40B4-BE49-F238E27FC236}">
                <a16:creationId xmlns:a16="http://schemas.microsoft.com/office/drawing/2014/main" id="{4910E2CA-41FC-4008-A5ED-50282A56245B}"/>
              </a:ext>
            </a:extLst>
          </p:cNvPr>
          <p:cNvSpPr/>
          <p:nvPr/>
        </p:nvSpPr>
        <p:spPr>
          <a:xfrm>
            <a:off x="4458126"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Anh</a:t>
            </a:r>
          </a:p>
        </p:txBody>
      </p:sp>
      <p:sp>
        <p:nvSpPr>
          <p:cNvPr id="9" name="Hình chữ nhật: Góc Tròn 8">
            <a:extLst>
              <a:ext uri="{FF2B5EF4-FFF2-40B4-BE49-F238E27FC236}">
                <a16:creationId xmlns:a16="http://schemas.microsoft.com/office/drawing/2014/main" id="{3FFA9C38-3905-42DA-A2B2-87B5A523ECCC}"/>
              </a:ext>
            </a:extLst>
          </p:cNvPr>
          <p:cNvSpPr/>
          <p:nvPr/>
        </p:nvSpPr>
        <p:spPr>
          <a:xfrm>
            <a:off x="6131253"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ình chữ nhật: Góc Tròn 9">
            <a:extLst>
              <a:ext uri="{FF2B5EF4-FFF2-40B4-BE49-F238E27FC236}">
                <a16:creationId xmlns:a16="http://schemas.microsoft.com/office/drawing/2014/main" id="{EE3CCDE1-6F9A-4662-B897-27251BE2E6A7}"/>
              </a:ext>
            </a:extLst>
          </p:cNvPr>
          <p:cNvSpPr/>
          <p:nvPr/>
        </p:nvSpPr>
        <p:spPr>
          <a:xfrm>
            <a:off x="7924324"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Bảo</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3DB17FD3-4F05-4891-9E6B-5B205171D85D}"/>
              </a:ext>
            </a:extLst>
          </p:cNvPr>
          <p:cNvSpPr/>
          <p:nvPr/>
        </p:nvSpPr>
        <p:spPr>
          <a:xfrm>
            <a:off x="9600288"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Sơn</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Ca</a:t>
            </a:r>
          </a:p>
        </p:txBody>
      </p:sp>
      <p:sp>
        <p:nvSpPr>
          <p:cNvPr id="12" name="Hình chữ nhật: Góc Tròn 11">
            <a:extLst>
              <a:ext uri="{FF2B5EF4-FFF2-40B4-BE49-F238E27FC236}">
                <a16:creationId xmlns:a16="http://schemas.microsoft.com/office/drawing/2014/main" id="{C342E672-A24E-4AB4-9EA7-7E9EB4800614}"/>
              </a:ext>
            </a:extLst>
          </p:cNvPr>
          <p:cNvSpPr/>
          <p:nvPr/>
        </p:nvSpPr>
        <p:spPr>
          <a:xfrm>
            <a:off x="1021372"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D7E3DE55-521D-436D-B609-A204CE513135}"/>
              </a:ext>
            </a:extLst>
          </p:cNvPr>
          <p:cNvSpPr/>
          <p:nvPr/>
        </p:nvSpPr>
        <p:spPr>
          <a:xfrm>
            <a:off x="44581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H.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Đưc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ình chữ nhật: Góc Tròn 14">
            <a:extLst>
              <a:ext uri="{FF2B5EF4-FFF2-40B4-BE49-F238E27FC236}">
                <a16:creationId xmlns:a16="http://schemas.microsoft.com/office/drawing/2014/main" id="{1C655957-E458-4DD9-8306-21C896002C8A}"/>
              </a:ext>
            </a:extLst>
          </p:cNvPr>
          <p:cNvSpPr/>
          <p:nvPr/>
        </p:nvSpPr>
        <p:spPr>
          <a:xfrm>
            <a:off x="27110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M.Đức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ình chữ nhật: Góc Tròn 15">
            <a:extLst>
              <a:ext uri="{FF2B5EF4-FFF2-40B4-BE49-F238E27FC236}">
                <a16:creationId xmlns:a16="http://schemas.microsoft.com/office/drawing/2014/main" id="{8DE1B464-FE76-436D-BE4B-8CE0C0D35265}"/>
              </a:ext>
            </a:extLst>
          </p:cNvPr>
          <p:cNvSpPr/>
          <p:nvPr/>
        </p:nvSpPr>
        <p:spPr>
          <a:xfrm>
            <a:off x="9598655"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799"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ình chữ nhật: Góc Tròn 16">
            <a:extLst>
              <a:ext uri="{FF2B5EF4-FFF2-40B4-BE49-F238E27FC236}">
                <a16:creationId xmlns:a16="http://schemas.microsoft.com/office/drawing/2014/main" id="{C156A379-EC45-4856-8B82-87AFFAD84310}"/>
              </a:ext>
            </a:extLst>
          </p:cNvPr>
          <p:cNvSpPr/>
          <p:nvPr/>
        </p:nvSpPr>
        <p:spPr>
          <a:xfrm>
            <a:off x="6131253"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11968F8E-5DEA-4A22-AE01-E2F7C089A29C}"/>
              </a:ext>
            </a:extLst>
          </p:cNvPr>
          <p:cNvSpPr/>
          <p:nvPr/>
        </p:nvSpPr>
        <p:spPr>
          <a:xfrm>
            <a:off x="7922880"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ình chữ nhật: Góc Tròn 18">
            <a:extLst>
              <a:ext uri="{FF2B5EF4-FFF2-40B4-BE49-F238E27FC236}">
                <a16:creationId xmlns:a16="http://schemas.microsoft.com/office/drawing/2014/main" id="{A05B4989-3E88-463C-9A4D-DDC61CDB5A24}"/>
              </a:ext>
            </a:extLst>
          </p:cNvPr>
          <p:cNvSpPr/>
          <p:nvPr/>
        </p:nvSpPr>
        <p:spPr>
          <a:xfrm>
            <a:off x="9600288"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Đ.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ình chữ nhật: Góc Tròn 19">
            <a:extLst>
              <a:ext uri="{FF2B5EF4-FFF2-40B4-BE49-F238E27FC236}">
                <a16:creationId xmlns:a16="http://schemas.microsoft.com/office/drawing/2014/main" id="{A7E2A310-C44B-4A2C-9187-308788F246E3}"/>
              </a:ext>
            </a:extLst>
          </p:cNvPr>
          <p:cNvSpPr/>
          <p:nvPr/>
        </p:nvSpPr>
        <p:spPr>
          <a:xfrm>
            <a:off x="1051325" y="26665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ình chữ nhật: Góc Tròn 20">
            <a:extLst>
              <a:ext uri="{FF2B5EF4-FFF2-40B4-BE49-F238E27FC236}">
                <a16:creationId xmlns:a16="http://schemas.microsoft.com/office/drawing/2014/main" id="{C694AF79-094C-4029-A9F9-9E3E6CC9810D}"/>
              </a:ext>
            </a:extLst>
          </p:cNvPr>
          <p:cNvSpPr/>
          <p:nvPr/>
        </p:nvSpPr>
        <p:spPr>
          <a:xfrm>
            <a:off x="2758341" y="26372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X.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id="{EBD76B39-992F-4550-9025-CDF039C2CFD8}"/>
              </a:ext>
            </a:extLst>
          </p:cNvPr>
          <p:cNvSpPr/>
          <p:nvPr/>
        </p:nvSpPr>
        <p:spPr>
          <a:xfrm>
            <a:off x="1045373" y="377993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My</a:t>
            </a:r>
          </a:p>
        </p:txBody>
      </p:sp>
      <p:sp>
        <p:nvSpPr>
          <p:cNvPr id="23" name="Hình chữ nhật: Góc Tròn 22">
            <a:extLst>
              <a:ext uri="{FF2B5EF4-FFF2-40B4-BE49-F238E27FC236}">
                <a16:creationId xmlns:a16="http://schemas.microsoft.com/office/drawing/2014/main" id="{45ABC353-EBD5-4E65-A78E-E763261A6DF5}"/>
              </a:ext>
            </a:extLst>
          </p:cNvPr>
          <p:cNvSpPr/>
          <p:nvPr/>
        </p:nvSpPr>
        <p:spPr>
          <a:xfrm>
            <a:off x="2758341"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Nghĩa</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ình chữ nhật: Góc Tròn 23">
            <a:extLst>
              <a:ext uri="{FF2B5EF4-FFF2-40B4-BE49-F238E27FC236}">
                <a16:creationId xmlns:a16="http://schemas.microsoft.com/office/drawing/2014/main" id="{8678E14C-F856-46BE-8D77-796B01BB46B2}"/>
              </a:ext>
            </a:extLst>
          </p:cNvPr>
          <p:cNvSpPr/>
          <p:nvPr/>
        </p:nvSpPr>
        <p:spPr>
          <a:xfrm>
            <a:off x="1021372" y="495198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ình chữ nhật: Góc Tròn 24">
            <a:extLst>
              <a:ext uri="{FF2B5EF4-FFF2-40B4-BE49-F238E27FC236}">
                <a16:creationId xmlns:a16="http://schemas.microsoft.com/office/drawing/2014/main" id="{1D252A67-50E5-464C-A4C7-4044B989FC0B}"/>
              </a:ext>
            </a:extLst>
          </p:cNvPr>
          <p:cNvSpPr/>
          <p:nvPr/>
        </p:nvSpPr>
        <p:spPr>
          <a:xfrm>
            <a:off x="6131253" y="270091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Khánh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ình chữ nhật: Góc Tròn 25">
            <a:extLst>
              <a:ext uri="{FF2B5EF4-FFF2-40B4-BE49-F238E27FC236}">
                <a16:creationId xmlns:a16="http://schemas.microsoft.com/office/drawing/2014/main" id="{D542A707-EEAF-4ADC-86F9-2D65642F6C21}"/>
              </a:ext>
            </a:extLst>
          </p:cNvPr>
          <p:cNvSpPr/>
          <p:nvPr/>
        </p:nvSpPr>
        <p:spPr>
          <a:xfrm>
            <a:off x="4471552" y="38429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Ngọc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ình chữ nhật: Góc Tròn 26">
            <a:extLst>
              <a:ext uri="{FF2B5EF4-FFF2-40B4-BE49-F238E27FC236}">
                <a16:creationId xmlns:a16="http://schemas.microsoft.com/office/drawing/2014/main" id="{6A083ACB-C63E-4E10-80B9-1DF10D03565B}"/>
              </a:ext>
            </a:extLst>
          </p:cNvPr>
          <p:cNvSpPr/>
          <p:nvPr/>
        </p:nvSpPr>
        <p:spPr>
          <a:xfrm>
            <a:off x="6127168"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ình chữ nhật: Góc Tròn 27">
            <a:extLst>
              <a:ext uri="{FF2B5EF4-FFF2-40B4-BE49-F238E27FC236}">
                <a16:creationId xmlns:a16="http://schemas.microsoft.com/office/drawing/2014/main" id="{13BADBB2-F1A4-46CC-88C8-D5C22AF3B1DF}"/>
              </a:ext>
            </a:extLst>
          </p:cNvPr>
          <p:cNvSpPr/>
          <p:nvPr/>
        </p:nvSpPr>
        <p:spPr>
          <a:xfrm>
            <a:off x="4472462" y="500942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Thiên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ình chữ nhật: Góc Tròn 28">
            <a:extLst>
              <a:ext uri="{FF2B5EF4-FFF2-40B4-BE49-F238E27FC236}">
                <a16:creationId xmlns:a16="http://schemas.microsoft.com/office/drawing/2014/main" id="{3D673068-465C-4500-ACB6-52F08D076441}"/>
              </a:ext>
            </a:extLst>
          </p:cNvPr>
          <p:cNvSpPr/>
          <p:nvPr/>
        </p:nvSpPr>
        <p:spPr>
          <a:xfrm>
            <a:off x="9598655" y="26831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B. Minh</a:t>
            </a:r>
          </a:p>
        </p:txBody>
      </p:sp>
      <p:sp>
        <p:nvSpPr>
          <p:cNvPr id="30" name="Hình chữ nhật: Góc Tròn 29">
            <a:extLst>
              <a:ext uri="{FF2B5EF4-FFF2-40B4-BE49-F238E27FC236}">
                <a16:creationId xmlns:a16="http://schemas.microsoft.com/office/drawing/2014/main" id="{600ECCD2-639E-4573-824C-07EF90F8E7BA}"/>
              </a:ext>
            </a:extLst>
          </p:cNvPr>
          <p:cNvSpPr/>
          <p:nvPr/>
        </p:nvSpPr>
        <p:spPr>
          <a:xfrm>
            <a:off x="7950329" y="384362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ình chữ nhật: Góc Tròn 30">
            <a:extLst>
              <a:ext uri="{FF2B5EF4-FFF2-40B4-BE49-F238E27FC236}">
                <a16:creationId xmlns:a16="http://schemas.microsoft.com/office/drawing/2014/main" id="{17A0AD2F-00D2-4845-B952-A2704EEEF0DD}"/>
              </a:ext>
            </a:extLst>
          </p:cNvPr>
          <p:cNvSpPr/>
          <p:nvPr/>
        </p:nvSpPr>
        <p:spPr>
          <a:xfrm>
            <a:off x="794533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ình chữ nhật: Góc Tròn 31">
            <a:extLst>
              <a:ext uri="{FF2B5EF4-FFF2-40B4-BE49-F238E27FC236}">
                <a16:creationId xmlns:a16="http://schemas.microsoft.com/office/drawing/2014/main" id="{B1D640BD-9F16-4E59-BCCF-8BD0357ECA20}"/>
              </a:ext>
            </a:extLst>
          </p:cNvPr>
          <p:cNvSpPr/>
          <p:nvPr/>
        </p:nvSpPr>
        <p:spPr>
          <a:xfrm>
            <a:off x="2727458"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Trọng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Góc Tròn 32">
            <a:extLst>
              <a:ext uri="{FF2B5EF4-FFF2-40B4-BE49-F238E27FC236}">
                <a16:creationId xmlns:a16="http://schemas.microsoft.com/office/drawing/2014/main" id="{D22A26D9-F477-48F0-9497-F2984D53476A}"/>
              </a:ext>
            </a:extLst>
          </p:cNvPr>
          <p:cNvSpPr/>
          <p:nvPr/>
        </p:nvSpPr>
        <p:spPr>
          <a:xfrm>
            <a:off x="7944591" y="269155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H.minh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33E94675-3850-4C84-9712-595216D4BAAE}"/>
              </a:ext>
            </a:extLst>
          </p:cNvPr>
          <p:cNvSpPr/>
          <p:nvPr/>
        </p:nvSpPr>
        <p:spPr>
          <a:xfrm>
            <a:off x="4477189" y="26440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Khang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Hình chữ nhật: Góc Tròn 34">
            <a:extLst>
              <a:ext uri="{FF2B5EF4-FFF2-40B4-BE49-F238E27FC236}">
                <a16:creationId xmlns:a16="http://schemas.microsoft.com/office/drawing/2014/main" id="{7DAF6D3F-4BF1-487F-91D5-59E10051F9B8}"/>
              </a:ext>
            </a:extLst>
          </p:cNvPr>
          <p:cNvSpPr/>
          <p:nvPr/>
        </p:nvSpPr>
        <p:spPr>
          <a:xfrm>
            <a:off x="2758341" y="497321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Thăng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Hình chữ nhật: Góc Tròn 35">
            <a:extLst>
              <a:ext uri="{FF2B5EF4-FFF2-40B4-BE49-F238E27FC236}">
                <a16:creationId xmlns:a16="http://schemas.microsoft.com/office/drawing/2014/main" id="{A3F8F604-C27E-4375-BA5F-A3AA2393637A}"/>
              </a:ext>
            </a:extLst>
          </p:cNvPr>
          <p:cNvSpPr/>
          <p:nvPr/>
        </p:nvSpPr>
        <p:spPr>
          <a:xfrm>
            <a:off x="6131253" y="50119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Thủy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Hình chữ nhật: Góc Tròn 36">
            <a:extLst>
              <a:ext uri="{FF2B5EF4-FFF2-40B4-BE49-F238E27FC236}">
                <a16:creationId xmlns:a16="http://schemas.microsoft.com/office/drawing/2014/main" id="{C4264B09-A2E3-4F14-80BE-4F8677CA95F2}"/>
              </a:ext>
            </a:extLst>
          </p:cNvPr>
          <p:cNvSpPr/>
          <p:nvPr/>
        </p:nvSpPr>
        <p:spPr>
          <a:xfrm>
            <a:off x="7984387" y="498070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Thư</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970B83CF-8FCD-43B8-AF82-452649EBF214}"/>
              </a:ext>
            </a:extLst>
          </p:cNvPr>
          <p:cNvSpPr/>
          <p:nvPr/>
        </p:nvSpPr>
        <p:spPr>
          <a:xfrm>
            <a:off x="9644088" y="49607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Như</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Ý</a:t>
            </a:r>
          </a:p>
        </p:txBody>
      </p:sp>
      <p:sp>
        <p:nvSpPr>
          <p:cNvPr id="39" name="Hình chữ nhật: Góc Tròn 38">
            <a:extLst>
              <a:ext uri="{FF2B5EF4-FFF2-40B4-BE49-F238E27FC236}">
                <a16:creationId xmlns:a16="http://schemas.microsoft.com/office/drawing/2014/main" id="{B28EB8BC-F492-4BF0-984B-CC43EAC2CD96}"/>
              </a:ext>
            </a:extLst>
          </p:cNvPr>
          <p:cNvSpPr/>
          <p:nvPr/>
        </p:nvSpPr>
        <p:spPr>
          <a:xfrm>
            <a:off x="445812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Trung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Hình chữ nhật: Góc Tròn 39">
            <a:extLst>
              <a:ext uri="{FF2B5EF4-FFF2-40B4-BE49-F238E27FC236}">
                <a16:creationId xmlns:a16="http://schemas.microsoft.com/office/drawing/2014/main" id="{F80EDB28-FE62-4F65-B196-D49A26F1F92D}"/>
              </a:ext>
            </a:extLst>
          </p:cNvPr>
          <p:cNvSpPr/>
          <p:nvPr/>
        </p:nvSpPr>
        <p:spPr>
          <a:xfrm>
            <a:off x="6095999" y="59860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Tuấn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Hình chữ nhật: Góc Tròn 40">
            <a:extLst>
              <a:ext uri="{FF2B5EF4-FFF2-40B4-BE49-F238E27FC236}">
                <a16:creationId xmlns:a16="http://schemas.microsoft.com/office/drawing/2014/main" id="{99F61577-B08D-49FB-AE04-8AA4DE54D68C}"/>
              </a:ext>
            </a:extLst>
          </p:cNvPr>
          <p:cNvSpPr/>
          <p:nvPr/>
        </p:nvSpPr>
        <p:spPr>
          <a:xfrm>
            <a:off x="9644088" y="384175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Hình chữ nhật: Góc Tròn 42">
            <a:hlinkClick r:id="rId5" action="ppaction://hlinksldjump"/>
            <a:extLst>
              <a:ext uri="{FF2B5EF4-FFF2-40B4-BE49-F238E27FC236}">
                <a16:creationId xmlns:a16="http://schemas.microsoft.com/office/drawing/2014/main" id="{FD201858-9202-47D5-95B5-CE849194A800}"/>
              </a:ext>
            </a:extLst>
          </p:cNvPr>
          <p:cNvSpPr/>
          <p:nvPr/>
        </p:nvSpPr>
        <p:spPr>
          <a:xfrm>
            <a:off x="84891" y="21364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4" name="Hình chữ nhật: Góc Tròn 43">
            <a:hlinkClick r:id="rId6" action="ppaction://hlinksldjump"/>
            <a:extLst>
              <a:ext uri="{FF2B5EF4-FFF2-40B4-BE49-F238E27FC236}">
                <a16:creationId xmlns:a16="http://schemas.microsoft.com/office/drawing/2014/main" id="{8FD5D68B-621B-4EA9-A3A5-72A5C5622F3F}"/>
              </a:ext>
            </a:extLst>
          </p:cNvPr>
          <p:cNvSpPr/>
          <p:nvPr/>
        </p:nvSpPr>
        <p:spPr>
          <a:xfrm>
            <a:off x="55293" y="1240694"/>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5" name="Hình chữ nhật: Góc Tròn 44">
            <a:hlinkClick r:id="rId7" action="ppaction://hlinksldjump"/>
            <a:extLst>
              <a:ext uri="{FF2B5EF4-FFF2-40B4-BE49-F238E27FC236}">
                <a16:creationId xmlns:a16="http://schemas.microsoft.com/office/drawing/2014/main" id="{42CEE029-D940-410A-B3AA-5BB07BA1B972}"/>
              </a:ext>
            </a:extLst>
          </p:cNvPr>
          <p:cNvSpPr/>
          <p:nvPr/>
        </p:nvSpPr>
        <p:spPr>
          <a:xfrm>
            <a:off x="11345963" y="1355901"/>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46" name="Hình chữ nhật: Góc Tròn 45">
            <a:hlinkClick r:id="rId8" action="ppaction://hlinksldjump"/>
            <a:extLst>
              <a:ext uri="{FF2B5EF4-FFF2-40B4-BE49-F238E27FC236}">
                <a16:creationId xmlns:a16="http://schemas.microsoft.com/office/drawing/2014/main" id="{7490F442-FC30-4C9F-8BEA-7F0797FEDF38}"/>
              </a:ext>
            </a:extLst>
          </p:cNvPr>
          <p:cNvSpPr/>
          <p:nvPr/>
        </p:nvSpPr>
        <p:spPr>
          <a:xfrm>
            <a:off x="11346302" y="5260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47" name="Hình chữ nhật: Góc Tròn 46">
            <a:hlinkClick r:id="rId9" action="ppaction://hlinksldjump"/>
            <a:extLst>
              <a:ext uri="{FF2B5EF4-FFF2-40B4-BE49-F238E27FC236}">
                <a16:creationId xmlns:a16="http://schemas.microsoft.com/office/drawing/2014/main" id="{1F4B95B6-5B81-46C3-93F3-BEB52DDDDEA5}"/>
              </a:ext>
            </a:extLst>
          </p:cNvPr>
          <p:cNvSpPr/>
          <p:nvPr/>
        </p:nvSpPr>
        <p:spPr>
          <a:xfrm>
            <a:off x="109624" y="452737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48" name="Hình chữ nhật: Góc Tròn 47">
            <a:hlinkClick r:id="rId10" action="ppaction://hlinksldjump"/>
            <a:extLst>
              <a:ext uri="{FF2B5EF4-FFF2-40B4-BE49-F238E27FC236}">
                <a16:creationId xmlns:a16="http://schemas.microsoft.com/office/drawing/2014/main" id="{5E0785D2-E93F-4481-9B9C-BCB3D0BED430}"/>
              </a:ext>
            </a:extLst>
          </p:cNvPr>
          <p:cNvSpPr/>
          <p:nvPr/>
        </p:nvSpPr>
        <p:spPr>
          <a:xfrm>
            <a:off x="110584" y="3272113"/>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9" name="Hình chữ nhật: Góc Tròn 48">
            <a:hlinkClick r:id="rId11" action="ppaction://hlinksldjump"/>
            <a:extLst>
              <a:ext uri="{FF2B5EF4-FFF2-40B4-BE49-F238E27FC236}">
                <a16:creationId xmlns:a16="http://schemas.microsoft.com/office/drawing/2014/main" id="{FC6AB505-0F4B-4442-A9E3-1D5871A4044B}"/>
              </a:ext>
            </a:extLst>
          </p:cNvPr>
          <p:cNvSpPr/>
          <p:nvPr/>
        </p:nvSpPr>
        <p:spPr>
          <a:xfrm>
            <a:off x="11314230" y="218576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50" name="Hình chữ nhật: Góc Tròn 49">
            <a:hlinkClick r:id="rId12" action="ppaction://hlinksldjump"/>
            <a:extLst>
              <a:ext uri="{FF2B5EF4-FFF2-40B4-BE49-F238E27FC236}">
                <a16:creationId xmlns:a16="http://schemas.microsoft.com/office/drawing/2014/main" id="{FE9B34DD-888D-469E-AF89-DE5B870A181C}"/>
              </a:ext>
            </a:extLst>
          </p:cNvPr>
          <p:cNvSpPr/>
          <p:nvPr/>
        </p:nvSpPr>
        <p:spPr>
          <a:xfrm>
            <a:off x="11295241" y="305091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51" name="Hình chữ nhật: Góc Tròn 50">
            <a:hlinkClick r:id="" action="ppaction://noaction"/>
            <a:extLst>
              <a:ext uri="{FF2B5EF4-FFF2-40B4-BE49-F238E27FC236}">
                <a16:creationId xmlns:a16="http://schemas.microsoft.com/office/drawing/2014/main" id="{4875A12F-B5E0-4CD7-844D-36D198B06FF6}"/>
              </a:ext>
            </a:extLst>
          </p:cNvPr>
          <p:cNvSpPr/>
          <p:nvPr/>
        </p:nvSpPr>
        <p:spPr>
          <a:xfrm>
            <a:off x="11350846" y="446617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52" name="Hình chữ nhật: Góc Tròn 51">
            <a:hlinkClick r:id="rId13" action="ppaction://hlinksldjump"/>
            <a:extLst>
              <a:ext uri="{FF2B5EF4-FFF2-40B4-BE49-F238E27FC236}">
                <a16:creationId xmlns:a16="http://schemas.microsoft.com/office/drawing/2014/main" id="{52A6ECD0-8D97-4AD7-BFB4-4EB00E1753A4}"/>
              </a:ext>
            </a:extLst>
          </p:cNvPr>
          <p:cNvSpPr/>
          <p:nvPr/>
        </p:nvSpPr>
        <p:spPr>
          <a:xfrm>
            <a:off x="84891" y="41902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773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6"/>
                                        </p:tgtEl>
                                        <p:attrNameLst>
                                          <p:attrName>ppt_y</p:attrName>
                                        </p:attrNameLst>
                                      </p:cBhvr>
                                      <p:tavLst>
                                        <p:tav tm="0">
                                          <p:val>
                                            <p:strVal val="#ppt_y"/>
                                          </p:val>
                                        </p:tav>
                                        <p:tav tm="100000">
                                          <p:val>
                                            <p:strVal val="#ppt_y+#ppt_h*1.125000"/>
                                          </p:val>
                                        </p:tav>
                                      </p:tavLst>
                                    </p:anim>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37" presetClass="exit" presetSubtype="0" fill="hold" grpId="0"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 decel="100000"/>
                                        <p:tgtEl>
                                          <p:spTgt spid="5"/>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5"/>
                                        </p:tgtEl>
                                        <p:attrNameLst>
                                          <p:attrName>ppt_y</p:attrName>
                                        </p:attrNameLst>
                                      </p:cBhvr>
                                      <p:tavLst>
                                        <p:tav tm="0">
                                          <p:val>
                                            <p:strVal val="ppt_y"/>
                                          </p:val>
                                        </p:tav>
                                        <p:tav tm="100000">
                                          <p:val>
                                            <p:strVal val="ppt_y+1"/>
                                          </p:val>
                                        </p:tav>
                                      </p:tavLst>
                                    </p:anim>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37" presetClass="exit" presetSubtype="0" fill="hold" grpId="0"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 decel="100000"/>
                                        <p:tgtEl>
                                          <p:spTgt spid="8"/>
                                        </p:tgtEl>
                                        <p:attrNameLst>
                                          <p:attrName>ppt_y</p:attrName>
                                        </p:attrNameLst>
                                      </p:cBhvr>
                                      <p:tavLst>
                                        <p:tav tm="0">
                                          <p:val>
                                            <p:strVal val="ppt_y"/>
                                          </p:val>
                                        </p:tav>
                                        <p:tav tm="100000">
                                          <p:val>
                                            <p:strVal val="ppt_y-.03"/>
                                          </p:val>
                                        </p:tav>
                                      </p:tavLst>
                                    </p:anim>
                                    <p:anim calcmode="lin" valueType="num">
                                      <p:cBhvr>
                                        <p:cTn id="30" dur="900" accel="100000">
                                          <p:stCondLst>
                                            <p:cond delay="100"/>
                                          </p:stCondLst>
                                        </p:cTn>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37" presetClass="exit" presetSubtype="0" fill="hold" grpId="0"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 decel="100000"/>
                                        <p:tgtEl>
                                          <p:spTgt spid="9"/>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37" presetClass="exit" presetSubtype="0" fill="hold" grpId="0" nodeType="clickEffect">
                                  <p:stCondLst>
                                    <p:cond delay="0"/>
                                  </p:stCondLst>
                                  <p:childTnLst>
                                    <p:animEffect transition="out" filter="fade">
                                      <p:cBhvr>
                                        <p:cTn id="45" dur="1000"/>
                                        <p:tgtEl>
                                          <p:spTgt spid="10"/>
                                        </p:tgtEl>
                                      </p:cBhvr>
                                    </p:animEffect>
                                    <p:anim calcmode="lin" valueType="num">
                                      <p:cBhvr>
                                        <p:cTn id="46" dur="1000"/>
                                        <p:tgtEl>
                                          <p:spTgt spid="10"/>
                                        </p:tgtEl>
                                        <p:attrNameLst>
                                          <p:attrName>ppt_x</p:attrName>
                                        </p:attrNameLst>
                                      </p:cBhvr>
                                      <p:tavLst>
                                        <p:tav tm="0">
                                          <p:val>
                                            <p:strVal val="ppt_x"/>
                                          </p:val>
                                        </p:tav>
                                        <p:tav tm="100000">
                                          <p:val>
                                            <p:strVal val="ppt_x"/>
                                          </p:val>
                                        </p:tav>
                                      </p:tavLst>
                                    </p:anim>
                                    <p:anim calcmode="lin" valueType="num">
                                      <p:cBhvr>
                                        <p:cTn id="47" dur="100" decel="100000"/>
                                        <p:tgtEl>
                                          <p:spTgt spid="10"/>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37" presetClass="exit" presetSubtype="0" fill="hold" grpId="0"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 decel="100000"/>
                                        <p:tgtEl>
                                          <p:spTgt spid="11"/>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grpId="0"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 decel="100000"/>
                                        <p:tgtEl>
                                          <p:spTgt spid="15"/>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5"/>
                                        </p:tgtEl>
                                        <p:attrNameLst>
                                          <p:attrName>ppt_y</p:attrName>
                                        </p:attrNameLst>
                                      </p:cBhvr>
                                      <p:tavLst>
                                        <p:tav tm="0">
                                          <p:val>
                                            <p:strVal val="ppt_y"/>
                                          </p:val>
                                        </p:tav>
                                        <p:tav tm="100000">
                                          <p:val>
                                            <p:strVal val="ppt_y+1"/>
                                          </p:val>
                                        </p:tav>
                                      </p:tavLst>
                                    </p:anim>
                                    <p:set>
                                      <p:cBhvr>
                                        <p:cTn id="6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37" presetClass="exit" presetSubtype="0" fill="hold" grpId="0" nodeType="click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 decel="100000"/>
                                        <p:tgtEl>
                                          <p:spTgt spid="14"/>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14"/>
                                        </p:tgtEl>
                                        <p:attrNameLst>
                                          <p:attrName>ppt_y</p:attrName>
                                        </p:attrNameLst>
                                      </p:cBhvr>
                                      <p:tavLst>
                                        <p:tav tm="0">
                                          <p:val>
                                            <p:strVal val="ppt_y"/>
                                          </p:val>
                                        </p:tav>
                                        <p:tav tm="100000">
                                          <p:val>
                                            <p:strVal val="ppt_y+1"/>
                                          </p:val>
                                        </p:tav>
                                      </p:tavLst>
                                    </p:anim>
                                    <p:set>
                                      <p:cBhvr>
                                        <p:cTn id="7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37" presetClass="exit" presetSubtype="0" fill="hold" grpId="0"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 decel="100000"/>
                                        <p:tgtEl>
                                          <p:spTgt spid="17"/>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7"/>
                                        </p:tgtEl>
                                        <p:attrNameLst>
                                          <p:attrName>ppt_y</p:attrName>
                                        </p:attrNameLst>
                                      </p:cBhvr>
                                      <p:tavLst>
                                        <p:tav tm="0">
                                          <p:val>
                                            <p:strVal val="ppt_y"/>
                                          </p:val>
                                        </p:tav>
                                        <p:tav tm="100000">
                                          <p:val>
                                            <p:strVal val="ppt_y+1"/>
                                          </p:val>
                                        </p:tav>
                                      </p:tavLst>
                                    </p:anim>
                                    <p:set>
                                      <p:cBhvr>
                                        <p:cTn id="8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37" presetClass="exit" presetSubtype="0" fill="hold" grpId="0" nodeType="clickEffect">
                                  <p:stCondLst>
                                    <p:cond delay="0"/>
                                  </p:stCondLst>
                                  <p:childTnLst>
                                    <p:animEffect transition="out" filter="fade">
                                      <p:cBhvr>
                                        <p:cTn id="90" dur="1000"/>
                                        <p:tgtEl>
                                          <p:spTgt spid="18"/>
                                        </p:tgtEl>
                                      </p:cBhvr>
                                    </p:animEffect>
                                    <p:anim calcmode="lin" valueType="num">
                                      <p:cBhvr>
                                        <p:cTn id="91" dur="1000"/>
                                        <p:tgtEl>
                                          <p:spTgt spid="18"/>
                                        </p:tgtEl>
                                        <p:attrNameLst>
                                          <p:attrName>ppt_x</p:attrName>
                                        </p:attrNameLst>
                                      </p:cBhvr>
                                      <p:tavLst>
                                        <p:tav tm="0">
                                          <p:val>
                                            <p:strVal val="ppt_x"/>
                                          </p:val>
                                        </p:tav>
                                        <p:tav tm="100000">
                                          <p:val>
                                            <p:strVal val="ppt_x"/>
                                          </p:val>
                                        </p:tav>
                                      </p:tavLst>
                                    </p:anim>
                                    <p:anim calcmode="lin" valueType="num">
                                      <p:cBhvr>
                                        <p:cTn id="92" dur="100" decel="100000"/>
                                        <p:tgtEl>
                                          <p:spTgt spid="18"/>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18"/>
                                        </p:tgtEl>
                                        <p:attrNameLst>
                                          <p:attrName>ppt_y</p:attrName>
                                        </p:attrNameLst>
                                      </p:cBhvr>
                                      <p:tavLst>
                                        <p:tav tm="0">
                                          <p:val>
                                            <p:strVal val="ppt_y"/>
                                          </p:val>
                                        </p:tav>
                                        <p:tav tm="100000">
                                          <p:val>
                                            <p:strVal val="ppt_y+1"/>
                                          </p:val>
                                        </p:tav>
                                      </p:tavLst>
                                    </p:anim>
                                    <p:set>
                                      <p:cBhvr>
                                        <p:cTn id="9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3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 decel="100000"/>
                                        <p:tgtEl>
                                          <p:spTgt spid="19"/>
                                        </p:tgtEl>
                                        <p:attrNameLst>
                                          <p:attrName>ppt_y</p:attrName>
                                        </p:attrNameLst>
                                      </p:cBhvr>
                                      <p:tavLst>
                                        <p:tav tm="0">
                                          <p:val>
                                            <p:strVal val="ppt_y"/>
                                          </p:val>
                                        </p:tav>
                                        <p:tav tm="100000">
                                          <p:val>
                                            <p:strVal val="ppt_y-.03"/>
                                          </p:val>
                                        </p:tav>
                                      </p:tavLst>
                                    </p:anim>
                                    <p:anim calcmode="lin" valueType="num">
                                      <p:cBhvr>
                                        <p:cTn id="102" dur="900" accel="100000">
                                          <p:stCondLst>
                                            <p:cond delay="100"/>
                                          </p:stCondLst>
                                        </p:cTn>
                                        <p:tgtEl>
                                          <p:spTgt spid="19"/>
                                        </p:tgtEl>
                                        <p:attrNameLst>
                                          <p:attrName>ppt_y</p:attrName>
                                        </p:attrNameLst>
                                      </p:cBhvr>
                                      <p:tavLst>
                                        <p:tav tm="0">
                                          <p:val>
                                            <p:strVal val="ppt_y"/>
                                          </p:val>
                                        </p:tav>
                                        <p:tav tm="100000">
                                          <p:val>
                                            <p:strVal val="ppt_y+1"/>
                                          </p:val>
                                        </p:tav>
                                      </p:tavLst>
                                    </p:anim>
                                    <p:set>
                                      <p:cBhvr>
                                        <p:cTn id="103"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20"/>
                    </p:tgtEl>
                  </p:cond>
                </p:stCondLst>
                <p:endSync evt="end" delay="0">
                  <p:rtn val="all"/>
                </p:endSync>
                <p:childTnLst>
                  <p:par>
                    <p:cTn id="105" fill="hold">
                      <p:stCondLst>
                        <p:cond delay="0"/>
                      </p:stCondLst>
                      <p:childTnLst>
                        <p:par>
                          <p:cTn id="106" fill="hold">
                            <p:stCondLst>
                              <p:cond delay="0"/>
                            </p:stCondLst>
                            <p:childTnLst>
                              <p:par>
                                <p:cTn id="107" presetID="37" presetClass="exit" presetSubtype="0" fill="hold" grpId="0" nodeType="clickEffect">
                                  <p:stCondLst>
                                    <p:cond delay="0"/>
                                  </p:stCondLst>
                                  <p:childTnLst>
                                    <p:animEffect transition="out" filter="fade">
                                      <p:cBhvr>
                                        <p:cTn id="108" dur="1000"/>
                                        <p:tgtEl>
                                          <p:spTgt spid="20"/>
                                        </p:tgtEl>
                                      </p:cBhvr>
                                    </p:animEffect>
                                    <p:anim calcmode="lin" valueType="num">
                                      <p:cBhvr>
                                        <p:cTn id="109" dur="1000"/>
                                        <p:tgtEl>
                                          <p:spTgt spid="20"/>
                                        </p:tgtEl>
                                        <p:attrNameLst>
                                          <p:attrName>ppt_x</p:attrName>
                                        </p:attrNameLst>
                                      </p:cBhvr>
                                      <p:tavLst>
                                        <p:tav tm="0">
                                          <p:val>
                                            <p:strVal val="ppt_x"/>
                                          </p:val>
                                        </p:tav>
                                        <p:tav tm="100000">
                                          <p:val>
                                            <p:strVal val="ppt_x"/>
                                          </p:val>
                                        </p:tav>
                                      </p:tavLst>
                                    </p:anim>
                                    <p:anim calcmode="lin" valueType="num">
                                      <p:cBhvr>
                                        <p:cTn id="110" dur="100" decel="100000"/>
                                        <p:tgtEl>
                                          <p:spTgt spid="20"/>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20"/>
                                        </p:tgtEl>
                                        <p:attrNameLst>
                                          <p:attrName>ppt_y</p:attrName>
                                        </p:attrNameLst>
                                      </p:cBhvr>
                                      <p:tavLst>
                                        <p:tav tm="0">
                                          <p:val>
                                            <p:strVal val="ppt_y"/>
                                          </p:val>
                                        </p:tav>
                                        <p:tav tm="100000">
                                          <p:val>
                                            <p:strVal val="ppt_y+1"/>
                                          </p:val>
                                        </p:tav>
                                      </p:tavLst>
                                    </p:anim>
                                    <p:set>
                                      <p:cBhvr>
                                        <p:cTn id="11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3" restart="whenNotActive" fill="hold" evtFilter="cancelBubble" nodeType="interactiveSeq">
                <p:stCondLst>
                  <p:cond evt="onClick" delay="0">
                    <p:tgtEl>
                      <p:spTgt spid="21"/>
                    </p:tgtEl>
                  </p:cond>
                </p:stCondLst>
                <p:endSync evt="end" delay="0">
                  <p:rtn val="all"/>
                </p:endSync>
                <p:childTnLst>
                  <p:par>
                    <p:cTn id="114" fill="hold">
                      <p:stCondLst>
                        <p:cond delay="0"/>
                      </p:stCondLst>
                      <p:childTnLst>
                        <p:par>
                          <p:cTn id="115" fill="hold">
                            <p:stCondLst>
                              <p:cond delay="0"/>
                            </p:stCondLst>
                            <p:childTnLst>
                              <p:par>
                                <p:cTn id="116" presetID="37" presetClass="exit" presetSubtype="0" fill="hold" grpId="0" nodeType="clickEffect">
                                  <p:stCondLst>
                                    <p:cond delay="0"/>
                                  </p:stCondLst>
                                  <p:childTnLst>
                                    <p:animEffect transition="out" filter="fade">
                                      <p:cBhvr>
                                        <p:cTn id="117" dur="1000"/>
                                        <p:tgtEl>
                                          <p:spTgt spid="21"/>
                                        </p:tgtEl>
                                      </p:cBhvr>
                                    </p:animEffect>
                                    <p:anim calcmode="lin" valueType="num">
                                      <p:cBhvr>
                                        <p:cTn id="118" dur="1000"/>
                                        <p:tgtEl>
                                          <p:spTgt spid="21"/>
                                        </p:tgtEl>
                                        <p:attrNameLst>
                                          <p:attrName>ppt_x</p:attrName>
                                        </p:attrNameLst>
                                      </p:cBhvr>
                                      <p:tavLst>
                                        <p:tav tm="0">
                                          <p:val>
                                            <p:strVal val="ppt_x"/>
                                          </p:val>
                                        </p:tav>
                                        <p:tav tm="100000">
                                          <p:val>
                                            <p:strVal val="ppt_x"/>
                                          </p:val>
                                        </p:tav>
                                      </p:tavLst>
                                    </p:anim>
                                    <p:anim calcmode="lin" valueType="num">
                                      <p:cBhvr>
                                        <p:cTn id="119" dur="100" decel="100000"/>
                                        <p:tgtEl>
                                          <p:spTgt spid="21"/>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21"/>
                                        </p:tgtEl>
                                        <p:attrNameLst>
                                          <p:attrName>ppt_y</p:attrName>
                                        </p:attrNameLst>
                                      </p:cBhvr>
                                      <p:tavLst>
                                        <p:tav tm="0">
                                          <p:val>
                                            <p:strVal val="ppt_y"/>
                                          </p:val>
                                        </p:tav>
                                        <p:tav tm="100000">
                                          <p:val>
                                            <p:strVal val="ppt_y+1"/>
                                          </p:val>
                                        </p:tav>
                                      </p:tavLst>
                                    </p:anim>
                                    <p:set>
                                      <p:cBhvr>
                                        <p:cTn id="12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0" nodeType="clickEffect">
                                  <p:stCondLst>
                                    <p:cond delay="0"/>
                                  </p:stCondLst>
                                  <p:childTnLst>
                                    <p:animEffect transition="out" filter="fade">
                                      <p:cBhvr>
                                        <p:cTn id="126" dur="1000"/>
                                        <p:tgtEl>
                                          <p:spTgt spid="28"/>
                                        </p:tgtEl>
                                      </p:cBhvr>
                                    </p:animEffect>
                                    <p:anim calcmode="lin" valueType="num">
                                      <p:cBhvr>
                                        <p:cTn id="127" dur="1000"/>
                                        <p:tgtEl>
                                          <p:spTgt spid="28"/>
                                        </p:tgtEl>
                                        <p:attrNameLst>
                                          <p:attrName>ppt_x</p:attrName>
                                        </p:attrNameLst>
                                      </p:cBhvr>
                                      <p:tavLst>
                                        <p:tav tm="0">
                                          <p:val>
                                            <p:strVal val="ppt_x"/>
                                          </p:val>
                                        </p:tav>
                                        <p:tav tm="100000">
                                          <p:val>
                                            <p:strVal val="ppt_x"/>
                                          </p:val>
                                        </p:tav>
                                      </p:tavLst>
                                    </p:anim>
                                    <p:anim calcmode="lin" valueType="num">
                                      <p:cBhvr>
                                        <p:cTn id="128" dur="100" decel="100000"/>
                                        <p:tgtEl>
                                          <p:spTgt spid="28"/>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8"/>
                                        </p:tgtEl>
                                        <p:attrNameLst>
                                          <p:attrName>ppt_y</p:attrName>
                                        </p:attrNameLst>
                                      </p:cBhvr>
                                      <p:tavLst>
                                        <p:tav tm="0">
                                          <p:val>
                                            <p:strVal val="ppt_y"/>
                                          </p:val>
                                        </p:tav>
                                        <p:tav tm="100000">
                                          <p:val>
                                            <p:strVal val="ppt_y+1"/>
                                          </p:val>
                                        </p:tav>
                                      </p:tavLst>
                                    </p:anim>
                                    <p:set>
                                      <p:cBhvr>
                                        <p:cTn id="1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37" presetClass="exit" presetSubtype="0" fill="hold" grpId="0" nodeType="clickEffect">
                                  <p:stCondLst>
                                    <p:cond delay="0"/>
                                  </p:stCondLst>
                                  <p:childTnLst>
                                    <p:animEffect transition="out" filter="fade">
                                      <p:cBhvr>
                                        <p:cTn id="135" dur="1000"/>
                                        <p:tgtEl>
                                          <p:spTgt spid="25"/>
                                        </p:tgtEl>
                                      </p:cBhvr>
                                    </p:animEffect>
                                    <p:anim calcmode="lin" valueType="num">
                                      <p:cBhvr>
                                        <p:cTn id="136" dur="1000"/>
                                        <p:tgtEl>
                                          <p:spTgt spid="25"/>
                                        </p:tgtEl>
                                        <p:attrNameLst>
                                          <p:attrName>ppt_x</p:attrName>
                                        </p:attrNameLst>
                                      </p:cBhvr>
                                      <p:tavLst>
                                        <p:tav tm="0">
                                          <p:val>
                                            <p:strVal val="ppt_x"/>
                                          </p:val>
                                        </p:tav>
                                        <p:tav tm="100000">
                                          <p:val>
                                            <p:strVal val="ppt_x"/>
                                          </p:val>
                                        </p:tav>
                                      </p:tavLst>
                                    </p:anim>
                                    <p:anim calcmode="lin" valueType="num">
                                      <p:cBhvr>
                                        <p:cTn id="137" dur="100" decel="100000"/>
                                        <p:tgtEl>
                                          <p:spTgt spid="25"/>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25"/>
                                        </p:tgtEl>
                                        <p:attrNameLst>
                                          <p:attrName>ppt_y</p:attrName>
                                        </p:attrNameLst>
                                      </p:cBhvr>
                                      <p:tavLst>
                                        <p:tav tm="0">
                                          <p:val>
                                            <p:strVal val="ppt_y"/>
                                          </p:val>
                                        </p:tav>
                                        <p:tav tm="100000">
                                          <p:val>
                                            <p:strVal val="ppt_y+1"/>
                                          </p:val>
                                        </p:tav>
                                      </p:tavLst>
                                    </p:anim>
                                    <p:set>
                                      <p:cBhvr>
                                        <p:cTn id="13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0" nodeType="clickEffect">
                                  <p:stCondLst>
                                    <p:cond delay="0"/>
                                  </p:stCondLst>
                                  <p:childTnLst>
                                    <p:animEffect transition="out" filter="fade">
                                      <p:cBhvr>
                                        <p:cTn id="144" dur="1000"/>
                                        <p:tgtEl>
                                          <p:spTgt spid="33"/>
                                        </p:tgtEl>
                                      </p:cBhvr>
                                    </p:animEffect>
                                    <p:anim calcmode="lin" valueType="num">
                                      <p:cBhvr>
                                        <p:cTn id="145" dur="1000"/>
                                        <p:tgtEl>
                                          <p:spTgt spid="33"/>
                                        </p:tgtEl>
                                        <p:attrNameLst>
                                          <p:attrName>ppt_x</p:attrName>
                                        </p:attrNameLst>
                                      </p:cBhvr>
                                      <p:tavLst>
                                        <p:tav tm="0">
                                          <p:val>
                                            <p:strVal val="ppt_x"/>
                                          </p:val>
                                        </p:tav>
                                        <p:tav tm="100000">
                                          <p:val>
                                            <p:strVal val="ppt_x"/>
                                          </p:val>
                                        </p:tav>
                                      </p:tavLst>
                                    </p:anim>
                                    <p:anim calcmode="lin" valueType="num">
                                      <p:cBhvr>
                                        <p:cTn id="146" dur="100" decel="100000"/>
                                        <p:tgtEl>
                                          <p:spTgt spid="33"/>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33"/>
                                        </p:tgtEl>
                                        <p:attrNameLst>
                                          <p:attrName>ppt_y</p:attrName>
                                        </p:attrNameLst>
                                      </p:cBhvr>
                                      <p:tavLst>
                                        <p:tav tm="0">
                                          <p:val>
                                            <p:strVal val="ppt_y"/>
                                          </p:val>
                                        </p:tav>
                                        <p:tav tm="100000">
                                          <p:val>
                                            <p:strVal val="ppt_y+1"/>
                                          </p:val>
                                        </p:tav>
                                      </p:tavLst>
                                    </p:anim>
                                    <p:set>
                                      <p:cBhvr>
                                        <p:cTn id="14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9" restart="whenNotActive" fill="hold" evtFilter="cancelBubble" nodeType="interactiveSeq">
                <p:stCondLst>
                  <p:cond evt="onClick" delay="0">
                    <p:tgtEl>
                      <p:spTgt spid="29"/>
                    </p:tgtEl>
                  </p:cond>
                </p:stCondLst>
                <p:endSync evt="end" delay="0">
                  <p:rtn val="all"/>
                </p:endSync>
                <p:childTnLst>
                  <p:par>
                    <p:cTn id="150" fill="hold">
                      <p:stCondLst>
                        <p:cond delay="0"/>
                      </p:stCondLst>
                      <p:childTnLst>
                        <p:par>
                          <p:cTn id="151" fill="hold">
                            <p:stCondLst>
                              <p:cond delay="0"/>
                            </p:stCondLst>
                            <p:childTnLst>
                              <p:par>
                                <p:cTn id="152" presetID="37" presetClass="exit" presetSubtype="0" fill="hold" grpId="0" nodeType="clickEffect">
                                  <p:stCondLst>
                                    <p:cond delay="0"/>
                                  </p:stCondLst>
                                  <p:childTnLst>
                                    <p:animEffect transition="out" filter="fade">
                                      <p:cBhvr>
                                        <p:cTn id="153" dur="1000"/>
                                        <p:tgtEl>
                                          <p:spTgt spid="29"/>
                                        </p:tgtEl>
                                      </p:cBhvr>
                                    </p:animEffect>
                                    <p:anim calcmode="lin" valueType="num">
                                      <p:cBhvr>
                                        <p:cTn id="154" dur="1000"/>
                                        <p:tgtEl>
                                          <p:spTgt spid="29"/>
                                        </p:tgtEl>
                                        <p:attrNameLst>
                                          <p:attrName>ppt_x</p:attrName>
                                        </p:attrNameLst>
                                      </p:cBhvr>
                                      <p:tavLst>
                                        <p:tav tm="0">
                                          <p:val>
                                            <p:strVal val="ppt_x"/>
                                          </p:val>
                                        </p:tav>
                                        <p:tav tm="100000">
                                          <p:val>
                                            <p:strVal val="ppt_x"/>
                                          </p:val>
                                        </p:tav>
                                      </p:tavLst>
                                    </p:anim>
                                    <p:anim calcmode="lin" valueType="num">
                                      <p:cBhvr>
                                        <p:cTn id="155" dur="100" decel="100000"/>
                                        <p:tgtEl>
                                          <p:spTgt spid="29"/>
                                        </p:tgtEl>
                                        <p:attrNameLst>
                                          <p:attrName>ppt_y</p:attrName>
                                        </p:attrNameLst>
                                      </p:cBhvr>
                                      <p:tavLst>
                                        <p:tav tm="0">
                                          <p:val>
                                            <p:strVal val="ppt_y"/>
                                          </p:val>
                                        </p:tav>
                                        <p:tav tm="100000">
                                          <p:val>
                                            <p:strVal val="ppt_y-.03"/>
                                          </p:val>
                                        </p:tav>
                                      </p:tavLst>
                                    </p:anim>
                                    <p:anim calcmode="lin" valueType="num">
                                      <p:cBhvr>
                                        <p:cTn id="156" dur="900" accel="100000">
                                          <p:stCondLst>
                                            <p:cond delay="100"/>
                                          </p:stCondLst>
                                        </p:cTn>
                                        <p:tgtEl>
                                          <p:spTgt spid="29"/>
                                        </p:tgtEl>
                                        <p:attrNameLst>
                                          <p:attrName>ppt_y</p:attrName>
                                        </p:attrNameLst>
                                      </p:cBhvr>
                                      <p:tavLst>
                                        <p:tav tm="0">
                                          <p:val>
                                            <p:strVal val="ppt_y"/>
                                          </p:val>
                                        </p:tav>
                                        <p:tav tm="100000">
                                          <p:val>
                                            <p:strVal val="ppt_y+1"/>
                                          </p:val>
                                        </p:tav>
                                      </p:tavLst>
                                    </p:anim>
                                    <p:set>
                                      <p:cBhvr>
                                        <p:cTn id="15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8" restart="whenNotActive" fill="hold" evtFilter="cancelBubble" nodeType="interactiveSeq">
                <p:stCondLst>
                  <p:cond evt="onClick" delay="0">
                    <p:tgtEl>
                      <p:spTgt spid="22"/>
                    </p:tgtEl>
                  </p:cond>
                </p:stCondLst>
                <p:endSync evt="end" delay="0">
                  <p:rtn val="all"/>
                </p:endSync>
                <p:childTnLst>
                  <p:par>
                    <p:cTn id="159" fill="hold">
                      <p:stCondLst>
                        <p:cond delay="0"/>
                      </p:stCondLst>
                      <p:childTnLst>
                        <p:par>
                          <p:cTn id="160" fill="hold">
                            <p:stCondLst>
                              <p:cond delay="0"/>
                            </p:stCondLst>
                            <p:childTnLst>
                              <p:par>
                                <p:cTn id="161" presetID="37" presetClass="exit" presetSubtype="0" fill="hold" grpId="0" nodeType="clickEffect">
                                  <p:stCondLst>
                                    <p:cond delay="0"/>
                                  </p:stCondLst>
                                  <p:childTnLst>
                                    <p:animEffect transition="out" filter="fade">
                                      <p:cBhvr>
                                        <p:cTn id="162" dur="1000"/>
                                        <p:tgtEl>
                                          <p:spTgt spid="22"/>
                                        </p:tgtEl>
                                      </p:cBhvr>
                                    </p:animEffect>
                                    <p:anim calcmode="lin" valueType="num">
                                      <p:cBhvr>
                                        <p:cTn id="163" dur="1000"/>
                                        <p:tgtEl>
                                          <p:spTgt spid="22"/>
                                        </p:tgtEl>
                                        <p:attrNameLst>
                                          <p:attrName>ppt_x</p:attrName>
                                        </p:attrNameLst>
                                      </p:cBhvr>
                                      <p:tavLst>
                                        <p:tav tm="0">
                                          <p:val>
                                            <p:strVal val="ppt_x"/>
                                          </p:val>
                                        </p:tav>
                                        <p:tav tm="100000">
                                          <p:val>
                                            <p:strVal val="ppt_x"/>
                                          </p:val>
                                        </p:tav>
                                      </p:tavLst>
                                    </p:anim>
                                    <p:anim calcmode="lin" valueType="num">
                                      <p:cBhvr>
                                        <p:cTn id="164" dur="100" decel="100000"/>
                                        <p:tgtEl>
                                          <p:spTgt spid="22"/>
                                        </p:tgtEl>
                                        <p:attrNameLst>
                                          <p:attrName>ppt_y</p:attrName>
                                        </p:attrNameLst>
                                      </p:cBhvr>
                                      <p:tavLst>
                                        <p:tav tm="0">
                                          <p:val>
                                            <p:strVal val="ppt_y"/>
                                          </p:val>
                                        </p:tav>
                                        <p:tav tm="100000">
                                          <p:val>
                                            <p:strVal val="ppt_y-.03"/>
                                          </p:val>
                                        </p:tav>
                                      </p:tavLst>
                                    </p:anim>
                                    <p:anim calcmode="lin" valueType="num">
                                      <p:cBhvr>
                                        <p:cTn id="165" dur="900" accel="100000">
                                          <p:stCondLst>
                                            <p:cond delay="100"/>
                                          </p:stCondLst>
                                        </p:cTn>
                                        <p:tgtEl>
                                          <p:spTgt spid="22"/>
                                        </p:tgtEl>
                                        <p:attrNameLst>
                                          <p:attrName>ppt_y</p:attrName>
                                        </p:attrNameLst>
                                      </p:cBhvr>
                                      <p:tavLst>
                                        <p:tav tm="0">
                                          <p:val>
                                            <p:strVal val="ppt_y"/>
                                          </p:val>
                                        </p:tav>
                                        <p:tav tm="100000">
                                          <p:val>
                                            <p:strVal val="ppt_y+1"/>
                                          </p:val>
                                        </p:tav>
                                      </p:tavLst>
                                    </p:anim>
                                    <p:set>
                                      <p:cBhvr>
                                        <p:cTn id="1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7" restart="whenNotActive" fill="hold" evtFilter="cancelBubble" nodeType="interactiveSeq">
                <p:stCondLst>
                  <p:cond evt="onClick" delay="0">
                    <p:tgtEl>
                      <p:spTgt spid="23"/>
                    </p:tgtEl>
                  </p:cond>
                </p:stCondLst>
                <p:endSync evt="end" delay="0">
                  <p:rtn val="all"/>
                </p:endSync>
                <p:childTnLst>
                  <p:par>
                    <p:cTn id="168" fill="hold">
                      <p:stCondLst>
                        <p:cond delay="0"/>
                      </p:stCondLst>
                      <p:childTnLst>
                        <p:par>
                          <p:cTn id="169" fill="hold">
                            <p:stCondLst>
                              <p:cond delay="0"/>
                            </p:stCondLst>
                            <p:childTnLst>
                              <p:par>
                                <p:cTn id="170" presetID="37" presetClass="exit" presetSubtype="0" fill="hold" grpId="0" nodeType="clickEffect">
                                  <p:stCondLst>
                                    <p:cond delay="0"/>
                                  </p:stCondLst>
                                  <p:childTnLst>
                                    <p:animEffect transition="out" filter="fade">
                                      <p:cBhvr>
                                        <p:cTn id="171" dur="1000"/>
                                        <p:tgtEl>
                                          <p:spTgt spid="23"/>
                                        </p:tgtEl>
                                      </p:cBhvr>
                                    </p:animEffect>
                                    <p:anim calcmode="lin" valueType="num">
                                      <p:cBhvr>
                                        <p:cTn id="172" dur="1000"/>
                                        <p:tgtEl>
                                          <p:spTgt spid="23"/>
                                        </p:tgtEl>
                                        <p:attrNameLst>
                                          <p:attrName>ppt_x</p:attrName>
                                        </p:attrNameLst>
                                      </p:cBhvr>
                                      <p:tavLst>
                                        <p:tav tm="0">
                                          <p:val>
                                            <p:strVal val="ppt_x"/>
                                          </p:val>
                                        </p:tav>
                                        <p:tav tm="100000">
                                          <p:val>
                                            <p:strVal val="ppt_x"/>
                                          </p:val>
                                        </p:tav>
                                      </p:tavLst>
                                    </p:anim>
                                    <p:anim calcmode="lin" valueType="num">
                                      <p:cBhvr>
                                        <p:cTn id="173" dur="100" decel="100000"/>
                                        <p:tgtEl>
                                          <p:spTgt spid="23"/>
                                        </p:tgtEl>
                                        <p:attrNameLst>
                                          <p:attrName>ppt_y</p:attrName>
                                        </p:attrNameLst>
                                      </p:cBhvr>
                                      <p:tavLst>
                                        <p:tav tm="0">
                                          <p:val>
                                            <p:strVal val="ppt_y"/>
                                          </p:val>
                                        </p:tav>
                                        <p:tav tm="100000">
                                          <p:val>
                                            <p:strVal val="ppt_y-.03"/>
                                          </p:val>
                                        </p:tav>
                                      </p:tavLst>
                                    </p:anim>
                                    <p:anim calcmode="lin" valueType="num">
                                      <p:cBhvr>
                                        <p:cTn id="174" dur="900" accel="100000">
                                          <p:stCondLst>
                                            <p:cond delay="100"/>
                                          </p:stCondLst>
                                        </p:cTn>
                                        <p:tgtEl>
                                          <p:spTgt spid="23"/>
                                        </p:tgtEl>
                                        <p:attrNameLst>
                                          <p:attrName>ppt_y</p:attrName>
                                        </p:attrNameLst>
                                      </p:cBhvr>
                                      <p:tavLst>
                                        <p:tav tm="0">
                                          <p:val>
                                            <p:strVal val="ppt_y"/>
                                          </p:val>
                                        </p:tav>
                                        <p:tav tm="100000">
                                          <p:val>
                                            <p:strVal val="ppt_y+1"/>
                                          </p:val>
                                        </p:tav>
                                      </p:tavLst>
                                    </p:anim>
                                    <p:set>
                                      <p:cBhvr>
                                        <p:cTn id="17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6" restart="whenNotActive" fill="hold" evtFilter="cancelBubble" nodeType="interactiveSeq">
                <p:stCondLst>
                  <p:cond evt="onClick" delay="0">
                    <p:tgtEl>
                      <p:spTgt spid="27"/>
                    </p:tgtEl>
                  </p:cond>
                </p:stCondLst>
                <p:endSync evt="end" delay="0">
                  <p:rtn val="all"/>
                </p:endSync>
                <p:childTnLst>
                  <p:par>
                    <p:cTn id="177" fill="hold">
                      <p:stCondLst>
                        <p:cond delay="0"/>
                      </p:stCondLst>
                      <p:childTnLst>
                        <p:par>
                          <p:cTn id="178" fill="hold">
                            <p:stCondLst>
                              <p:cond delay="0"/>
                            </p:stCondLst>
                            <p:childTnLst>
                              <p:par>
                                <p:cTn id="179" presetID="37" presetClass="exit" presetSubtype="0" fill="hold" grpId="1" nodeType="clickEffect">
                                  <p:stCondLst>
                                    <p:cond delay="0"/>
                                  </p:stCondLst>
                                  <p:childTnLst>
                                    <p:animEffect transition="out" filter="fade">
                                      <p:cBhvr>
                                        <p:cTn id="180" dur="1000"/>
                                        <p:tgtEl>
                                          <p:spTgt spid="27"/>
                                        </p:tgtEl>
                                      </p:cBhvr>
                                    </p:animEffect>
                                    <p:anim calcmode="lin" valueType="num">
                                      <p:cBhvr>
                                        <p:cTn id="181" dur="1000"/>
                                        <p:tgtEl>
                                          <p:spTgt spid="27"/>
                                        </p:tgtEl>
                                        <p:attrNameLst>
                                          <p:attrName>ppt_x</p:attrName>
                                        </p:attrNameLst>
                                      </p:cBhvr>
                                      <p:tavLst>
                                        <p:tav tm="0">
                                          <p:val>
                                            <p:strVal val="ppt_x"/>
                                          </p:val>
                                        </p:tav>
                                        <p:tav tm="100000">
                                          <p:val>
                                            <p:strVal val="ppt_x"/>
                                          </p:val>
                                        </p:tav>
                                      </p:tavLst>
                                    </p:anim>
                                    <p:anim calcmode="lin" valueType="num">
                                      <p:cBhvr>
                                        <p:cTn id="182" dur="100" decel="100000"/>
                                        <p:tgtEl>
                                          <p:spTgt spid="27"/>
                                        </p:tgtEl>
                                        <p:attrNameLst>
                                          <p:attrName>ppt_y</p:attrName>
                                        </p:attrNameLst>
                                      </p:cBhvr>
                                      <p:tavLst>
                                        <p:tav tm="0">
                                          <p:val>
                                            <p:strVal val="ppt_y"/>
                                          </p:val>
                                        </p:tav>
                                        <p:tav tm="100000">
                                          <p:val>
                                            <p:strVal val="ppt_y-.03"/>
                                          </p:val>
                                        </p:tav>
                                      </p:tavLst>
                                    </p:anim>
                                    <p:anim calcmode="lin" valueType="num">
                                      <p:cBhvr>
                                        <p:cTn id="183" dur="900" accel="100000">
                                          <p:stCondLst>
                                            <p:cond delay="100"/>
                                          </p:stCondLst>
                                        </p:cTn>
                                        <p:tgtEl>
                                          <p:spTgt spid="27"/>
                                        </p:tgtEl>
                                        <p:attrNameLst>
                                          <p:attrName>ppt_y</p:attrName>
                                        </p:attrNameLst>
                                      </p:cBhvr>
                                      <p:tavLst>
                                        <p:tav tm="0">
                                          <p:val>
                                            <p:strVal val="ppt_y"/>
                                          </p:val>
                                        </p:tav>
                                        <p:tav tm="100000">
                                          <p:val>
                                            <p:strVal val="ppt_y+1"/>
                                          </p:val>
                                        </p:tav>
                                      </p:tavLst>
                                    </p:anim>
                                    <p:set>
                                      <p:cBhvr>
                                        <p:cTn id="184" dur="1" fill="hold">
                                          <p:stCondLst>
                                            <p:cond delay="999"/>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37" presetClass="exit" presetSubtype="0" fill="hold" grpId="0" nodeType="clickEffect">
                                  <p:stCondLst>
                                    <p:cond delay="0"/>
                                  </p:stCondLst>
                                  <p:childTnLst>
                                    <p:animEffect transition="out" filter="fade">
                                      <p:cBhvr>
                                        <p:cTn id="188" dur="1000"/>
                                        <p:tgtEl>
                                          <p:spTgt spid="27"/>
                                        </p:tgtEl>
                                      </p:cBhvr>
                                    </p:animEffect>
                                    <p:anim calcmode="lin" valueType="num">
                                      <p:cBhvr>
                                        <p:cTn id="189" dur="1000"/>
                                        <p:tgtEl>
                                          <p:spTgt spid="27"/>
                                        </p:tgtEl>
                                        <p:attrNameLst>
                                          <p:attrName>ppt_x</p:attrName>
                                        </p:attrNameLst>
                                      </p:cBhvr>
                                      <p:tavLst>
                                        <p:tav tm="0">
                                          <p:val>
                                            <p:strVal val="ppt_x"/>
                                          </p:val>
                                        </p:tav>
                                        <p:tav tm="100000">
                                          <p:val>
                                            <p:strVal val="ppt_x"/>
                                          </p:val>
                                        </p:tav>
                                      </p:tavLst>
                                    </p:anim>
                                    <p:anim calcmode="lin" valueType="num">
                                      <p:cBhvr>
                                        <p:cTn id="190" dur="100" decel="100000"/>
                                        <p:tgtEl>
                                          <p:spTgt spid="27"/>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27"/>
                                        </p:tgtEl>
                                        <p:attrNameLst>
                                          <p:attrName>ppt_y</p:attrName>
                                        </p:attrNameLst>
                                      </p:cBhvr>
                                      <p:tavLst>
                                        <p:tav tm="0">
                                          <p:val>
                                            <p:strVal val="ppt_y"/>
                                          </p:val>
                                        </p:tav>
                                        <p:tav tm="100000">
                                          <p:val>
                                            <p:strVal val="ppt_y+1"/>
                                          </p:val>
                                        </p:tav>
                                      </p:tavLst>
                                    </p:anim>
                                    <p:set>
                                      <p:cBhvr>
                                        <p:cTn id="19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30"/>
                    </p:tgtEl>
                  </p:cond>
                </p:stCondLst>
                <p:endSync evt="end" delay="0">
                  <p:rtn val="all"/>
                </p:endSync>
                <p:childTnLst>
                  <p:par>
                    <p:cTn id="194" fill="hold">
                      <p:stCondLst>
                        <p:cond delay="0"/>
                      </p:stCondLst>
                      <p:childTnLst>
                        <p:par>
                          <p:cTn id="195" fill="hold">
                            <p:stCondLst>
                              <p:cond delay="0"/>
                            </p:stCondLst>
                            <p:childTnLst>
                              <p:par>
                                <p:cTn id="196" presetID="37" presetClass="exit" presetSubtype="0" fill="hold" grpId="0" nodeType="clickEffect">
                                  <p:stCondLst>
                                    <p:cond delay="0"/>
                                  </p:stCondLst>
                                  <p:childTnLst>
                                    <p:animEffect transition="out" filter="fade">
                                      <p:cBhvr>
                                        <p:cTn id="197" dur="1000"/>
                                        <p:tgtEl>
                                          <p:spTgt spid="30"/>
                                        </p:tgtEl>
                                      </p:cBhvr>
                                    </p:animEffect>
                                    <p:anim calcmode="lin" valueType="num">
                                      <p:cBhvr>
                                        <p:cTn id="198" dur="1000"/>
                                        <p:tgtEl>
                                          <p:spTgt spid="30"/>
                                        </p:tgtEl>
                                        <p:attrNameLst>
                                          <p:attrName>ppt_x</p:attrName>
                                        </p:attrNameLst>
                                      </p:cBhvr>
                                      <p:tavLst>
                                        <p:tav tm="0">
                                          <p:val>
                                            <p:strVal val="ppt_x"/>
                                          </p:val>
                                        </p:tav>
                                        <p:tav tm="100000">
                                          <p:val>
                                            <p:strVal val="ppt_x"/>
                                          </p:val>
                                        </p:tav>
                                      </p:tavLst>
                                    </p:anim>
                                    <p:anim calcmode="lin" valueType="num">
                                      <p:cBhvr>
                                        <p:cTn id="199" dur="100" decel="100000"/>
                                        <p:tgtEl>
                                          <p:spTgt spid="30"/>
                                        </p:tgtEl>
                                        <p:attrNameLst>
                                          <p:attrName>ppt_y</p:attrName>
                                        </p:attrNameLst>
                                      </p:cBhvr>
                                      <p:tavLst>
                                        <p:tav tm="0">
                                          <p:val>
                                            <p:strVal val="ppt_y"/>
                                          </p:val>
                                        </p:tav>
                                        <p:tav tm="100000">
                                          <p:val>
                                            <p:strVal val="ppt_y-.03"/>
                                          </p:val>
                                        </p:tav>
                                      </p:tavLst>
                                    </p:anim>
                                    <p:anim calcmode="lin" valueType="num">
                                      <p:cBhvr>
                                        <p:cTn id="200" dur="900" accel="100000">
                                          <p:stCondLst>
                                            <p:cond delay="100"/>
                                          </p:stCondLst>
                                        </p:cTn>
                                        <p:tgtEl>
                                          <p:spTgt spid="30"/>
                                        </p:tgtEl>
                                        <p:attrNameLst>
                                          <p:attrName>ppt_y</p:attrName>
                                        </p:attrNameLst>
                                      </p:cBhvr>
                                      <p:tavLst>
                                        <p:tav tm="0">
                                          <p:val>
                                            <p:strVal val="ppt_y"/>
                                          </p:val>
                                        </p:tav>
                                        <p:tav tm="100000">
                                          <p:val>
                                            <p:strVal val="ppt_y+1"/>
                                          </p:val>
                                        </p:tav>
                                      </p:tavLst>
                                    </p:anim>
                                    <p:set>
                                      <p:cBhvr>
                                        <p:cTn id="20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2" restart="whenNotActive" fill="hold" evtFilter="cancelBubble" nodeType="interactiveSeq">
                <p:stCondLst>
                  <p:cond evt="onClick" delay="0">
                    <p:tgtEl>
                      <p:spTgt spid="35"/>
                    </p:tgtEl>
                  </p:cond>
                </p:stCondLst>
                <p:endSync evt="end" delay="0">
                  <p:rtn val="all"/>
                </p:endSync>
                <p:childTnLst>
                  <p:par>
                    <p:cTn id="203" fill="hold">
                      <p:stCondLst>
                        <p:cond delay="0"/>
                      </p:stCondLst>
                      <p:childTnLst>
                        <p:par>
                          <p:cTn id="204" fill="hold">
                            <p:stCondLst>
                              <p:cond delay="0"/>
                            </p:stCondLst>
                            <p:childTnLst>
                              <p:par>
                                <p:cTn id="205" presetID="37" presetClass="exit" presetSubtype="0" fill="hold" grpId="0" nodeType="clickEffect">
                                  <p:stCondLst>
                                    <p:cond delay="0"/>
                                  </p:stCondLst>
                                  <p:childTnLst>
                                    <p:animEffect transition="out" filter="fade">
                                      <p:cBhvr>
                                        <p:cTn id="206" dur="1000"/>
                                        <p:tgtEl>
                                          <p:spTgt spid="35"/>
                                        </p:tgtEl>
                                      </p:cBhvr>
                                    </p:animEffect>
                                    <p:anim calcmode="lin" valueType="num">
                                      <p:cBhvr>
                                        <p:cTn id="207" dur="1000"/>
                                        <p:tgtEl>
                                          <p:spTgt spid="35"/>
                                        </p:tgtEl>
                                        <p:attrNameLst>
                                          <p:attrName>ppt_x</p:attrName>
                                        </p:attrNameLst>
                                      </p:cBhvr>
                                      <p:tavLst>
                                        <p:tav tm="0">
                                          <p:val>
                                            <p:strVal val="ppt_x"/>
                                          </p:val>
                                        </p:tav>
                                        <p:tav tm="100000">
                                          <p:val>
                                            <p:strVal val="ppt_x"/>
                                          </p:val>
                                        </p:tav>
                                      </p:tavLst>
                                    </p:anim>
                                    <p:anim calcmode="lin" valueType="num">
                                      <p:cBhvr>
                                        <p:cTn id="208" dur="100" decel="100000"/>
                                        <p:tgtEl>
                                          <p:spTgt spid="35"/>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5"/>
                                        </p:tgtEl>
                                        <p:attrNameLst>
                                          <p:attrName>ppt_y</p:attrName>
                                        </p:attrNameLst>
                                      </p:cBhvr>
                                      <p:tavLst>
                                        <p:tav tm="0">
                                          <p:val>
                                            <p:strVal val="ppt_y"/>
                                          </p:val>
                                        </p:tav>
                                        <p:tav tm="100000">
                                          <p:val>
                                            <p:strVal val="ppt_y+1"/>
                                          </p:val>
                                        </p:tav>
                                      </p:tavLst>
                                    </p:anim>
                                    <p:set>
                                      <p:cBhvr>
                                        <p:cTn id="210"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11" restart="whenNotActive" fill="hold" evtFilter="cancelBubble" nodeType="interactiveSeq">
                <p:stCondLst>
                  <p:cond evt="onClick" delay="0">
                    <p:tgtEl>
                      <p:spTgt spid="36"/>
                    </p:tgtEl>
                  </p:cond>
                </p:stCondLst>
                <p:endSync evt="end" delay="0">
                  <p:rtn val="all"/>
                </p:endSync>
                <p:childTnLst>
                  <p:par>
                    <p:cTn id="212" fill="hold">
                      <p:stCondLst>
                        <p:cond delay="0"/>
                      </p:stCondLst>
                      <p:childTnLst>
                        <p:par>
                          <p:cTn id="213" fill="hold">
                            <p:stCondLst>
                              <p:cond delay="0"/>
                            </p:stCondLst>
                            <p:childTnLst>
                              <p:par>
                                <p:cTn id="214" presetID="37" presetClass="exit" presetSubtype="0" fill="hold" grpId="0" nodeType="clickEffect">
                                  <p:stCondLst>
                                    <p:cond delay="0"/>
                                  </p:stCondLst>
                                  <p:childTnLst>
                                    <p:animEffect transition="out" filter="fade">
                                      <p:cBhvr>
                                        <p:cTn id="215" dur="1000"/>
                                        <p:tgtEl>
                                          <p:spTgt spid="36"/>
                                        </p:tgtEl>
                                      </p:cBhvr>
                                    </p:animEffect>
                                    <p:anim calcmode="lin" valueType="num">
                                      <p:cBhvr>
                                        <p:cTn id="216" dur="1000"/>
                                        <p:tgtEl>
                                          <p:spTgt spid="36"/>
                                        </p:tgtEl>
                                        <p:attrNameLst>
                                          <p:attrName>ppt_x</p:attrName>
                                        </p:attrNameLst>
                                      </p:cBhvr>
                                      <p:tavLst>
                                        <p:tav tm="0">
                                          <p:val>
                                            <p:strVal val="ppt_x"/>
                                          </p:val>
                                        </p:tav>
                                        <p:tav tm="100000">
                                          <p:val>
                                            <p:strVal val="ppt_x"/>
                                          </p:val>
                                        </p:tav>
                                      </p:tavLst>
                                    </p:anim>
                                    <p:anim calcmode="lin" valueType="num">
                                      <p:cBhvr>
                                        <p:cTn id="217" dur="100" decel="100000"/>
                                        <p:tgtEl>
                                          <p:spTgt spid="36"/>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36"/>
                                        </p:tgtEl>
                                        <p:attrNameLst>
                                          <p:attrName>ppt_y</p:attrName>
                                        </p:attrNameLst>
                                      </p:cBhvr>
                                      <p:tavLst>
                                        <p:tav tm="0">
                                          <p:val>
                                            <p:strVal val="ppt_y"/>
                                          </p:val>
                                        </p:tav>
                                        <p:tav tm="100000">
                                          <p:val>
                                            <p:strVal val="ppt_y+1"/>
                                          </p:val>
                                        </p:tav>
                                      </p:tavLst>
                                    </p:anim>
                                    <p:set>
                                      <p:cBhvr>
                                        <p:cTn id="21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0" restart="whenNotActive" fill="hold" evtFilter="cancelBubble" nodeType="interactiveSeq">
                <p:stCondLst>
                  <p:cond evt="onClick" delay="0">
                    <p:tgtEl>
                      <p:spTgt spid="37"/>
                    </p:tgtEl>
                  </p:cond>
                </p:stCondLst>
                <p:endSync evt="end" delay="0">
                  <p:rtn val="all"/>
                </p:endSync>
                <p:childTnLst>
                  <p:par>
                    <p:cTn id="221" fill="hold">
                      <p:stCondLst>
                        <p:cond delay="0"/>
                      </p:stCondLst>
                      <p:childTnLst>
                        <p:par>
                          <p:cTn id="222" fill="hold">
                            <p:stCondLst>
                              <p:cond delay="0"/>
                            </p:stCondLst>
                            <p:childTnLst>
                              <p:par>
                                <p:cTn id="223" presetID="37" presetClass="exit" presetSubtype="0" fill="hold" grpId="0" nodeType="clickEffect">
                                  <p:stCondLst>
                                    <p:cond delay="0"/>
                                  </p:stCondLst>
                                  <p:childTnLst>
                                    <p:animEffect transition="out" filter="fade">
                                      <p:cBhvr>
                                        <p:cTn id="224" dur="1000"/>
                                        <p:tgtEl>
                                          <p:spTgt spid="37"/>
                                        </p:tgtEl>
                                      </p:cBhvr>
                                    </p:animEffect>
                                    <p:anim calcmode="lin" valueType="num">
                                      <p:cBhvr>
                                        <p:cTn id="225" dur="1000"/>
                                        <p:tgtEl>
                                          <p:spTgt spid="37"/>
                                        </p:tgtEl>
                                        <p:attrNameLst>
                                          <p:attrName>ppt_x</p:attrName>
                                        </p:attrNameLst>
                                      </p:cBhvr>
                                      <p:tavLst>
                                        <p:tav tm="0">
                                          <p:val>
                                            <p:strVal val="ppt_x"/>
                                          </p:val>
                                        </p:tav>
                                        <p:tav tm="100000">
                                          <p:val>
                                            <p:strVal val="ppt_x"/>
                                          </p:val>
                                        </p:tav>
                                      </p:tavLst>
                                    </p:anim>
                                    <p:anim calcmode="lin" valueType="num">
                                      <p:cBhvr>
                                        <p:cTn id="226" dur="100" decel="100000"/>
                                        <p:tgtEl>
                                          <p:spTgt spid="37"/>
                                        </p:tgtEl>
                                        <p:attrNameLst>
                                          <p:attrName>ppt_y</p:attrName>
                                        </p:attrNameLst>
                                      </p:cBhvr>
                                      <p:tavLst>
                                        <p:tav tm="0">
                                          <p:val>
                                            <p:strVal val="ppt_y"/>
                                          </p:val>
                                        </p:tav>
                                        <p:tav tm="100000">
                                          <p:val>
                                            <p:strVal val="ppt_y-.03"/>
                                          </p:val>
                                        </p:tav>
                                      </p:tavLst>
                                    </p:anim>
                                    <p:anim calcmode="lin" valueType="num">
                                      <p:cBhvr>
                                        <p:cTn id="227" dur="900" accel="100000">
                                          <p:stCondLst>
                                            <p:cond delay="100"/>
                                          </p:stCondLst>
                                        </p:cTn>
                                        <p:tgtEl>
                                          <p:spTgt spid="37"/>
                                        </p:tgtEl>
                                        <p:attrNameLst>
                                          <p:attrName>ppt_y</p:attrName>
                                        </p:attrNameLst>
                                      </p:cBhvr>
                                      <p:tavLst>
                                        <p:tav tm="0">
                                          <p:val>
                                            <p:strVal val="ppt_y"/>
                                          </p:val>
                                        </p:tav>
                                        <p:tav tm="100000">
                                          <p:val>
                                            <p:strVal val="ppt_y+1"/>
                                          </p:val>
                                        </p:tav>
                                      </p:tavLst>
                                    </p:anim>
                                    <p:set>
                                      <p:cBhvr>
                                        <p:cTn id="228"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29" restart="whenNotActive" fill="hold" evtFilter="cancelBubble" nodeType="interactiveSeq">
                <p:stCondLst>
                  <p:cond evt="onClick" delay="0">
                    <p:tgtEl>
                      <p:spTgt spid="32"/>
                    </p:tgtEl>
                  </p:cond>
                </p:stCondLst>
                <p:endSync evt="end" delay="0">
                  <p:rtn val="all"/>
                </p:endSync>
                <p:childTnLst>
                  <p:par>
                    <p:cTn id="230" fill="hold">
                      <p:stCondLst>
                        <p:cond delay="0"/>
                      </p:stCondLst>
                      <p:childTnLst>
                        <p:par>
                          <p:cTn id="231" fill="hold">
                            <p:stCondLst>
                              <p:cond delay="0"/>
                            </p:stCondLst>
                            <p:childTnLst>
                              <p:par>
                                <p:cTn id="232" presetID="37" presetClass="exit" presetSubtype="0" fill="hold" grpId="0" nodeType="clickEffect">
                                  <p:stCondLst>
                                    <p:cond delay="0"/>
                                  </p:stCondLst>
                                  <p:childTnLst>
                                    <p:animEffect transition="out" filter="fade">
                                      <p:cBhvr>
                                        <p:cTn id="233" dur="1000"/>
                                        <p:tgtEl>
                                          <p:spTgt spid="32"/>
                                        </p:tgtEl>
                                      </p:cBhvr>
                                    </p:animEffect>
                                    <p:anim calcmode="lin" valueType="num">
                                      <p:cBhvr>
                                        <p:cTn id="234" dur="1000"/>
                                        <p:tgtEl>
                                          <p:spTgt spid="32"/>
                                        </p:tgtEl>
                                        <p:attrNameLst>
                                          <p:attrName>ppt_x</p:attrName>
                                        </p:attrNameLst>
                                      </p:cBhvr>
                                      <p:tavLst>
                                        <p:tav tm="0">
                                          <p:val>
                                            <p:strVal val="ppt_x"/>
                                          </p:val>
                                        </p:tav>
                                        <p:tav tm="100000">
                                          <p:val>
                                            <p:strVal val="ppt_x"/>
                                          </p:val>
                                        </p:tav>
                                      </p:tavLst>
                                    </p:anim>
                                    <p:anim calcmode="lin" valueType="num">
                                      <p:cBhvr>
                                        <p:cTn id="235" dur="100" decel="100000"/>
                                        <p:tgtEl>
                                          <p:spTgt spid="32"/>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32"/>
                                        </p:tgtEl>
                                        <p:attrNameLst>
                                          <p:attrName>ppt_y</p:attrName>
                                        </p:attrNameLst>
                                      </p:cBhvr>
                                      <p:tavLst>
                                        <p:tav tm="0">
                                          <p:val>
                                            <p:strVal val="ppt_y"/>
                                          </p:val>
                                        </p:tav>
                                        <p:tav tm="100000">
                                          <p:val>
                                            <p:strVal val="ppt_y+1"/>
                                          </p:val>
                                        </p:tav>
                                      </p:tavLst>
                                    </p:anim>
                                    <p:set>
                                      <p:cBhvr>
                                        <p:cTn id="237"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38" restart="whenNotActive" fill="hold" evtFilter="cancelBubble" nodeType="interactiveSeq">
                <p:stCondLst>
                  <p:cond evt="onClick" delay="0">
                    <p:tgtEl>
                      <p:spTgt spid="39"/>
                    </p:tgtEl>
                  </p:cond>
                </p:stCondLst>
                <p:endSync evt="end" delay="0">
                  <p:rtn val="all"/>
                </p:endSync>
                <p:childTnLst>
                  <p:par>
                    <p:cTn id="239" fill="hold">
                      <p:stCondLst>
                        <p:cond delay="0"/>
                      </p:stCondLst>
                      <p:childTnLst>
                        <p:par>
                          <p:cTn id="240" fill="hold">
                            <p:stCondLst>
                              <p:cond delay="0"/>
                            </p:stCondLst>
                            <p:childTnLst>
                              <p:par>
                                <p:cTn id="241" presetID="37" presetClass="exit" presetSubtype="0" fill="hold" grpId="0" nodeType="clickEffect">
                                  <p:stCondLst>
                                    <p:cond delay="0"/>
                                  </p:stCondLst>
                                  <p:childTnLst>
                                    <p:animEffect transition="out" filter="fade">
                                      <p:cBhvr>
                                        <p:cTn id="242" dur="1000"/>
                                        <p:tgtEl>
                                          <p:spTgt spid="39"/>
                                        </p:tgtEl>
                                      </p:cBhvr>
                                    </p:animEffect>
                                    <p:anim calcmode="lin" valueType="num">
                                      <p:cBhvr>
                                        <p:cTn id="243" dur="1000"/>
                                        <p:tgtEl>
                                          <p:spTgt spid="39"/>
                                        </p:tgtEl>
                                        <p:attrNameLst>
                                          <p:attrName>ppt_x</p:attrName>
                                        </p:attrNameLst>
                                      </p:cBhvr>
                                      <p:tavLst>
                                        <p:tav tm="0">
                                          <p:val>
                                            <p:strVal val="ppt_x"/>
                                          </p:val>
                                        </p:tav>
                                        <p:tav tm="100000">
                                          <p:val>
                                            <p:strVal val="ppt_x"/>
                                          </p:val>
                                        </p:tav>
                                      </p:tavLst>
                                    </p:anim>
                                    <p:anim calcmode="lin" valueType="num">
                                      <p:cBhvr>
                                        <p:cTn id="244" dur="100" decel="100000"/>
                                        <p:tgtEl>
                                          <p:spTgt spid="39"/>
                                        </p:tgtEl>
                                        <p:attrNameLst>
                                          <p:attrName>ppt_y</p:attrName>
                                        </p:attrNameLst>
                                      </p:cBhvr>
                                      <p:tavLst>
                                        <p:tav tm="0">
                                          <p:val>
                                            <p:strVal val="ppt_y"/>
                                          </p:val>
                                        </p:tav>
                                        <p:tav tm="100000">
                                          <p:val>
                                            <p:strVal val="ppt_y-.03"/>
                                          </p:val>
                                        </p:tav>
                                      </p:tavLst>
                                    </p:anim>
                                    <p:anim calcmode="lin" valueType="num">
                                      <p:cBhvr>
                                        <p:cTn id="245" dur="900" accel="100000">
                                          <p:stCondLst>
                                            <p:cond delay="100"/>
                                          </p:stCondLst>
                                        </p:cTn>
                                        <p:tgtEl>
                                          <p:spTgt spid="39"/>
                                        </p:tgtEl>
                                        <p:attrNameLst>
                                          <p:attrName>ppt_y</p:attrName>
                                        </p:attrNameLst>
                                      </p:cBhvr>
                                      <p:tavLst>
                                        <p:tav tm="0">
                                          <p:val>
                                            <p:strVal val="ppt_y"/>
                                          </p:val>
                                        </p:tav>
                                        <p:tav tm="100000">
                                          <p:val>
                                            <p:strVal val="ppt_y+1"/>
                                          </p:val>
                                        </p:tav>
                                      </p:tavLst>
                                    </p:anim>
                                    <p:set>
                                      <p:cBhvr>
                                        <p:cTn id="246"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47" restart="whenNotActive" fill="hold" evtFilter="cancelBubble" nodeType="interactiveSeq">
                <p:stCondLst>
                  <p:cond evt="onClick" delay="0">
                    <p:tgtEl>
                      <p:spTgt spid="40"/>
                    </p:tgtEl>
                  </p:cond>
                </p:stCondLst>
                <p:endSync evt="end" delay="0">
                  <p:rtn val="all"/>
                </p:endSync>
                <p:childTnLst>
                  <p:par>
                    <p:cTn id="248" fill="hold">
                      <p:stCondLst>
                        <p:cond delay="0"/>
                      </p:stCondLst>
                      <p:childTnLst>
                        <p:par>
                          <p:cTn id="249" fill="hold">
                            <p:stCondLst>
                              <p:cond delay="0"/>
                            </p:stCondLst>
                            <p:childTnLst>
                              <p:par>
                                <p:cTn id="250" presetID="37" presetClass="exit" presetSubtype="0" fill="hold" grpId="0" nodeType="clickEffect">
                                  <p:stCondLst>
                                    <p:cond delay="0"/>
                                  </p:stCondLst>
                                  <p:childTnLst>
                                    <p:animEffect transition="out" filter="fade">
                                      <p:cBhvr>
                                        <p:cTn id="251" dur="1000"/>
                                        <p:tgtEl>
                                          <p:spTgt spid="40"/>
                                        </p:tgtEl>
                                      </p:cBhvr>
                                    </p:animEffect>
                                    <p:anim calcmode="lin" valueType="num">
                                      <p:cBhvr>
                                        <p:cTn id="252" dur="1000"/>
                                        <p:tgtEl>
                                          <p:spTgt spid="40"/>
                                        </p:tgtEl>
                                        <p:attrNameLst>
                                          <p:attrName>ppt_x</p:attrName>
                                        </p:attrNameLst>
                                      </p:cBhvr>
                                      <p:tavLst>
                                        <p:tav tm="0">
                                          <p:val>
                                            <p:strVal val="ppt_x"/>
                                          </p:val>
                                        </p:tav>
                                        <p:tav tm="100000">
                                          <p:val>
                                            <p:strVal val="ppt_x"/>
                                          </p:val>
                                        </p:tav>
                                      </p:tavLst>
                                    </p:anim>
                                    <p:anim calcmode="lin" valueType="num">
                                      <p:cBhvr>
                                        <p:cTn id="253" dur="100" decel="100000"/>
                                        <p:tgtEl>
                                          <p:spTgt spid="40"/>
                                        </p:tgtEl>
                                        <p:attrNameLst>
                                          <p:attrName>ppt_y</p:attrName>
                                        </p:attrNameLst>
                                      </p:cBhvr>
                                      <p:tavLst>
                                        <p:tav tm="0">
                                          <p:val>
                                            <p:strVal val="ppt_y"/>
                                          </p:val>
                                        </p:tav>
                                        <p:tav tm="100000">
                                          <p:val>
                                            <p:strVal val="ppt_y-.03"/>
                                          </p:val>
                                        </p:tav>
                                      </p:tavLst>
                                    </p:anim>
                                    <p:anim calcmode="lin" valueType="num">
                                      <p:cBhvr>
                                        <p:cTn id="254" dur="900" accel="100000">
                                          <p:stCondLst>
                                            <p:cond delay="100"/>
                                          </p:stCondLst>
                                        </p:cTn>
                                        <p:tgtEl>
                                          <p:spTgt spid="40"/>
                                        </p:tgtEl>
                                        <p:attrNameLst>
                                          <p:attrName>ppt_y</p:attrName>
                                        </p:attrNameLst>
                                      </p:cBhvr>
                                      <p:tavLst>
                                        <p:tav tm="0">
                                          <p:val>
                                            <p:strVal val="ppt_y"/>
                                          </p:val>
                                        </p:tav>
                                        <p:tav tm="100000">
                                          <p:val>
                                            <p:strVal val="ppt_y+1"/>
                                          </p:val>
                                        </p:tav>
                                      </p:tavLst>
                                    </p:anim>
                                    <p:set>
                                      <p:cBhvr>
                                        <p:cTn id="255"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6" restart="whenNotActive" fill="hold" evtFilter="cancelBubble" nodeType="interactiveSeq">
                <p:stCondLst>
                  <p:cond evt="onClick" delay="0">
                    <p:tgtEl>
                      <p:spTgt spid="34"/>
                    </p:tgtEl>
                  </p:cond>
                </p:stCondLst>
                <p:endSync evt="end" delay="0">
                  <p:rtn val="all"/>
                </p:endSync>
                <p:childTnLst>
                  <p:par>
                    <p:cTn id="257" fill="hold">
                      <p:stCondLst>
                        <p:cond delay="0"/>
                      </p:stCondLst>
                      <p:childTnLst>
                        <p:par>
                          <p:cTn id="258" fill="hold">
                            <p:stCondLst>
                              <p:cond delay="0"/>
                            </p:stCondLst>
                            <p:childTnLst>
                              <p:par>
                                <p:cTn id="259" presetID="37" presetClass="exit" presetSubtype="0" fill="hold" grpId="0" nodeType="clickEffect">
                                  <p:stCondLst>
                                    <p:cond delay="0"/>
                                  </p:stCondLst>
                                  <p:childTnLst>
                                    <p:animEffect transition="out" filter="fade">
                                      <p:cBhvr>
                                        <p:cTn id="260" dur="1000"/>
                                        <p:tgtEl>
                                          <p:spTgt spid="34"/>
                                        </p:tgtEl>
                                      </p:cBhvr>
                                    </p:animEffect>
                                    <p:anim calcmode="lin" valueType="num">
                                      <p:cBhvr>
                                        <p:cTn id="261" dur="1000"/>
                                        <p:tgtEl>
                                          <p:spTgt spid="34"/>
                                        </p:tgtEl>
                                        <p:attrNameLst>
                                          <p:attrName>ppt_x</p:attrName>
                                        </p:attrNameLst>
                                      </p:cBhvr>
                                      <p:tavLst>
                                        <p:tav tm="0">
                                          <p:val>
                                            <p:strVal val="ppt_x"/>
                                          </p:val>
                                        </p:tav>
                                        <p:tav tm="100000">
                                          <p:val>
                                            <p:strVal val="ppt_x"/>
                                          </p:val>
                                        </p:tav>
                                      </p:tavLst>
                                    </p:anim>
                                    <p:anim calcmode="lin" valueType="num">
                                      <p:cBhvr>
                                        <p:cTn id="262" dur="100" decel="100000"/>
                                        <p:tgtEl>
                                          <p:spTgt spid="34"/>
                                        </p:tgtEl>
                                        <p:attrNameLst>
                                          <p:attrName>ppt_y</p:attrName>
                                        </p:attrNameLst>
                                      </p:cBhvr>
                                      <p:tavLst>
                                        <p:tav tm="0">
                                          <p:val>
                                            <p:strVal val="ppt_y"/>
                                          </p:val>
                                        </p:tav>
                                        <p:tav tm="100000">
                                          <p:val>
                                            <p:strVal val="ppt_y-.03"/>
                                          </p:val>
                                        </p:tav>
                                      </p:tavLst>
                                    </p:anim>
                                    <p:anim calcmode="lin" valueType="num">
                                      <p:cBhvr>
                                        <p:cTn id="263" dur="900" accel="100000">
                                          <p:stCondLst>
                                            <p:cond delay="100"/>
                                          </p:stCondLst>
                                        </p:cTn>
                                        <p:tgtEl>
                                          <p:spTgt spid="34"/>
                                        </p:tgtEl>
                                        <p:attrNameLst>
                                          <p:attrName>ppt_y</p:attrName>
                                        </p:attrNameLst>
                                      </p:cBhvr>
                                      <p:tavLst>
                                        <p:tav tm="0">
                                          <p:val>
                                            <p:strVal val="ppt_y"/>
                                          </p:val>
                                        </p:tav>
                                        <p:tav tm="100000">
                                          <p:val>
                                            <p:strVal val="ppt_y+1"/>
                                          </p:val>
                                        </p:tav>
                                      </p:tavLst>
                                    </p:anim>
                                    <p:set>
                                      <p:cBhvr>
                                        <p:cTn id="264"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5" restart="whenNotActive" fill="hold" evtFilter="cancelBubble" nodeType="interactiveSeq">
                <p:stCondLst>
                  <p:cond evt="onClick" delay="0">
                    <p:tgtEl>
                      <p:spTgt spid="26"/>
                    </p:tgtEl>
                  </p:cond>
                </p:stCondLst>
                <p:endSync evt="end" delay="0">
                  <p:rtn val="all"/>
                </p:endSync>
                <p:childTnLst>
                  <p:par>
                    <p:cTn id="266" fill="hold">
                      <p:stCondLst>
                        <p:cond delay="0"/>
                      </p:stCondLst>
                      <p:childTnLst>
                        <p:par>
                          <p:cTn id="267" fill="hold">
                            <p:stCondLst>
                              <p:cond delay="0"/>
                            </p:stCondLst>
                            <p:childTnLst>
                              <p:par>
                                <p:cTn id="268" presetID="37" presetClass="exit" presetSubtype="0" fill="hold" grpId="0" nodeType="clickEffect">
                                  <p:stCondLst>
                                    <p:cond delay="0"/>
                                  </p:stCondLst>
                                  <p:childTnLst>
                                    <p:animEffect transition="out" filter="fade">
                                      <p:cBhvr>
                                        <p:cTn id="269" dur="1000"/>
                                        <p:tgtEl>
                                          <p:spTgt spid="26"/>
                                        </p:tgtEl>
                                      </p:cBhvr>
                                    </p:animEffect>
                                    <p:anim calcmode="lin" valueType="num">
                                      <p:cBhvr>
                                        <p:cTn id="270" dur="1000"/>
                                        <p:tgtEl>
                                          <p:spTgt spid="26"/>
                                        </p:tgtEl>
                                        <p:attrNameLst>
                                          <p:attrName>ppt_x</p:attrName>
                                        </p:attrNameLst>
                                      </p:cBhvr>
                                      <p:tavLst>
                                        <p:tav tm="0">
                                          <p:val>
                                            <p:strVal val="ppt_x"/>
                                          </p:val>
                                        </p:tav>
                                        <p:tav tm="100000">
                                          <p:val>
                                            <p:strVal val="ppt_x"/>
                                          </p:val>
                                        </p:tav>
                                      </p:tavLst>
                                    </p:anim>
                                    <p:anim calcmode="lin" valueType="num">
                                      <p:cBhvr>
                                        <p:cTn id="271" dur="100" decel="100000"/>
                                        <p:tgtEl>
                                          <p:spTgt spid="26"/>
                                        </p:tgtEl>
                                        <p:attrNameLst>
                                          <p:attrName>ppt_y</p:attrName>
                                        </p:attrNameLst>
                                      </p:cBhvr>
                                      <p:tavLst>
                                        <p:tav tm="0">
                                          <p:val>
                                            <p:strVal val="ppt_y"/>
                                          </p:val>
                                        </p:tav>
                                        <p:tav tm="100000">
                                          <p:val>
                                            <p:strVal val="ppt_y-.03"/>
                                          </p:val>
                                        </p:tav>
                                      </p:tavLst>
                                    </p:anim>
                                    <p:anim calcmode="lin" valueType="num">
                                      <p:cBhvr>
                                        <p:cTn id="272" dur="900" accel="100000">
                                          <p:stCondLst>
                                            <p:cond delay="100"/>
                                          </p:stCondLst>
                                        </p:cTn>
                                        <p:tgtEl>
                                          <p:spTgt spid="26"/>
                                        </p:tgtEl>
                                        <p:attrNameLst>
                                          <p:attrName>ppt_y</p:attrName>
                                        </p:attrNameLst>
                                      </p:cBhvr>
                                      <p:tavLst>
                                        <p:tav tm="0">
                                          <p:val>
                                            <p:strVal val="ppt_y"/>
                                          </p:val>
                                        </p:tav>
                                        <p:tav tm="100000">
                                          <p:val>
                                            <p:strVal val="ppt_y+1"/>
                                          </p:val>
                                        </p:tav>
                                      </p:tavLst>
                                    </p:anim>
                                    <p:set>
                                      <p:cBhvr>
                                        <p:cTn id="27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4" restart="whenNotActive" fill="hold" evtFilter="cancelBubble" nodeType="interactiveSeq">
                <p:stCondLst>
                  <p:cond evt="onClick" delay="0">
                    <p:tgtEl>
                      <p:spTgt spid="24"/>
                    </p:tgtEl>
                  </p:cond>
                </p:stCondLst>
                <p:endSync evt="end" delay="0">
                  <p:rtn val="all"/>
                </p:endSync>
                <p:childTnLst>
                  <p:par>
                    <p:cTn id="275" fill="hold">
                      <p:stCondLst>
                        <p:cond delay="0"/>
                      </p:stCondLst>
                      <p:childTnLst>
                        <p:par>
                          <p:cTn id="276" fill="hold">
                            <p:stCondLst>
                              <p:cond delay="0"/>
                            </p:stCondLst>
                            <p:childTnLst>
                              <p:par>
                                <p:cTn id="277" presetID="37" presetClass="exit" presetSubtype="0" fill="hold" grpId="0" nodeType="clickEffect">
                                  <p:stCondLst>
                                    <p:cond delay="0"/>
                                  </p:stCondLst>
                                  <p:childTnLst>
                                    <p:animEffect transition="out" filter="fade">
                                      <p:cBhvr>
                                        <p:cTn id="278" dur="1000"/>
                                        <p:tgtEl>
                                          <p:spTgt spid="24"/>
                                        </p:tgtEl>
                                      </p:cBhvr>
                                    </p:animEffect>
                                    <p:anim calcmode="lin" valueType="num">
                                      <p:cBhvr>
                                        <p:cTn id="279" dur="1000"/>
                                        <p:tgtEl>
                                          <p:spTgt spid="24"/>
                                        </p:tgtEl>
                                        <p:attrNameLst>
                                          <p:attrName>ppt_x</p:attrName>
                                        </p:attrNameLst>
                                      </p:cBhvr>
                                      <p:tavLst>
                                        <p:tav tm="0">
                                          <p:val>
                                            <p:strVal val="ppt_x"/>
                                          </p:val>
                                        </p:tav>
                                        <p:tav tm="100000">
                                          <p:val>
                                            <p:strVal val="ppt_x"/>
                                          </p:val>
                                        </p:tav>
                                      </p:tavLst>
                                    </p:anim>
                                    <p:anim calcmode="lin" valueType="num">
                                      <p:cBhvr>
                                        <p:cTn id="280" dur="100" decel="100000"/>
                                        <p:tgtEl>
                                          <p:spTgt spid="24"/>
                                        </p:tgtEl>
                                        <p:attrNameLst>
                                          <p:attrName>ppt_y</p:attrName>
                                        </p:attrNameLst>
                                      </p:cBhvr>
                                      <p:tavLst>
                                        <p:tav tm="0">
                                          <p:val>
                                            <p:strVal val="ppt_y"/>
                                          </p:val>
                                        </p:tav>
                                        <p:tav tm="100000">
                                          <p:val>
                                            <p:strVal val="ppt_y-.03"/>
                                          </p:val>
                                        </p:tav>
                                      </p:tavLst>
                                    </p:anim>
                                    <p:anim calcmode="lin" valueType="num">
                                      <p:cBhvr>
                                        <p:cTn id="281" dur="900" accel="100000">
                                          <p:stCondLst>
                                            <p:cond delay="100"/>
                                          </p:stCondLst>
                                        </p:cTn>
                                        <p:tgtEl>
                                          <p:spTgt spid="24"/>
                                        </p:tgtEl>
                                        <p:attrNameLst>
                                          <p:attrName>ppt_y</p:attrName>
                                        </p:attrNameLst>
                                      </p:cBhvr>
                                      <p:tavLst>
                                        <p:tav tm="0">
                                          <p:val>
                                            <p:strVal val="ppt_y"/>
                                          </p:val>
                                        </p:tav>
                                        <p:tav tm="100000">
                                          <p:val>
                                            <p:strVal val="ppt_y+1"/>
                                          </p:val>
                                        </p:tav>
                                      </p:tavLst>
                                    </p:anim>
                                    <p:set>
                                      <p:cBhvr>
                                        <p:cTn id="2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3" restart="whenNotActive" fill="hold" evtFilter="cancelBubble" nodeType="interactiveSeq">
                <p:stCondLst>
                  <p:cond evt="onClick" delay="0">
                    <p:tgtEl>
                      <p:spTgt spid="31"/>
                    </p:tgtEl>
                  </p:cond>
                </p:stCondLst>
                <p:endSync evt="end" delay="0">
                  <p:rtn val="all"/>
                </p:endSync>
                <p:childTnLst>
                  <p:par>
                    <p:cTn id="284" fill="hold">
                      <p:stCondLst>
                        <p:cond delay="0"/>
                      </p:stCondLst>
                      <p:childTnLst>
                        <p:par>
                          <p:cTn id="285" fill="hold">
                            <p:stCondLst>
                              <p:cond delay="0"/>
                            </p:stCondLst>
                            <p:childTnLst>
                              <p:par>
                                <p:cTn id="286" presetID="37" presetClass="exit" presetSubtype="0" fill="hold" grpId="0" nodeType="clickEffect">
                                  <p:stCondLst>
                                    <p:cond delay="0"/>
                                  </p:stCondLst>
                                  <p:childTnLst>
                                    <p:animEffect transition="out" filter="fade">
                                      <p:cBhvr>
                                        <p:cTn id="287" dur="1000"/>
                                        <p:tgtEl>
                                          <p:spTgt spid="31"/>
                                        </p:tgtEl>
                                      </p:cBhvr>
                                    </p:animEffect>
                                    <p:anim calcmode="lin" valueType="num">
                                      <p:cBhvr>
                                        <p:cTn id="288" dur="1000"/>
                                        <p:tgtEl>
                                          <p:spTgt spid="31"/>
                                        </p:tgtEl>
                                        <p:attrNameLst>
                                          <p:attrName>ppt_x</p:attrName>
                                        </p:attrNameLst>
                                      </p:cBhvr>
                                      <p:tavLst>
                                        <p:tav tm="0">
                                          <p:val>
                                            <p:strVal val="ppt_x"/>
                                          </p:val>
                                        </p:tav>
                                        <p:tav tm="100000">
                                          <p:val>
                                            <p:strVal val="ppt_x"/>
                                          </p:val>
                                        </p:tav>
                                      </p:tavLst>
                                    </p:anim>
                                    <p:anim calcmode="lin" valueType="num">
                                      <p:cBhvr>
                                        <p:cTn id="289" dur="100" decel="100000"/>
                                        <p:tgtEl>
                                          <p:spTgt spid="31"/>
                                        </p:tgtEl>
                                        <p:attrNameLst>
                                          <p:attrName>ppt_y</p:attrName>
                                        </p:attrNameLst>
                                      </p:cBhvr>
                                      <p:tavLst>
                                        <p:tav tm="0">
                                          <p:val>
                                            <p:strVal val="ppt_y"/>
                                          </p:val>
                                        </p:tav>
                                        <p:tav tm="100000">
                                          <p:val>
                                            <p:strVal val="ppt_y-.03"/>
                                          </p:val>
                                        </p:tav>
                                      </p:tavLst>
                                    </p:anim>
                                    <p:anim calcmode="lin" valueType="num">
                                      <p:cBhvr>
                                        <p:cTn id="290" dur="900" accel="100000">
                                          <p:stCondLst>
                                            <p:cond delay="100"/>
                                          </p:stCondLst>
                                        </p:cTn>
                                        <p:tgtEl>
                                          <p:spTgt spid="31"/>
                                        </p:tgtEl>
                                        <p:attrNameLst>
                                          <p:attrName>ppt_y</p:attrName>
                                        </p:attrNameLst>
                                      </p:cBhvr>
                                      <p:tavLst>
                                        <p:tav tm="0">
                                          <p:val>
                                            <p:strVal val="ppt_y"/>
                                          </p:val>
                                        </p:tav>
                                        <p:tav tm="100000">
                                          <p:val>
                                            <p:strVal val="ppt_y+1"/>
                                          </p:val>
                                        </p:tav>
                                      </p:tavLst>
                                    </p:anim>
                                    <p:set>
                                      <p:cBhvr>
                                        <p:cTn id="291"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2" restart="whenNotActive" fill="hold" evtFilter="cancelBubble" nodeType="interactiveSeq">
                <p:stCondLst>
                  <p:cond evt="onClick" delay="0">
                    <p:tgtEl>
                      <p:spTgt spid="43"/>
                    </p:tgtEl>
                  </p:cond>
                </p:stCondLst>
                <p:endSync evt="end" delay="0">
                  <p:rtn val="all"/>
                </p:endSync>
                <p:childTnLst>
                  <p:par>
                    <p:cTn id="293" fill="hold">
                      <p:stCondLst>
                        <p:cond delay="0"/>
                      </p:stCondLst>
                      <p:childTnLst>
                        <p:par>
                          <p:cTn id="294" fill="hold">
                            <p:stCondLst>
                              <p:cond delay="0"/>
                            </p:stCondLst>
                            <p:childTnLst>
                              <p:par>
                                <p:cTn id="295" presetID="37" presetClass="exit" presetSubtype="0" fill="hold" grpId="0" nodeType="clickEffect">
                                  <p:stCondLst>
                                    <p:cond delay="0"/>
                                  </p:stCondLst>
                                  <p:childTnLst>
                                    <p:animEffect transition="out" filter="fade">
                                      <p:cBhvr>
                                        <p:cTn id="296" dur="1000"/>
                                        <p:tgtEl>
                                          <p:spTgt spid="43"/>
                                        </p:tgtEl>
                                      </p:cBhvr>
                                    </p:animEffect>
                                    <p:anim calcmode="lin" valueType="num">
                                      <p:cBhvr>
                                        <p:cTn id="297" dur="1000"/>
                                        <p:tgtEl>
                                          <p:spTgt spid="43"/>
                                        </p:tgtEl>
                                        <p:attrNameLst>
                                          <p:attrName>ppt_x</p:attrName>
                                        </p:attrNameLst>
                                      </p:cBhvr>
                                      <p:tavLst>
                                        <p:tav tm="0">
                                          <p:val>
                                            <p:strVal val="ppt_x"/>
                                          </p:val>
                                        </p:tav>
                                        <p:tav tm="100000">
                                          <p:val>
                                            <p:strVal val="ppt_x"/>
                                          </p:val>
                                        </p:tav>
                                      </p:tavLst>
                                    </p:anim>
                                    <p:anim calcmode="lin" valueType="num">
                                      <p:cBhvr>
                                        <p:cTn id="298" dur="100" decel="100000"/>
                                        <p:tgtEl>
                                          <p:spTgt spid="43"/>
                                        </p:tgtEl>
                                        <p:attrNameLst>
                                          <p:attrName>ppt_y</p:attrName>
                                        </p:attrNameLst>
                                      </p:cBhvr>
                                      <p:tavLst>
                                        <p:tav tm="0">
                                          <p:val>
                                            <p:strVal val="ppt_y"/>
                                          </p:val>
                                        </p:tav>
                                        <p:tav tm="100000">
                                          <p:val>
                                            <p:strVal val="ppt_y-.03"/>
                                          </p:val>
                                        </p:tav>
                                      </p:tavLst>
                                    </p:anim>
                                    <p:anim calcmode="lin" valueType="num">
                                      <p:cBhvr>
                                        <p:cTn id="299" dur="900" accel="100000">
                                          <p:stCondLst>
                                            <p:cond delay="100"/>
                                          </p:stCondLst>
                                        </p:cTn>
                                        <p:tgtEl>
                                          <p:spTgt spid="43"/>
                                        </p:tgtEl>
                                        <p:attrNameLst>
                                          <p:attrName>ppt_y</p:attrName>
                                        </p:attrNameLst>
                                      </p:cBhvr>
                                      <p:tavLst>
                                        <p:tav tm="0">
                                          <p:val>
                                            <p:strVal val="ppt_y"/>
                                          </p:val>
                                        </p:tav>
                                        <p:tav tm="100000">
                                          <p:val>
                                            <p:strVal val="ppt_y+1"/>
                                          </p:val>
                                        </p:tav>
                                      </p:tavLst>
                                    </p:anim>
                                    <p:set>
                                      <p:cBhvr>
                                        <p:cTn id="3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01" restart="whenNotActive" fill="hold" evtFilter="cancelBubble" nodeType="interactiveSeq">
                <p:stCondLst>
                  <p:cond evt="onClick" delay="0">
                    <p:tgtEl>
                      <p:spTgt spid="44"/>
                    </p:tgtEl>
                  </p:cond>
                </p:stCondLst>
                <p:endSync evt="end" delay="0">
                  <p:rtn val="all"/>
                </p:endSync>
                <p:childTnLst>
                  <p:par>
                    <p:cTn id="302" fill="hold">
                      <p:stCondLst>
                        <p:cond delay="0"/>
                      </p:stCondLst>
                      <p:childTnLst>
                        <p:par>
                          <p:cTn id="303" fill="hold">
                            <p:stCondLst>
                              <p:cond delay="0"/>
                            </p:stCondLst>
                            <p:childTnLst>
                              <p:par>
                                <p:cTn id="304" presetID="37" presetClass="exit" presetSubtype="0" fill="hold" grpId="0" nodeType="clickEffect">
                                  <p:stCondLst>
                                    <p:cond delay="0"/>
                                  </p:stCondLst>
                                  <p:childTnLst>
                                    <p:animEffect transition="out" filter="fade">
                                      <p:cBhvr>
                                        <p:cTn id="305" dur="1000"/>
                                        <p:tgtEl>
                                          <p:spTgt spid="44"/>
                                        </p:tgtEl>
                                      </p:cBhvr>
                                    </p:animEffect>
                                    <p:anim calcmode="lin" valueType="num">
                                      <p:cBhvr>
                                        <p:cTn id="306" dur="1000"/>
                                        <p:tgtEl>
                                          <p:spTgt spid="44"/>
                                        </p:tgtEl>
                                        <p:attrNameLst>
                                          <p:attrName>ppt_x</p:attrName>
                                        </p:attrNameLst>
                                      </p:cBhvr>
                                      <p:tavLst>
                                        <p:tav tm="0">
                                          <p:val>
                                            <p:strVal val="ppt_x"/>
                                          </p:val>
                                        </p:tav>
                                        <p:tav tm="100000">
                                          <p:val>
                                            <p:strVal val="ppt_x"/>
                                          </p:val>
                                        </p:tav>
                                      </p:tavLst>
                                    </p:anim>
                                    <p:anim calcmode="lin" valueType="num">
                                      <p:cBhvr>
                                        <p:cTn id="307" dur="100" decel="100000"/>
                                        <p:tgtEl>
                                          <p:spTgt spid="44"/>
                                        </p:tgtEl>
                                        <p:attrNameLst>
                                          <p:attrName>ppt_y</p:attrName>
                                        </p:attrNameLst>
                                      </p:cBhvr>
                                      <p:tavLst>
                                        <p:tav tm="0">
                                          <p:val>
                                            <p:strVal val="ppt_y"/>
                                          </p:val>
                                        </p:tav>
                                        <p:tav tm="100000">
                                          <p:val>
                                            <p:strVal val="ppt_y-.03"/>
                                          </p:val>
                                        </p:tav>
                                      </p:tavLst>
                                    </p:anim>
                                    <p:anim calcmode="lin" valueType="num">
                                      <p:cBhvr>
                                        <p:cTn id="308" dur="900" accel="100000">
                                          <p:stCondLst>
                                            <p:cond delay="100"/>
                                          </p:stCondLst>
                                        </p:cTn>
                                        <p:tgtEl>
                                          <p:spTgt spid="44"/>
                                        </p:tgtEl>
                                        <p:attrNameLst>
                                          <p:attrName>ppt_y</p:attrName>
                                        </p:attrNameLst>
                                      </p:cBhvr>
                                      <p:tavLst>
                                        <p:tav tm="0">
                                          <p:val>
                                            <p:strVal val="ppt_y"/>
                                          </p:val>
                                        </p:tav>
                                        <p:tav tm="100000">
                                          <p:val>
                                            <p:strVal val="ppt_y+1"/>
                                          </p:val>
                                        </p:tav>
                                      </p:tavLst>
                                    </p:anim>
                                    <p:set>
                                      <p:cBhvr>
                                        <p:cTn id="3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10" restart="whenNotActive" fill="hold" evtFilter="cancelBubble" nodeType="interactiveSeq">
                <p:stCondLst>
                  <p:cond evt="onClick" delay="0">
                    <p:tgtEl>
                      <p:spTgt spid="45"/>
                    </p:tgtEl>
                  </p:cond>
                </p:stCondLst>
                <p:endSync evt="end" delay="0">
                  <p:rtn val="all"/>
                </p:endSync>
                <p:childTnLst>
                  <p:par>
                    <p:cTn id="311" fill="hold">
                      <p:stCondLst>
                        <p:cond delay="0"/>
                      </p:stCondLst>
                      <p:childTnLst>
                        <p:par>
                          <p:cTn id="312" fill="hold">
                            <p:stCondLst>
                              <p:cond delay="0"/>
                            </p:stCondLst>
                            <p:childTnLst>
                              <p:par>
                                <p:cTn id="313" presetID="37" presetClass="exit" presetSubtype="0" fill="hold" grpId="0" nodeType="clickEffect">
                                  <p:stCondLst>
                                    <p:cond delay="0"/>
                                  </p:stCondLst>
                                  <p:childTnLst>
                                    <p:animEffect transition="out" filter="fade">
                                      <p:cBhvr>
                                        <p:cTn id="314" dur="1000"/>
                                        <p:tgtEl>
                                          <p:spTgt spid="45"/>
                                        </p:tgtEl>
                                      </p:cBhvr>
                                    </p:animEffect>
                                    <p:anim calcmode="lin" valueType="num">
                                      <p:cBhvr>
                                        <p:cTn id="315" dur="1000"/>
                                        <p:tgtEl>
                                          <p:spTgt spid="45"/>
                                        </p:tgtEl>
                                        <p:attrNameLst>
                                          <p:attrName>ppt_x</p:attrName>
                                        </p:attrNameLst>
                                      </p:cBhvr>
                                      <p:tavLst>
                                        <p:tav tm="0">
                                          <p:val>
                                            <p:strVal val="ppt_x"/>
                                          </p:val>
                                        </p:tav>
                                        <p:tav tm="100000">
                                          <p:val>
                                            <p:strVal val="ppt_x"/>
                                          </p:val>
                                        </p:tav>
                                      </p:tavLst>
                                    </p:anim>
                                    <p:anim calcmode="lin" valueType="num">
                                      <p:cBhvr>
                                        <p:cTn id="316" dur="100" decel="100000"/>
                                        <p:tgtEl>
                                          <p:spTgt spid="45"/>
                                        </p:tgtEl>
                                        <p:attrNameLst>
                                          <p:attrName>ppt_y</p:attrName>
                                        </p:attrNameLst>
                                      </p:cBhvr>
                                      <p:tavLst>
                                        <p:tav tm="0">
                                          <p:val>
                                            <p:strVal val="ppt_y"/>
                                          </p:val>
                                        </p:tav>
                                        <p:tav tm="100000">
                                          <p:val>
                                            <p:strVal val="ppt_y-.03"/>
                                          </p:val>
                                        </p:tav>
                                      </p:tavLst>
                                    </p:anim>
                                    <p:anim calcmode="lin" valueType="num">
                                      <p:cBhvr>
                                        <p:cTn id="317" dur="900" accel="100000">
                                          <p:stCondLst>
                                            <p:cond delay="100"/>
                                          </p:stCondLst>
                                        </p:cTn>
                                        <p:tgtEl>
                                          <p:spTgt spid="45"/>
                                        </p:tgtEl>
                                        <p:attrNameLst>
                                          <p:attrName>ppt_y</p:attrName>
                                        </p:attrNameLst>
                                      </p:cBhvr>
                                      <p:tavLst>
                                        <p:tav tm="0">
                                          <p:val>
                                            <p:strVal val="ppt_y"/>
                                          </p:val>
                                        </p:tav>
                                        <p:tav tm="100000">
                                          <p:val>
                                            <p:strVal val="ppt_y+1"/>
                                          </p:val>
                                        </p:tav>
                                      </p:tavLst>
                                    </p:anim>
                                    <p:set>
                                      <p:cBhvr>
                                        <p:cTn id="3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19" restart="whenNotActive" fill="hold" evtFilter="cancelBubble" nodeType="interactiveSeq">
                <p:stCondLst>
                  <p:cond evt="onClick" delay="0">
                    <p:tgtEl>
                      <p:spTgt spid="46"/>
                    </p:tgtEl>
                  </p:cond>
                </p:stCondLst>
                <p:endSync evt="end" delay="0">
                  <p:rtn val="all"/>
                </p:endSync>
                <p:childTnLst>
                  <p:par>
                    <p:cTn id="320" fill="hold">
                      <p:stCondLst>
                        <p:cond delay="0"/>
                      </p:stCondLst>
                      <p:childTnLst>
                        <p:par>
                          <p:cTn id="321" fill="hold">
                            <p:stCondLst>
                              <p:cond delay="0"/>
                            </p:stCondLst>
                            <p:childTnLst>
                              <p:par>
                                <p:cTn id="322" presetID="37" presetClass="exit" presetSubtype="0" fill="hold" grpId="0" nodeType="clickEffect">
                                  <p:stCondLst>
                                    <p:cond delay="0"/>
                                  </p:stCondLst>
                                  <p:childTnLst>
                                    <p:animEffect transition="out" filter="fade">
                                      <p:cBhvr>
                                        <p:cTn id="323" dur="1000"/>
                                        <p:tgtEl>
                                          <p:spTgt spid="46"/>
                                        </p:tgtEl>
                                      </p:cBhvr>
                                    </p:animEffect>
                                    <p:anim calcmode="lin" valueType="num">
                                      <p:cBhvr>
                                        <p:cTn id="324" dur="1000"/>
                                        <p:tgtEl>
                                          <p:spTgt spid="46"/>
                                        </p:tgtEl>
                                        <p:attrNameLst>
                                          <p:attrName>ppt_x</p:attrName>
                                        </p:attrNameLst>
                                      </p:cBhvr>
                                      <p:tavLst>
                                        <p:tav tm="0">
                                          <p:val>
                                            <p:strVal val="ppt_x"/>
                                          </p:val>
                                        </p:tav>
                                        <p:tav tm="100000">
                                          <p:val>
                                            <p:strVal val="ppt_x"/>
                                          </p:val>
                                        </p:tav>
                                      </p:tavLst>
                                    </p:anim>
                                    <p:anim calcmode="lin" valueType="num">
                                      <p:cBhvr>
                                        <p:cTn id="325" dur="100" decel="100000"/>
                                        <p:tgtEl>
                                          <p:spTgt spid="46"/>
                                        </p:tgtEl>
                                        <p:attrNameLst>
                                          <p:attrName>ppt_y</p:attrName>
                                        </p:attrNameLst>
                                      </p:cBhvr>
                                      <p:tavLst>
                                        <p:tav tm="0">
                                          <p:val>
                                            <p:strVal val="ppt_y"/>
                                          </p:val>
                                        </p:tav>
                                        <p:tav tm="100000">
                                          <p:val>
                                            <p:strVal val="ppt_y-.03"/>
                                          </p:val>
                                        </p:tav>
                                      </p:tavLst>
                                    </p:anim>
                                    <p:anim calcmode="lin" valueType="num">
                                      <p:cBhvr>
                                        <p:cTn id="326" dur="900" accel="100000">
                                          <p:stCondLst>
                                            <p:cond delay="100"/>
                                          </p:stCondLst>
                                        </p:cTn>
                                        <p:tgtEl>
                                          <p:spTgt spid="46"/>
                                        </p:tgtEl>
                                        <p:attrNameLst>
                                          <p:attrName>ppt_y</p:attrName>
                                        </p:attrNameLst>
                                      </p:cBhvr>
                                      <p:tavLst>
                                        <p:tav tm="0">
                                          <p:val>
                                            <p:strVal val="ppt_y"/>
                                          </p:val>
                                        </p:tav>
                                        <p:tav tm="100000">
                                          <p:val>
                                            <p:strVal val="ppt_y+1"/>
                                          </p:val>
                                        </p:tav>
                                      </p:tavLst>
                                    </p:anim>
                                    <p:set>
                                      <p:cBhvr>
                                        <p:cTn id="3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7"/>
                    </p:tgtEl>
                  </p:cond>
                </p:stCondLst>
                <p:endSync evt="end" delay="0">
                  <p:rtn val="all"/>
                </p:endSync>
                <p:childTnLst>
                  <p:par>
                    <p:cTn id="329" fill="hold">
                      <p:stCondLst>
                        <p:cond delay="0"/>
                      </p:stCondLst>
                      <p:childTnLst>
                        <p:par>
                          <p:cTn id="330" fill="hold">
                            <p:stCondLst>
                              <p:cond delay="0"/>
                            </p:stCondLst>
                            <p:childTnLst>
                              <p:par>
                                <p:cTn id="331" presetID="37" presetClass="exit" presetSubtype="0" fill="hold" grpId="0" nodeType="clickEffect">
                                  <p:stCondLst>
                                    <p:cond delay="0"/>
                                  </p:stCondLst>
                                  <p:childTnLst>
                                    <p:animEffect transition="out" filter="fade">
                                      <p:cBhvr>
                                        <p:cTn id="332" dur="1000"/>
                                        <p:tgtEl>
                                          <p:spTgt spid="47"/>
                                        </p:tgtEl>
                                      </p:cBhvr>
                                    </p:animEffect>
                                    <p:anim calcmode="lin" valueType="num">
                                      <p:cBhvr>
                                        <p:cTn id="333" dur="1000"/>
                                        <p:tgtEl>
                                          <p:spTgt spid="47"/>
                                        </p:tgtEl>
                                        <p:attrNameLst>
                                          <p:attrName>ppt_x</p:attrName>
                                        </p:attrNameLst>
                                      </p:cBhvr>
                                      <p:tavLst>
                                        <p:tav tm="0">
                                          <p:val>
                                            <p:strVal val="ppt_x"/>
                                          </p:val>
                                        </p:tav>
                                        <p:tav tm="100000">
                                          <p:val>
                                            <p:strVal val="ppt_x"/>
                                          </p:val>
                                        </p:tav>
                                      </p:tavLst>
                                    </p:anim>
                                    <p:anim calcmode="lin" valueType="num">
                                      <p:cBhvr>
                                        <p:cTn id="334" dur="100" decel="100000"/>
                                        <p:tgtEl>
                                          <p:spTgt spid="47"/>
                                        </p:tgtEl>
                                        <p:attrNameLst>
                                          <p:attrName>ppt_y</p:attrName>
                                        </p:attrNameLst>
                                      </p:cBhvr>
                                      <p:tavLst>
                                        <p:tav tm="0">
                                          <p:val>
                                            <p:strVal val="ppt_y"/>
                                          </p:val>
                                        </p:tav>
                                        <p:tav tm="100000">
                                          <p:val>
                                            <p:strVal val="ppt_y-.03"/>
                                          </p:val>
                                        </p:tav>
                                      </p:tavLst>
                                    </p:anim>
                                    <p:anim calcmode="lin" valueType="num">
                                      <p:cBhvr>
                                        <p:cTn id="335" dur="900" accel="100000">
                                          <p:stCondLst>
                                            <p:cond delay="100"/>
                                          </p:stCondLst>
                                        </p:cTn>
                                        <p:tgtEl>
                                          <p:spTgt spid="47"/>
                                        </p:tgtEl>
                                        <p:attrNameLst>
                                          <p:attrName>ppt_y</p:attrName>
                                        </p:attrNameLst>
                                      </p:cBhvr>
                                      <p:tavLst>
                                        <p:tav tm="0">
                                          <p:val>
                                            <p:strVal val="ppt_y"/>
                                          </p:val>
                                        </p:tav>
                                        <p:tav tm="100000">
                                          <p:val>
                                            <p:strVal val="ppt_y+1"/>
                                          </p:val>
                                        </p:tav>
                                      </p:tavLst>
                                    </p:anim>
                                    <p:set>
                                      <p:cBhvr>
                                        <p:cTn id="3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37" restart="whenNotActive" fill="hold" evtFilter="cancelBubble" nodeType="interactiveSeq">
                <p:stCondLst>
                  <p:cond evt="onClick" delay="0">
                    <p:tgtEl>
                      <p:spTgt spid="48"/>
                    </p:tgtEl>
                  </p:cond>
                </p:stCondLst>
                <p:endSync evt="end" delay="0">
                  <p:rtn val="all"/>
                </p:endSync>
                <p:childTnLst>
                  <p:par>
                    <p:cTn id="338" fill="hold">
                      <p:stCondLst>
                        <p:cond delay="0"/>
                      </p:stCondLst>
                      <p:childTnLst>
                        <p:par>
                          <p:cTn id="339" fill="hold">
                            <p:stCondLst>
                              <p:cond delay="0"/>
                            </p:stCondLst>
                            <p:childTnLst>
                              <p:par>
                                <p:cTn id="340" presetID="37" presetClass="exit" presetSubtype="0" fill="hold" grpId="0" nodeType="clickEffect">
                                  <p:stCondLst>
                                    <p:cond delay="0"/>
                                  </p:stCondLst>
                                  <p:childTnLst>
                                    <p:animEffect transition="out" filter="fade">
                                      <p:cBhvr>
                                        <p:cTn id="341" dur="1000"/>
                                        <p:tgtEl>
                                          <p:spTgt spid="48"/>
                                        </p:tgtEl>
                                      </p:cBhvr>
                                    </p:animEffect>
                                    <p:anim calcmode="lin" valueType="num">
                                      <p:cBhvr>
                                        <p:cTn id="342" dur="1000"/>
                                        <p:tgtEl>
                                          <p:spTgt spid="48"/>
                                        </p:tgtEl>
                                        <p:attrNameLst>
                                          <p:attrName>ppt_x</p:attrName>
                                        </p:attrNameLst>
                                      </p:cBhvr>
                                      <p:tavLst>
                                        <p:tav tm="0">
                                          <p:val>
                                            <p:strVal val="ppt_x"/>
                                          </p:val>
                                        </p:tav>
                                        <p:tav tm="100000">
                                          <p:val>
                                            <p:strVal val="ppt_x"/>
                                          </p:val>
                                        </p:tav>
                                      </p:tavLst>
                                    </p:anim>
                                    <p:anim calcmode="lin" valueType="num">
                                      <p:cBhvr>
                                        <p:cTn id="343" dur="100" decel="100000"/>
                                        <p:tgtEl>
                                          <p:spTgt spid="48"/>
                                        </p:tgtEl>
                                        <p:attrNameLst>
                                          <p:attrName>ppt_y</p:attrName>
                                        </p:attrNameLst>
                                      </p:cBhvr>
                                      <p:tavLst>
                                        <p:tav tm="0">
                                          <p:val>
                                            <p:strVal val="ppt_y"/>
                                          </p:val>
                                        </p:tav>
                                        <p:tav tm="100000">
                                          <p:val>
                                            <p:strVal val="ppt_y-.03"/>
                                          </p:val>
                                        </p:tav>
                                      </p:tavLst>
                                    </p:anim>
                                    <p:anim calcmode="lin" valueType="num">
                                      <p:cBhvr>
                                        <p:cTn id="344" dur="900" accel="100000">
                                          <p:stCondLst>
                                            <p:cond delay="100"/>
                                          </p:stCondLst>
                                        </p:cTn>
                                        <p:tgtEl>
                                          <p:spTgt spid="48"/>
                                        </p:tgtEl>
                                        <p:attrNameLst>
                                          <p:attrName>ppt_y</p:attrName>
                                        </p:attrNameLst>
                                      </p:cBhvr>
                                      <p:tavLst>
                                        <p:tav tm="0">
                                          <p:val>
                                            <p:strVal val="ppt_y"/>
                                          </p:val>
                                        </p:tav>
                                        <p:tav tm="100000">
                                          <p:val>
                                            <p:strVal val="ppt_y+1"/>
                                          </p:val>
                                        </p:tav>
                                      </p:tavLst>
                                    </p:anim>
                                    <p:set>
                                      <p:cBhvr>
                                        <p:cTn id="3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6" restart="whenNotActive" fill="hold" evtFilter="cancelBubble" nodeType="interactiveSeq">
                <p:stCondLst>
                  <p:cond evt="onClick" delay="0">
                    <p:tgtEl>
                      <p:spTgt spid="49"/>
                    </p:tgtEl>
                  </p:cond>
                </p:stCondLst>
                <p:endSync evt="end" delay="0">
                  <p:rtn val="all"/>
                </p:endSync>
                <p:childTnLst>
                  <p:par>
                    <p:cTn id="347" fill="hold">
                      <p:stCondLst>
                        <p:cond delay="0"/>
                      </p:stCondLst>
                      <p:childTnLst>
                        <p:par>
                          <p:cTn id="348" fill="hold">
                            <p:stCondLst>
                              <p:cond delay="0"/>
                            </p:stCondLst>
                            <p:childTnLst>
                              <p:par>
                                <p:cTn id="349" presetID="37" presetClass="exit" presetSubtype="0" fill="hold" grpId="0" nodeType="clickEffect">
                                  <p:stCondLst>
                                    <p:cond delay="0"/>
                                  </p:stCondLst>
                                  <p:childTnLst>
                                    <p:animEffect transition="out" filter="fade">
                                      <p:cBhvr>
                                        <p:cTn id="350" dur="1000"/>
                                        <p:tgtEl>
                                          <p:spTgt spid="49"/>
                                        </p:tgtEl>
                                      </p:cBhvr>
                                    </p:animEffect>
                                    <p:anim calcmode="lin" valueType="num">
                                      <p:cBhvr>
                                        <p:cTn id="351" dur="1000"/>
                                        <p:tgtEl>
                                          <p:spTgt spid="49"/>
                                        </p:tgtEl>
                                        <p:attrNameLst>
                                          <p:attrName>ppt_x</p:attrName>
                                        </p:attrNameLst>
                                      </p:cBhvr>
                                      <p:tavLst>
                                        <p:tav tm="0">
                                          <p:val>
                                            <p:strVal val="ppt_x"/>
                                          </p:val>
                                        </p:tav>
                                        <p:tav tm="100000">
                                          <p:val>
                                            <p:strVal val="ppt_x"/>
                                          </p:val>
                                        </p:tav>
                                      </p:tavLst>
                                    </p:anim>
                                    <p:anim calcmode="lin" valueType="num">
                                      <p:cBhvr>
                                        <p:cTn id="352" dur="100" decel="100000"/>
                                        <p:tgtEl>
                                          <p:spTgt spid="49"/>
                                        </p:tgtEl>
                                        <p:attrNameLst>
                                          <p:attrName>ppt_y</p:attrName>
                                        </p:attrNameLst>
                                      </p:cBhvr>
                                      <p:tavLst>
                                        <p:tav tm="0">
                                          <p:val>
                                            <p:strVal val="ppt_y"/>
                                          </p:val>
                                        </p:tav>
                                        <p:tav tm="100000">
                                          <p:val>
                                            <p:strVal val="ppt_y-.03"/>
                                          </p:val>
                                        </p:tav>
                                      </p:tavLst>
                                    </p:anim>
                                    <p:anim calcmode="lin" valueType="num">
                                      <p:cBhvr>
                                        <p:cTn id="353" dur="900" accel="100000">
                                          <p:stCondLst>
                                            <p:cond delay="100"/>
                                          </p:stCondLst>
                                        </p:cTn>
                                        <p:tgtEl>
                                          <p:spTgt spid="49"/>
                                        </p:tgtEl>
                                        <p:attrNameLst>
                                          <p:attrName>ppt_y</p:attrName>
                                        </p:attrNameLst>
                                      </p:cBhvr>
                                      <p:tavLst>
                                        <p:tav tm="0">
                                          <p:val>
                                            <p:strVal val="ppt_y"/>
                                          </p:val>
                                        </p:tav>
                                        <p:tav tm="100000">
                                          <p:val>
                                            <p:strVal val="ppt_y+1"/>
                                          </p:val>
                                        </p:tav>
                                      </p:tavLst>
                                    </p:anim>
                                    <p:set>
                                      <p:cBhvr>
                                        <p:cTn id="354"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55" restart="whenNotActive" fill="hold" evtFilter="cancelBubble" nodeType="interactiveSeq">
                <p:stCondLst>
                  <p:cond evt="onClick" delay="0">
                    <p:tgtEl>
                      <p:spTgt spid="50"/>
                    </p:tgtEl>
                  </p:cond>
                </p:stCondLst>
                <p:endSync evt="end" delay="0">
                  <p:rtn val="all"/>
                </p:endSync>
                <p:childTnLst>
                  <p:par>
                    <p:cTn id="356" fill="hold">
                      <p:stCondLst>
                        <p:cond delay="0"/>
                      </p:stCondLst>
                      <p:childTnLst>
                        <p:par>
                          <p:cTn id="357" fill="hold">
                            <p:stCondLst>
                              <p:cond delay="0"/>
                            </p:stCondLst>
                            <p:childTnLst>
                              <p:par>
                                <p:cTn id="358" presetID="37" presetClass="exit" presetSubtype="0" fill="hold" grpId="0" nodeType="clickEffect">
                                  <p:stCondLst>
                                    <p:cond delay="0"/>
                                  </p:stCondLst>
                                  <p:childTnLst>
                                    <p:animEffect transition="out" filter="fade">
                                      <p:cBhvr>
                                        <p:cTn id="359" dur="1000"/>
                                        <p:tgtEl>
                                          <p:spTgt spid="50"/>
                                        </p:tgtEl>
                                      </p:cBhvr>
                                    </p:animEffect>
                                    <p:anim calcmode="lin" valueType="num">
                                      <p:cBhvr>
                                        <p:cTn id="360" dur="1000"/>
                                        <p:tgtEl>
                                          <p:spTgt spid="50"/>
                                        </p:tgtEl>
                                        <p:attrNameLst>
                                          <p:attrName>ppt_x</p:attrName>
                                        </p:attrNameLst>
                                      </p:cBhvr>
                                      <p:tavLst>
                                        <p:tav tm="0">
                                          <p:val>
                                            <p:strVal val="ppt_x"/>
                                          </p:val>
                                        </p:tav>
                                        <p:tav tm="100000">
                                          <p:val>
                                            <p:strVal val="ppt_x"/>
                                          </p:val>
                                        </p:tav>
                                      </p:tavLst>
                                    </p:anim>
                                    <p:anim calcmode="lin" valueType="num">
                                      <p:cBhvr>
                                        <p:cTn id="361" dur="100" decel="100000"/>
                                        <p:tgtEl>
                                          <p:spTgt spid="50"/>
                                        </p:tgtEl>
                                        <p:attrNameLst>
                                          <p:attrName>ppt_y</p:attrName>
                                        </p:attrNameLst>
                                      </p:cBhvr>
                                      <p:tavLst>
                                        <p:tav tm="0">
                                          <p:val>
                                            <p:strVal val="ppt_y"/>
                                          </p:val>
                                        </p:tav>
                                        <p:tav tm="100000">
                                          <p:val>
                                            <p:strVal val="ppt_y-.03"/>
                                          </p:val>
                                        </p:tav>
                                      </p:tavLst>
                                    </p:anim>
                                    <p:anim calcmode="lin" valueType="num">
                                      <p:cBhvr>
                                        <p:cTn id="362" dur="900" accel="100000">
                                          <p:stCondLst>
                                            <p:cond delay="100"/>
                                          </p:stCondLst>
                                        </p:cTn>
                                        <p:tgtEl>
                                          <p:spTgt spid="50"/>
                                        </p:tgtEl>
                                        <p:attrNameLst>
                                          <p:attrName>ppt_y</p:attrName>
                                        </p:attrNameLst>
                                      </p:cBhvr>
                                      <p:tavLst>
                                        <p:tav tm="0">
                                          <p:val>
                                            <p:strVal val="ppt_y"/>
                                          </p:val>
                                        </p:tav>
                                        <p:tav tm="100000">
                                          <p:val>
                                            <p:strVal val="ppt_y+1"/>
                                          </p:val>
                                        </p:tav>
                                      </p:tavLst>
                                    </p:anim>
                                    <p:set>
                                      <p:cBhvr>
                                        <p:cTn id="36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4" restart="whenNotActive" fill="hold" evtFilter="cancelBubble" nodeType="interactiveSeq">
                <p:stCondLst>
                  <p:cond evt="onClick" delay="0">
                    <p:tgtEl>
                      <p:spTgt spid="51"/>
                    </p:tgtEl>
                  </p:cond>
                </p:stCondLst>
                <p:endSync evt="end" delay="0">
                  <p:rtn val="all"/>
                </p:endSync>
                <p:childTnLst>
                  <p:par>
                    <p:cTn id="365" fill="hold">
                      <p:stCondLst>
                        <p:cond delay="0"/>
                      </p:stCondLst>
                      <p:childTnLst>
                        <p:par>
                          <p:cTn id="366" fill="hold">
                            <p:stCondLst>
                              <p:cond delay="0"/>
                            </p:stCondLst>
                            <p:childTnLst>
                              <p:par>
                                <p:cTn id="367" presetID="37" presetClass="exit" presetSubtype="0" fill="hold" grpId="0" nodeType="clickEffect">
                                  <p:stCondLst>
                                    <p:cond delay="0"/>
                                  </p:stCondLst>
                                  <p:childTnLst>
                                    <p:animEffect transition="out" filter="fade">
                                      <p:cBhvr>
                                        <p:cTn id="368" dur="1000"/>
                                        <p:tgtEl>
                                          <p:spTgt spid="51"/>
                                        </p:tgtEl>
                                      </p:cBhvr>
                                    </p:animEffect>
                                    <p:anim calcmode="lin" valueType="num">
                                      <p:cBhvr>
                                        <p:cTn id="369" dur="1000"/>
                                        <p:tgtEl>
                                          <p:spTgt spid="51"/>
                                        </p:tgtEl>
                                        <p:attrNameLst>
                                          <p:attrName>ppt_x</p:attrName>
                                        </p:attrNameLst>
                                      </p:cBhvr>
                                      <p:tavLst>
                                        <p:tav tm="0">
                                          <p:val>
                                            <p:strVal val="ppt_x"/>
                                          </p:val>
                                        </p:tav>
                                        <p:tav tm="100000">
                                          <p:val>
                                            <p:strVal val="ppt_x"/>
                                          </p:val>
                                        </p:tav>
                                      </p:tavLst>
                                    </p:anim>
                                    <p:anim calcmode="lin" valueType="num">
                                      <p:cBhvr>
                                        <p:cTn id="370" dur="100" decel="100000"/>
                                        <p:tgtEl>
                                          <p:spTgt spid="51"/>
                                        </p:tgtEl>
                                        <p:attrNameLst>
                                          <p:attrName>ppt_y</p:attrName>
                                        </p:attrNameLst>
                                      </p:cBhvr>
                                      <p:tavLst>
                                        <p:tav tm="0">
                                          <p:val>
                                            <p:strVal val="ppt_y"/>
                                          </p:val>
                                        </p:tav>
                                        <p:tav tm="100000">
                                          <p:val>
                                            <p:strVal val="ppt_y-.03"/>
                                          </p:val>
                                        </p:tav>
                                      </p:tavLst>
                                    </p:anim>
                                    <p:anim calcmode="lin" valueType="num">
                                      <p:cBhvr>
                                        <p:cTn id="371" dur="900" accel="100000">
                                          <p:stCondLst>
                                            <p:cond delay="100"/>
                                          </p:stCondLst>
                                        </p:cTn>
                                        <p:tgtEl>
                                          <p:spTgt spid="51"/>
                                        </p:tgtEl>
                                        <p:attrNameLst>
                                          <p:attrName>ppt_y</p:attrName>
                                        </p:attrNameLst>
                                      </p:cBhvr>
                                      <p:tavLst>
                                        <p:tav tm="0">
                                          <p:val>
                                            <p:strVal val="ppt_y"/>
                                          </p:val>
                                        </p:tav>
                                        <p:tav tm="100000">
                                          <p:val>
                                            <p:strVal val="ppt_y+1"/>
                                          </p:val>
                                        </p:tav>
                                      </p:tavLst>
                                    </p:anim>
                                    <p:set>
                                      <p:cBhvr>
                                        <p:cTn id="37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3" restart="whenNotActive" fill="hold" evtFilter="cancelBubble" nodeType="interactiveSeq">
                <p:stCondLst>
                  <p:cond evt="onClick" delay="0">
                    <p:tgtEl>
                      <p:spTgt spid="52"/>
                    </p:tgtEl>
                  </p:cond>
                </p:stCondLst>
                <p:endSync evt="end" delay="0">
                  <p:rtn val="all"/>
                </p:endSync>
                <p:childTnLst>
                  <p:par>
                    <p:cTn id="374" fill="hold">
                      <p:stCondLst>
                        <p:cond delay="0"/>
                      </p:stCondLst>
                      <p:childTnLst>
                        <p:par>
                          <p:cTn id="375" fill="hold">
                            <p:stCondLst>
                              <p:cond delay="0"/>
                            </p:stCondLst>
                            <p:childTnLst>
                              <p:par>
                                <p:cTn id="376" presetID="37" presetClass="exit" presetSubtype="0" fill="hold" grpId="0" nodeType="clickEffect">
                                  <p:stCondLst>
                                    <p:cond delay="0"/>
                                  </p:stCondLst>
                                  <p:childTnLst>
                                    <p:animEffect transition="out" filter="fade">
                                      <p:cBhvr>
                                        <p:cTn id="377" dur="1000"/>
                                        <p:tgtEl>
                                          <p:spTgt spid="52"/>
                                        </p:tgtEl>
                                      </p:cBhvr>
                                    </p:animEffect>
                                    <p:anim calcmode="lin" valueType="num">
                                      <p:cBhvr>
                                        <p:cTn id="378" dur="1000"/>
                                        <p:tgtEl>
                                          <p:spTgt spid="52"/>
                                        </p:tgtEl>
                                        <p:attrNameLst>
                                          <p:attrName>ppt_x</p:attrName>
                                        </p:attrNameLst>
                                      </p:cBhvr>
                                      <p:tavLst>
                                        <p:tav tm="0">
                                          <p:val>
                                            <p:strVal val="ppt_x"/>
                                          </p:val>
                                        </p:tav>
                                        <p:tav tm="100000">
                                          <p:val>
                                            <p:strVal val="ppt_x"/>
                                          </p:val>
                                        </p:tav>
                                      </p:tavLst>
                                    </p:anim>
                                    <p:anim calcmode="lin" valueType="num">
                                      <p:cBhvr>
                                        <p:cTn id="379" dur="100" decel="100000"/>
                                        <p:tgtEl>
                                          <p:spTgt spid="52"/>
                                        </p:tgtEl>
                                        <p:attrNameLst>
                                          <p:attrName>ppt_y</p:attrName>
                                        </p:attrNameLst>
                                      </p:cBhvr>
                                      <p:tavLst>
                                        <p:tav tm="0">
                                          <p:val>
                                            <p:strVal val="ppt_y"/>
                                          </p:val>
                                        </p:tav>
                                        <p:tav tm="100000">
                                          <p:val>
                                            <p:strVal val="ppt_y-.03"/>
                                          </p:val>
                                        </p:tav>
                                      </p:tavLst>
                                    </p:anim>
                                    <p:anim calcmode="lin" valueType="num">
                                      <p:cBhvr>
                                        <p:cTn id="380" dur="900" accel="100000">
                                          <p:stCondLst>
                                            <p:cond delay="100"/>
                                          </p:stCondLst>
                                        </p:cTn>
                                        <p:tgtEl>
                                          <p:spTgt spid="52"/>
                                        </p:tgtEl>
                                        <p:attrNameLst>
                                          <p:attrName>ppt_y</p:attrName>
                                        </p:attrNameLst>
                                      </p:cBhvr>
                                      <p:tavLst>
                                        <p:tav tm="0">
                                          <p:val>
                                            <p:strVal val="ppt_y"/>
                                          </p:val>
                                        </p:tav>
                                        <p:tav tm="100000">
                                          <p:val>
                                            <p:strVal val="ppt_y+1"/>
                                          </p:val>
                                        </p:tav>
                                      </p:tavLst>
                                    </p:anim>
                                    <p:set>
                                      <p:cBhvr>
                                        <p:cTn id="381"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2" restart="whenNotActive" fill="hold" evtFilter="cancelBubble" nodeType="interactiveSeq">
                <p:stCondLst>
                  <p:cond evt="onClick" delay="0">
                    <p:tgtEl>
                      <p:spTgt spid="7"/>
                    </p:tgtEl>
                  </p:cond>
                </p:stCondLst>
                <p:endSync evt="end" delay="0">
                  <p:rtn val="all"/>
                </p:endSync>
                <p:childTnLst>
                  <p:par>
                    <p:cTn id="383" fill="hold">
                      <p:stCondLst>
                        <p:cond delay="0"/>
                      </p:stCondLst>
                      <p:childTnLst>
                        <p:par>
                          <p:cTn id="384" fill="hold">
                            <p:stCondLst>
                              <p:cond delay="0"/>
                            </p:stCondLst>
                            <p:childTnLst>
                              <p:par>
                                <p:cTn id="385" presetID="37" presetClass="exit" presetSubtype="0" fill="hold" grpId="0" nodeType="clickEffect">
                                  <p:stCondLst>
                                    <p:cond delay="0"/>
                                  </p:stCondLst>
                                  <p:childTnLst>
                                    <p:animEffect transition="out" filter="fade">
                                      <p:cBhvr>
                                        <p:cTn id="386" dur="1000"/>
                                        <p:tgtEl>
                                          <p:spTgt spid="7"/>
                                        </p:tgtEl>
                                      </p:cBhvr>
                                    </p:animEffect>
                                    <p:anim calcmode="lin" valueType="num">
                                      <p:cBhvr>
                                        <p:cTn id="387" dur="1000"/>
                                        <p:tgtEl>
                                          <p:spTgt spid="7"/>
                                        </p:tgtEl>
                                        <p:attrNameLst>
                                          <p:attrName>ppt_x</p:attrName>
                                        </p:attrNameLst>
                                      </p:cBhvr>
                                      <p:tavLst>
                                        <p:tav tm="0">
                                          <p:val>
                                            <p:strVal val="ppt_x"/>
                                          </p:val>
                                        </p:tav>
                                        <p:tav tm="100000">
                                          <p:val>
                                            <p:strVal val="ppt_x"/>
                                          </p:val>
                                        </p:tav>
                                      </p:tavLst>
                                    </p:anim>
                                    <p:anim calcmode="lin" valueType="num">
                                      <p:cBhvr>
                                        <p:cTn id="388" dur="100" decel="100000"/>
                                        <p:tgtEl>
                                          <p:spTgt spid="7"/>
                                        </p:tgtEl>
                                        <p:attrNameLst>
                                          <p:attrName>ppt_y</p:attrName>
                                        </p:attrNameLst>
                                      </p:cBhvr>
                                      <p:tavLst>
                                        <p:tav tm="0">
                                          <p:val>
                                            <p:strVal val="ppt_y"/>
                                          </p:val>
                                        </p:tav>
                                        <p:tav tm="100000">
                                          <p:val>
                                            <p:strVal val="ppt_y-.03"/>
                                          </p:val>
                                        </p:tav>
                                      </p:tavLst>
                                    </p:anim>
                                    <p:anim calcmode="lin" valueType="num">
                                      <p:cBhvr>
                                        <p:cTn id="389" dur="900" accel="100000">
                                          <p:stCondLst>
                                            <p:cond delay="100"/>
                                          </p:stCondLst>
                                        </p:cTn>
                                        <p:tgtEl>
                                          <p:spTgt spid="7"/>
                                        </p:tgtEl>
                                        <p:attrNameLst>
                                          <p:attrName>ppt_y</p:attrName>
                                        </p:attrNameLst>
                                      </p:cBhvr>
                                      <p:tavLst>
                                        <p:tav tm="0">
                                          <p:val>
                                            <p:strVal val="ppt_y"/>
                                          </p:val>
                                        </p:tav>
                                        <p:tav tm="100000">
                                          <p:val>
                                            <p:strVal val="ppt_y+1"/>
                                          </p:val>
                                        </p:tav>
                                      </p:tavLst>
                                    </p:anim>
                                    <p:set>
                                      <p:cBhvr>
                                        <p:cTn id="39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91" restart="whenNotActive" fill="hold" evtFilter="cancelBubble" nodeType="interactiveSeq">
                <p:stCondLst>
                  <p:cond evt="onClick" delay="0">
                    <p:tgtEl>
                      <p:spTgt spid="12"/>
                    </p:tgtEl>
                  </p:cond>
                </p:stCondLst>
                <p:endSync evt="end" delay="0">
                  <p:rtn val="all"/>
                </p:endSync>
                <p:childTnLst>
                  <p:par>
                    <p:cTn id="392" fill="hold">
                      <p:stCondLst>
                        <p:cond delay="0"/>
                      </p:stCondLst>
                      <p:childTnLst>
                        <p:par>
                          <p:cTn id="393" fill="hold">
                            <p:stCondLst>
                              <p:cond delay="0"/>
                            </p:stCondLst>
                            <p:childTnLst>
                              <p:par>
                                <p:cTn id="394" presetID="37" presetClass="exit" presetSubtype="0" fill="hold" grpId="0" nodeType="clickEffect">
                                  <p:stCondLst>
                                    <p:cond delay="0"/>
                                  </p:stCondLst>
                                  <p:childTnLst>
                                    <p:animEffect transition="out" filter="fade">
                                      <p:cBhvr>
                                        <p:cTn id="395" dur="1000"/>
                                        <p:tgtEl>
                                          <p:spTgt spid="12"/>
                                        </p:tgtEl>
                                      </p:cBhvr>
                                    </p:animEffect>
                                    <p:anim calcmode="lin" valueType="num">
                                      <p:cBhvr>
                                        <p:cTn id="396" dur="1000"/>
                                        <p:tgtEl>
                                          <p:spTgt spid="12"/>
                                        </p:tgtEl>
                                        <p:attrNameLst>
                                          <p:attrName>ppt_x</p:attrName>
                                        </p:attrNameLst>
                                      </p:cBhvr>
                                      <p:tavLst>
                                        <p:tav tm="0">
                                          <p:val>
                                            <p:strVal val="ppt_x"/>
                                          </p:val>
                                        </p:tav>
                                        <p:tav tm="100000">
                                          <p:val>
                                            <p:strVal val="ppt_x"/>
                                          </p:val>
                                        </p:tav>
                                      </p:tavLst>
                                    </p:anim>
                                    <p:anim calcmode="lin" valueType="num">
                                      <p:cBhvr>
                                        <p:cTn id="397" dur="100" decel="100000"/>
                                        <p:tgtEl>
                                          <p:spTgt spid="12"/>
                                        </p:tgtEl>
                                        <p:attrNameLst>
                                          <p:attrName>ppt_y</p:attrName>
                                        </p:attrNameLst>
                                      </p:cBhvr>
                                      <p:tavLst>
                                        <p:tav tm="0">
                                          <p:val>
                                            <p:strVal val="ppt_y"/>
                                          </p:val>
                                        </p:tav>
                                        <p:tav tm="100000">
                                          <p:val>
                                            <p:strVal val="ppt_y-.03"/>
                                          </p:val>
                                        </p:tav>
                                      </p:tavLst>
                                    </p:anim>
                                    <p:anim calcmode="lin" valueType="num">
                                      <p:cBhvr>
                                        <p:cTn id="398" dur="900" accel="100000">
                                          <p:stCondLst>
                                            <p:cond delay="100"/>
                                          </p:stCondLst>
                                        </p:cTn>
                                        <p:tgtEl>
                                          <p:spTgt spid="12"/>
                                        </p:tgtEl>
                                        <p:attrNameLst>
                                          <p:attrName>ppt_y</p:attrName>
                                        </p:attrNameLst>
                                      </p:cBhvr>
                                      <p:tavLst>
                                        <p:tav tm="0">
                                          <p:val>
                                            <p:strVal val="ppt_y"/>
                                          </p:val>
                                        </p:tav>
                                        <p:tav tm="100000">
                                          <p:val>
                                            <p:strVal val="ppt_y+1"/>
                                          </p:val>
                                        </p:tav>
                                      </p:tavLst>
                                    </p:anim>
                                    <p:set>
                                      <p:cBhvr>
                                        <p:cTn id="39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00" restart="whenNotActive" fill="hold" evtFilter="cancelBubble" nodeType="interactiveSeq">
                <p:stCondLst>
                  <p:cond evt="onClick" delay="0">
                    <p:tgtEl>
                      <p:spTgt spid="41"/>
                    </p:tgtEl>
                  </p:cond>
                </p:stCondLst>
                <p:endSync evt="end" delay="0">
                  <p:rtn val="all"/>
                </p:endSync>
                <p:childTnLst>
                  <p:par>
                    <p:cTn id="401" fill="hold">
                      <p:stCondLst>
                        <p:cond delay="0"/>
                      </p:stCondLst>
                      <p:childTnLst>
                        <p:par>
                          <p:cTn id="402" fill="hold">
                            <p:stCondLst>
                              <p:cond delay="0"/>
                            </p:stCondLst>
                            <p:childTnLst>
                              <p:par>
                                <p:cTn id="403" presetID="37" presetClass="exit" presetSubtype="0" fill="hold" grpId="0" nodeType="clickEffect">
                                  <p:stCondLst>
                                    <p:cond delay="0"/>
                                  </p:stCondLst>
                                  <p:childTnLst>
                                    <p:animEffect transition="out" filter="fade">
                                      <p:cBhvr>
                                        <p:cTn id="404" dur="1000"/>
                                        <p:tgtEl>
                                          <p:spTgt spid="41"/>
                                        </p:tgtEl>
                                      </p:cBhvr>
                                    </p:animEffect>
                                    <p:anim calcmode="lin" valueType="num">
                                      <p:cBhvr>
                                        <p:cTn id="405" dur="1000"/>
                                        <p:tgtEl>
                                          <p:spTgt spid="41"/>
                                        </p:tgtEl>
                                        <p:attrNameLst>
                                          <p:attrName>ppt_x</p:attrName>
                                        </p:attrNameLst>
                                      </p:cBhvr>
                                      <p:tavLst>
                                        <p:tav tm="0">
                                          <p:val>
                                            <p:strVal val="ppt_x"/>
                                          </p:val>
                                        </p:tav>
                                        <p:tav tm="100000">
                                          <p:val>
                                            <p:strVal val="ppt_x"/>
                                          </p:val>
                                        </p:tav>
                                      </p:tavLst>
                                    </p:anim>
                                    <p:anim calcmode="lin" valueType="num">
                                      <p:cBhvr>
                                        <p:cTn id="406" dur="100" decel="100000"/>
                                        <p:tgtEl>
                                          <p:spTgt spid="41"/>
                                        </p:tgtEl>
                                        <p:attrNameLst>
                                          <p:attrName>ppt_y</p:attrName>
                                        </p:attrNameLst>
                                      </p:cBhvr>
                                      <p:tavLst>
                                        <p:tav tm="0">
                                          <p:val>
                                            <p:strVal val="ppt_y"/>
                                          </p:val>
                                        </p:tav>
                                        <p:tav tm="100000">
                                          <p:val>
                                            <p:strVal val="ppt_y-.03"/>
                                          </p:val>
                                        </p:tav>
                                      </p:tavLst>
                                    </p:anim>
                                    <p:anim calcmode="lin" valueType="num">
                                      <p:cBhvr>
                                        <p:cTn id="407" dur="900" accel="100000">
                                          <p:stCondLst>
                                            <p:cond delay="100"/>
                                          </p:stCondLst>
                                        </p:cTn>
                                        <p:tgtEl>
                                          <p:spTgt spid="41"/>
                                        </p:tgtEl>
                                        <p:attrNameLst>
                                          <p:attrName>ppt_y</p:attrName>
                                        </p:attrNameLst>
                                      </p:cBhvr>
                                      <p:tavLst>
                                        <p:tav tm="0">
                                          <p:val>
                                            <p:strVal val="ppt_y"/>
                                          </p:val>
                                        </p:tav>
                                        <p:tav tm="100000">
                                          <p:val>
                                            <p:strVal val="ppt_y+1"/>
                                          </p:val>
                                        </p:tav>
                                      </p:tavLst>
                                    </p:anim>
                                    <p:set>
                                      <p:cBhvr>
                                        <p:cTn id="40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9" restart="whenNotActive" fill="hold" evtFilter="cancelBubble" nodeType="interactiveSeq">
                <p:stCondLst>
                  <p:cond evt="onClick" delay="0">
                    <p:tgtEl>
                      <p:spTgt spid="38"/>
                    </p:tgtEl>
                  </p:cond>
                </p:stCondLst>
                <p:endSync evt="end" delay="0">
                  <p:rtn val="all"/>
                </p:endSync>
                <p:childTnLst>
                  <p:par>
                    <p:cTn id="410" fill="hold">
                      <p:stCondLst>
                        <p:cond delay="0"/>
                      </p:stCondLst>
                      <p:childTnLst>
                        <p:par>
                          <p:cTn id="411" fill="hold">
                            <p:stCondLst>
                              <p:cond delay="0"/>
                            </p:stCondLst>
                            <p:childTnLst>
                              <p:par>
                                <p:cTn id="412" presetID="37" presetClass="exit" presetSubtype="0" fill="hold" grpId="0" nodeType="clickEffect">
                                  <p:stCondLst>
                                    <p:cond delay="0"/>
                                  </p:stCondLst>
                                  <p:childTnLst>
                                    <p:animEffect transition="out" filter="fade">
                                      <p:cBhvr>
                                        <p:cTn id="413" dur="1000"/>
                                        <p:tgtEl>
                                          <p:spTgt spid="38"/>
                                        </p:tgtEl>
                                      </p:cBhvr>
                                    </p:animEffect>
                                    <p:anim calcmode="lin" valueType="num">
                                      <p:cBhvr>
                                        <p:cTn id="414" dur="1000"/>
                                        <p:tgtEl>
                                          <p:spTgt spid="38"/>
                                        </p:tgtEl>
                                        <p:attrNameLst>
                                          <p:attrName>ppt_x</p:attrName>
                                        </p:attrNameLst>
                                      </p:cBhvr>
                                      <p:tavLst>
                                        <p:tav tm="0">
                                          <p:val>
                                            <p:strVal val="ppt_x"/>
                                          </p:val>
                                        </p:tav>
                                        <p:tav tm="100000">
                                          <p:val>
                                            <p:strVal val="ppt_x"/>
                                          </p:val>
                                        </p:tav>
                                      </p:tavLst>
                                    </p:anim>
                                    <p:anim calcmode="lin" valueType="num">
                                      <p:cBhvr>
                                        <p:cTn id="415" dur="100" decel="100000"/>
                                        <p:tgtEl>
                                          <p:spTgt spid="38"/>
                                        </p:tgtEl>
                                        <p:attrNameLst>
                                          <p:attrName>ppt_y</p:attrName>
                                        </p:attrNameLst>
                                      </p:cBhvr>
                                      <p:tavLst>
                                        <p:tav tm="0">
                                          <p:val>
                                            <p:strVal val="ppt_y"/>
                                          </p:val>
                                        </p:tav>
                                        <p:tav tm="100000">
                                          <p:val>
                                            <p:strVal val="ppt_y-.03"/>
                                          </p:val>
                                        </p:tav>
                                      </p:tavLst>
                                    </p:anim>
                                    <p:anim calcmode="lin" valueType="num">
                                      <p:cBhvr>
                                        <p:cTn id="416" dur="900" accel="100000">
                                          <p:stCondLst>
                                            <p:cond delay="100"/>
                                          </p:stCondLst>
                                        </p:cTn>
                                        <p:tgtEl>
                                          <p:spTgt spid="38"/>
                                        </p:tgtEl>
                                        <p:attrNameLst>
                                          <p:attrName>ppt_y</p:attrName>
                                        </p:attrNameLst>
                                      </p:cBhvr>
                                      <p:tavLst>
                                        <p:tav tm="0">
                                          <p:val>
                                            <p:strVal val="ppt_y"/>
                                          </p:val>
                                        </p:tav>
                                        <p:tav tm="100000">
                                          <p:val>
                                            <p:strVal val="ppt_y+1"/>
                                          </p:val>
                                        </p:tav>
                                      </p:tavLst>
                                    </p:anim>
                                    <p:set>
                                      <p:cBhvr>
                                        <p:cTn id="41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video>
              <p:cMediaNode vol="80000">
                <p:cTn id="418" repeatCount="indefinite" fill="hold" display="0">
                  <p:stCondLst>
                    <p:cond delay="indefinite"/>
                  </p:stCondLst>
                </p:cTn>
                <p:tgtEl>
                  <p:spTgt spid="4"/>
                </p:tgtEl>
              </p:cMediaNode>
            </p:video>
            <p:seq concurrent="1" nextAc="seek">
              <p:cTn id="419" restart="whenNotActive" fill="hold" evtFilter="cancelBubble" nodeType="interactiveSeq">
                <p:stCondLst>
                  <p:cond evt="onClick" delay="0">
                    <p:tgtEl>
                      <p:spTgt spid="4"/>
                    </p:tgtEl>
                  </p:cond>
                </p:stCondLst>
                <p:endSync evt="end" delay="0">
                  <p:rtn val="all"/>
                </p:endSync>
                <p:childTnLst>
                  <p:par>
                    <p:cTn id="420" fill="hold">
                      <p:stCondLst>
                        <p:cond delay="0"/>
                      </p:stCondLst>
                      <p:childTnLst>
                        <p:par>
                          <p:cTn id="421" fill="hold">
                            <p:stCondLst>
                              <p:cond delay="0"/>
                            </p:stCondLst>
                            <p:childTnLst>
                              <p:par>
                                <p:cTn id="422" presetID="2" presetClass="mediacall" presetSubtype="0" fill="hold" nodeType="clickEffect">
                                  <p:stCondLst>
                                    <p:cond delay="0"/>
                                  </p:stCondLst>
                                  <p:childTnLst>
                                    <p:cmd type="call" cmd="togglePause">
                                      <p:cBhvr>
                                        <p:cTn id="423" dur="1" fill="hold"/>
                                        <p:tgtEl>
                                          <p:spTgt spid="4"/>
                                        </p:tgtEl>
                                      </p:cBhvr>
                                    </p:cmd>
                                  </p:childTnLst>
                                </p:cTn>
                              </p:par>
                            </p:childTnLst>
                          </p:cTn>
                        </p:par>
                      </p:childTnLst>
                    </p:cTn>
                  </p:par>
                </p:childTnLst>
              </p:cTn>
              <p:nextCondLst>
                <p:cond evt="onClick" delay="0">
                  <p:tgtEl>
                    <p:spTgt spid="4"/>
                  </p:tgtEl>
                </p:cond>
              </p:nextCondLst>
            </p:seq>
            <p:seq concurrent="1" nextAc="seek">
              <p:cTn id="424" restart="whenNotActive" fill="hold" evtFilter="cancelBubble" nodeType="interactiveSeq">
                <p:stCondLst>
                  <p:cond evt="onClick" delay="0">
                    <p:tgtEl>
                      <p:spTgt spid="16"/>
                    </p:tgtEl>
                  </p:cond>
                </p:stCondLst>
                <p:endSync evt="end" delay="0">
                  <p:rtn val="all"/>
                </p:endSync>
                <p:childTnLst>
                  <p:par>
                    <p:cTn id="425" fill="hold">
                      <p:stCondLst>
                        <p:cond delay="0"/>
                      </p:stCondLst>
                      <p:childTnLst>
                        <p:par>
                          <p:cTn id="426" fill="hold">
                            <p:stCondLst>
                              <p:cond delay="0"/>
                            </p:stCondLst>
                            <p:childTnLst>
                              <p:par>
                                <p:cTn id="427" presetID="37" presetClass="exit" presetSubtype="0" fill="hold" grpId="0" nodeType="clickEffect">
                                  <p:stCondLst>
                                    <p:cond delay="0"/>
                                  </p:stCondLst>
                                  <p:childTnLst>
                                    <p:animEffect transition="out" filter="fade">
                                      <p:cBhvr>
                                        <p:cTn id="428" dur="1000"/>
                                        <p:tgtEl>
                                          <p:spTgt spid="16"/>
                                        </p:tgtEl>
                                      </p:cBhvr>
                                    </p:animEffect>
                                    <p:anim calcmode="lin" valueType="num">
                                      <p:cBhvr>
                                        <p:cTn id="429" dur="1000"/>
                                        <p:tgtEl>
                                          <p:spTgt spid="16"/>
                                        </p:tgtEl>
                                        <p:attrNameLst>
                                          <p:attrName>ppt_x</p:attrName>
                                        </p:attrNameLst>
                                      </p:cBhvr>
                                      <p:tavLst>
                                        <p:tav tm="0">
                                          <p:val>
                                            <p:strVal val="ppt_x"/>
                                          </p:val>
                                        </p:tav>
                                        <p:tav tm="100000">
                                          <p:val>
                                            <p:strVal val="ppt_x"/>
                                          </p:val>
                                        </p:tav>
                                      </p:tavLst>
                                    </p:anim>
                                    <p:anim calcmode="lin" valueType="num">
                                      <p:cBhvr>
                                        <p:cTn id="430" dur="100" decel="100000"/>
                                        <p:tgtEl>
                                          <p:spTgt spid="16"/>
                                        </p:tgtEl>
                                        <p:attrNameLst>
                                          <p:attrName>ppt_y</p:attrName>
                                        </p:attrNameLst>
                                      </p:cBhvr>
                                      <p:tavLst>
                                        <p:tav tm="0">
                                          <p:val>
                                            <p:strVal val="ppt_y"/>
                                          </p:val>
                                        </p:tav>
                                        <p:tav tm="100000">
                                          <p:val>
                                            <p:strVal val="ppt_y-.03"/>
                                          </p:val>
                                        </p:tav>
                                      </p:tavLst>
                                    </p:anim>
                                    <p:anim calcmode="lin" valueType="num">
                                      <p:cBhvr>
                                        <p:cTn id="431" dur="900" accel="100000">
                                          <p:stCondLst>
                                            <p:cond delay="100"/>
                                          </p:stCondLst>
                                        </p:cTn>
                                        <p:tgtEl>
                                          <p:spTgt spid="16"/>
                                        </p:tgtEl>
                                        <p:attrNameLst>
                                          <p:attrName>ppt_y</p:attrName>
                                        </p:attrNameLst>
                                      </p:cBhvr>
                                      <p:tavLst>
                                        <p:tav tm="0">
                                          <p:val>
                                            <p:strVal val="ppt_y"/>
                                          </p:val>
                                        </p:tav>
                                        <p:tav tm="100000">
                                          <p:val>
                                            <p:strVal val="ppt_y+1"/>
                                          </p:val>
                                        </p:tav>
                                      </p:tavLst>
                                    </p:anim>
                                    <p:set>
                                      <p:cBhvr>
                                        <p:cTn id="43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57922" y="282869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SG" sz="3600" dirty="0"/>
              <a:t> </a:t>
            </a:r>
            <a:r>
              <a:rPr lang="en-SG" sz="4800" b="1" dirty="0"/>
              <a:t>2 </a:t>
            </a:r>
            <a:r>
              <a:rPr lang="en-SG" sz="4800" b="1" dirty="0" err="1"/>
              <a:t>tế</a:t>
            </a:r>
            <a:r>
              <a:rPr lang="en-SG" sz="4800" b="1" dirty="0"/>
              <a:t> </a:t>
            </a:r>
            <a:r>
              <a:rPr lang="en-SG" sz="4800" b="1" dirty="0" err="1"/>
              <a:t>bào</a:t>
            </a:r>
            <a:endParaRPr kumimoji="0" lang="en-US" sz="88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39" name="Rounded Rectangle 38"/>
          <p:cNvSpPr/>
          <p:nvPr/>
        </p:nvSpPr>
        <p:spPr>
          <a:xfrm>
            <a:off x="1057921" y="380963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1 </a:t>
            </a:r>
            <a:r>
              <a:rPr kumimoji="0" lang="en-US" sz="4800" b="1" i="0" u="none" strike="noStrike" kern="1200" cap="none" spc="0" normalizeH="0" baseline="0" noProof="0" dirty="0" err="1">
                <a:ln>
                  <a:noFill/>
                </a:ln>
                <a:solidFill>
                  <a:prstClr val="white"/>
                </a:solidFill>
                <a:effectLst/>
                <a:uLnTx/>
                <a:uFillTx/>
                <a:latin typeface="Calibri"/>
                <a:ea typeface="Calibri" panose="020F0502020204030204" pitchFamily="34" charset="0"/>
                <a:cs typeface="+mn-cs"/>
              </a:rPr>
              <a:t>tế</a:t>
            </a:r>
            <a:r>
              <a:rPr kumimoji="0" lang="en-US" sz="4800" b="1" i="0" u="none" strike="noStrike" kern="1200" cap="none" spc="0" normalizeH="0" noProof="0" dirty="0">
                <a:ln>
                  <a:noFill/>
                </a:ln>
                <a:solidFill>
                  <a:prstClr val="white"/>
                </a:solidFill>
                <a:effectLst/>
                <a:uLnTx/>
                <a:uFillTx/>
                <a:latin typeface="Calibri"/>
                <a:ea typeface="Calibri" panose="020F0502020204030204" pitchFamily="34" charset="0"/>
                <a:cs typeface="+mn-cs"/>
              </a:rPr>
              <a:t> </a:t>
            </a:r>
            <a:r>
              <a:rPr kumimoji="0" lang="en-US" sz="4800" b="1" i="0" u="none" strike="noStrike" kern="1200" cap="none" spc="0" normalizeH="0" noProof="0" dirty="0" err="1">
                <a:ln>
                  <a:noFill/>
                </a:ln>
                <a:solidFill>
                  <a:prstClr val="white"/>
                </a:solidFill>
                <a:effectLst/>
                <a:uLnTx/>
                <a:uFillTx/>
                <a:latin typeface="Calibri"/>
                <a:ea typeface="Calibri" panose="020F0502020204030204" pitchFamily="34" charset="0"/>
                <a:cs typeface="+mn-cs"/>
              </a:rPr>
              <a:t>bào</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kumimoji="0" lang="en-US" sz="199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361" y="584629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60295" y="201179"/>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200" dirty="0"/>
              <a:t>Hiện tượng nào dưới đây </a:t>
            </a:r>
            <a:r>
              <a:rPr lang="vi-VN" sz="3200" u="sng" dirty="0"/>
              <a:t>không</a:t>
            </a:r>
            <a:r>
              <a:rPr lang="vi-VN" sz="3200" dirty="0"/>
              <a:t> phản ánh sự lớn lên và phân chia của tế bào ?</a:t>
            </a:r>
            <a:endParaRPr lang="en-SG" sz="3200" dirty="0"/>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vi-VN" sz="3200" dirty="0"/>
              <a:t>Sự gia tăng diện tích bề mặt của một chiếc lá</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tăng dần kích thước của một củ khoai lang</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vươn cao của thân cây tre</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Sự</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liên</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mật</a:t>
            </a:r>
            <a:r>
              <a:rPr lang="en-US" sz="3200" dirty="0">
                <a:solidFill>
                  <a:schemeClr val="bg1"/>
                </a:solidFill>
              </a:rPr>
              <a:t> </a:t>
            </a:r>
            <a:r>
              <a:rPr lang="en-US" sz="3200" dirty="0" err="1">
                <a:solidFill>
                  <a:schemeClr val="bg1"/>
                </a:solidFill>
              </a:rPr>
              <a:t>thiết</a:t>
            </a:r>
            <a:r>
              <a:rPr lang="en-US" sz="3200" dirty="0">
                <a:solidFill>
                  <a:schemeClr val="bg1"/>
                </a:solidFill>
              </a:rPr>
              <a:t> </a:t>
            </a:r>
            <a:r>
              <a:rPr lang="en-US" sz="3200" dirty="0" err="1">
                <a:solidFill>
                  <a:schemeClr val="bg1"/>
                </a:solidFill>
              </a:rPr>
              <a:t>đến</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000" dirty="0" err="1"/>
              <a:t>Sinh</a:t>
            </a:r>
            <a:r>
              <a:rPr lang="en-US" sz="4000" dirty="0"/>
              <a:t> </a:t>
            </a:r>
            <a:r>
              <a:rPr lang="en-US" sz="4000" dirty="0" err="1"/>
              <a:t>sản</a:t>
            </a:r>
            <a:r>
              <a:rPr lang="en-US" sz="4000" dirty="0"/>
              <a:t> </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4000" dirty="0" err="1"/>
              <a:t>Cảm</a:t>
            </a:r>
            <a:r>
              <a:rPr lang="en-US" sz="4000" dirty="0"/>
              <a:t> </a:t>
            </a:r>
            <a:r>
              <a:rPr lang="en-US" sz="4000" dirty="0" err="1"/>
              <a:t>ứng</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Trao</a:t>
            </a:r>
            <a:r>
              <a:rPr kumimoji="0" lang="en-BZ" sz="360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đổi</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chất</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và</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cảm</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ứng</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2800" dirty="0" err="1">
                <a:solidFill>
                  <a:schemeClr val="bg1"/>
                </a:solidFill>
              </a:rPr>
              <a:t>Một</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a:t>
            </a:r>
            <a:r>
              <a:rPr lang="en-US" sz="2800" dirty="0" err="1">
                <a:solidFill>
                  <a:schemeClr val="bg1"/>
                </a:solidFill>
              </a:rPr>
              <a:t>mô</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tiến</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phân</a:t>
            </a:r>
            <a:r>
              <a:rPr lang="en-US" sz="2800" dirty="0">
                <a:solidFill>
                  <a:schemeClr val="bg1"/>
                </a:solidFill>
              </a:rPr>
              <a:t> chia </a:t>
            </a:r>
            <a:r>
              <a:rPr lang="en-US" sz="2800" dirty="0" err="1">
                <a:solidFill>
                  <a:schemeClr val="bg1"/>
                </a:solidFill>
              </a:rPr>
              <a:t>liên</a:t>
            </a:r>
            <a:r>
              <a:rPr lang="en-US" sz="2800" dirty="0">
                <a:solidFill>
                  <a:schemeClr val="bg1"/>
                </a:solidFill>
              </a:rPr>
              <a:t> </a:t>
            </a:r>
            <a:r>
              <a:rPr lang="en-US" sz="2800" dirty="0" err="1">
                <a:solidFill>
                  <a:schemeClr val="bg1"/>
                </a:solidFill>
              </a:rPr>
              <a:t>tiếp</a:t>
            </a:r>
            <a:r>
              <a:rPr lang="en-US" sz="2800" dirty="0">
                <a:solidFill>
                  <a:schemeClr val="bg1"/>
                </a:solidFill>
              </a:rPr>
              <a:t> 4 </a:t>
            </a:r>
            <a:r>
              <a:rPr lang="en-US" sz="2800" dirty="0" err="1">
                <a:solidFill>
                  <a:schemeClr val="bg1"/>
                </a:solidFill>
              </a:rPr>
              <a:t>lần</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quá</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con </a:t>
            </a:r>
            <a:r>
              <a:rPr lang="en-US" sz="2800" dirty="0" err="1">
                <a:solidFill>
                  <a:schemeClr val="bg1"/>
                </a:solidFill>
              </a:rPr>
              <a:t>được</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là</a:t>
            </a:r>
            <a:r>
              <a:rPr lang="en-US" sz="2800" dirty="0">
                <a:solidFill>
                  <a:schemeClr val="bg1"/>
                </a:solidFill>
              </a:rPr>
              <a:t> bao </a:t>
            </a:r>
            <a:r>
              <a:rPr lang="en-US" sz="2800" dirty="0" err="1">
                <a:solidFill>
                  <a:schemeClr val="bg1"/>
                </a:solidFill>
              </a:rPr>
              <a:t>nhiêu</a:t>
            </a:r>
            <a:r>
              <a:rPr lang="en-US" sz="28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200" dirty="0"/>
              <a:t>16 </a:t>
            </a:r>
            <a:r>
              <a:rPr lang="en-US" sz="3200" dirty="0" err="1"/>
              <a:t>tế</a:t>
            </a:r>
            <a:r>
              <a:rPr lang="en-US" sz="3200" dirty="0"/>
              <a:t> </a:t>
            </a:r>
            <a:r>
              <a:rPr lang="en-US" sz="3200" dirty="0" err="1"/>
              <a:t>bào</a:t>
            </a:r>
            <a:r>
              <a:rPr lang="en-US" sz="3200" dirty="0"/>
              <a:t>     </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 32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4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8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kumimoji="0" lang="en-US" sz="8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50171" y="1753947"/>
            <a:ext cx="914400" cy="914400"/>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200" dirty="0"/>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4"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86493" y="1951212"/>
            <a:ext cx="914400" cy="914400"/>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Điều</a:t>
            </a:r>
            <a:r>
              <a:rPr lang="en-US" sz="3200" dirty="0">
                <a:solidFill>
                  <a:schemeClr val="bg1"/>
                </a:solidFill>
              </a:rPr>
              <a:t> </a:t>
            </a:r>
            <a:r>
              <a:rPr lang="en-US" sz="3200" dirty="0" err="1">
                <a:solidFill>
                  <a:schemeClr val="bg1"/>
                </a:solidFill>
              </a:rPr>
              <a:t>gì</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xảy</a:t>
            </a:r>
            <a:r>
              <a:rPr lang="en-US" sz="3200" dirty="0">
                <a:solidFill>
                  <a:schemeClr val="bg1"/>
                </a:solidFill>
              </a:rPr>
              <a:t> ra </a:t>
            </a:r>
            <a:r>
              <a:rPr lang="en-US" sz="3200" dirty="0" err="1">
                <a:solidFill>
                  <a:schemeClr val="bg1"/>
                </a:solidFill>
              </a:rPr>
              <a:t>với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nếu</a:t>
            </a:r>
            <a:r>
              <a:rPr lang="en-US" sz="3200" dirty="0">
                <a:solidFill>
                  <a:schemeClr val="bg1"/>
                </a:solidFill>
              </a:rPr>
              <a:t> </a:t>
            </a:r>
            <a:r>
              <a:rPr lang="en-US" sz="3200" dirty="0" err="1">
                <a:solidFill>
                  <a:schemeClr val="bg1"/>
                </a:solidFill>
              </a:rPr>
              <a:t>không</a:t>
            </a:r>
            <a:r>
              <a:rPr lang="en-US" sz="3200" dirty="0">
                <a:solidFill>
                  <a:schemeClr val="bg1"/>
                </a:solidFill>
              </a:rPr>
              <a:t> </a:t>
            </a:r>
            <a:r>
              <a:rPr lang="en-US" sz="3200" dirty="0" err="1">
                <a:solidFill>
                  <a:schemeClr val="bg1"/>
                </a:solidFill>
              </a:rPr>
              <a:t>kiểm</a:t>
            </a:r>
            <a:r>
              <a:rPr lang="en-US" sz="3200" dirty="0">
                <a:solidFill>
                  <a:schemeClr val="bg1"/>
                </a:solidFill>
              </a:rPr>
              <a:t> </a:t>
            </a:r>
            <a:r>
              <a:rPr lang="en-US" sz="3200" dirty="0" err="1">
                <a:solidFill>
                  <a:schemeClr val="bg1"/>
                </a:solidFill>
              </a:rPr>
              <a:t>soát</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a:t>
            </a:r>
            <a:endParaRPr kumimoji="0" lang="en-US" sz="66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Cơ</a:t>
            </a:r>
            <a:r>
              <a:rPr lang="en-US" sz="3200" dirty="0"/>
              <a:t> </a:t>
            </a:r>
            <a:r>
              <a:rPr lang="en-US" sz="3200" dirty="0" err="1"/>
              <a:t>thể</a:t>
            </a:r>
            <a:r>
              <a:rPr lang="en-US" sz="3200" dirty="0"/>
              <a:t> </a:t>
            </a:r>
            <a:r>
              <a:rPr lang="en-US" sz="3200" dirty="0" err="1"/>
              <a:t>lớn</a:t>
            </a:r>
            <a:r>
              <a:rPr lang="en-US" sz="3200" dirty="0"/>
              <a:t> </a:t>
            </a:r>
            <a:r>
              <a:rPr lang="en-US" sz="3200" dirty="0" err="1"/>
              <a:t>lên</a:t>
            </a:r>
            <a:r>
              <a:rPr lang="en-US" sz="3200" dirty="0"/>
              <a:t> </a:t>
            </a:r>
            <a:r>
              <a:rPr lang="en-US" sz="3200" dirty="0" err="1"/>
              <a:t>thành</a:t>
            </a:r>
            <a:r>
              <a:rPr lang="en-US" sz="3200" dirty="0"/>
              <a:t> </a:t>
            </a:r>
            <a:r>
              <a:rPr lang="en-US" sz="3200" dirty="0" err="1"/>
              <a:t>người</a:t>
            </a:r>
            <a:r>
              <a:rPr lang="en-US" sz="3200" dirty="0"/>
              <a:t> </a:t>
            </a:r>
            <a:r>
              <a:rPr lang="en-US" sz="3200" dirty="0" err="1"/>
              <a:t>khổng</a:t>
            </a:r>
            <a:r>
              <a:rPr lang="en-US" sz="3200" dirty="0"/>
              <a:t> </a:t>
            </a:r>
            <a:r>
              <a:rPr lang="en-US" sz="3200" dirty="0" err="1"/>
              <a:t>lồ</a:t>
            </a:r>
            <a:r>
              <a:rPr lang="en-US" sz="3200" dirty="0"/>
              <a:t>.</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200" dirty="0" err="1"/>
              <a:t>Xuất</a:t>
            </a:r>
            <a:r>
              <a:rPr lang="en-US" sz="3200" dirty="0"/>
              <a:t> </a:t>
            </a:r>
            <a:r>
              <a:rPr lang="en-US" sz="3200" dirty="0" err="1"/>
              <a:t>hiện</a:t>
            </a:r>
            <a:r>
              <a:rPr lang="en-US" sz="3200" dirty="0"/>
              <a:t> </a:t>
            </a:r>
            <a:r>
              <a:rPr lang="en-US" sz="3200" dirty="0" err="1"/>
              <a:t>các</a:t>
            </a:r>
            <a:r>
              <a:rPr lang="en-US" sz="3200" dirty="0"/>
              <a:t> </a:t>
            </a:r>
            <a:r>
              <a:rPr lang="en-US" sz="3200" dirty="0" err="1"/>
              <a:t>khối</a:t>
            </a:r>
            <a:r>
              <a:rPr lang="en-US" sz="3200" dirty="0"/>
              <a:t> u ở </a:t>
            </a:r>
            <a:r>
              <a:rPr lang="en-US" sz="3200" dirty="0" err="1"/>
              <a:t>nơi</a:t>
            </a:r>
            <a:r>
              <a:rPr lang="en-US" sz="3200" dirty="0"/>
              <a:t> </a:t>
            </a:r>
            <a:r>
              <a:rPr lang="en-US" sz="3200" dirty="0" err="1"/>
              <a:t>phân</a:t>
            </a:r>
            <a:r>
              <a:rPr lang="en-US" sz="3200" dirty="0"/>
              <a:t> chia </a:t>
            </a:r>
            <a:r>
              <a:rPr lang="en-US" sz="3200" dirty="0" err="1"/>
              <a:t>mất</a:t>
            </a:r>
            <a:r>
              <a:rPr lang="en-US" sz="3200" dirty="0"/>
              <a:t> </a:t>
            </a:r>
            <a:r>
              <a:rPr lang="en-US" sz="3200" dirty="0" err="1"/>
              <a:t>kiểm</a:t>
            </a:r>
            <a:r>
              <a:rPr lang="en-US" sz="3200" dirty="0"/>
              <a:t> </a:t>
            </a:r>
            <a:r>
              <a:rPr lang="en-US" sz="3200" dirty="0" err="1"/>
              <a:t>soát</a:t>
            </a:r>
            <a:r>
              <a:rPr lang="en-US" sz="3200" dirty="0"/>
              <a:t>.</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Cơ</a:t>
            </a:r>
            <a:r>
              <a:rPr lang="en-US" sz="3200" dirty="0"/>
              <a:t> </a:t>
            </a:r>
            <a:r>
              <a:rPr lang="en-US" sz="3200" dirty="0" err="1"/>
              <a:t>thể</a:t>
            </a:r>
            <a:r>
              <a:rPr lang="en-US" sz="3200" dirty="0"/>
              <a:t> phát </a:t>
            </a:r>
            <a:r>
              <a:rPr lang="en-US" sz="3200" dirty="0" err="1"/>
              <a:t>triển</a:t>
            </a:r>
            <a:r>
              <a:rPr lang="en-US" sz="3200" dirty="0"/>
              <a:t> </a:t>
            </a:r>
            <a:r>
              <a:rPr lang="en-US" sz="3200" dirty="0" err="1"/>
              <a:t>mất</a:t>
            </a:r>
            <a:r>
              <a:rPr lang="en-US" sz="3200" dirty="0"/>
              <a:t> </a:t>
            </a:r>
            <a:r>
              <a:rPr lang="en-US" sz="3200" dirty="0" err="1"/>
              <a:t>cân</a:t>
            </a:r>
            <a:r>
              <a:rPr lang="en-US" sz="3200" dirty="0"/>
              <a:t> </a:t>
            </a:r>
            <a:r>
              <a:rPr lang="en-US" sz="3200" dirty="0" err="1"/>
              <a:t>đối</a:t>
            </a:r>
            <a:r>
              <a:rPr lang="en-US" sz="3200" dirty="0"/>
              <a:t> (</a:t>
            </a:r>
            <a:r>
              <a:rPr lang="en-US" sz="3200" dirty="0" err="1"/>
              <a:t>bộ</a:t>
            </a:r>
            <a:r>
              <a:rPr lang="en-US" sz="3200" dirty="0"/>
              <a:t> </a:t>
            </a:r>
            <a:r>
              <a:rPr lang="en-US" sz="3200" dirty="0" err="1"/>
              <a:t>phận</a:t>
            </a:r>
            <a:r>
              <a:rPr lang="en-US" sz="3200" dirty="0"/>
              <a:t> to, </a:t>
            </a:r>
            <a:r>
              <a:rPr lang="en-US" sz="3200" dirty="0" err="1"/>
              <a:t>bộ</a:t>
            </a:r>
            <a:r>
              <a:rPr lang="en-US" sz="3200" dirty="0"/>
              <a:t> </a:t>
            </a:r>
            <a:r>
              <a:rPr lang="en-US" sz="3200" dirty="0" err="1"/>
              <a:t>phận</a:t>
            </a:r>
            <a:r>
              <a:rPr lang="en-US" sz="3200" dirty="0"/>
              <a:t> </a:t>
            </a:r>
            <a:r>
              <a:rPr lang="en-US" sz="3200" dirty="0" err="1"/>
              <a:t>nhỏ</a:t>
            </a:r>
            <a:r>
              <a:rPr lang="en-US" sz="3200" dirty="0"/>
              <a:t> </a:t>
            </a:r>
            <a:r>
              <a:rPr lang="en-US" sz="3200" dirty="0" err="1"/>
              <a:t>không</a:t>
            </a:r>
            <a:r>
              <a:rPr lang="en-US" sz="3200" dirty="0"/>
              <a:t> </a:t>
            </a:r>
            <a:r>
              <a:rPr lang="en-US" sz="3200" dirty="0" err="1"/>
              <a:t>bình</a:t>
            </a:r>
            <a:r>
              <a:rPr lang="en-US" sz="3200" dirty="0"/>
              <a:t> </a:t>
            </a:r>
            <a:r>
              <a:rPr lang="en-US" sz="3200" dirty="0" err="1"/>
              <a:t>thường</a:t>
            </a:r>
            <a:r>
              <a:rPr lang="en-US" sz="3200" dirty="0"/>
              <a:t>).</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Cơ</a:t>
            </a:r>
            <a:r>
              <a:rPr lang="en-US" sz="3600" dirty="0"/>
              <a:t> </a:t>
            </a:r>
            <a:r>
              <a:rPr lang="en-US" sz="3600" dirty="0" err="1"/>
              <a:t>vẫn</a:t>
            </a:r>
            <a:r>
              <a:rPr lang="en-US" sz="3600" dirty="0"/>
              <a:t> </a:t>
            </a:r>
            <a:r>
              <a:rPr lang="en-US" sz="3600" dirty="0" err="1"/>
              <a:t>thể</a:t>
            </a:r>
            <a:r>
              <a:rPr lang="en-US" sz="3600" dirty="0"/>
              <a:t> phát </a:t>
            </a:r>
            <a:r>
              <a:rPr lang="en-US" sz="3600" dirty="0" err="1"/>
              <a:t>triển</a:t>
            </a:r>
            <a:r>
              <a:rPr lang="en-US" sz="3600" dirty="0"/>
              <a:t> </a:t>
            </a:r>
            <a:r>
              <a:rPr lang="en-US" sz="3600" dirty="0" err="1"/>
              <a:t>bình</a:t>
            </a:r>
            <a:r>
              <a:rPr lang="en-US" sz="3600" dirty="0"/>
              <a:t> </a:t>
            </a:r>
            <a:r>
              <a:rPr lang="en-US" sz="3600" dirty="0" err="1"/>
              <a:t>thường</a:t>
            </a:r>
            <a:r>
              <a:rPr lang="en-US" sz="3600" dirty="0"/>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a:extLst>
              <a:ext uri="{FF2B5EF4-FFF2-40B4-BE49-F238E27FC236}">
                <a16:creationId xmlns:a16="http://schemas.microsoft.com/office/drawing/2014/main" id="{03CCD9A5-898E-4D77-867C-814EE5400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2481" y="1227028"/>
            <a:ext cx="4486275" cy="2521404"/>
          </a:xfrm>
        </p:spPr>
      </p:pic>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5756DB-E5BA-499B-BD55-A8445D54FDDA}"/>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70163" y="244090"/>
            <a:ext cx="1210353"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5"/>
          <a:stretch>
            <a:fillRect/>
          </a:stretch>
        </p:blipFill>
        <p:spPr>
          <a:xfrm>
            <a:off x="7202276" y="2332340"/>
            <a:ext cx="484346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52460" y="3576326"/>
            <a:ext cx="2988925"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904875" y="5295427"/>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xây</a:t>
            </a:r>
            <a:r>
              <a:rPr lang="en-SG" sz="2400" dirty="0"/>
              <a:t> </a:t>
            </a:r>
            <a:r>
              <a:rPr lang="en-SG" sz="2400" dirty="0" err="1"/>
              <a:t>ngôi</a:t>
            </a:r>
            <a:r>
              <a:rPr lang="en-SG" sz="2400" dirty="0"/>
              <a:t> </a:t>
            </a:r>
            <a:r>
              <a:rPr lang="en-SG" sz="2400" dirty="0" err="1"/>
              <a:t>nhà</a:t>
            </a:r>
            <a:r>
              <a:rPr lang="en-SG" sz="2400" dirty="0"/>
              <a:t> </a:t>
            </a:r>
            <a:r>
              <a:rPr lang="en-SG" sz="2400" dirty="0" err="1"/>
              <a:t>chỉ</a:t>
            </a:r>
            <a:r>
              <a:rPr lang="en-SG" sz="2400" dirty="0"/>
              <a:t> </a:t>
            </a:r>
            <a:r>
              <a:rPr lang="en-SG" sz="2400" dirty="0" err="1"/>
              <a:t>từ</a:t>
            </a:r>
            <a:r>
              <a:rPr lang="en-SG" sz="2400" dirty="0"/>
              <a:t> </a:t>
            </a:r>
            <a:r>
              <a:rPr lang="en-SG" sz="2400" dirty="0" err="1"/>
              <a:t>một</a:t>
            </a:r>
            <a:r>
              <a:rPr lang="en-SG" sz="2400" dirty="0"/>
              <a:t> </a:t>
            </a:r>
            <a:r>
              <a:rPr lang="en-SG" sz="2400" dirty="0" err="1"/>
              <a:t>viên</a:t>
            </a:r>
            <a:r>
              <a:rPr lang="en-SG" sz="2400" dirty="0"/>
              <a:t> </a:t>
            </a:r>
            <a:r>
              <a:rPr lang="en-SG" sz="2400" dirty="0" err="1"/>
              <a:t>gạch</a:t>
            </a:r>
            <a:r>
              <a:rPr lang="en-SG" sz="2400" dirty="0"/>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738088" y="1577211"/>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tạo</a:t>
            </a:r>
            <a:r>
              <a:rPr lang="en-SG" sz="2400" dirty="0"/>
              <a:t> </a:t>
            </a:r>
            <a:r>
              <a:rPr lang="en-SG" sz="2400" dirty="0" err="1"/>
              <a:t>ra</a:t>
            </a:r>
            <a:r>
              <a:rPr lang="en-SG" sz="2400" dirty="0"/>
              <a:t> </a:t>
            </a:r>
            <a:r>
              <a:rPr lang="en-SG" sz="2400" dirty="0" err="1"/>
              <a:t>cả</a:t>
            </a:r>
            <a:r>
              <a:rPr lang="en-SG" sz="2400" dirty="0"/>
              <a:t> </a:t>
            </a:r>
            <a:r>
              <a:rPr lang="en-SG" sz="2400" dirty="0" err="1"/>
              <a:t>một</a:t>
            </a:r>
            <a:r>
              <a:rPr lang="en-SG" sz="2400" dirty="0"/>
              <a:t> </a:t>
            </a:r>
            <a:r>
              <a:rPr lang="en-SG" sz="2400" dirty="0" err="1"/>
              <a:t>cơ</a:t>
            </a:r>
            <a:r>
              <a:rPr lang="en-SG" sz="2400" dirty="0"/>
              <a:t> </a:t>
            </a:r>
            <a:r>
              <a:rPr lang="en-SG" sz="2400" dirty="0" err="1"/>
              <a:t>thể</a:t>
            </a:r>
            <a:r>
              <a:rPr lang="en-SG" sz="2400" dirty="0"/>
              <a:t> </a:t>
            </a:r>
            <a:r>
              <a:rPr lang="en-SG" sz="2400" dirty="0" err="1"/>
              <a:t>chỉ</a:t>
            </a:r>
            <a:r>
              <a:rPr lang="en-SG" sz="2400" dirty="0"/>
              <a:t> </a:t>
            </a:r>
            <a:r>
              <a:rPr lang="en-SG" sz="2400" dirty="0" err="1"/>
              <a:t>từ</a:t>
            </a:r>
            <a:r>
              <a:rPr lang="en-SG" sz="2400" dirty="0"/>
              <a:t> 1 </a:t>
            </a:r>
            <a:r>
              <a:rPr lang="en-SG" sz="2400" dirty="0" err="1"/>
              <a:t>tế</a:t>
            </a:r>
            <a:r>
              <a:rPr lang="en-SG" sz="2400" dirty="0"/>
              <a:t> </a:t>
            </a:r>
            <a:r>
              <a:rPr lang="en-SG" sz="2400" dirty="0" err="1"/>
              <a:t>bào</a:t>
            </a:r>
            <a:r>
              <a:rPr lang="en-SG" sz="2400" dirty="0"/>
              <a:t>?</a:t>
            </a:r>
          </a:p>
        </p:txBody>
      </p:sp>
    </p:spTree>
    <p:extLst>
      <p:ext uri="{BB962C8B-B14F-4D97-AF65-F5344CB8AC3E}">
        <p14:creationId xmlns:p14="http://schemas.microsoft.com/office/powerpoint/2010/main" val="547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60E70-2223-4760-9747-1E2FCE0FFE01}"/>
              </a:ext>
            </a:extLst>
          </p:cNvPr>
          <p:cNvSpPr txBox="1">
            <a:spLocks/>
          </p:cNvSpPr>
          <p:nvPr/>
        </p:nvSpPr>
        <p:spPr>
          <a:xfrm>
            <a:off x="3856020" y="896645"/>
            <a:ext cx="7847859"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20000"/>
              </a:lnSpc>
              <a:spcBef>
                <a:spcPts val="0"/>
              </a:spcBef>
              <a:buFont typeface="Arial" panose="020B0604020202020204" pitchFamily="34" charset="0"/>
              <a:buNone/>
            </a:pP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Quan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ghi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hiện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tượng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xung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em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thể</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giải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thích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bằng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sự</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lớn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lên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chia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
        <p:nvSpPr>
          <p:cNvPr id="4" name="Rectangle: Rounded Corners 3">
            <a:extLst>
              <a:ext uri="{FF2B5EF4-FFF2-40B4-BE49-F238E27FC236}">
                <a16:creationId xmlns:a16="http://schemas.microsoft.com/office/drawing/2014/main" id="{FDFC2FAA-2F76-48C5-990A-302169CF4AE6}"/>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8A77945-1461-4BB8-9035-F0F89E64C0B8}"/>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C3923-ED53-45CE-986F-CD894839CA68}"/>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A3.BoosterNextFYBlackRegular-Sa" panose="02000A03000000020004" pitchFamily="2" charset="0"/>
              </a:rPr>
              <a:t>NHIỆM VỤ VỀ NHÀ</a:t>
            </a:r>
          </a:p>
        </p:txBody>
      </p:sp>
      <p:pic>
        <p:nvPicPr>
          <p:cNvPr id="8" name="Graphic 7">
            <a:extLst>
              <a:ext uri="{FF2B5EF4-FFF2-40B4-BE49-F238E27FC236}">
                <a16:creationId xmlns:a16="http://schemas.microsoft.com/office/drawing/2014/main" id="{24C88A1A-92F9-43D1-A487-E03268256DD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115" y="3429000"/>
            <a:ext cx="2042310" cy="2042310"/>
          </a:xfrm>
          <a:prstGeom prst="rect">
            <a:avLst/>
          </a:prstGeom>
        </p:spPr>
      </p:pic>
      <p:grpSp>
        <p:nvGrpSpPr>
          <p:cNvPr id="9" name="Google Shape;557;p38">
            <a:extLst>
              <a:ext uri="{FF2B5EF4-FFF2-40B4-BE49-F238E27FC236}">
                <a16:creationId xmlns:a16="http://schemas.microsoft.com/office/drawing/2014/main" id="{48B3471C-A7B9-4A9D-8E9D-B5851A5BB4BD}"/>
              </a:ext>
            </a:extLst>
          </p:cNvPr>
          <p:cNvGrpSpPr/>
          <p:nvPr/>
        </p:nvGrpSpPr>
        <p:grpSpPr>
          <a:xfrm>
            <a:off x="1012093" y="1031973"/>
            <a:ext cx="1626332" cy="2042310"/>
            <a:chOff x="3955900" y="2984500"/>
            <a:chExt cx="414000" cy="422525"/>
          </a:xfrm>
        </p:grpSpPr>
        <p:sp>
          <p:nvSpPr>
            <p:cNvPr id="10" name="Google Shape;558;p38">
              <a:extLst>
                <a:ext uri="{FF2B5EF4-FFF2-40B4-BE49-F238E27FC236}">
                  <a16:creationId xmlns:a16="http://schemas.microsoft.com/office/drawing/2014/main" id="{6C06E8F9-5F34-4510-8E00-3690D357EAF3}"/>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559;p38">
              <a:extLst>
                <a:ext uri="{FF2B5EF4-FFF2-40B4-BE49-F238E27FC236}">
                  <a16:creationId xmlns:a16="http://schemas.microsoft.com/office/drawing/2014/main" id="{5D29449D-169C-4146-8CDF-0CAFAD857C6A}"/>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560;p38">
              <a:extLst>
                <a:ext uri="{FF2B5EF4-FFF2-40B4-BE49-F238E27FC236}">
                  <a16:creationId xmlns:a16="http://schemas.microsoft.com/office/drawing/2014/main" id="{14DB8AB3-CA59-4205-B521-410A84C4AE1C}"/>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3" name="Content Placeholder 4">
            <a:extLst>
              <a:ext uri="{FF2B5EF4-FFF2-40B4-BE49-F238E27FC236}">
                <a16:creationId xmlns:a16="http://schemas.microsoft.com/office/drawing/2014/main" id="{45ACE794-5537-48C5-B11C-598F16B70FC3}"/>
              </a:ext>
            </a:extLst>
          </p:cNvPr>
          <p:cNvPicPr>
            <a:picLocks noChangeAspect="1"/>
          </p:cNvPicPr>
          <p:nvPr/>
        </p:nvPicPr>
        <p:blipFill>
          <a:blip r:embed="rId4"/>
          <a:stretch>
            <a:fillRect/>
          </a:stretch>
        </p:blipFill>
        <p:spPr>
          <a:xfrm>
            <a:off x="4973317" y="3767931"/>
            <a:ext cx="4772025" cy="2752725"/>
          </a:xfrm>
          <a:prstGeom prst="rect">
            <a:avLst/>
          </a:prstGeom>
        </p:spPr>
      </p:pic>
    </p:spTree>
    <p:extLst>
      <p:ext uri="{BB962C8B-B14F-4D97-AF65-F5344CB8AC3E}">
        <p14:creationId xmlns:p14="http://schemas.microsoft.com/office/powerpoint/2010/main" val="271809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untdown 3 minutes-Nho">
            <a:hlinkClick r:id="" action="ppaction://media"/>
            <a:extLst>
              <a:ext uri="{FF2B5EF4-FFF2-40B4-BE49-F238E27FC236}">
                <a16:creationId xmlns:a16="http://schemas.microsoft.com/office/drawing/2014/main" id="{0DBA9BFF-B31C-4F3E-A7AE-9481CB868A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8621" y="154273"/>
            <a:ext cx="2907436" cy="1680516"/>
          </a:xfrm>
          <a:prstGeom prst="rect">
            <a:avLst/>
          </a:prstGeom>
        </p:spPr>
      </p:pic>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5"/>
          <a:stretch>
            <a:fillRect/>
          </a:stretch>
        </p:blipFill>
        <p:spPr>
          <a:xfrm>
            <a:off x="5657851" y="1165139"/>
            <a:ext cx="5944869" cy="1846201"/>
          </a:xfrm>
          <a:prstGeom prst="rect">
            <a:avLst/>
          </a:prstGeom>
        </p:spPr>
      </p:pic>
      <p:sp>
        <p:nvSpPr>
          <p:cNvPr id="3" name="TextBox 2">
            <a:extLst>
              <a:ext uri="{FF2B5EF4-FFF2-40B4-BE49-F238E27FC236}">
                <a16:creationId xmlns:a16="http://schemas.microsoft.com/office/drawing/2014/main" id="{3E673443-6A74-4D24-8708-34847EDFD6B2}"/>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LỚN LÊN NHƯ THẾ NÀO?</a:t>
            </a:r>
          </a:p>
        </p:txBody>
      </p:sp>
      <p:graphicFrame>
        <p:nvGraphicFramePr>
          <p:cNvPr id="6" name="Table 5">
            <a:extLst>
              <a:ext uri="{FF2B5EF4-FFF2-40B4-BE49-F238E27FC236}">
                <a16:creationId xmlns:a16="http://schemas.microsoft.com/office/drawing/2014/main" id="{BB3F376B-BF94-4D40-A6D1-F6ED98980839}"/>
              </a:ext>
            </a:extLst>
          </p:cNvPr>
          <p:cNvGraphicFramePr>
            <a:graphicFrameLocks noGrp="1"/>
          </p:cNvGraphicFramePr>
          <p:nvPr/>
        </p:nvGraphicFramePr>
        <p:xfrm>
          <a:off x="1114430" y="3152775"/>
          <a:ext cx="9858370" cy="2933291"/>
        </p:xfrm>
        <a:graphic>
          <a:graphicData uri="http://schemas.openxmlformats.org/drawingml/2006/table">
            <a:tbl>
              <a:tblPr firstRow="1" firstCol="1" bandRow="1">
                <a:tableStyleId>{5940675A-B579-460E-94D1-54222C63F5DA}</a:tableStyleId>
              </a:tblPr>
              <a:tblGrid>
                <a:gridCol w="3285448">
                  <a:extLst>
                    <a:ext uri="{9D8B030D-6E8A-4147-A177-3AD203B41FA5}">
                      <a16:colId xmlns:a16="http://schemas.microsoft.com/office/drawing/2014/main" val="935710887"/>
                    </a:ext>
                  </a:extLst>
                </a:gridCol>
                <a:gridCol w="3286461">
                  <a:extLst>
                    <a:ext uri="{9D8B030D-6E8A-4147-A177-3AD203B41FA5}">
                      <a16:colId xmlns:a16="http://schemas.microsoft.com/office/drawing/2014/main" val="1081957266"/>
                    </a:ext>
                  </a:extLst>
                </a:gridCol>
                <a:gridCol w="3286461">
                  <a:extLst>
                    <a:ext uri="{9D8B030D-6E8A-4147-A177-3AD203B41FA5}">
                      <a16:colId xmlns:a16="http://schemas.microsoft.com/office/drawing/2014/main" val="2906919247"/>
                    </a:ext>
                  </a:extLst>
                </a:gridCol>
              </a:tblGrid>
              <a:tr h="471269">
                <a:tc>
                  <a:txBody>
                    <a:bodyPr/>
                    <a:lstStyle/>
                    <a:p>
                      <a:pPr algn="ctr">
                        <a:lnSpc>
                          <a:spcPct val="115000"/>
                        </a:lnSpc>
                      </a:pPr>
                      <a:r>
                        <a:rPr lang="en-US" sz="2400" b="1" dirty="0" err="1">
                          <a:effectLst/>
                        </a:rPr>
                        <a:t>Nội</a:t>
                      </a:r>
                      <a:r>
                        <a:rPr lang="en-US" sz="2400" b="1" dirty="0">
                          <a:effectLst/>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a:t>
                      </a:r>
                      <a:r>
                        <a:rPr lang="en-US" sz="2400" b="1" dirty="0" err="1">
                          <a:effectLst/>
                        </a:rPr>
                        <a:t>trưởng</a:t>
                      </a:r>
                      <a:r>
                        <a:rPr lang="en-US" sz="2400" b="1" dirty="0">
                          <a:effectLst/>
                        </a:rPr>
                        <a:t> </a:t>
                      </a:r>
                      <a:r>
                        <a:rPr lang="en-US" sz="2400" b="1" dirty="0" err="1">
                          <a:effectLst/>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397488"/>
                  </a:ext>
                </a:extLst>
              </a:tr>
              <a:tr h="500425">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0967611"/>
                  </a:ext>
                </a:extLst>
              </a:tr>
              <a:tr h="500425">
                <a:tc>
                  <a:txBody>
                    <a:bodyPr/>
                    <a:lstStyle/>
                    <a:p>
                      <a:pPr algn="l">
                        <a:lnSpc>
                          <a:spcPct val="115000"/>
                        </a:lnSpc>
                      </a:pPr>
                      <a:r>
                        <a:rPr lang="en-US" sz="2400" dirty="0" err="1">
                          <a:effectLst/>
                        </a:rPr>
                        <a:t>Tế</a:t>
                      </a:r>
                      <a:r>
                        <a:rPr lang="en-US" sz="2400" dirty="0">
                          <a:effectLst/>
                        </a:rPr>
                        <a:t> </a:t>
                      </a:r>
                      <a:r>
                        <a:rPr lang="en-US" sz="2400" dirty="0" err="1">
                          <a:effectLst/>
                        </a:rPr>
                        <a:t>bào</a:t>
                      </a:r>
                      <a:r>
                        <a:rPr lang="en-US" sz="2400" dirty="0">
                          <a:effectLst/>
                        </a:rPr>
                        <a:t> </a:t>
                      </a:r>
                      <a:r>
                        <a:rPr lang="en-US" sz="2400" dirty="0" err="1">
                          <a:effectLst/>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9529865"/>
                  </a:ext>
                </a:extLst>
              </a:tr>
              <a:tr h="500425">
                <a:tc>
                  <a:txBody>
                    <a:bodyPr/>
                    <a:lstStyle/>
                    <a:p>
                      <a:pPr algn="l">
                        <a:lnSpc>
                          <a:spcPct val="115000"/>
                        </a:lnSpc>
                      </a:pPr>
                      <a:r>
                        <a:rPr lang="en-US" sz="2400" dirty="0" err="1">
                          <a:effectLst/>
                        </a:rPr>
                        <a:t>Vị</a:t>
                      </a:r>
                      <a:r>
                        <a:rPr lang="en-US" sz="2400" dirty="0">
                          <a:effectLst/>
                        </a:rPr>
                        <a:t> </a:t>
                      </a:r>
                      <a:r>
                        <a:rPr lang="en-US" sz="2400" dirty="0" err="1">
                          <a:effectLst/>
                        </a:rPr>
                        <a:t>trí</a:t>
                      </a:r>
                      <a:r>
                        <a:rPr lang="en-US" sz="2400" dirty="0">
                          <a:effectLst/>
                        </a:rPr>
                        <a:t> </a:t>
                      </a:r>
                      <a:r>
                        <a:rPr lang="en-US" sz="2400" dirty="0" err="1">
                          <a:effectLst/>
                        </a:rPr>
                        <a:t>của</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949321"/>
                  </a:ext>
                </a:extLst>
              </a:tr>
              <a:tr h="960747">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khối</a:t>
                      </a:r>
                      <a:r>
                        <a:rPr lang="en-US" sz="2400" dirty="0">
                          <a:effectLst/>
                        </a:rPr>
                        <a:t> </a:t>
                      </a:r>
                      <a:r>
                        <a:rPr lang="en-US" sz="2400" dirty="0" err="1">
                          <a:effectLst/>
                        </a:rPr>
                        <a:t>lượng</a:t>
                      </a:r>
                      <a:r>
                        <a:rPr lang="en-US" sz="2400" dirty="0">
                          <a:effectLst/>
                        </a:rPr>
                        <a:t> </a:t>
                      </a:r>
                      <a:r>
                        <a:rPr lang="en-US" sz="2400" dirty="0" err="1">
                          <a:effectLst/>
                        </a:rPr>
                        <a:t>tế</a:t>
                      </a:r>
                      <a:r>
                        <a:rPr lang="en-US" sz="2400" dirty="0">
                          <a:effectLst/>
                        </a:rPr>
                        <a:t> </a:t>
                      </a:r>
                      <a:r>
                        <a:rPr lang="en-US" sz="2400" dirty="0" err="1">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8853436"/>
                  </a:ext>
                </a:extLst>
              </a:tr>
            </a:tbl>
          </a:graphicData>
        </a:graphic>
      </p:graphicFrame>
      <p:sp>
        <p:nvSpPr>
          <p:cNvPr id="14" name="TextBox 13">
            <a:extLst>
              <a:ext uri="{FF2B5EF4-FFF2-40B4-BE49-F238E27FC236}">
                <a16:creationId xmlns:a16="http://schemas.microsoft.com/office/drawing/2014/main" id="{1B337C50-B75F-42F3-B585-786CEB8D7644}"/>
              </a:ext>
            </a:extLst>
          </p:cNvPr>
          <p:cNvSpPr txBox="1"/>
          <p:nvPr/>
        </p:nvSpPr>
        <p:spPr>
          <a:xfrm>
            <a:off x="314325" y="1271118"/>
            <a:ext cx="5314949" cy="1569660"/>
          </a:xfrm>
          <a:prstGeom prst="rect">
            <a:avLst/>
          </a:prstGeom>
          <a:solidFill>
            <a:srgbClr val="92D050"/>
          </a:solidFill>
        </p:spPr>
        <p:txBody>
          <a:bodyPr wrap="square">
            <a:spAutoFit/>
          </a:bodyPr>
          <a:lstStyle/>
          <a:p>
            <a:pPr marL="285750" indent="-285750">
              <a:buFontTx/>
              <a:buChar char="-"/>
            </a:pPr>
            <a:r>
              <a:rPr lang="en-US" sz="2400" b="1" dirty="0" err="1"/>
              <a:t>Hình</a:t>
            </a:r>
            <a:r>
              <a:rPr lang="en-US" sz="2400" b="1" dirty="0"/>
              <a:t> </a:t>
            </a:r>
            <a:r>
              <a:rPr lang="en-US" sz="2400" b="1" dirty="0" err="1"/>
              <a:t>thức</a:t>
            </a:r>
            <a:r>
              <a:rPr lang="en-US" sz="2400" b="1" dirty="0"/>
              <a:t>: </a:t>
            </a:r>
            <a:r>
              <a:rPr lang="en-US" sz="2400" dirty="0" err="1"/>
              <a:t>hoạt</a:t>
            </a:r>
            <a:r>
              <a:rPr lang="en-US" sz="2400" dirty="0"/>
              <a:t> </a:t>
            </a:r>
            <a:r>
              <a:rPr lang="en-US" sz="2400" dirty="0" err="1"/>
              <a:t>động</a:t>
            </a:r>
            <a:r>
              <a:rPr lang="en-US" sz="2400" dirty="0"/>
              <a:t> </a:t>
            </a:r>
            <a:r>
              <a:rPr lang="en-US" sz="2400" dirty="0" err="1"/>
              <a:t>cá</a:t>
            </a:r>
            <a:r>
              <a:rPr lang="en-US" sz="2400" dirty="0"/>
              <a:t> </a:t>
            </a:r>
            <a:r>
              <a:rPr lang="en-US" sz="2400" dirty="0" err="1"/>
              <a:t>nhân</a:t>
            </a:r>
            <a:endParaRPr lang="en-US" sz="2400" dirty="0"/>
          </a:p>
          <a:p>
            <a:pPr marL="285750" indent="-285750">
              <a:buFontTx/>
              <a:buChar char="-"/>
            </a:pPr>
            <a:r>
              <a:rPr lang="en-US" sz="2400" b="1" i="1" dirty="0" err="1"/>
              <a:t>Thời</a:t>
            </a:r>
            <a:r>
              <a:rPr lang="en-US" sz="2400" b="1" i="1" dirty="0"/>
              <a:t> </a:t>
            </a:r>
            <a:r>
              <a:rPr lang="en-US" sz="2400" b="1" i="1" dirty="0" err="1"/>
              <a:t>gian</a:t>
            </a:r>
            <a:r>
              <a:rPr lang="en-US" sz="2400" b="1" i="1" dirty="0"/>
              <a:t>: </a:t>
            </a:r>
            <a:r>
              <a:rPr lang="en-US" sz="2400" dirty="0"/>
              <a:t>3 </a:t>
            </a:r>
            <a:r>
              <a:rPr lang="en-US" sz="2400" dirty="0" err="1"/>
              <a:t>phút</a:t>
            </a:r>
            <a:endParaRPr lang="en-US" sz="2400" dirty="0"/>
          </a:p>
          <a:p>
            <a:pPr marL="285750" indent="-285750">
              <a:buFontTx/>
              <a:buChar char="-"/>
            </a:pPr>
            <a:r>
              <a:rPr lang="en-US" sz="2400" b="1" dirty="0" err="1"/>
              <a:t>Nhiệm</a:t>
            </a:r>
            <a:r>
              <a:rPr lang="en-US" sz="2400" b="1" dirty="0"/>
              <a:t> </a:t>
            </a:r>
            <a:r>
              <a:rPr lang="en-US" sz="2400" b="1" dirty="0" err="1"/>
              <a:t>vụ</a:t>
            </a:r>
            <a:r>
              <a:rPr lang="en-US" sz="2400" b="1" dirty="0"/>
              <a:t>: </a:t>
            </a:r>
            <a:r>
              <a:rPr lang="en-US" sz="2400" dirty="0">
                <a:solidFill>
                  <a:srgbClr val="C00000"/>
                </a:solidFill>
                <a:effectLst/>
              </a:rPr>
              <a:t>Quan </a:t>
            </a:r>
            <a:r>
              <a:rPr lang="en-US" sz="2400" dirty="0" err="1">
                <a:solidFill>
                  <a:srgbClr val="C00000"/>
                </a:solidFill>
                <a:effectLst/>
              </a:rPr>
              <a:t>sát</a:t>
            </a:r>
            <a:r>
              <a:rPr lang="en-US" sz="2400" dirty="0">
                <a:solidFill>
                  <a:srgbClr val="C00000"/>
                </a:solidFill>
                <a:effectLst/>
              </a:rPr>
              <a:t> </a:t>
            </a:r>
            <a:r>
              <a:rPr lang="en-US" sz="2400" dirty="0" err="1">
                <a:solidFill>
                  <a:srgbClr val="C00000"/>
                </a:solidFill>
                <a:effectLst/>
              </a:rPr>
              <a:t>hình</a:t>
            </a:r>
            <a:r>
              <a:rPr lang="en-US" sz="2400" dirty="0">
                <a:solidFill>
                  <a:srgbClr val="C00000"/>
                </a:solidFill>
                <a:effectLst/>
              </a:rPr>
              <a:t> 3.1 SGK </a:t>
            </a:r>
            <a:r>
              <a:rPr lang="en-US" sz="2400" dirty="0" err="1">
                <a:solidFill>
                  <a:srgbClr val="C00000"/>
                </a:solidFill>
                <a:effectLst/>
              </a:rPr>
              <a:t>hoàn</a:t>
            </a:r>
            <a:r>
              <a:rPr lang="en-US" sz="2400" dirty="0">
                <a:solidFill>
                  <a:srgbClr val="C00000"/>
                </a:solidFill>
                <a:effectLst/>
              </a:rPr>
              <a:t> </a:t>
            </a:r>
            <a:r>
              <a:rPr lang="en-US" sz="2400" dirty="0" err="1">
                <a:solidFill>
                  <a:srgbClr val="C00000"/>
                </a:solidFill>
                <a:effectLst/>
              </a:rPr>
              <a:t>thành</a:t>
            </a:r>
            <a:r>
              <a:rPr lang="en-US" sz="2400" dirty="0">
                <a:solidFill>
                  <a:srgbClr val="C00000"/>
                </a:solidFill>
                <a:effectLst/>
              </a:rPr>
              <a:t> </a:t>
            </a:r>
            <a:r>
              <a:rPr lang="en-US" sz="2400" dirty="0" err="1">
                <a:solidFill>
                  <a:srgbClr val="C00000"/>
                </a:solidFill>
                <a:effectLst/>
              </a:rPr>
              <a:t>bảng</a:t>
            </a:r>
            <a:r>
              <a:rPr lang="en-US" sz="2400" dirty="0">
                <a:solidFill>
                  <a:srgbClr val="C00000"/>
                </a:solidFill>
                <a:effectLst/>
              </a:rPr>
              <a:t> so </a:t>
            </a:r>
            <a:r>
              <a:rPr lang="en-US" sz="2400" dirty="0" err="1">
                <a:solidFill>
                  <a:srgbClr val="C00000"/>
                </a:solidFill>
                <a:effectLst/>
              </a:rPr>
              <a:t>sánh</a:t>
            </a:r>
            <a:r>
              <a:rPr lang="en-US" sz="2400" dirty="0">
                <a:solidFill>
                  <a:srgbClr val="C00000"/>
                </a:solidFill>
                <a:effectLst/>
              </a:rPr>
              <a:t> (</a:t>
            </a:r>
            <a:r>
              <a:rPr lang="en-US" sz="2400" dirty="0" err="1">
                <a:solidFill>
                  <a:srgbClr val="C00000"/>
                </a:solidFill>
                <a:effectLst/>
              </a:rPr>
              <a:t>Bài</a:t>
            </a:r>
            <a:r>
              <a:rPr lang="en-US" sz="2400" dirty="0">
                <a:solidFill>
                  <a:srgbClr val="C00000"/>
                </a:solidFill>
                <a:effectLst/>
              </a:rPr>
              <a:t> 1-PHT)</a:t>
            </a:r>
            <a:endParaRPr lang="en-SG" sz="2400" dirty="0">
              <a:solidFill>
                <a:srgbClr val="C00000"/>
              </a:solidFill>
            </a:endParaRPr>
          </a:p>
        </p:txBody>
      </p:sp>
      <p:pic>
        <p:nvPicPr>
          <p:cNvPr id="7" name="Graphic 6">
            <a:extLst>
              <a:ext uri="{FF2B5EF4-FFF2-40B4-BE49-F238E27FC236}">
                <a16:creationId xmlns:a16="http://schemas.microsoft.com/office/drawing/2014/main" id="{ED6737AD-51D5-4C8C-AAEB-5448A7DBCC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72800" y="5171579"/>
            <a:ext cx="1286868" cy="1286868"/>
          </a:xfrm>
          <a:prstGeom prst="rect">
            <a:avLst/>
          </a:prstGeom>
        </p:spPr>
      </p:pic>
    </p:spTree>
    <p:extLst>
      <p:ext uri="{BB962C8B-B14F-4D97-AF65-F5344CB8AC3E}">
        <p14:creationId xmlns:p14="http://schemas.microsoft.com/office/powerpoint/2010/main" val="12590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24D22-38CD-4ECC-8A6D-4CC95257D955}"/>
              </a:ext>
            </a:extLst>
          </p:cNvPr>
          <p:cNvPicPr>
            <a:picLocks noChangeAspect="1"/>
          </p:cNvPicPr>
          <p:nvPr/>
        </p:nvPicPr>
        <p:blipFill>
          <a:blip r:embed="rId2"/>
          <a:stretch>
            <a:fillRect/>
          </a:stretch>
        </p:blipFill>
        <p:spPr>
          <a:xfrm>
            <a:off x="4791075" y="2163380"/>
            <a:ext cx="2457450" cy="2383430"/>
          </a:xfrm>
          <a:prstGeom prst="rect">
            <a:avLst/>
          </a:prstGeom>
        </p:spPr>
      </p:pic>
      <p:sp>
        <p:nvSpPr>
          <p:cNvPr id="4" name="Arrow: Right 3">
            <a:extLst>
              <a:ext uri="{FF2B5EF4-FFF2-40B4-BE49-F238E27FC236}">
                <a16:creationId xmlns:a16="http://schemas.microsoft.com/office/drawing/2014/main" id="{8C9297B7-79BE-4411-B7E1-5064C4A51067}"/>
              </a:ext>
            </a:extLst>
          </p:cNvPr>
          <p:cNvSpPr/>
          <p:nvPr/>
        </p:nvSpPr>
        <p:spPr>
          <a:xfrm>
            <a:off x="2819400" y="2585865"/>
            <a:ext cx="2257425"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cần</a:t>
            </a:r>
            <a:r>
              <a:rPr lang="en-US" sz="2400" dirty="0"/>
              <a:t> </a:t>
            </a:r>
            <a:r>
              <a:rPr lang="en-US" sz="2400" dirty="0" err="1"/>
              <a:t>thiết</a:t>
            </a:r>
            <a:endParaRPr lang="en-SG" sz="2400" dirty="0"/>
          </a:p>
        </p:txBody>
      </p:sp>
      <p:sp>
        <p:nvSpPr>
          <p:cNvPr id="5" name="Arrow: Right 4">
            <a:extLst>
              <a:ext uri="{FF2B5EF4-FFF2-40B4-BE49-F238E27FC236}">
                <a16:creationId xmlns:a16="http://schemas.microsoft.com/office/drawing/2014/main" id="{FA86F9BB-5A88-4F8D-8694-E3F4B364A166}"/>
              </a:ext>
            </a:extLst>
          </p:cNvPr>
          <p:cNvSpPr/>
          <p:nvPr/>
        </p:nvSpPr>
        <p:spPr>
          <a:xfrm>
            <a:off x="6867525" y="2667000"/>
            <a:ext cx="2257425"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không</a:t>
            </a:r>
            <a:r>
              <a:rPr lang="en-US" sz="2400" dirty="0"/>
              <a:t> </a:t>
            </a:r>
            <a:r>
              <a:rPr lang="en-US" sz="2400" dirty="0" err="1"/>
              <a:t>cần</a:t>
            </a:r>
            <a:r>
              <a:rPr lang="en-US" sz="2400" dirty="0"/>
              <a:t> </a:t>
            </a:r>
            <a:r>
              <a:rPr lang="en-US" sz="2400" dirty="0" err="1"/>
              <a:t>thiết</a:t>
            </a:r>
            <a:endParaRPr lang="en-SG" sz="2400" dirty="0"/>
          </a:p>
        </p:txBody>
      </p:sp>
      <p:sp>
        <p:nvSpPr>
          <p:cNvPr id="6" name="TextBox 5">
            <a:extLst>
              <a:ext uri="{FF2B5EF4-FFF2-40B4-BE49-F238E27FC236}">
                <a16:creationId xmlns:a16="http://schemas.microsoft.com/office/drawing/2014/main" id="{0DBA910D-6D23-4838-A0D0-408969F35DF3}"/>
              </a:ext>
            </a:extLst>
          </p:cNvPr>
          <p:cNvSpPr txBox="1"/>
          <p:nvPr/>
        </p:nvSpPr>
        <p:spPr>
          <a:xfrm>
            <a:off x="1767567" y="1080104"/>
            <a:ext cx="8371115" cy="646331"/>
          </a:xfrm>
          <a:prstGeom prst="rect">
            <a:avLst/>
          </a:prstGeom>
          <a:solidFill>
            <a:srgbClr val="92D050"/>
          </a:solidFill>
        </p:spPr>
        <p:txBody>
          <a:bodyPr wrap="square" rtlCol="0">
            <a:spAutoFit/>
          </a:bodyPr>
          <a:lstStyle/>
          <a:p>
            <a:pPr algn="ctr"/>
            <a:r>
              <a:rPr lang="en-US" sz="3600" dirty="0" err="1"/>
              <a:t>Qúa</a:t>
            </a:r>
            <a:r>
              <a:rPr lang="en-US" sz="3600" dirty="0"/>
              <a:t> </a:t>
            </a:r>
            <a:r>
              <a:rPr lang="en-US" sz="3600" dirty="0" err="1"/>
              <a:t>trình</a:t>
            </a:r>
            <a:r>
              <a:rPr lang="en-US" sz="3600" dirty="0"/>
              <a:t> </a:t>
            </a:r>
            <a:r>
              <a:rPr lang="en-US" sz="3600" dirty="0" err="1"/>
              <a:t>trao</a:t>
            </a:r>
            <a:r>
              <a:rPr lang="en-US" sz="3600" dirty="0"/>
              <a:t> </a:t>
            </a:r>
            <a:r>
              <a:rPr lang="en-US" sz="3600" dirty="0" err="1"/>
              <a:t>đổi</a:t>
            </a:r>
            <a:r>
              <a:rPr lang="en-US" sz="3600" dirty="0"/>
              <a:t> </a:t>
            </a:r>
            <a:r>
              <a:rPr lang="en-US" sz="3600" dirty="0" err="1"/>
              <a:t>chất</a:t>
            </a:r>
            <a:r>
              <a:rPr lang="en-US" sz="3600" dirty="0"/>
              <a:t> </a:t>
            </a:r>
            <a:r>
              <a:rPr lang="en-US" sz="3600" dirty="0" err="1"/>
              <a:t>của</a:t>
            </a:r>
            <a:r>
              <a:rPr lang="en-US" sz="3600" dirty="0"/>
              <a:t> </a:t>
            </a:r>
            <a:r>
              <a:rPr lang="en-US" sz="3600" dirty="0" err="1"/>
              <a:t>tế</a:t>
            </a:r>
            <a:r>
              <a:rPr lang="en-US" sz="3600" dirty="0"/>
              <a:t> </a:t>
            </a:r>
            <a:r>
              <a:rPr lang="en-US" sz="3600" dirty="0" err="1"/>
              <a:t>bào</a:t>
            </a:r>
            <a:endParaRPr lang="en-S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27" presetClass="emph" presetSubtype="0" repeatCount="10000" fill="remove" grpId="0" nodeType="withEffect">
                                  <p:stCondLst>
                                    <p:cond delay="0"/>
                                  </p:stCondLst>
                                  <p:childTnLst>
                                    <p:animClr clrSpc="rgb" dir="cw">
                                      <p:cBhvr override="childStyle">
                                        <p:cTn id="11" dur="500" autoRev="1" fill="remove"/>
                                        <p:tgtEl>
                                          <p:spTgt spid="5"/>
                                        </p:tgtEl>
                                        <p:attrNameLst>
                                          <p:attrName>style.color</p:attrName>
                                        </p:attrNameLst>
                                      </p:cBhvr>
                                      <p:to>
                                        <a:schemeClr val="bg1"/>
                                      </p:to>
                                    </p:animClr>
                                    <p:animClr clrSpc="rgb" dir="cw">
                                      <p:cBhvr>
                                        <p:cTn id="12" dur="500" autoRev="1" fill="remove"/>
                                        <p:tgtEl>
                                          <p:spTgt spid="5"/>
                                        </p:tgtEl>
                                        <p:attrNameLst>
                                          <p:attrName>fillcolor</p:attrName>
                                        </p:attrNameLst>
                                      </p:cBhvr>
                                      <p:to>
                                        <a:schemeClr val="bg1"/>
                                      </p:to>
                                    </p:animClr>
                                    <p:set>
                                      <p:cBhvr>
                                        <p:cTn id="13" dur="500" autoRev="1" fill="remove"/>
                                        <p:tgtEl>
                                          <p:spTgt spid="5"/>
                                        </p:tgtEl>
                                        <p:attrNameLst>
                                          <p:attrName>fill.type</p:attrName>
                                        </p:attrNameLst>
                                      </p:cBhvr>
                                      <p:to>
                                        <p:strVal val="solid"/>
                                      </p:to>
                                    </p:set>
                                    <p:set>
                                      <p:cBhvr>
                                        <p:cTn id="14" dur="50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7C009A-87B1-4049-91BD-BC5AF71FC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9025" y="985439"/>
            <a:ext cx="2134135" cy="2134135"/>
          </a:xfrm>
          <a:prstGeom prst="rect">
            <a:avLst/>
          </a:prstGeom>
        </p:spPr>
      </p:pic>
      <p:pic>
        <p:nvPicPr>
          <p:cNvPr id="3" name="Graphic 2">
            <a:extLst>
              <a:ext uri="{FF2B5EF4-FFF2-40B4-BE49-F238E27FC236}">
                <a16:creationId xmlns:a16="http://schemas.microsoft.com/office/drawing/2014/main" id="{1D91B46F-17EA-4936-9EEE-C8A42AB805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7963" y="1238251"/>
            <a:ext cx="1571624" cy="1571624"/>
          </a:xfrm>
          <a:prstGeom prst="rect">
            <a:avLst/>
          </a:prstGeom>
        </p:spPr>
      </p:pic>
      <p:sp>
        <p:nvSpPr>
          <p:cNvPr id="4" name="TextBox 3">
            <a:extLst>
              <a:ext uri="{FF2B5EF4-FFF2-40B4-BE49-F238E27FC236}">
                <a16:creationId xmlns:a16="http://schemas.microsoft.com/office/drawing/2014/main" id="{84F965D6-7DF7-472D-8DD8-F323E79419CA}"/>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sp>
        <p:nvSpPr>
          <p:cNvPr id="5" name="TextBox 4">
            <a:extLst>
              <a:ext uri="{FF2B5EF4-FFF2-40B4-BE49-F238E27FC236}">
                <a16:creationId xmlns:a16="http://schemas.microsoft.com/office/drawing/2014/main" id="{7CE20578-4A30-4853-A8D1-8ECB3E3781B1}"/>
              </a:ext>
            </a:extLst>
          </p:cNvPr>
          <p:cNvSpPr txBox="1"/>
          <p:nvPr/>
        </p:nvSpPr>
        <p:spPr>
          <a:xfrm>
            <a:off x="1133475" y="3068146"/>
            <a:ext cx="4495800" cy="1384995"/>
          </a:xfrm>
          <a:prstGeom prst="rect">
            <a:avLst/>
          </a:prstGeom>
          <a:noFill/>
        </p:spPr>
        <p:txBody>
          <a:bodyPr wrap="square" rtlCol="0">
            <a:spAutoFit/>
          </a:bodyPr>
          <a:lstStyle/>
          <a:p>
            <a:pPr algn="ctr"/>
            <a:r>
              <a:rPr lang="en-US" sz="2800" b="1" dirty="0" err="1"/>
              <a:t>Cá</a:t>
            </a:r>
            <a:r>
              <a:rPr lang="en-US" sz="2800" b="1" dirty="0"/>
              <a:t> </a:t>
            </a:r>
            <a:r>
              <a:rPr lang="en-US" sz="2800" b="1" dirty="0" err="1"/>
              <a:t>nhân</a:t>
            </a:r>
            <a:r>
              <a:rPr lang="en-US" sz="2800" b="1" dirty="0"/>
              <a:t> </a:t>
            </a:r>
          </a:p>
          <a:p>
            <a:pPr algn="ctr"/>
            <a:r>
              <a:rPr lang="en-US" sz="2800" dirty="0"/>
              <a:t>Quan </a:t>
            </a:r>
            <a:r>
              <a:rPr lang="en-US" sz="2800" dirty="0" err="1"/>
              <a:t>sát</a:t>
            </a:r>
            <a:r>
              <a:rPr lang="en-US" sz="2800" dirty="0"/>
              <a:t> </a:t>
            </a:r>
            <a:r>
              <a:rPr lang="en-US" sz="2800" dirty="0" err="1"/>
              <a:t>phim</a:t>
            </a:r>
            <a:r>
              <a:rPr lang="en-US" sz="2800" dirty="0"/>
              <a:t>, </a:t>
            </a:r>
            <a:r>
              <a:rPr lang="en-US" sz="2800" dirty="0" err="1"/>
              <a:t>hoàn</a:t>
            </a:r>
            <a:r>
              <a:rPr lang="en-US" sz="2800" dirty="0"/>
              <a:t> </a:t>
            </a:r>
            <a:r>
              <a:rPr lang="en-US" sz="2800" dirty="0" err="1"/>
              <a:t>thành</a:t>
            </a:r>
            <a:r>
              <a:rPr lang="en-US" sz="2800" dirty="0"/>
              <a:t> </a:t>
            </a:r>
          </a:p>
          <a:p>
            <a:pPr algn="ctr"/>
            <a:r>
              <a:rPr lang="en-US" sz="2800" dirty="0" err="1"/>
              <a:t>Bài</a:t>
            </a:r>
            <a:r>
              <a:rPr lang="en-US" sz="2800" dirty="0"/>
              <a:t> </a:t>
            </a:r>
            <a:r>
              <a:rPr lang="en-US" sz="2800" dirty="0" err="1"/>
              <a:t>tập</a:t>
            </a:r>
            <a:r>
              <a:rPr lang="en-US" sz="2800" dirty="0"/>
              <a:t> 2 </a:t>
            </a:r>
            <a:r>
              <a:rPr lang="en-US" sz="2800" dirty="0" err="1"/>
              <a:t>phiếu</a:t>
            </a:r>
            <a:r>
              <a:rPr lang="en-US" sz="2800" dirty="0"/>
              <a:t> </a:t>
            </a:r>
            <a:r>
              <a:rPr lang="en-US" sz="2800" dirty="0" err="1"/>
              <a:t>học</a:t>
            </a:r>
            <a:r>
              <a:rPr lang="en-US" sz="2800" dirty="0"/>
              <a:t> </a:t>
            </a:r>
            <a:r>
              <a:rPr lang="en-US" sz="2800" dirty="0" err="1"/>
              <a:t>tập</a:t>
            </a:r>
            <a:endParaRPr lang="en-SG" sz="2800" dirty="0"/>
          </a:p>
        </p:txBody>
      </p:sp>
      <p:sp>
        <p:nvSpPr>
          <p:cNvPr id="6" name="TextBox 5">
            <a:extLst>
              <a:ext uri="{FF2B5EF4-FFF2-40B4-BE49-F238E27FC236}">
                <a16:creationId xmlns:a16="http://schemas.microsoft.com/office/drawing/2014/main" id="{9EE9A14C-890E-4EA7-9785-DA60F38BF751}"/>
              </a:ext>
            </a:extLst>
          </p:cNvPr>
          <p:cNvSpPr txBox="1"/>
          <p:nvPr/>
        </p:nvSpPr>
        <p:spPr>
          <a:xfrm>
            <a:off x="6258192" y="3119574"/>
            <a:ext cx="4495800" cy="523220"/>
          </a:xfrm>
          <a:prstGeom prst="rect">
            <a:avLst/>
          </a:prstGeom>
          <a:noFill/>
        </p:spPr>
        <p:txBody>
          <a:bodyPr wrap="square" rtlCol="0">
            <a:spAutoFit/>
          </a:bodyPr>
          <a:lstStyle/>
          <a:p>
            <a:pPr algn="ctr"/>
            <a:r>
              <a:rPr lang="en-US" sz="2800" b="1" dirty="0" err="1"/>
              <a:t>Thảo</a:t>
            </a:r>
            <a:r>
              <a:rPr lang="en-US" sz="2800" b="1" dirty="0"/>
              <a:t> </a:t>
            </a:r>
            <a:r>
              <a:rPr lang="en-US" sz="2800" b="1" dirty="0" err="1"/>
              <a:t>luận</a:t>
            </a:r>
            <a:r>
              <a:rPr lang="en-US" sz="2800" b="1" dirty="0"/>
              <a:t> </a:t>
            </a:r>
            <a:r>
              <a:rPr lang="en-US" sz="2800" b="1" dirty="0" err="1"/>
              <a:t>nhóm</a:t>
            </a:r>
            <a:endParaRPr lang="en-US" sz="2800" b="1" dirty="0"/>
          </a:p>
        </p:txBody>
      </p:sp>
      <p:sp>
        <p:nvSpPr>
          <p:cNvPr id="7" name="Arrow: Right 6">
            <a:extLst>
              <a:ext uri="{FF2B5EF4-FFF2-40B4-BE49-F238E27FC236}">
                <a16:creationId xmlns:a16="http://schemas.microsoft.com/office/drawing/2014/main" id="{EDCE6241-DCED-44CC-AC20-049230F17B99}"/>
              </a:ext>
            </a:extLst>
          </p:cNvPr>
          <p:cNvSpPr/>
          <p:nvPr/>
        </p:nvSpPr>
        <p:spPr>
          <a:xfrm>
            <a:off x="4857750" y="1896844"/>
            <a:ext cx="1914524" cy="35731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8" name="TextBox 7">
            <a:extLst>
              <a:ext uri="{FF2B5EF4-FFF2-40B4-BE49-F238E27FC236}">
                <a16:creationId xmlns:a16="http://schemas.microsoft.com/office/drawing/2014/main" id="{393D66D1-B58A-4B98-A2F7-1860360CE885}"/>
              </a:ext>
            </a:extLst>
          </p:cNvPr>
          <p:cNvSpPr txBox="1"/>
          <p:nvPr/>
        </p:nvSpPr>
        <p:spPr>
          <a:xfrm>
            <a:off x="6124575" y="3642794"/>
            <a:ext cx="5857875" cy="2246769"/>
          </a:xfrm>
          <a:prstGeom prst="rect">
            <a:avLst/>
          </a:prstGeom>
          <a:noFill/>
        </p:spPr>
        <p:txBody>
          <a:bodyPr wrap="square" rtlCol="0">
            <a:spAutoFit/>
          </a:bodyPr>
          <a:lstStyle/>
          <a:p>
            <a:pPr marL="285750" indent="-285750">
              <a:buFontTx/>
              <a:buChar char="-"/>
            </a:pPr>
            <a:r>
              <a:rPr lang="en-US" sz="2800" b="1" i="1" dirty="0" err="1"/>
              <a:t>Thời</a:t>
            </a:r>
            <a:r>
              <a:rPr lang="en-US" sz="2800" b="1" i="1" dirty="0"/>
              <a:t> </a:t>
            </a:r>
            <a:r>
              <a:rPr lang="en-US" sz="2800" b="1" i="1" dirty="0" err="1"/>
              <a:t>gian</a:t>
            </a:r>
            <a:r>
              <a:rPr lang="en-US" sz="2800" b="1" i="1" dirty="0"/>
              <a:t>: </a:t>
            </a:r>
            <a:r>
              <a:rPr lang="en-US" sz="2800" dirty="0"/>
              <a:t>3 </a:t>
            </a:r>
            <a:r>
              <a:rPr lang="en-US" sz="2800" dirty="0" err="1"/>
              <a:t>phút</a:t>
            </a:r>
            <a:endParaRPr lang="en-US" sz="2800" dirty="0"/>
          </a:p>
          <a:p>
            <a:pPr marL="285750" indent="-285750">
              <a:buFontTx/>
              <a:buChar char="-"/>
            </a:pPr>
            <a:r>
              <a:rPr lang="en-US" sz="2800" b="1" dirty="0" err="1"/>
              <a:t>Nhiệm</a:t>
            </a:r>
            <a:r>
              <a:rPr lang="en-US" sz="2800" b="1" dirty="0"/>
              <a:t> </a:t>
            </a:r>
            <a:r>
              <a:rPr lang="en-US" sz="2800" b="1" dirty="0" err="1"/>
              <a:t>vụ</a:t>
            </a:r>
            <a:r>
              <a:rPr lang="en-US" sz="2800" b="1" dirty="0"/>
              <a:t>: </a:t>
            </a:r>
            <a:r>
              <a:rPr lang="en-US" sz="2800" dirty="0" err="1"/>
              <a:t>Thống</a:t>
            </a:r>
            <a:r>
              <a:rPr lang="en-US" sz="2800" dirty="0"/>
              <a:t> </a:t>
            </a:r>
            <a:r>
              <a:rPr lang="en-US" sz="2800" dirty="0" err="1"/>
              <a:t>nhất</a:t>
            </a:r>
            <a:r>
              <a:rPr lang="en-US" sz="2800" dirty="0"/>
              <a:t> </a:t>
            </a:r>
            <a:r>
              <a:rPr lang="en-US" sz="2800" dirty="0" err="1"/>
              <a:t>về</a:t>
            </a:r>
            <a:endParaRPr lang="en-US" sz="2800" dirty="0"/>
          </a:p>
          <a:p>
            <a:r>
              <a:rPr lang="en-US" sz="2800" dirty="0"/>
              <a:t>    + Hai </a:t>
            </a:r>
            <a:r>
              <a:rPr lang="en-US" sz="2800" dirty="0" err="1"/>
              <a:t>giai</a:t>
            </a:r>
            <a:r>
              <a:rPr lang="en-US" sz="2800" dirty="0"/>
              <a:t> </a:t>
            </a:r>
            <a:r>
              <a:rPr lang="en-US" sz="2800" dirty="0" err="1"/>
              <a:t>đoạn</a:t>
            </a:r>
            <a:r>
              <a:rPr lang="en-US" sz="2800" dirty="0"/>
              <a:t> </a:t>
            </a:r>
            <a:r>
              <a:rPr lang="en-US" sz="2800" dirty="0" err="1"/>
              <a:t>của</a:t>
            </a:r>
            <a:r>
              <a:rPr lang="en-US" sz="2800" dirty="0"/>
              <a:t> </a:t>
            </a:r>
            <a:r>
              <a:rPr lang="en-US" sz="2800" dirty="0" err="1"/>
              <a:t>quá</a:t>
            </a:r>
            <a:r>
              <a:rPr lang="en-US" sz="2800" dirty="0"/>
              <a:t> </a:t>
            </a:r>
            <a:r>
              <a:rPr lang="en-US" sz="2800" dirty="0" err="1"/>
              <a:t>trình</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a:t>
            </a:r>
          </a:p>
          <a:p>
            <a:r>
              <a:rPr lang="en-US" sz="2800" dirty="0"/>
              <a:t>    + </a:t>
            </a:r>
            <a:r>
              <a:rPr lang="en-US" sz="2800" dirty="0" err="1"/>
              <a:t>Kết</a:t>
            </a:r>
            <a:r>
              <a:rPr lang="en-US" sz="2800" dirty="0"/>
              <a:t> </a:t>
            </a:r>
            <a:r>
              <a:rPr lang="en-US" sz="2800" dirty="0" err="1"/>
              <a:t>quả</a:t>
            </a:r>
            <a:r>
              <a:rPr lang="en-US" sz="2800" dirty="0"/>
              <a:t> </a:t>
            </a:r>
            <a:r>
              <a:rPr lang="en-US" sz="2800" dirty="0" err="1"/>
              <a:t>sau</a:t>
            </a:r>
            <a:r>
              <a:rPr lang="en-US" sz="2800" dirty="0"/>
              <a:t> 1 </a:t>
            </a:r>
            <a:r>
              <a:rPr lang="en-US" sz="2800" dirty="0" err="1"/>
              <a:t>lần</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 </a:t>
            </a:r>
            <a:endParaRPr lang="en-SG" sz="2800" dirty="0"/>
          </a:p>
        </p:txBody>
      </p:sp>
    </p:spTree>
    <p:extLst>
      <p:ext uri="{BB962C8B-B14F-4D97-AF65-F5344CB8AC3E}">
        <p14:creationId xmlns:p14="http://schemas.microsoft.com/office/powerpoint/2010/main" val="1811468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F5C37-E479-4FAF-BB57-832DA0F40060}"/>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741" y="1085292"/>
            <a:ext cx="8914884" cy="5010708"/>
          </a:xfrm>
          <a:prstGeom prst="rect">
            <a:avLst/>
          </a:prstGeom>
        </p:spPr>
      </p:pic>
    </p:spTree>
    <p:extLst>
      <p:ext uri="{BB962C8B-B14F-4D97-AF65-F5344CB8AC3E}">
        <p14:creationId xmlns:p14="http://schemas.microsoft.com/office/powerpoint/2010/main" val="21593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B8468-9E5E-4B4A-B7CE-F6057D69024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tretch>
            <a:fillRect/>
          </a:stretch>
        </p:blipFill>
        <p:spPr>
          <a:xfrm>
            <a:off x="695325" y="578422"/>
            <a:ext cx="10515600" cy="5701156"/>
          </a:xfrm>
          <a:prstGeom prst="rect">
            <a:avLst/>
          </a:prstGeom>
        </p:spPr>
      </p:pic>
      <p:sp>
        <p:nvSpPr>
          <p:cNvPr id="5" name="TextBox 4">
            <a:extLst>
              <a:ext uri="{FF2B5EF4-FFF2-40B4-BE49-F238E27FC236}">
                <a16:creationId xmlns:a16="http://schemas.microsoft.com/office/drawing/2014/main" id="{205C460B-4ABD-44A6-81AA-F7D25329D71A}"/>
              </a:ext>
            </a:extLst>
          </p:cNvPr>
          <p:cNvSpPr txBox="1"/>
          <p:nvPr/>
        </p:nvSpPr>
        <p:spPr>
          <a:xfrm>
            <a:off x="1152525" y="1023494"/>
            <a:ext cx="5543550" cy="584775"/>
          </a:xfrm>
          <a:prstGeom prst="rect">
            <a:avLst/>
          </a:prstGeom>
          <a:noFill/>
        </p:spPr>
        <p:txBody>
          <a:bodyPr wrap="square" rtlCol="0">
            <a:spAutoFit/>
          </a:bodyPr>
          <a:lstStyle/>
          <a:p>
            <a:r>
              <a:rPr lang="en-SG" sz="3200" dirty="0" err="1"/>
              <a:t>Phân</a:t>
            </a:r>
            <a:r>
              <a:rPr lang="en-SG" sz="3200" dirty="0"/>
              <a:t> chia </a:t>
            </a:r>
            <a:r>
              <a:rPr lang="en-SG" sz="3200" dirty="0" err="1"/>
              <a:t>tế</a:t>
            </a:r>
            <a:r>
              <a:rPr lang="en-SG" sz="3200" dirty="0"/>
              <a:t> </a:t>
            </a:r>
            <a:r>
              <a:rPr lang="en-SG" sz="3200" dirty="0" err="1"/>
              <a:t>bào</a:t>
            </a:r>
            <a:r>
              <a:rPr lang="en-SG" sz="3200" dirty="0"/>
              <a:t> </a:t>
            </a:r>
            <a:r>
              <a:rPr lang="en-SG" sz="3200" dirty="0" err="1"/>
              <a:t>động</a:t>
            </a:r>
            <a:r>
              <a:rPr lang="en-SG" sz="3200" dirty="0"/>
              <a:t> </a:t>
            </a:r>
            <a:r>
              <a:rPr lang="en-SG" sz="3200" dirty="0" err="1"/>
              <a:t>vật</a:t>
            </a:r>
            <a:endParaRPr lang="en-SG" sz="3200" dirty="0"/>
          </a:p>
        </p:txBody>
      </p:sp>
    </p:spTree>
    <p:extLst>
      <p:ext uri="{BB962C8B-B14F-4D97-AF65-F5344CB8AC3E}">
        <p14:creationId xmlns:p14="http://schemas.microsoft.com/office/powerpoint/2010/main" val="86974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A1EFB2-2FFE-491C-BBEE-3BBCBEEF33B6}"/>
              </a:ext>
            </a:extLst>
          </p:cNvPr>
          <p:cNvPicPr>
            <a:picLocks noGrp="1" noChangeAspect="1"/>
          </p:cNvPicPr>
          <p:nvPr>
            <p:ph/>
          </p:nvPr>
        </p:nvPicPr>
        <p:blipFill>
          <a:blip r:embed="rId2"/>
          <a:stretch>
            <a:fillRect/>
          </a:stretch>
        </p:blipFill>
        <p:spPr>
          <a:xfrm>
            <a:off x="471488" y="2207979"/>
            <a:ext cx="10774362" cy="2689692"/>
          </a:xfrm>
        </p:spPr>
      </p:pic>
      <p:sp>
        <p:nvSpPr>
          <p:cNvPr id="5" name="TextBox 4">
            <a:extLst>
              <a:ext uri="{FF2B5EF4-FFF2-40B4-BE49-F238E27FC236}">
                <a16:creationId xmlns:a16="http://schemas.microsoft.com/office/drawing/2014/main" id="{8EFB7799-C545-4723-B7B1-D45BD7B00FA2}"/>
              </a:ext>
            </a:extLst>
          </p:cNvPr>
          <p:cNvSpPr txBox="1"/>
          <p:nvPr/>
        </p:nvSpPr>
        <p:spPr>
          <a:xfrm>
            <a:off x="1586592" y="1007650"/>
            <a:ext cx="9348108" cy="1200329"/>
          </a:xfrm>
          <a:prstGeom prst="rect">
            <a:avLst/>
          </a:prstGeom>
          <a:solidFill>
            <a:srgbClr val="92D050"/>
          </a:solidFill>
        </p:spPr>
        <p:txBody>
          <a:bodyPr wrap="square" rtlCol="0">
            <a:spAutoFit/>
          </a:bodyPr>
          <a:lstStyle/>
          <a:p>
            <a:pPr algn="ctr"/>
            <a:r>
              <a:rPr lang="en-US" sz="3600" dirty="0" err="1"/>
              <a:t>Mối</a:t>
            </a:r>
            <a:r>
              <a:rPr lang="en-US" sz="3600" dirty="0"/>
              <a:t> </a:t>
            </a:r>
            <a:r>
              <a:rPr lang="en-US" sz="3600" dirty="0" err="1"/>
              <a:t>quan</a:t>
            </a:r>
            <a:r>
              <a:rPr lang="en-US" sz="3600" dirty="0"/>
              <a:t> </a:t>
            </a:r>
            <a:r>
              <a:rPr lang="en-US" sz="3600" dirty="0" err="1"/>
              <a:t>hệ</a:t>
            </a:r>
            <a:r>
              <a:rPr lang="en-US" sz="3600" dirty="0"/>
              <a:t> </a:t>
            </a:r>
            <a:r>
              <a:rPr lang="en-US" sz="3600" dirty="0" err="1"/>
              <a:t>giữa</a:t>
            </a:r>
            <a:r>
              <a:rPr lang="en-US" sz="3600" dirty="0"/>
              <a:t> </a:t>
            </a:r>
            <a:r>
              <a:rPr lang="en-US" sz="3600" dirty="0" err="1"/>
              <a:t>quá</a:t>
            </a:r>
            <a:r>
              <a:rPr lang="en-US" sz="3600" dirty="0"/>
              <a:t> </a:t>
            </a:r>
            <a:r>
              <a:rPr lang="en-US" sz="3600" dirty="0" err="1"/>
              <a:t>trình</a:t>
            </a:r>
            <a:r>
              <a:rPr lang="en-US" sz="3600" dirty="0"/>
              <a:t> </a:t>
            </a:r>
            <a:r>
              <a:rPr lang="en-US" sz="3600" dirty="0" err="1"/>
              <a:t>lớn</a:t>
            </a:r>
            <a:r>
              <a:rPr lang="en-US" sz="3600" dirty="0"/>
              <a:t> </a:t>
            </a:r>
            <a:r>
              <a:rPr lang="en-US" sz="3600" dirty="0" err="1"/>
              <a:t>lên</a:t>
            </a:r>
            <a:r>
              <a:rPr lang="en-US" sz="3600" dirty="0"/>
              <a:t> </a:t>
            </a:r>
            <a:r>
              <a:rPr lang="en-US" sz="3600" dirty="0" err="1"/>
              <a:t>và</a:t>
            </a:r>
            <a:r>
              <a:rPr lang="en-US" sz="3600" dirty="0"/>
              <a:t> </a:t>
            </a:r>
            <a:r>
              <a:rPr lang="en-US" sz="3600" dirty="0" err="1"/>
              <a:t>phân</a:t>
            </a:r>
            <a:r>
              <a:rPr lang="en-US" sz="3600" dirty="0"/>
              <a:t> chia </a:t>
            </a:r>
            <a:r>
              <a:rPr lang="en-US" sz="3600" dirty="0" err="1"/>
              <a:t>tế</a:t>
            </a:r>
            <a:r>
              <a:rPr lang="en-US" sz="3600" dirty="0"/>
              <a:t> </a:t>
            </a:r>
            <a:r>
              <a:rPr lang="en-US" sz="3600" dirty="0" err="1"/>
              <a:t>bào</a:t>
            </a:r>
            <a:r>
              <a:rPr lang="en-US" sz="3600" dirty="0"/>
              <a:t>.</a:t>
            </a:r>
            <a:endParaRPr lang="en-SG"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
        <p:nvSpPr>
          <p:cNvPr id="9" name="Hình chữ nhật 8">
            <a:extLst>
              <a:ext uri="{FF2B5EF4-FFF2-40B4-BE49-F238E27FC236}">
                <a16:creationId xmlns:a16="http://schemas.microsoft.com/office/drawing/2014/main" id="{144ABAD0-9032-45F7-89C7-EAB5CE1875EC}"/>
              </a:ext>
            </a:extLst>
          </p:cNvPr>
          <p:cNvSpPr/>
          <p:nvPr/>
        </p:nvSpPr>
        <p:spPr>
          <a:xfrm>
            <a:off x="1823495" y="2365047"/>
            <a:ext cx="821250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ĐẤU TRƯỜNG 35</a:t>
            </a:r>
            <a:endParaRPr kumimoji="0" lang="vi-VN"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1563</Words>
  <Application>Microsoft Office PowerPoint</Application>
  <PresentationFormat>Widescreen</PresentationFormat>
  <Paragraphs>317</Paragraphs>
  <Slides>20</Slides>
  <Notes>4</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A3.BoosterNextFYBlackRegular-Sa</vt:lpstr>
      <vt:lpstr>A3.NotoSans-San</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LapTop</cp:lastModifiedBy>
  <cp:revision>70</cp:revision>
  <dcterms:created xsi:type="dcterms:W3CDTF">2020-12-29T17:49:09Z</dcterms:created>
  <dcterms:modified xsi:type="dcterms:W3CDTF">2021-05-26T15:50:01Z</dcterms:modified>
</cp:coreProperties>
</file>