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86" r:id="rId4"/>
    <p:sldId id="258" r:id="rId5"/>
    <p:sldId id="293" r:id="rId6"/>
    <p:sldId id="288" r:id="rId7"/>
    <p:sldId id="289" r:id="rId8"/>
    <p:sldId id="290" r:id="rId9"/>
    <p:sldId id="287" r:id="rId10"/>
    <p:sldId id="261" r:id="rId11"/>
    <p:sldId id="275" r:id="rId12"/>
    <p:sldId id="263" r:id="rId13"/>
    <p:sldId id="274" r:id="rId14"/>
    <p:sldId id="272" r:id="rId15"/>
    <p:sldId id="264" r:id="rId16"/>
    <p:sldId id="268" r:id="rId17"/>
    <p:sldId id="273" r:id="rId18"/>
    <p:sldId id="262" r:id="rId19"/>
    <p:sldId id="269" r:id="rId20"/>
    <p:sldId id="291" r:id="rId21"/>
    <p:sldId id="281" r:id="rId22"/>
    <p:sldId id="292" r:id="rId23"/>
    <p:sldId id="279" r:id="rId24"/>
    <p:sldId id="280" r:id="rId25"/>
  </p:sldIdLst>
  <p:sldSz cx="9144000" cy="5143500" type="screen16x9"/>
  <p:notesSz cx="6858000" cy="9144000"/>
  <p:embeddedFontLst>
    <p:embeddedFont>
      <p:font typeface="Karla" pitchFamily="2" charset="77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>
      <p:cViewPr varScale="1">
        <p:scale>
          <a:sx n="117" d="100"/>
          <a:sy n="117" d="100"/>
        </p:scale>
        <p:origin x="9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Dùng nhiệt kế đo được nhiệt độ nóng chảy của nước đá.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vật lý: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Trạng thái hay thể (rắn, lỏng, khí); màu, mùi, vị.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tan trong nước hay trong một số chất lỏng khác.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Nhiệt độ nóng chảy; nhiệt độ sôi.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Khối lượng riêng; nhiệt dung riêng.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dẫn điện; dẫn nhiệt…</a:t>
            </a:r>
            <a:endParaRPr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 vôi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 khi nung biến thành chất mới là vôi sống mềm hơn, xốp.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màu đen, rắn chăc khi cháy biến thành chất mới là khí carbon dioxide (cacbon đioxit)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biến đổi tạo ra chất mới là tính chất vật lí hay tính chất hóa học?</a:t>
            </a:r>
            <a:endParaRPr sz="2200" b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cháy đá mòn.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22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35424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0" y="2166257"/>
            <a:ext cx="7497980" cy="1461634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368" y="314713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Bàn ghế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65700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71607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49" y="4255915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30227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vật tồn tại xung quanh ta hoặc trong không gian được gọi là vật thể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7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tự nhiên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Cây cao su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29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03" y="1550718"/>
            <a:ext cx="1693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tử: protein, lipid, nước,...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su: mủ cao su, nước.... 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mì: tinh bột, bột nở,...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Biên: sắt,...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1114</Words>
  <Application>Microsoft Macintosh PowerPoint</Application>
  <PresentationFormat>On-screen Show (16:9)</PresentationFormat>
  <Paragraphs>179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Montserrat</vt:lpstr>
      <vt:lpstr>Karla</vt:lpstr>
      <vt:lpstr>Arviragus template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cp:lastModifiedBy>nhungglalas@gmail.com</cp:lastModifiedBy>
  <cp:revision>30</cp:revision>
  <dcterms:modified xsi:type="dcterms:W3CDTF">2024-10-03T12:08:57Z</dcterms:modified>
</cp:coreProperties>
</file>