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6"/>
  </p:notesMasterIdLst>
  <p:sldIdLst>
    <p:sldId id="316" r:id="rId2"/>
    <p:sldId id="258" r:id="rId3"/>
    <p:sldId id="256" r:id="rId4"/>
    <p:sldId id="297" r:id="rId5"/>
    <p:sldId id="259" r:id="rId6"/>
    <p:sldId id="257" r:id="rId7"/>
    <p:sldId id="261" r:id="rId8"/>
    <p:sldId id="298" r:id="rId9"/>
    <p:sldId id="265" r:id="rId10"/>
    <p:sldId id="262" r:id="rId11"/>
    <p:sldId id="299" r:id="rId12"/>
    <p:sldId id="295" r:id="rId13"/>
    <p:sldId id="264" r:id="rId14"/>
    <p:sldId id="267" r:id="rId15"/>
    <p:sldId id="300" r:id="rId16"/>
    <p:sldId id="302" r:id="rId17"/>
    <p:sldId id="303" r:id="rId18"/>
    <p:sldId id="304" r:id="rId19"/>
    <p:sldId id="305" r:id="rId20"/>
    <p:sldId id="301" r:id="rId21"/>
    <p:sldId id="306" r:id="rId22"/>
    <p:sldId id="308" r:id="rId23"/>
    <p:sldId id="307" r:id="rId24"/>
    <p:sldId id="310" r:id="rId25"/>
    <p:sldId id="309" r:id="rId26"/>
    <p:sldId id="311" r:id="rId27"/>
    <p:sldId id="312" r:id="rId28"/>
    <p:sldId id="268" r:id="rId29"/>
    <p:sldId id="270" r:id="rId30"/>
    <p:sldId id="313" r:id="rId31"/>
    <p:sldId id="271" r:id="rId32"/>
    <p:sldId id="314" r:id="rId33"/>
    <p:sldId id="277" r:id="rId34"/>
    <p:sldId id="315" r:id="rId35"/>
  </p:sldIdLst>
  <p:sldSz cx="9144000" cy="5143500" type="screen16x9"/>
  <p:notesSz cx="6858000" cy="9144000"/>
  <p:embeddedFontLst>
    <p:embeddedFont>
      <p:font typeface="Encode Sans Semi Condensed Light" charset="0"/>
      <p:regular r:id="rId37"/>
      <p:bold r:id="rId38"/>
    </p:embeddedFont>
    <p:embeddedFont>
      <p:font typeface="Encode Sans Semi Condensed" charset="0"/>
      <p:regular r:id="rId39"/>
      <p:bold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Amatic SC" charset="-79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4218DE6-D431-4044-9C84-DCB305295717}">
  <a:tblStyle styleId="{84218DE6-D431-4044-9C84-DCB3052957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4D890D1-4835-4479-89E5-008A3579EB0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4759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5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8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023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296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573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1" name="Google Shape;175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34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5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4" name="Google Shape;1574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10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61639" y="0"/>
            <a:ext cx="406192" cy="3254913"/>
            <a:chOff x="6176324" y="51530"/>
            <a:chExt cx="466512" cy="3738701"/>
          </a:xfrm>
        </p:grpSpPr>
        <p:sp>
          <p:nvSpPr>
            <p:cNvPr id="11" name="Google Shape;11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400725" y="51530"/>
              <a:ext cx="17700" cy="29235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060395" y="1"/>
            <a:ext cx="514087" cy="1914307"/>
            <a:chOff x="4897958" y="1976913"/>
            <a:chExt cx="514087" cy="1914307"/>
          </a:xfrm>
        </p:grpSpPr>
        <p:sp>
          <p:nvSpPr>
            <p:cNvPr id="14" name="Google Shape;14;p2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57463" y="1976913"/>
              <a:ext cx="17700" cy="998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3332641" y="-8"/>
            <a:ext cx="406190" cy="1834361"/>
            <a:chOff x="5578966" y="2128142"/>
            <a:chExt cx="406190" cy="1834361"/>
          </a:xfrm>
        </p:grpSpPr>
        <p:sp>
          <p:nvSpPr>
            <p:cNvPr id="17" name="Google Shape;17;p2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774600" y="2128142"/>
              <a:ext cx="17700" cy="846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4925761" y="-4"/>
            <a:ext cx="466512" cy="2651935"/>
            <a:chOff x="6176324" y="1138296"/>
            <a:chExt cx="466512" cy="2651935"/>
          </a:xfrm>
        </p:grpSpPr>
        <p:sp>
          <p:nvSpPr>
            <p:cNvPr id="20" name="Google Shape;20;p2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713" y="1138296"/>
              <a:ext cx="17700" cy="18366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1172323" y="1"/>
            <a:ext cx="476555" cy="1769343"/>
            <a:chOff x="6798998" y="1831963"/>
            <a:chExt cx="476555" cy="1769343"/>
          </a:xfrm>
        </p:grpSpPr>
        <p:sp>
          <p:nvSpPr>
            <p:cNvPr id="23" name="Google Shape;23;p2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026850" y="1831963"/>
              <a:ext cx="17700" cy="1143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8514939" y="0"/>
            <a:ext cx="170472" cy="2234029"/>
            <a:chOff x="7576714" y="1094963"/>
            <a:chExt cx="170472" cy="2234029"/>
          </a:xfrm>
        </p:grpSpPr>
        <p:sp>
          <p:nvSpPr>
            <p:cNvPr id="26" name="Google Shape;26;p2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52975" y="1094963"/>
              <a:ext cx="17700" cy="1880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2295272" y="0"/>
            <a:ext cx="288375" cy="2884716"/>
            <a:chOff x="7883572" y="937188"/>
            <a:chExt cx="288375" cy="2884716"/>
          </a:xfrm>
        </p:grpSpPr>
        <p:sp>
          <p:nvSpPr>
            <p:cNvPr id="29" name="Google Shape;29;p2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24900" y="937188"/>
              <a:ext cx="17700" cy="2037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1140646" y="293240"/>
            <a:ext cx="157798" cy="180711"/>
            <a:chOff x="3462796" y="2555878"/>
            <a:chExt cx="157798" cy="180711"/>
          </a:xfrm>
        </p:grpSpPr>
        <p:sp>
          <p:nvSpPr>
            <p:cNvPr id="32" name="Google Shape;32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4022411" y="1914288"/>
            <a:ext cx="180404" cy="190055"/>
            <a:chOff x="3770248" y="2527300"/>
            <a:chExt cx="180404" cy="190055"/>
          </a:xfrm>
        </p:grpSpPr>
        <p:sp>
          <p:nvSpPr>
            <p:cNvPr id="39" name="Google Shape;3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7394864" y="516070"/>
            <a:ext cx="214463" cy="245604"/>
            <a:chOff x="3462796" y="2555878"/>
            <a:chExt cx="157798" cy="180711"/>
          </a:xfrm>
        </p:grpSpPr>
        <p:sp>
          <p:nvSpPr>
            <p:cNvPr id="44" name="Google Shape;44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5968644" y="2524138"/>
            <a:ext cx="245187" cy="258304"/>
            <a:chOff x="3770248" y="2527300"/>
            <a:chExt cx="180404" cy="190055"/>
          </a:xfrm>
        </p:grpSpPr>
        <p:sp>
          <p:nvSpPr>
            <p:cNvPr id="51" name="Google Shape;51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5400000">
            <a:off x="5717697" y="1234087"/>
            <a:ext cx="214448" cy="245568"/>
            <a:chOff x="3462796" y="2555878"/>
            <a:chExt cx="157798" cy="180711"/>
          </a:xfrm>
        </p:grpSpPr>
        <p:sp>
          <p:nvSpPr>
            <p:cNvPr id="56" name="Google Shape;56;p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338248" y="3028088"/>
            <a:ext cx="180404" cy="190055"/>
            <a:chOff x="3770248" y="2527300"/>
            <a:chExt cx="180404" cy="190055"/>
          </a:xfrm>
        </p:grpSpPr>
        <p:sp>
          <p:nvSpPr>
            <p:cNvPr id="63" name="Google Shape;63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2"/>
          <p:cNvSpPr txBox="1">
            <a:spLocks noGrp="1"/>
          </p:cNvSpPr>
          <p:nvPr>
            <p:ph type="ctrTitle"/>
          </p:nvPr>
        </p:nvSpPr>
        <p:spPr>
          <a:xfrm>
            <a:off x="855300" y="3382225"/>
            <a:ext cx="7433400" cy="8103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Amatic SC"/>
              <a:buNone/>
              <a:defRPr sz="65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rot="-2700000">
            <a:off x="8555730" y="2841622"/>
            <a:ext cx="180402" cy="190053"/>
            <a:chOff x="3770248" y="2527300"/>
            <a:chExt cx="180404" cy="190055"/>
          </a:xfrm>
        </p:grpSpPr>
        <p:sp>
          <p:nvSpPr>
            <p:cNvPr id="69" name="Google Shape;69;p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2484475" y="3"/>
            <a:ext cx="1046700" cy="3098822"/>
            <a:chOff x="2484475" y="3"/>
            <a:chExt cx="1046700" cy="3098822"/>
          </a:xfrm>
        </p:grpSpPr>
        <p:sp>
          <p:nvSpPr>
            <p:cNvPr id="74" name="Google Shape;74;p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" name="Google Shape;76;p2"/>
            <p:cNvGrpSpPr/>
            <p:nvPr/>
          </p:nvGrpSpPr>
          <p:grpSpPr>
            <a:xfrm>
              <a:off x="2769703" y="3"/>
              <a:ext cx="510180" cy="2812953"/>
              <a:chOff x="1818382" y="1216859"/>
              <a:chExt cx="466728" cy="2573372"/>
            </a:xfrm>
          </p:grpSpPr>
          <p:grpSp>
            <p:nvGrpSpPr>
              <p:cNvPr id="77" name="Google Shape;77;p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78" name="Google Shape;78;p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80;p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1" name="Google Shape;81;p2"/>
              <p:cNvSpPr/>
              <p:nvPr/>
            </p:nvSpPr>
            <p:spPr>
              <a:xfrm>
                <a:off x="2046058" y="1216859"/>
                <a:ext cx="17700" cy="17610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3" name="Google Shape;83;p2"/>
          <p:cNvGrpSpPr/>
          <p:nvPr/>
        </p:nvGrpSpPr>
        <p:grpSpPr>
          <a:xfrm>
            <a:off x="3961868" y="-4"/>
            <a:ext cx="905291" cy="1913714"/>
            <a:chOff x="3961868" y="-4"/>
            <a:chExt cx="905291" cy="1913714"/>
          </a:xfrm>
        </p:grpSpPr>
        <p:grpSp>
          <p:nvGrpSpPr>
            <p:cNvPr id="84" name="Google Shape;84;p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155315" y="-4"/>
              <a:ext cx="522826" cy="1721098"/>
              <a:chOff x="2447534" y="2035293"/>
              <a:chExt cx="478297" cy="1574511"/>
            </a:xfrm>
          </p:grpSpPr>
          <p:grpSp>
            <p:nvGrpSpPr>
              <p:cNvPr id="88" name="Google Shape;88;p2"/>
              <p:cNvGrpSpPr/>
              <p:nvPr/>
            </p:nvGrpSpPr>
            <p:grpSpPr>
              <a:xfrm>
                <a:off x="2447534" y="2035293"/>
                <a:ext cx="478297" cy="1574511"/>
                <a:chOff x="2447534" y="2035293"/>
                <a:chExt cx="478297" cy="1574511"/>
              </a:xfrm>
            </p:grpSpPr>
            <p:grpSp>
              <p:nvGrpSpPr>
                <p:cNvPr id="89" name="Google Shape;89;p2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1" name="Google Shape;91;p2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" name="Google Shape;93;p2"/>
                <p:cNvSpPr/>
                <p:nvPr/>
              </p:nvSpPr>
              <p:spPr>
                <a:xfrm>
                  <a:off x="2675610" y="2035293"/>
                  <a:ext cx="17700" cy="942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4" name="Google Shape;94;p2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5" name="Google Shape;95;p2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96" name="Google Shape;96;p2"/>
          <p:cNvGrpSpPr/>
          <p:nvPr/>
        </p:nvGrpSpPr>
        <p:grpSpPr>
          <a:xfrm>
            <a:off x="5194218" y="4"/>
            <a:ext cx="522827" cy="1415951"/>
            <a:chOff x="5194218" y="4"/>
            <a:chExt cx="522827" cy="1415951"/>
          </a:xfrm>
        </p:grpSpPr>
        <p:grpSp>
          <p:nvGrpSpPr>
            <p:cNvPr id="97" name="Google Shape;97;p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98" name="Google Shape;98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2"/>
            <p:cNvGrpSpPr/>
            <p:nvPr/>
          </p:nvGrpSpPr>
          <p:grpSpPr>
            <a:xfrm>
              <a:off x="5371921" y="4"/>
              <a:ext cx="182209" cy="1277751"/>
              <a:chOff x="3305183" y="2153669"/>
              <a:chExt cx="166690" cy="1168924"/>
            </a:xfrm>
          </p:grpSpPr>
          <p:grpSp>
            <p:nvGrpSpPr>
              <p:cNvPr id="101" name="Google Shape;101;p2"/>
              <p:cNvGrpSpPr/>
              <p:nvPr/>
            </p:nvGrpSpPr>
            <p:grpSpPr>
              <a:xfrm>
                <a:off x="3305183" y="2153669"/>
                <a:ext cx="166690" cy="1168924"/>
                <a:chOff x="3305183" y="2153669"/>
                <a:chExt cx="166690" cy="1168924"/>
              </a:xfrm>
            </p:grpSpPr>
            <p:grpSp>
              <p:nvGrpSpPr>
                <p:cNvPr id="102" name="Google Shape;102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106;p2"/>
                <p:cNvSpPr/>
                <p:nvPr/>
              </p:nvSpPr>
              <p:spPr>
                <a:xfrm>
                  <a:off x="3375902" y="2153669"/>
                  <a:ext cx="17700" cy="824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" name="Google Shape;107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08" name="Google Shape;108;p2"/>
          <p:cNvGrpSpPr/>
          <p:nvPr/>
        </p:nvGrpSpPr>
        <p:grpSpPr>
          <a:xfrm>
            <a:off x="7824797" y="4"/>
            <a:ext cx="860597" cy="3024352"/>
            <a:chOff x="7824797" y="4"/>
            <a:chExt cx="860597" cy="3024352"/>
          </a:xfrm>
        </p:grpSpPr>
        <p:grpSp>
          <p:nvGrpSpPr>
            <p:cNvPr id="109" name="Google Shape;109;p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2"/>
            <p:cNvGrpSpPr/>
            <p:nvPr/>
          </p:nvGrpSpPr>
          <p:grpSpPr>
            <a:xfrm>
              <a:off x="8100547" y="4"/>
              <a:ext cx="300376" cy="2805682"/>
              <a:chOff x="3792712" y="1254959"/>
              <a:chExt cx="274793" cy="2566720"/>
            </a:xfrm>
          </p:grpSpPr>
          <p:grpSp>
            <p:nvGrpSpPr>
              <p:cNvPr id="113" name="Google Shape;113;p2"/>
              <p:cNvGrpSpPr/>
              <p:nvPr/>
            </p:nvGrpSpPr>
            <p:grpSpPr>
              <a:xfrm>
                <a:off x="3792712" y="1254959"/>
                <a:ext cx="274793" cy="2566720"/>
                <a:chOff x="3792712" y="1254959"/>
                <a:chExt cx="274793" cy="2566720"/>
              </a:xfrm>
            </p:grpSpPr>
            <p:grpSp>
              <p:nvGrpSpPr>
                <p:cNvPr id="114" name="Google Shape;114;p2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2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8" name="Google Shape;118;p2"/>
                <p:cNvSpPr/>
                <p:nvPr/>
              </p:nvSpPr>
              <p:spPr>
                <a:xfrm>
                  <a:off x="3923169" y="1254959"/>
                  <a:ext cx="17700" cy="1722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9" name="Google Shape;119;p2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0" name="Google Shape;120;p2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1" name="Google Shape;121;p2"/>
          <p:cNvGrpSpPr/>
          <p:nvPr/>
        </p:nvGrpSpPr>
        <p:grpSpPr>
          <a:xfrm>
            <a:off x="1192601" y="-5"/>
            <a:ext cx="1046700" cy="2424933"/>
            <a:chOff x="1192601" y="-5"/>
            <a:chExt cx="1046700" cy="2424933"/>
          </a:xfrm>
        </p:grpSpPr>
        <p:grpSp>
          <p:nvGrpSpPr>
            <p:cNvPr id="122" name="Google Shape;122;p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23" name="Google Shape;123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" name="Google Shape;125;p2"/>
            <p:cNvGrpSpPr/>
            <p:nvPr/>
          </p:nvGrpSpPr>
          <p:grpSpPr>
            <a:xfrm>
              <a:off x="1417979" y="-5"/>
              <a:ext cx="580390" cy="2131191"/>
              <a:chOff x="522260" y="1950146"/>
              <a:chExt cx="530958" cy="1949676"/>
            </a:xfrm>
          </p:grpSpPr>
          <p:grpSp>
            <p:nvGrpSpPr>
              <p:cNvPr id="126" name="Google Shape;126;p2"/>
              <p:cNvGrpSpPr/>
              <p:nvPr/>
            </p:nvGrpSpPr>
            <p:grpSpPr>
              <a:xfrm>
                <a:off x="522260" y="1950146"/>
                <a:ext cx="530958" cy="1949676"/>
                <a:chOff x="522260" y="1950146"/>
                <a:chExt cx="530958" cy="1949676"/>
              </a:xfrm>
            </p:grpSpPr>
            <p:grpSp>
              <p:nvGrpSpPr>
                <p:cNvPr id="127" name="Google Shape;127;p2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" name="Google Shape;132;p2"/>
                <p:cNvSpPr/>
                <p:nvPr/>
              </p:nvSpPr>
              <p:spPr>
                <a:xfrm>
                  <a:off x="786939" y="1950146"/>
                  <a:ext cx="17700" cy="1027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" name="Google Shape;133;p2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" name="Google Shape;134;p2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135" name="Google Shape;135;p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6" name="Google Shape;136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2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139" name="Google Shape;139;p2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" name="Google Shape;144;p2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" name="Google Shape;145;p2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6" name="Google Shape;146;p2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2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2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2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721731" y="-1"/>
            <a:ext cx="522827" cy="2757179"/>
            <a:chOff x="721731" y="-1"/>
            <a:chExt cx="522827" cy="2757179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52" name="Google Shape;152;p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2"/>
            <p:cNvGrpSpPr/>
            <p:nvPr/>
          </p:nvGrpSpPr>
          <p:grpSpPr>
            <a:xfrm>
              <a:off x="892053" y="-1"/>
              <a:ext cx="182209" cy="2616197"/>
              <a:chOff x="3305183" y="929219"/>
              <a:chExt cx="166690" cy="2393374"/>
            </a:xfrm>
          </p:grpSpPr>
          <p:grpSp>
            <p:nvGrpSpPr>
              <p:cNvPr id="155" name="Google Shape;155;p2"/>
              <p:cNvGrpSpPr/>
              <p:nvPr/>
            </p:nvGrpSpPr>
            <p:grpSpPr>
              <a:xfrm>
                <a:off x="3305183" y="929219"/>
                <a:ext cx="166690" cy="2393374"/>
                <a:chOff x="3305183" y="929219"/>
                <a:chExt cx="166690" cy="2393374"/>
              </a:xfrm>
            </p:grpSpPr>
            <p:grpSp>
              <p:nvGrpSpPr>
                <p:cNvPr id="156" name="Google Shape;156;p2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57" name="Google Shape;157;p2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60" name="Google Shape;160;p2"/>
                <p:cNvSpPr/>
                <p:nvPr/>
              </p:nvSpPr>
              <p:spPr>
                <a:xfrm>
                  <a:off x="3375919" y="929219"/>
                  <a:ext cx="17700" cy="20487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1" name="Google Shape;161;p2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7647709" y="-1"/>
            <a:ext cx="476555" cy="4897445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8602816" y="-3"/>
            <a:ext cx="406190" cy="1540306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7963861" y="0"/>
            <a:ext cx="466512" cy="2850155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6187339" y="0"/>
            <a:ext cx="170472" cy="1319629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6863948" y="-1"/>
            <a:ext cx="288375" cy="3513742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1585825" y="2053500"/>
            <a:ext cx="4646100" cy="6309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1585825" y="2705100"/>
            <a:ext cx="4646100" cy="3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229144" y="1734600"/>
            <a:ext cx="1674300" cy="16743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29101" y="1934643"/>
            <a:ext cx="1274400" cy="12744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6746411" y="744238"/>
            <a:ext cx="180404" cy="190055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030839" y="3124970"/>
            <a:ext cx="214463" cy="245604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8737419" y="2806488"/>
            <a:ext cx="245187" cy="258304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8622497" y="4565562"/>
            <a:ext cx="214448" cy="245568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163248" y="1684513"/>
            <a:ext cx="180404" cy="190055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7714705" y="744247"/>
            <a:ext cx="180402" cy="190053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6651762" y="-7"/>
            <a:ext cx="1046700" cy="176937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8277068" y="-1"/>
            <a:ext cx="905291" cy="2805686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7726343" y="1"/>
            <a:ext cx="522827" cy="1952267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7946297" y="-6"/>
            <a:ext cx="860597" cy="4748536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7060401" y="7"/>
            <a:ext cx="1046700" cy="4149108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6010934" y="1"/>
            <a:ext cx="1046700" cy="2793377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7144996" y="3810165"/>
            <a:ext cx="157798" cy="180711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2" name="Google Shape;432;p5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433" name="Google Shape;433;p5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434" name="Google Shape;434;p5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5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437" name="Google Shape;437;p5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" name="Google Shape;439;p5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440" name="Google Shape;440;p5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443" name="Google Shape;443;p5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5" name="Google Shape;445;p5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446" name="Google Shape;446;p5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5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449" name="Google Shape;449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" name="Google Shape;453;p5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454" name="Google Shape;454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459" name="Google Shape;459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" name="Google Shape;465;p5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466" name="Google Shape;466;p5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3" name="Google Shape;473;p5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74" name="Google Shape;474;p5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75" name="Google Shape;475;p5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5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5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8" name="Google Shape;478;p5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9" name="Google Shape;479;p5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480" name="Google Shape;480;p5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481" name="Google Shape;481;p5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82" name="Google Shape;482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4" name="Google Shape;484;p5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485" name="Google Shape;485;p5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486" name="Google Shape;486;p5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487" name="Google Shape;487;p5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5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9" name="Google Shape;489;p5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90" name="Google Shape;490;p5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91" name="Google Shape;491;p5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2" name="Google Shape;492;p5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93" name="Google Shape;493;p5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494" name="Google Shape;494;p5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95" name="Google Shape;495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97" name="Google Shape;497;p5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498" name="Google Shape;498;p5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499" name="Google Shape;499;p5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500" name="Google Shape;500;p5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5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5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03" name="Google Shape;503;p5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04" name="Google Shape;504;p5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05" name="Google Shape;505;p5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506" name="Google Shape;506;p5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507" name="Google Shape;507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9" name="Google Shape;509;p5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510" name="Google Shape;510;p5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511" name="Google Shape;511;p5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512" name="Google Shape;512;p5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5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4" name="Google Shape;514;p5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15" name="Google Shape;515;p5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16" name="Google Shape;516;p5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17" name="Google Shape;517;p5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18" name="Google Shape;518;p5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519" name="Google Shape;519;p5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20" name="Google Shape;520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2" name="Google Shape;522;p5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523" name="Google Shape;523;p5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524" name="Google Shape;524;p5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525" name="Google Shape;525;p5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6" name="Google Shape;526;p5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7" name="Google Shape;527;p5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5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29" name="Google Shape;529;p5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30" name="Google Shape;530;p5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31" name="Google Shape;531;p5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532" name="Google Shape;532;p5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533" name="Google Shape;533;p5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5" name="Google Shape;535;p5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536" name="Google Shape;536;p5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537" name="Google Shape;537;p5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538" name="Google Shape;538;p5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9" name="Google Shape;539;p5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0" name="Google Shape;540;p5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5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42" name="Google Shape;542;p5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43" name="Google Shape;543;p5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4" name="Google Shape;544;p5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5" name="Google Shape;545;p5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546" name="Google Shape;546;p5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547" name="Google Shape;547;p5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548" name="Google Shape;548;p5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5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5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4" name="Google Shape;554;p5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55" name="Google Shape;555;p5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6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4" name="Google Shape;564;p6"/>
          <p:cNvSpPr txBox="1">
            <a:spLocks noGrp="1"/>
          </p:cNvSpPr>
          <p:nvPr>
            <p:ph type="body" idx="2"/>
          </p:nvPr>
        </p:nvSpPr>
        <p:spPr>
          <a:xfrm>
            <a:off x="3718448" y="1430150"/>
            <a:ext cx="2644500" cy="30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×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65" name="Google Shape;565;p6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66" name="Google Shape;566;p6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567" name="Google Shape;567;p6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574" name="Google Shape;574;p6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575" name="Google Shape;575;p6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7" name="Google Shape;577;p6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578" name="Google Shape;578;p6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6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581" name="Google Shape;581;p6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3" name="Google Shape;583;p6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584" name="Google Shape;584;p6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6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587" name="Google Shape;587;p6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9" name="Google Shape;589;p6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590" name="Google Shape;590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6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595" name="Google Shape;595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9" name="Google Shape;599;p6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600" name="Google Shape;600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6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1" name="Google Shape;611;p6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612" name="Google Shape;612;p6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4" name="Google Shape;614;p6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615" name="Google Shape;615;p6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616" name="Google Shape;616;p6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6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6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19" name="Google Shape;619;p6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20" name="Google Shape;620;p6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622" name="Google Shape;622;p6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623" name="Google Shape;623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25" name="Google Shape;625;p6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626" name="Google Shape;626;p6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627" name="Google Shape;627;p6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628" name="Google Shape;628;p6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9" name="Google Shape;629;p6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0" name="Google Shape;630;p6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31" name="Google Shape;631;p6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32" name="Google Shape;632;p6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34" name="Google Shape;634;p6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635" name="Google Shape;635;p6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636" name="Google Shape;636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8" name="Google Shape;638;p6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639" name="Google Shape;639;p6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640" name="Google Shape;640;p6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641" name="Google Shape;641;p6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2" name="Google Shape;642;p6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6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44" name="Google Shape;644;p6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45" name="Google Shape;645;p6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46" name="Google Shape;646;p6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647" name="Google Shape;647;p6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648" name="Google Shape;648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" name="Google Shape;650;p6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651" name="Google Shape;651;p6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652" name="Google Shape;652;p6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653" name="Google Shape;653;p6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4" name="Google Shape;654;p6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5" name="Google Shape;655;p6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56" name="Google Shape;656;p6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57" name="Google Shape;657;p6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59" name="Google Shape;659;p6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660" name="Google Shape;660;p6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61" name="Google Shape;661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6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664" name="Google Shape;664;p6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665" name="Google Shape;665;p6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666" name="Google Shape;666;p6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7" name="Google Shape;667;p6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6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9" name="Google Shape;669;p6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70" name="Google Shape;670;p6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71" name="Google Shape;671;p6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72" name="Google Shape;672;p6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673" name="Google Shape;673;p6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674" name="Google Shape;674;p6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" name="Google Shape;676;p6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677" name="Google Shape;677;p6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678" name="Google Shape;678;p6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679" name="Google Shape;679;p6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0" name="Google Shape;680;p6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6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2" name="Google Shape;682;p6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83" name="Google Shape;683;p6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684" name="Google Shape;684;p6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88" name="Google Shape;688;p6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689" name="Google Shape;689;p6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6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6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6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"/>
          <p:cNvSpPr txBox="1">
            <a:spLocks noGrp="1"/>
          </p:cNvSpPr>
          <p:nvPr>
            <p:ph type="body" idx="1"/>
          </p:nvPr>
        </p:nvSpPr>
        <p:spPr>
          <a:xfrm>
            <a:off x="702900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8" name="Google Shape;698;p7"/>
          <p:cNvSpPr txBox="1">
            <a:spLocks noGrp="1"/>
          </p:cNvSpPr>
          <p:nvPr>
            <p:ph type="body" idx="2"/>
          </p:nvPr>
        </p:nvSpPr>
        <p:spPr>
          <a:xfrm>
            <a:off x="2873451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699" name="Google Shape;699;p7"/>
          <p:cNvSpPr txBox="1">
            <a:spLocks noGrp="1"/>
          </p:cNvSpPr>
          <p:nvPr>
            <p:ph type="body" idx="3"/>
          </p:nvPr>
        </p:nvSpPr>
        <p:spPr>
          <a:xfrm>
            <a:off x="5044003" y="1430150"/>
            <a:ext cx="1964400" cy="32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01" name="Google Shape;701;p7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702" name="Google Shape;702;p7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703" name="Google Shape;703;p7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7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709" name="Google Shape;709;p7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7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712" name="Google Shape;712;p7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4" name="Google Shape;714;p7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715" name="Google Shape;715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p7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720" name="Google Shape;720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7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725" name="Google Shape;725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1" name="Google Shape;731;p7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732" name="Google Shape;732;p7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6" name="Google Shape;736;p7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737" name="Google Shape;737;p7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39" name="Google Shape;739;p7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740" name="Google Shape;740;p7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741" name="Google Shape;741;p7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7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7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744" name="Google Shape;744;p7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5" name="Google Shape;745;p7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46" name="Google Shape;746;p7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747" name="Google Shape;747;p7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748" name="Google Shape;748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" name="Google Shape;750;p7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751" name="Google Shape;751;p7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752" name="Google Shape;752;p7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753" name="Google Shape;753;p7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4" name="Google Shape;754;p7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755;p7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56" name="Google Shape;756;p7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57" name="Google Shape;757;p7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58" name="Google Shape;758;p7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59" name="Google Shape;759;p7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760" name="Google Shape;760;p7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761" name="Google Shape;761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7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764" name="Google Shape;764;p7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765" name="Google Shape;765;p7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766" name="Google Shape;766;p7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7" name="Google Shape;767;p7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68" name="Google Shape;768;p7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69" name="Google Shape;769;p7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70" name="Google Shape;770;p7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71" name="Google Shape;771;p7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772" name="Google Shape;772;p7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773" name="Google Shape;773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5" name="Google Shape;775;p7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776" name="Google Shape;776;p7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777" name="Google Shape;777;p7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778" name="Google Shape;778;p7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79" name="Google Shape;779;p7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80" name="Google Shape;780;p7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81" name="Google Shape;781;p7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82" name="Google Shape;782;p7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783" name="Google Shape;783;p7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84" name="Google Shape;784;p7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785" name="Google Shape;785;p7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786" name="Google Shape;786;p7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7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8" name="Google Shape;788;p7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789" name="Google Shape;789;p7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790" name="Google Shape;790;p7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791" name="Google Shape;791;p7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2" name="Google Shape;792;p7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3" name="Google Shape;793;p7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94" name="Google Shape;794;p7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795" name="Google Shape;795;p7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96" name="Google Shape;796;p7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797" name="Google Shape;797;p7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798" name="Google Shape;798;p7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4" name="Google Shape;804;p7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05" name="Google Shape;805;p7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8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4" name="Google Shape;814;p8"/>
          <p:cNvGrpSpPr/>
          <p:nvPr/>
        </p:nvGrpSpPr>
        <p:grpSpPr>
          <a:xfrm>
            <a:off x="278809" y="823842"/>
            <a:ext cx="288376" cy="330267"/>
            <a:chOff x="3462796" y="2555878"/>
            <a:chExt cx="157798" cy="180711"/>
          </a:xfrm>
        </p:grpSpPr>
        <p:sp>
          <p:nvSpPr>
            <p:cNvPr id="815" name="Google Shape;815;p8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8"/>
          <p:cNvGrpSpPr/>
          <p:nvPr/>
        </p:nvGrpSpPr>
        <p:grpSpPr>
          <a:xfrm>
            <a:off x="6196930" y="-29"/>
            <a:ext cx="2985505" cy="4610466"/>
            <a:chOff x="6196930" y="-29"/>
            <a:chExt cx="2985505" cy="4610466"/>
          </a:xfrm>
        </p:grpSpPr>
        <p:grpSp>
          <p:nvGrpSpPr>
            <p:cNvPr id="822" name="Google Shape;822;p8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823" name="Google Shape;823;p8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8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8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826" name="Google Shape;826;p8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8" name="Google Shape;828;p8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829" name="Google Shape;829;p8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8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832" name="Google Shape;832;p8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8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835" name="Google Shape;835;p8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8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838" name="Google Shape;838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2" name="Google Shape;842;p8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843" name="Google Shape;843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8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848" name="Google Shape;848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8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855" name="Google Shape;855;p8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8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860" name="Google Shape;860;p8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2" name="Google Shape;862;p8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863" name="Google Shape;863;p8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864" name="Google Shape;864;p8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5" name="Google Shape;865;p8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6" name="Google Shape;866;p8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67" name="Google Shape;867;p8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68" name="Google Shape;868;p8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69" name="Google Shape;869;p8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870" name="Google Shape;870;p8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871" name="Google Shape;871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73" name="Google Shape;873;p8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874" name="Google Shape;874;p8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875" name="Google Shape;875;p8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876" name="Google Shape;876;p8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7" name="Google Shape;877;p8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78" name="Google Shape;878;p8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79" name="Google Shape;879;p8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80" name="Google Shape;880;p8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881" name="Google Shape;881;p8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82" name="Google Shape;882;p8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883" name="Google Shape;883;p8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884" name="Google Shape;884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86" name="Google Shape;886;p8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887" name="Google Shape;887;p8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888" name="Google Shape;888;p8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889" name="Google Shape;889;p8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0" name="Google Shape;890;p8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891" name="Google Shape;891;p8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892" name="Google Shape;892;p8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893" name="Google Shape;893;p8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894" name="Google Shape;894;p8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895" name="Google Shape;895;p8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896" name="Google Shape;896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98" name="Google Shape;898;p8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899" name="Google Shape;899;p8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900" name="Google Shape;900;p8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901" name="Google Shape;901;p8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2" name="Google Shape;902;p8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03" name="Google Shape;903;p8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04" name="Google Shape;904;p8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05" name="Google Shape;905;p8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06" name="Google Shape;906;p8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07" name="Google Shape;907;p8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908" name="Google Shape;908;p8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09" name="Google Shape;909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1" name="Google Shape;911;p8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912" name="Google Shape;912;p8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913" name="Google Shape;913;p8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914" name="Google Shape;914;p8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5" name="Google Shape;915;p8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6" name="Google Shape;916;p8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17" name="Google Shape;917;p8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18" name="Google Shape;918;p8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19" name="Google Shape;919;p8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20" name="Google Shape;920;p8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921" name="Google Shape;921;p8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922" name="Google Shape;922;p8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8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76DC35">
                    <a:alpha val="100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24" name="Google Shape;924;p8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926" name="Google Shape;926;p8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927" name="Google Shape;927;p8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8" name="Google Shape;928;p8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29" name="Google Shape;929;p8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30" name="Google Shape;930;p8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31" name="Google Shape;931;p8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932" name="Google Shape;932;p8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3" name="Google Shape;933;p8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4" name="Google Shape;934;p8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935" name="Google Shape;935;p8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936" name="Google Shape;936;p8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937" name="Google Shape;937;p8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0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9" name="Google Shape;1099;p10"/>
          <p:cNvGrpSpPr/>
          <p:nvPr/>
        </p:nvGrpSpPr>
        <p:grpSpPr>
          <a:xfrm>
            <a:off x="6800134" y="-29"/>
            <a:ext cx="2382301" cy="4610466"/>
            <a:chOff x="6800134" y="-29"/>
            <a:chExt cx="2382301" cy="4610466"/>
          </a:xfrm>
        </p:grpSpPr>
        <p:grpSp>
          <p:nvGrpSpPr>
            <p:cNvPr id="1100" name="Google Shape;1100;p10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1101" name="Google Shape;1101;p10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10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3" name="Google Shape;1103;p10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1104" name="Google Shape;1104;p10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1105;p10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10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1107" name="Google Shape;1107;p10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10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10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1110" name="Google Shape;1110;p10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1111;p10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10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p10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1118" name="Google Shape;1118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rgbClr val="D9D2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2" name="Google Shape;1122;p10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1123" name="Google Shape;1123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rgbClr val="CF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9" name="Google Shape;1129;p10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4" name="Google Shape;1134;p10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1135" name="Google Shape;1135;p10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0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37" name="Google Shape;1137;p10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1138" name="Google Shape;1138;p10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1139" name="Google Shape;1139;p10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0" name="Google Shape;1140;p10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10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42" name="Google Shape;1142;p10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10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144" name="Google Shape;1144;p10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1145" name="Google Shape;1145;p10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1146" name="Google Shape;1146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D8B8FF">
                    <a:alpha val="167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" name="Google Shape;1148;p10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1149" name="Google Shape;1149;p10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1150" name="Google Shape;1150;p10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1151" name="Google Shape;1151;p10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2" name="Google Shape;1152;p10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3" name="Google Shape;1153;p10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54" name="Google Shape;1154;p10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55" name="Google Shape;1155;p10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56" name="Google Shape;1156;p10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57" name="Google Shape;1157;p10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1158" name="Google Shape;1158;p10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1159" name="Google Shape;1159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8900">
                    <a:alpha val="83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1" name="Google Shape;1161;p10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1162" name="Google Shape;1162;p10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1163" name="Google Shape;1163;p10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1164" name="Google Shape;1164;p10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5" name="Google Shape;1165;p10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6" name="Google Shape;1166;p10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1167;p10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68" name="Google Shape;1168;p10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69" name="Google Shape;1169;p10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1170" name="Google Shape;1170;p10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1171" name="Google Shape;1171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0A3FF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3" name="Google Shape;1173;p10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1174" name="Google Shape;1174;p10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1175" name="Google Shape;1175;p10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1176" name="Google Shape;1176;p10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7" name="Google Shape;1177;p10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78" name="Google Shape;1178;p10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79" name="Google Shape;1179;p10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80" name="Google Shape;1180;p10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1" name="Google Shape;1181;p10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82" name="Google Shape;1182;p10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1183" name="Google Shape;1183;p10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1184" name="Google Shape;1184;p10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10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18ECFF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" name="Google Shape;1186;p10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1187" name="Google Shape;1187;p10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1188" name="Google Shape;1188;p10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1189" name="Google Shape;1189;p10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0" name="Google Shape;1190;p10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1" name="Google Shape;1191;p10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92" name="Google Shape;1192;p10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93" name="Google Shape;1193;p10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194" name="Google Shape;1194;p10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195" name="Google Shape;1195;p10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1196" name="Google Shape;1196;p10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10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10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10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10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1201;p10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op drawing">
  <p:cSld name="BLANK_1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4" name="Google Shape;1204;p11"/>
          <p:cNvGrpSpPr/>
          <p:nvPr/>
        </p:nvGrpSpPr>
        <p:grpSpPr>
          <a:xfrm>
            <a:off x="501117" y="14"/>
            <a:ext cx="222106" cy="963625"/>
            <a:chOff x="6176324" y="1765810"/>
            <a:chExt cx="466512" cy="2024421"/>
          </a:xfrm>
        </p:grpSpPr>
        <p:sp>
          <p:nvSpPr>
            <p:cNvPr id="1205" name="Google Shape;1205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1"/>
          <p:cNvGrpSpPr/>
          <p:nvPr/>
        </p:nvGrpSpPr>
        <p:grpSpPr>
          <a:xfrm>
            <a:off x="4054453" y="110"/>
            <a:ext cx="281103" cy="638706"/>
            <a:chOff x="4897958" y="2723139"/>
            <a:chExt cx="514087" cy="1168081"/>
          </a:xfrm>
        </p:grpSpPr>
        <p:sp>
          <p:nvSpPr>
            <p:cNvPr id="1208" name="Google Shape;1208;p11"/>
            <p:cNvSpPr/>
            <p:nvPr/>
          </p:nvSpPr>
          <p:spPr>
            <a:xfrm>
              <a:off x="4897958" y="2971595"/>
              <a:ext cx="514087" cy="919625"/>
            </a:xfrm>
            <a:custGeom>
              <a:avLst/>
              <a:gdLst/>
              <a:ahLst/>
              <a:cxnLst/>
              <a:rect l="l" t="t" r="r" b="b"/>
              <a:pathLst>
                <a:path w="514087" h="919625" extrusionOk="0">
                  <a:moveTo>
                    <a:pt x="503440" y="612940"/>
                  </a:moveTo>
                  <a:cubicBezTo>
                    <a:pt x="488835" y="497878"/>
                    <a:pt x="385076" y="411391"/>
                    <a:pt x="386663" y="292519"/>
                  </a:cubicBezTo>
                  <a:cubicBezTo>
                    <a:pt x="400316" y="294106"/>
                    <a:pt x="377964" y="247751"/>
                    <a:pt x="368312" y="237972"/>
                  </a:cubicBezTo>
                  <a:cubicBezTo>
                    <a:pt x="360247" y="200825"/>
                    <a:pt x="403681" y="12865"/>
                    <a:pt x="343674" y="33820"/>
                  </a:cubicBezTo>
                  <a:cubicBezTo>
                    <a:pt x="345134" y="-16980"/>
                    <a:pt x="171017" y="-6630"/>
                    <a:pt x="171208" y="38837"/>
                  </a:cubicBezTo>
                  <a:cubicBezTo>
                    <a:pt x="161746" y="39408"/>
                    <a:pt x="145808" y="36233"/>
                    <a:pt x="145808" y="50139"/>
                  </a:cubicBezTo>
                  <a:cubicBezTo>
                    <a:pt x="145808" y="112369"/>
                    <a:pt x="144919" y="174028"/>
                    <a:pt x="145236" y="236068"/>
                  </a:cubicBezTo>
                  <a:cubicBezTo>
                    <a:pt x="131203" y="242418"/>
                    <a:pt x="99262" y="286359"/>
                    <a:pt x="127456" y="301345"/>
                  </a:cubicBezTo>
                  <a:cubicBezTo>
                    <a:pt x="139839" y="437108"/>
                    <a:pt x="-22340" y="548995"/>
                    <a:pt x="2615" y="706349"/>
                  </a:cubicBezTo>
                  <a:cubicBezTo>
                    <a:pt x="55892" y="1056297"/>
                    <a:pt x="596023" y="940409"/>
                    <a:pt x="503440" y="6129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5157477" y="2723139"/>
              <a:ext cx="17700" cy="252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0" name="Google Shape;1210;p11"/>
          <p:cNvGrpSpPr/>
          <p:nvPr/>
        </p:nvGrpSpPr>
        <p:grpSpPr>
          <a:xfrm>
            <a:off x="2016228" y="118"/>
            <a:ext cx="222105" cy="594985"/>
            <a:chOff x="5578966" y="2874382"/>
            <a:chExt cx="406190" cy="1088121"/>
          </a:xfrm>
        </p:grpSpPr>
        <p:sp>
          <p:nvSpPr>
            <p:cNvPr id="1211" name="Google Shape;1211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11"/>
          <p:cNvGrpSpPr/>
          <p:nvPr/>
        </p:nvGrpSpPr>
        <p:grpSpPr>
          <a:xfrm>
            <a:off x="2887321" y="81"/>
            <a:ext cx="255089" cy="1042043"/>
            <a:chOff x="6176324" y="1884520"/>
            <a:chExt cx="466512" cy="1905711"/>
          </a:xfrm>
        </p:grpSpPr>
        <p:sp>
          <p:nvSpPr>
            <p:cNvPr id="1214" name="Google Shape;1214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6" name="Google Shape;1216;p11"/>
          <p:cNvGrpSpPr/>
          <p:nvPr/>
        </p:nvGrpSpPr>
        <p:grpSpPr>
          <a:xfrm>
            <a:off x="835052" y="109"/>
            <a:ext cx="260580" cy="559437"/>
            <a:chOff x="6798998" y="2578195"/>
            <a:chExt cx="476555" cy="1023111"/>
          </a:xfrm>
        </p:grpSpPr>
        <p:sp>
          <p:nvSpPr>
            <p:cNvPr id="1217" name="Google Shape;1217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1"/>
          <p:cNvGrpSpPr/>
          <p:nvPr/>
        </p:nvGrpSpPr>
        <p:grpSpPr>
          <a:xfrm>
            <a:off x="4849828" y="86"/>
            <a:ext cx="93214" cy="745528"/>
            <a:chOff x="7576714" y="1965553"/>
            <a:chExt cx="170472" cy="1363439"/>
          </a:xfrm>
        </p:grpSpPr>
        <p:sp>
          <p:nvSpPr>
            <p:cNvPr id="1220" name="Google Shape;1220;p11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7652967" y="1965553"/>
              <a:ext cx="17700" cy="1009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1"/>
          <p:cNvGrpSpPr/>
          <p:nvPr/>
        </p:nvGrpSpPr>
        <p:grpSpPr>
          <a:xfrm>
            <a:off x="1449079" y="70"/>
            <a:ext cx="157683" cy="1169334"/>
            <a:chOff x="7883572" y="1683399"/>
            <a:chExt cx="288375" cy="2138505"/>
          </a:xfrm>
        </p:grpSpPr>
        <p:sp>
          <p:nvSpPr>
            <p:cNvPr id="1223" name="Google Shape;1223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1"/>
          <p:cNvGrpSpPr/>
          <p:nvPr/>
        </p:nvGrpSpPr>
        <p:grpSpPr>
          <a:xfrm>
            <a:off x="817647" y="92422"/>
            <a:ext cx="86284" cy="98813"/>
            <a:chOff x="3462796" y="2555878"/>
            <a:chExt cx="157798" cy="180711"/>
          </a:xfrm>
        </p:grpSpPr>
        <p:sp>
          <p:nvSpPr>
            <p:cNvPr id="1226" name="Google Shape;1226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2" name="Google Shape;1232;p11"/>
          <p:cNvGrpSpPr/>
          <p:nvPr/>
        </p:nvGrpSpPr>
        <p:grpSpPr>
          <a:xfrm>
            <a:off x="2393331" y="638764"/>
            <a:ext cx="98645" cy="103922"/>
            <a:chOff x="3770248" y="2527300"/>
            <a:chExt cx="180404" cy="190055"/>
          </a:xfrm>
        </p:grpSpPr>
        <p:sp>
          <p:nvSpPr>
            <p:cNvPr id="1233" name="Google Shape;123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7" name="Google Shape;1237;p11"/>
          <p:cNvGrpSpPr/>
          <p:nvPr/>
        </p:nvGrpSpPr>
        <p:grpSpPr>
          <a:xfrm>
            <a:off x="4448250" y="26354"/>
            <a:ext cx="117260" cy="134286"/>
            <a:chOff x="3462796" y="2555878"/>
            <a:chExt cx="157798" cy="180711"/>
          </a:xfrm>
        </p:grpSpPr>
        <p:sp>
          <p:nvSpPr>
            <p:cNvPr id="1238" name="Google Shape;123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4" name="Google Shape;1244;p11"/>
          <p:cNvGrpSpPr/>
          <p:nvPr/>
        </p:nvGrpSpPr>
        <p:grpSpPr>
          <a:xfrm>
            <a:off x="3457306" y="904099"/>
            <a:ext cx="134058" cy="141230"/>
            <a:chOff x="3770248" y="2527300"/>
            <a:chExt cx="180404" cy="190055"/>
          </a:xfrm>
        </p:grpSpPr>
        <p:sp>
          <p:nvSpPr>
            <p:cNvPr id="1245" name="Google Shape;124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9" name="Google Shape;1249;p11"/>
          <p:cNvGrpSpPr/>
          <p:nvPr/>
        </p:nvGrpSpPr>
        <p:grpSpPr>
          <a:xfrm rot="5400000">
            <a:off x="3320205" y="266918"/>
            <a:ext cx="117260" cy="134268"/>
            <a:chOff x="3462796" y="2555878"/>
            <a:chExt cx="157798" cy="180711"/>
          </a:xfrm>
        </p:grpSpPr>
        <p:sp>
          <p:nvSpPr>
            <p:cNvPr id="1250" name="Google Shape;1250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6" name="Google Shape;1256;p11"/>
          <p:cNvGrpSpPr/>
          <p:nvPr/>
        </p:nvGrpSpPr>
        <p:grpSpPr>
          <a:xfrm>
            <a:off x="490004" y="711414"/>
            <a:ext cx="98645" cy="103922"/>
            <a:chOff x="3770248" y="2527300"/>
            <a:chExt cx="180404" cy="190055"/>
          </a:xfrm>
        </p:grpSpPr>
        <p:sp>
          <p:nvSpPr>
            <p:cNvPr id="1257" name="Google Shape;1257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1" name="Google Shape;1261;p11"/>
          <p:cNvGrpSpPr/>
          <p:nvPr/>
        </p:nvGrpSpPr>
        <p:grpSpPr>
          <a:xfrm rot="-2700000">
            <a:off x="4871785" y="1077752"/>
            <a:ext cx="98633" cy="103910"/>
            <a:chOff x="3770248" y="2527300"/>
            <a:chExt cx="180404" cy="190055"/>
          </a:xfrm>
        </p:grpSpPr>
        <p:sp>
          <p:nvSpPr>
            <p:cNvPr id="1262" name="Google Shape;1262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6" name="Google Shape;1266;p11"/>
          <p:cNvGrpSpPr/>
          <p:nvPr/>
        </p:nvGrpSpPr>
        <p:grpSpPr>
          <a:xfrm>
            <a:off x="1552394" y="34"/>
            <a:ext cx="572336" cy="1286416"/>
            <a:chOff x="2484475" y="746199"/>
            <a:chExt cx="1046700" cy="2352626"/>
          </a:xfrm>
        </p:grpSpPr>
        <p:sp>
          <p:nvSpPr>
            <p:cNvPr id="1267" name="Google Shape;1267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270" name="Google Shape;1270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271" name="Google Shape;1271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2" name="Google Shape;1272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3" name="Google Shape;1273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274" name="Google Shape;1274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76" name="Google Shape;1276;p11"/>
          <p:cNvGrpSpPr/>
          <p:nvPr/>
        </p:nvGrpSpPr>
        <p:grpSpPr>
          <a:xfrm>
            <a:off x="2360233" y="30"/>
            <a:ext cx="495013" cy="706398"/>
            <a:chOff x="3961868" y="621833"/>
            <a:chExt cx="905291" cy="1291877"/>
          </a:xfrm>
        </p:grpSpPr>
        <p:grpSp>
          <p:nvGrpSpPr>
            <p:cNvPr id="1277" name="Google Shape;1277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278" name="Google Shape;1278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0" name="Google Shape;1280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281" name="Google Shape;1281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282" name="Google Shape;1282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86" name="Google Shape;1286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7" name="Google Shape;1287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88" name="Google Shape;1288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289" name="Google Shape;1289;p11"/>
          <p:cNvGrpSpPr/>
          <p:nvPr/>
        </p:nvGrpSpPr>
        <p:grpSpPr>
          <a:xfrm>
            <a:off x="3034082" y="24"/>
            <a:ext cx="285882" cy="434231"/>
            <a:chOff x="5194218" y="621823"/>
            <a:chExt cx="522827" cy="794132"/>
          </a:xfrm>
        </p:grpSpPr>
        <p:grpSp>
          <p:nvGrpSpPr>
            <p:cNvPr id="1290" name="Google Shape;1290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291" name="Google Shape;129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3" name="Google Shape;1293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294" name="Google Shape;1294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295" name="Google Shape;1295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296" name="Google Shape;1296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9" name="Google Shape;1299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0" name="Google Shape;1300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01" name="Google Shape;1301;p11"/>
          <p:cNvGrpSpPr/>
          <p:nvPr/>
        </p:nvGrpSpPr>
        <p:grpSpPr>
          <a:xfrm>
            <a:off x="4472482" y="42"/>
            <a:ext cx="470574" cy="1177689"/>
            <a:chOff x="7824797" y="870572"/>
            <a:chExt cx="860597" cy="2153783"/>
          </a:xfrm>
        </p:grpSpPr>
        <p:grpSp>
          <p:nvGrpSpPr>
            <p:cNvPr id="1302" name="Google Shape;1302;p11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303" name="Google Shape;1303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0A3FF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5" name="Google Shape;1305;p11"/>
            <p:cNvGrpSpPr/>
            <p:nvPr/>
          </p:nvGrpSpPr>
          <p:grpSpPr>
            <a:xfrm>
              <a:off x="8100547" y="870572"/>
              <a:ext cx="300376" cy="1935114"/>
              <a:chOff x="3792712" y="2051381"/>
              <a:chExt cx="274793" cy="1770299"/>
            </a:xfrm>
          </p:grpSpPr>
          <p:grpSp>
            <p:nvGrpSpPr>
              <p:cNvPr id="1306" name="Google Shape;1306;p11"/>
              <p:cNvGrpSpPr/>
              <p:nvPr/>
            </p:nvGrpSpPr>
            <p:grpSpPr>
              <a:xfrm>
                <a:off x="3792712" y="2051381"/>
                <a:ext cx="274793" cy="1770299"/>
                <a:chOff x="3792712" y="2051381"/>
                <a:chExt cx="274793" cy="1770299"/>
              </a:xfrm>
            </p:grpSpPr>
            <p:grpSp>
              <p:nvGrpSpPr>
                <p:cNvPr id="1307" name="Google Shape;1307;p11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1309;p11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11" name="Google Shape;1311;p11"/>
                <p:cNvSpPr/>
                <p:nvPr/>
              </p:nvSpPr>
              <p:spPr>
                <a:xfrm>
                  <a:off x="3923176" y="2051381"/>
                  <a:ext cx="17700" cy="9264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12" name="Google Shape;1312;p11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13" name="Google Shape;1313;p11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14" name="Google Shape;1314;p11"/>
          <p:cNvGrpSpPr/>
          <p:nvPr/>
        </p:nvGrpSpPr>
        <p:grpSpPr>
          <a:xfrm>
            <a:off x="845998" y="42"/>
            <a:ext cx="572336" cy="917921"/>
            <a:chOff x="1192601" y="746213"/>
            <a:chExt cx="1046700" cy="1678715"/>
          </a:xfrm>
        </p:grpSpPr>
        <p:grpSp>
          <p:nvGrpSpPr>
            <p:cNvPr id="1315" name="Google Shape;131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316" name="Google Shape;131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8" name="Google Shape;131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319" name="Google Shape;131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320" name="Google Shape;132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321" name="Google Shape;132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132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25" name="Google Shape;132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26" name="Google Shape;132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27" name="Google Shape;1327;p11"/>
          <p:cNvGrpSpPr/>
          <p:nvPr/>
        </p:nvGrpSpPr>
        <p:grpSpPr>
          <a:xfrm>
            <a:off x="3480662" y="46"/>
            <a:ext cx="572336" cy="1051386"/>
            <a:chOff x="6010934" y="870580"/>
            <a:chExt cx="1046700" cy="1922797"/>
          </a:xfrm>
        </p:grpSpPr>
        <p:grpSp>
          <p:nvGrpSpPr>
            <p:cNvPr id="1328" name="Google Shape;132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329" name="Google Shape;132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332" name="Google Shape;133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333" name="Google Shape;133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334" name="Google Shape;133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7" name="Google Shape;133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38" name="Google Shape;133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39" name="Google Shape;133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0" name="Google Shape;134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1" name="Google Shape;134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2" name="Google Shape;134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43" name="Google Shape;1343;p11"/>
          <p:cNvGrpSpPr/>
          <p:nvPr/>
        </p:nvGrpSpPr>
        <p:grpSpPr>
          <a:xfrm>
            <a:off x="588526" y="36"/>
            <a:ext cx="285882" cy="1099601"/>
            <a:chOff x="721731" y="746204"/>
            <a:chExt cx="522827" cy="2010974"/>
          </a:xfrm>
        </p:grpSpPr>
        <p:grpSp>
          <p:nvGrpSpPr>
            <p:cNvPr id="1344" name="Google Shape;134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345" name="Google Shape;134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7" name="Google Shape;134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348" name="Google Shape;134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2" name="Google Shape;135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53" name="Google Shape;135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54" name="Google Shape;135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355" name="Google Shape;1355;p11"/>
          <p:cNvGrpSpPr/>
          <p:nvPr/>
        </p:nvGrpSpPr>
        <p:grpSpPr>
          <a:xfrm>
            <a:off x="5102111" y="14"/>
            <a:ext cx="222106" cy="963625"/>
            <a:chOff x="6176324" y="1765810"/>
            <a:chExt cx="466512" cy="2024421"/>
          </a:xfrm>
        </p:grpSpPr>
        <p:sp>
          <p:nvSpPr>
            <p:cNvPr id="1356" name="Google Shape;1356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400743" y="1765810"/>
              <a:ext cx="17700" cy="1209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11"/>
          <p:cNvGrpSpPr/>
          <p:nvPr/>
        </p:nvGrpSpPr>
        <p:grpSpPr>
          <a:xfrm>
            <a:off x="6617222" y="118"/>
            <a:ext cx="222105" cy="594985"/>
            <a:chOff x="5578966" y="2874382"/>
            <a:chExt cx="406190" cy="1088121"/>
          </a:xfrm>
        </p:grpSpPr>
        <p:sp>
          <p:nvSpPr>
            <p:cNvPr id="1359" name="Google Shape;1359;p11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5774610" y="2874382"/>
              <a:ext cx="17700" cy="100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11"/>
          <p:cNvGrpSpPr/>
          <p:nvPr/>
        </p:nvGrpSpPr>
        <p:grpSpPr>
          <a:xfrm>
            <a:off x="7488315" y="81"/>
            <a:ext cx="255089" cy="1042043"/>
            <a:chOff x="6176324" y="1884520"/>
            <a:chExt cx="466512" cy="1905711"/>
          </a:xfrm>
        </p:grpSpPr>
        <p:sp>
          <p:nvSpPr>
            <p:cNvPr id="1362" name="Google Shape;1362;p11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6400710" y="1884520"/>
              <a:ext cx="17700" cy="10905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4" name="Google Shape;1364;p11"/>
          <p:cNvGrpSpPr/>
          <p:nvPr/>
        </p:nvGrpSpPr>
        <p:grpSpPr>
          <a:xfrm>
            <a:off x="5436046" y="109"/>
            <a:ext cx="260580" cy="559437"/>
            <a:chOff x="6798998" y="2578195"/>
            <a:chExt cx="476555" cy="1023111"/>
          </a:xfrm>
        </p:grpSpPr>
        <p:sp>
          <p:nvSpPr>
            <p:cNvPr id="1365" name="Google Shape;1365;p11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7026852" y="2578195"/>
              <a:ext cx="17700" cy="396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7" name="Google Shape;1367;p11"/>
          <p:cNvGrpSpPr/>
          <p:nvPr/>
        </p:nvGrpSpPr>
        <p:grpSpPr>
          <a:xfrm>
            <a:off x="6050073" y="70"/>
            <a:ext cx="157683" cy="1169334"/>
            <a:chOff x="7883572" y="1683399"/>
            <a:chExt cx="288375" cy="2138505"/>
          </a:xfrm>
        </p:grpSpPr>
        <p:sp>
          <p:nvSpPr>
            <p:cNvPr id="1368" name="Google Shape;1368;p11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8024914" y="1683399"/>
              <a:ext cx="17700" cy="1291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11"/>
          <p:cNvGrpSpPr/>
          <p:nvPr/>
        </p:nvGrpSpPr>
        <p:grpSpPr>
          <a:xfrm>
            <a:off x="5418641" y="92422"/>
            <a:ext cx="86284" cy="98813"/>
            <a:chOff x="3462796" y="2555878"/>
            <a:chExt cx="157798" cy="180711"/>
          </a:xfrm>
        </p:grpSpPr>
        <p:sp>
          <p:nvSpPr>
            <p:cNvPr id="1371" name="Google Shape;1371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7" name="Google Shape;1377;p11"/>
          <p:cNvGrpSpPr/>
          <p:nvPr/>
        </p:nvGrpSpPr>
        <p:grpSpPr>
          <a:xfrm>
            <a:off x="6994325" y="638764"/>
            <a:ext cx="98645" cy="103922"/>
            <a:chOff x="3770248" y="2527300"/>
            <a:chExt cx="180404" cy="190055"/>
          </a:xfrm>
        </p:grpSpPr>
        <p:sp>
          <p:nvSpPr>
            <p:cNvPr id="1378" name="Google Shape;1378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2" name="Google Shape;1382;p11"/>
          <p:cNvGrpSpPr/>
          <p:nvPr/>
        </p:nvGrpSpPr>
        <p:grpSpPr>
          <a:xfrm>
            <a:off x="8058300" y="904099"/>
            <a:ext cx="134058" cy="141230"/>
            <a:chOff x="3770248" y="2527300"/>
            <a:chExt cx="180404" cy="190055"/>
          </a:xfrm>
        </p:grpSpPr>
        <p:sp>
          <p:nvSpPr>
            <p:cNvPr id="1383" name="Google Shape;1383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7" name="Google Shape;1387;p11"/>
          <p:cNvGrpSpPr/>
          <p:nvPr/>
        </p:nvGrpSpPr>
        <p:grpSpPr>
          <a:xfrm rot="5400000">
            <a:off x="7921199" y="266918"/>
            <a:ext cx="117260" cy="134268"/>
            <a:chOff x="3462796" y="2555878"/>
            <a:chExt cx="157798" cy="180711"/>
          </a:xfrm>
        </p:grpSpPr>
        <p:sp>
          <p:nvSpPr>
            <p:cNvPr id="1388" name="Google Shape;1388;p11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4" name="Google Shape;1394;p11"/>
          <p:cNvGrpSpPr/>
          <p:nvPr/>
        </p:nvGrpSpPr>
        <p:grpSpPr>
          <a:xfrm>
            <a:off x="5090998" y="711414"/>
            <a:ext cx="98645" cy="103922"/>
            <a:chOff x="3770248" y="2527300"/>
            <a:chExt cx="180404" cy="190055"/>
          </a:xfrm>
        </p:grpSpPr>
        <p:sp>
          <p:nvSpPr>
            <p:cNvPr id="1395" name="Google Shape;1395;p11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9" name="Google Shape;1399;p11"/>
          <p:cNvGrpSpPr/>
          <p:nvPr/>
        </p:nvGrpSpPr>
        <p:grpSpPr>
          <a:xfrm>
            <a:off x="6153388" y="34"/>
            <a:ext cx="572336" cy="1286416"/>
            <a:chOff x="2484475" y="746199"/>
            <a:chExt cx="1046700" cy="2352626"/>
          </a:xfrm>
        </p:grpSpPr>
        <p:sp>
          <p:nvSpPr>
            <p:cNvPr id="1400" name="Google Shape;1400;p11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DE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2" name="Google Shape;1402;p11"/>
            <p:cNvGrpSpPr/>
            <p:nvPr/>
          </p:nvGrpSpPr>
          <p:grpSpPr>
            <a:xfrm>
              <a:off x="2769703" y="746199"/>
              <a:ext cx="510180" cy="2066757"/>
              <a:chOff x="1818382" y="1899501"/>
              <a:chExt cx="466728" cy="1890730"/>
            </a:xfrm>
          </p:grpSpPr>
          <p:grpSp>
            <p:nvGrpSpPr>
              <p:cNvPr id="1403" name="Google Shape;1403;p11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404" name="Google Shape;1404;p11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p11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p11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07" name="Google Shape;1407;p11"/>
              <p:cNvSpPr/>
              <p:nvPr/>
            </p:nvSpPr>
            <p:spPr>
              <a:xfrm>
                <a:off x="2046061" y="1899501"/>
                <a:ext cx="17700" cy="10785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8" name="Google Shape;1408;p11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09" name="Google Shape;1409;p11"/>
          <p:cNvGrpSpPr/>
          <p:nvPr/>
        </p:nvGrpSpPr>
        <p:grpSpPr>
          <a:xfrm>
            <a:off x="6961227" y="30"/>
            <a:ext cx="495013" cy="706398"/>
            <a:chOff x="3961868" y="621833"/>
            <a:chExt cx="905291" cy="1291877"/>
          </a:xfrm>
        </p:grpSpPr>
        <p:grpSp>
          <p:nvGrpSpPr>
            <p:cNvPr id="1410" name="Google Shape;1410;p11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411" name="Google Shape;1411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D8B8FF">
                  <a:alpha val="167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3" name="Google Shape;1413;p11"/>
            <p:cNvGrpSpPr/>
            <p:nvPr/>
          </p:nvGrpSpPr>
          <p:grpSpPr>
            <a:xfrm>
              <a:off x="4155315" y="621833"/>
              <a:ext cx="522826" cy="1099260"/>
              <a:chOff x="2447534" y="2604168"/>
              <a:chExt cx="478297" cy="1005636"/>
            </a:xfrm>
          </p:grpSpPr>
          <p:grpSp>
            <p:nvGrpSpPr>
              <p:cNvPr id="1414" name="Google Shape;1414;p11"/>
              <p:cNvGrpSpPr/>
              <p:nvPr/>
            </p:nvGrpSpPr>
            <p:grpSpPr>
              <a:xfrm>
                <a:off x="2447534" y="2604168"/>
                <a:ext cx="478297" cy="1005636"/>
                <a:chOff x="2447534" y="2604168"/>
                <a:chExt cx="478297" cy="1005636"/>
              </a:xfrm>
            </p:grpSpPr>
            <p:grpSp>
              <p:nvGrpSpPr>
                <p:cNvPr id="1415" name="Google Shape;1415;p11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7" name="Google Shape;1417;p11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8" name="Google Shape;1418;p11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19" name="Google Shape;1419;p11"/>
                <p:cNvSpPr/>
                <p:nvPr/>
              </p:nvSpPr>
              <p:spPr>
                <a:xfrm>
                  <a:off x="2675601" y="2604168"/>
                  <a:ext cx="17700" cy="373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0" name="Google Shape;1420;p11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21" name="Google Shape;1421;p11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22" name="Google Shape;1422;p11"/>
          <p:cNvGrpSpPr/>
          <p:nvPr/>
        </p:nvGrpSpPr>
        <p:grpSpPr>
          <a:xfrm>
            <a:off x="7635076" y="24"/>
            <a:ext cx="285882" cy="434231"/>
            <a:chOff x="5194218" y="621823"/>
            <a:chExt cx="522827" cy="794132"/>
          </a:xfrm>
        </p:grpSpPr>
        <p:grpSp>
          <p:nvGrpSpPr>
            <p:cNvPr id="1423" name="Google Shape;1423;p11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424" name="Google Shape;1424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8900">
                  <a:alpha val="8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6" name="Google Shape;1426;p11"/>
            <p:cNvGrpSpPr/>
            <p:nvPr/>
          </p:nvGrpSpPr>
          <p:grpSpPr>
            <a:xfrm>
              <a:off x="5371921" y="621823"/>
              <a:ext cx="182209" cy="655932"/>
              <a:chOff x="3305183" y="2722527"/>
              <a:chExt cx="166690" cy="600065"/>
            </a:xfrm>
          </p:grpSpPr>
          <p:grpSp>
            <p:nvGrpSpPr>
              <p:cNvPr id="1427" name="Google Shape;1427;p11"/>
              <p:cNvGrpSpPr/>
              <p:nvPr/>
            </p:nvGrpSpPr>
            <p:grpSpPr>
              <a:xfrm>
                <a:off x="3305183" y="2722527"/>
                <a:ext cx="166690" cy="600065"/>
                <a:chOff x="3305183" y="2722527"/>
                <a:chExt cx="166690" cy="600065"/>
              </a:xfrm>
            </p:grpSpPr>
            <p:grpSp>
              <p:nvGrpSpPr>
                <p:cNvPr id="1428" name="Google Shape;1428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0" name="Google Shape;1430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32" name="Google Shape;1432;p11"/>
                <p:cNvSpPr/>
                <p:nvPr/>
              </p:nvSpPr>
              <p:spPr>
                <a:xfrm>
                  <a:off x="3375891" y="2722527"/>
                  <a:ext cx="17700" cy="255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3" name="Google Shape;1433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34" name="Google Shape;1434;p11"/>
          <p:cNvGrpSpPr/>
          <p:nvPr/>
        </p:nvGrpSpPr>
        <p:grpSpPr>
          <a:xfrm>
            <a:off x="5446992" y="42"/>
            <a:ext cx="572336" cy="917921"/>
            <a:chOff x="1192601" y="746213"/>
            <a:chExt cx="1046700" cy="1678715"/>
          </a:xfrm>
        </p:grpSpPr>
        <p:grpSp>
          <p:nvGrpSpPr>
            <p:cNvPr id="1435" name="Google Shape;1435;p11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436" name="Google Shape;1436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18ECFF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8" name="Google Shape;1438;p11"/>
            <p:cNvGrpSpPr/>
            <p:nvPr/>
          </p:nvGrpSpPr>
          <p:grpSpPr>
            <a:xfrm>
              <a:off x="1417979" y="746213"/>
              <a:ext cx="580390" cy="1384973"/>
              <a:chOff x="522260" y="2632808"/>
              <a:chExt cx="530958" cy="1267014"/>
            </a:xfrm>
          </p:grpSpPr>
          <p:grpSp>
            <p:nvGrpSpPr>
              <p:cNvPr id="1439" name="Google Shape;1439;p11"/>
              <p:cNvGrpSpPr/>
              <p:nvPr/>
            </p:nvGrpSpPr>
            <p:grpSpPr>
              <a:xfrm>
                <a:off x="522260" y="2632808"/>
                <a:ext cx="530958" cy="1267014"/>
                <a:chOff x="522260" y="2632808"/>
                <a:chExt cx="530958" cy="1267014"/>
              </a:xfrm>
            </p:grpSpPr>
            <p:grpSp>
              <p:nvGrpSpPr>
                <p:cNvPr id="1440" name="Google Shape;1440;p11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2" name="Google Shape;1442;p11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45" name="Google Shape;1445;p11"/>
                <p:cNvSpPr/>
                <p:nvPr/>
              </p:nvSpPr>
              <p:spPr>
                <a:xfrm>
                  <a:off x="786932" y="2632808"/>
                  <a:ext cx="17700" cy="3450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6" name="Google Shape;1446;p11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47" name="Google Shape;1447;p11"/>
          <p:cNvGrpSpPr/>
          <p:nvPr/>
        </p:nvGrpSpPr>
        <p:grpSpPr>
          <a:xfrm>
            <a:off x="8081656" y="46"/>
            <a:ext cx="572336" cy="1051386"/>
            <a:chOff x="6010934" y="870580"/>
            <a:chExt cx="1046700" cy="1922797"/>
          </a:xfrm>
        </p:grpSpPr>
        <p:grpSp>
          <p:nvGrpSpPr>
            <p:cNvPr id="1448" name="Google Shape;1448;p11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449" name="Google Shape;1449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76DC35">
                  <a:alpha val="100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1" name="Google Shape;1451;p11"/>
            <p:cNvGrpSpPr/>
            <p:nvPr/>
          </p:nvGrpSpPr>
          <p:grpSpPr>
            <a:xfrm>
              <a:off x="6308747" y="870580"/>
              <a:ext cx="441786" cy="1701306"/>
              <a:chOff x="1121941" y="2406098"/>
              <a:chExt cx="404159" cy="1556405"/>
            </a:xfrm>
          </p:grpSpPr>
          <p:grpSp>
            <p:nvGrpSpPr>
              <p:cNvPr id="1452" name="Google Shape;1452;p11"/>
              <p:cNvGrpSpPr/>
              <p:nvPr/>
            </p:nvGrpSpPr>
            <p:grpSpPr>
              <a:xfrm>
                <a:off x="1121941" y="2406098"/>
                <a:ext cx="404159" cy="1556405"/>
                <a:chOff x="1121941" y="2406098"/>
                <a:chExt cx="404159" cy="1556405"/>
              </a:xfrm>
            </p:grpSpPr>
            <p:grpSp>
              <p:nvGrpSpPr>
                <p:cNvPr id="1453" name="Google Shape;1453;p11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p11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58" name="Google Shape;1458;p11"/>
                <p:cNvSpPr/>
                <p:nvPr/>
              </p:nvSpPr>
              <p:spPr>
                <a:xfrm>
                  <a:off x="1308638" y="2406098"/>
                  <a:ext cx="17700" cy="571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9" name="Google Shape;1459;p11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0" name="Google Shape;1460;p11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1" name="Google Shape;1461;p11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2" name="Google Shape;1462;p11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463" name="Google Shape;1463;p11"/>
          <p:cNvGrpSpPr/>
          <p:nvPr/>
        </p:nvGrpSpPr>
        <p:grpSpPr>
          <a:xfrm>
            <a:off x="5189520" y="36"/>
            <a:ext cx="285882" cy="1099601"/>
            <a:chOff x="721731" y="746204"/>
            <a:chExt cx="522827" cy="2010974"/>
          </a:xfrm>
        </p:grpSpPr>
        <p:grpSp>
          <p:nvGrpSpPr>
            <p:cNvPr id="1464" name="Google Shape;1464;p11"/>
            <p:cNvGrpSpPr/>
            <p:nvPr/>
          </p:nvGrpSpPr>
          <p:grpSpPr>
            <a:xfrm>
              <a:off x="721731" y="2234351"/>
              <a:ext cx="522827" cy="522827"/>
              <a:chOff x="764100" y="3623300"/>
              <a:chExt cx="1046700" cy="1046700"/>
            </a:xfrm>
          </p:grpSpPr>
          <p:sp>
            <p:nvSpPr>
              <p:cNvPr id="1465" name="Google Shape;1465;p11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DE0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11"/>
            <p:cNvGrpSpPr/>
            <p:nvPr/>
          </p:nvGrpSpPr>
          <p:grpSpPr>
            <a:xfrm>
              <a:off x="892053" y="746204"/>
              <a:ext cx="182209" cy="1869993"/>
              <a:chOff x="3305183" y="1611869"/>
              <a:chExt cx="166690" cy="1710724"/>
            </a:xfrm>
          </p:grpSpPr>
          <p:grpSp>
            <p:nvGrpSpPr>
              <p:cNvPr id="1468" name="Google Shape;1468;p11"/>
              <p:cNvGrpSpPr/>
              <p:nvPr/>
            </p:nvGrpSpPr>
            <p:grpSpPr>
              <a:xfrm>
                <a:off x="3305183" y="1611869"/>
                <a:ext cx="166690" cy="1710724"/>
                <a:chOff x="3305183" y="1611869"/>
                <a:chExt cx="166690" cy="1710724"/>
              </a:xfrm>
            </p:grpSpPr>
            <p:grpSp>
              <p:nvGrpSpPr>
                <p:cNvPr id="1469" name="Google Shape;1469;p11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1470" name="Google Shape;1470;p11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2C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73" name="Google Shape;1473;p11"/>
                <p:cNvSpPr/>
                <p:nvPr/>
              </p:nvSpPr>
              <p:spPr>
                <a:xfrm>
                  <a:off x="3375914" y="1611869"/>
                  <a:ext cx="17700" cy="1365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74" name="Google Shape;1474;p11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1905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_1_1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7374896" y="4521435"/>
            <a:ext cx="230809" cy="243156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8747492" y="2424502"/>
            <a:ext cx="230809" cy="243156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8655377" y="3665221"/>
            <a:ext cx="201871" cy="231166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8038130" y="1128089"/>
            <a:ext cx="169840" cy="178926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6800134" y="23"/>
            <a:ext cx="985363" cy="1665685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8330194" y="1"/>
            <a:ext cx="852241" cy="2239549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7811773" y="19"/>
            <a:ext cx="492189" cy="1147268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8018879" y="0"/>
            <a:ext cx="810166" cy="3722093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7260997" y="0"/>
            <a:ext cx="985363" cy="4610929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7310064" y="1807216"/>
            <a:ext cx="148551" cy="170121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6425530" y="0"/>
            <a:ext cx="985363" cy="3010692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2900" y="760925"/>
            <a:ext cx="56601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2900" y="1430148"/>
            <a:ext cx="56601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632914" y="3324651"/>
            <a:ext cx="7954027" cy="1443292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</a:t>
            </a:r>
            <a:endParaRPr lang="en-US" sz="5300" b="1" kern="1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8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9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6" name="Group 15"/>
          <p:cNvGrpSpPr/>
          <p:nvPr/>
        </p:nvGrpSpPr>
        <p:grpSpPr>
          <a:xfrm>
            <a:off x="703068" y="2149469"/>
            <a:ext cx="2327491" cy="2773768"/>
            <a:chOff x="703068" y="1979007"/>
            <a:chExt cx="2327491" cy="2773768"/>
          </a:xfrm>
        </p:grpSpPr>
        <p:pic>
          <p:nvPicPr>
            <p:cNvPr id="4098" name="Picture 2" descr="4 cách sử dụng xoong nồi bảo quản sáng bóng như mới mua | websosanh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68" y="1979007"/>
              <a:ext cx="2327491" cy="232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43123" y="4306499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Xoong </a:t>
              </a:r>
              <a:r>
                <a:rPr lang="en-US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nồi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091551" y="1295373"/>
            <a:ext cx="4982454" cy="5224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 nhiều </a:t>
            </a:r>
            <a:r>
              <a:rPr lang="en-US" sz="2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</a:t>
            </a:r>
            <a:endParaRPr lang="en-US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38400" y="2373726"/>
            <a:ext cx="4040169" cy="2693524"/>
            <a:chOff x="4438400" y="2203264"/>
            <a:chExt cx="4040169" cy="269352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400" y="2203264"/>
              <a:ext cx="3586664" cy="258204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87385" y="4450512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Bàn học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1831607" y="1266608"/>
            <a:ext cx="5745484" cy="486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2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vi-VN" sz="2200" b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ật </a:t>
            </a:r>
            <a:r>
              <a:rPr lang="vi-VN" sz="22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 làm ra nhiều vật dụng khác nhau</a:t>
            </a:r>
            <a:endParaRPr lang="en-US" sz="2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8731" y="1979504"/>
            <a:ext cx="8690672" cy="1662229"/>
            <a:chOff x="338731" y="1979504"/>
            <a:chExt cx="8690672" cy="1662229"/>
          </a:xfrm>
        </p:grpSpPr>
        <p:pic>
          <p:nvPicPr>
            <p:cNvPr id="5122" name="Picture 2" descr="Bán dây điện giá tốt nhất tại thành phố Hồ Chí Minh nhé - EVN Sài Gòn  chuyên cung cấp cáp điện cadisun và dây điện cadisun chính hãng với số lượ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811" y="1979504"/>
              <a:ext cx="2204189" cy="1381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5322" y="2081463"/>
              <a:ext cx="1706729" cy="145831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0771" y="1979504"/>
              <a:ext cx="2078632" cy="166222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38731" y="2587480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Kim loại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9627" y="3587084"/>
            <a:ext cx="8169267" cy="1421806"/>
            <a:chOff x="539627" y="3587084"/>
            <a:chExt cx="8169267" cy="1421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30223" y="3587084"/>
              <a:ext cx="2027571" cy="1419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0406" y="3670127"/>
              <a:ext cx="880880" cy="13387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3898" y="3748833"/>
              <a:ext cx="1884996" cy="1181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39627" y="4073926"/>
              <a:ext cx="1891184" cy="44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20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Nhựa</a:t>
              </a:r>
              <a:endParaRPr lang="en-US" sz="22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4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694110" y="1966492"/>
            <a:ext cx="4297617" cy="130246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Tính chất và ứng dụng của vật liệu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smtClean="0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II</a:t>
            </a:r>
            <a:endParaRPr lang="en" sz="4300" b="1">
              <a:solidFill>
                <a:schemeClr val="bg1"/>
              </a:solidFill>
              <a:latin typeface="Arial" panose="020B0604020202020204" pitchFamily="34" charset="0"/>
              <a:ea typeface="Encode Sans Semi Condensed"/>
              <a:cs typeface="Arial" panose="020B0604020202020204" pitchFamily="34" charset="0"/>
              <a:sym typeface="Encode Sans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775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1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94084" y="552547"/>
            <a:ext cx="56067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làm chiếc ấm điện đun nước, người ta đã sử dụng vật liệu nào? </a:t>
            </a:r>
            <a:r>
              <a:rPr lang="vi-VN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 thích.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Ấm đun điện Inox 304 4.2L HCK-42SE - Happyc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91" y="2051888"/>
            <a:ext cx="3091612" cy="30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516" y="1874507"/>
            <a:ext cx="4957011" cy="28176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 </a:t>
            </a: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 để làm dây dẫn điện vì kim loại dẫn điện.</a:t>
            </a: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Nhựa </a:t>
            </a: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bọc dây điện, tránh điện giật khi tiếp xúc. Nhựa để làm tay cầm để tránh bị bỏng khi tiếp xúc. </a:t>
            </a:r>
            <a:endParaRPr lang="en-US" sz="220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22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 </a:t>
            </a:r>
            <a:r>
              <a:rPr lang="en-US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 có thể làm bằng kim loại hoặc thủy tinh.</a:t>
            </a:r>
            <a:endParaRPr lang="en-US" sz="22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4"/>
          <p:cNvSpPr txBox="1">
            <a:spLocks noGrp="1"/>
          </p:cNvSpPr>
          <p:nvPr>
            <p:ph type="title"/>
          </p:nvPr>
        </p:nvSpPr>
        <p:spPr>
          <a:xfrm>
            <a:off x="654773" y="685801"/>
            <a:ext cx="5660100" cy="5825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 smtClean="0">
                <a:latin typeface="Arial" panose="020B0604020202020204" pitchFamily="34" charset="0"/>
                <a:cs typeface="Arial" panose="020B0604020202020204" pitchFamily="34" charset="0"/>
              </a:rPr>
              <a:t>1. Tìm hiểu khả năng dẫn điện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6" name="Google Shape;1656;p2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4" name="Group 3"/>
          <p:cNvGrpSpPr/>
          <p:nvPr/>
        </p:nvGrpSpPr>
        <p:grpSpPr>
          <a:xfrm>
            <a:off x="893420" y="1737317"/>
            <a:ext cx="5277576" cy="3217658"/>
            <a:chOff x="893420" y="1737317"/>
            <a:chExt cx="5277576" cy="3217658"/>
          </a:xfrm>
        </p:grpSpPr>
        <p:sp>
          <p:nvSpPr>
            <p:cNvPr id="35" name="Rectangle 34"/>
            <p:cNvSpPr/>
            <p:nvPr/>
          </p:nvSpPr>
          <p:spPr>
            <a:xfrm>
              <a:off x="893420" y="4157897"/>
              <a:ext cx="5277576" cy="797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 i="1" smtClean="0">
                  <a:solidFill>
                    <a:srgbClr val="FF0000"/>
                  </a:solidFill>
                </a:rPr>
                <a:t>Hình 12.3. </a:t>
              </a:r>
              <a:r>
                <a:rPr lang="en-US" sz="2000" i="1" smtClean="0">
                  <a:solidFill>
                    <a:srgbClr val="FF0000"/>
                  </a:solidFill>
                </a:rPr>
                <a:t>Thí nghiệm xác định khả năng dẫn điện của vật liệu</a:t>
              </a:r>
              <a:endParaRPr lang="en-US" sz="2000" i="1">
                <a:solidFill>
                  <a:srgbClr val="FF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5887" y="1737317"/>
              <a:ext cx="4312643" cy="21877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572" y="1428827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rgbClr val="0070C0"/>
                </a:solidFill>
              </a:rPr>
              <a:t>Làm việc nhóm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3140" y="1836391"/>
            <a:ext cx="3901292" cy="2588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GB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 thí nghiệm, ghi kết quả quan sát của thí nghiệm và rút ra nhận xét ra bảng </a:t>
            </a:r>
            <a:r>
              <a:rPr lang="en-GB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GB" sz="240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572" y="3493860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7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85628"/>
              </p:ext>
            </p:extLst>
          </p:nvPr>
        </p:nvGraphicFramePr>
        <p:xfrm>
          <a:off x="601580" y="1227221"/>
          <a:ext cx="7868652" cy="364322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16948">
                  <a:extLst>
                    <a:ext uri="{9D8B030D-6E8A-4147-A177-3AD203B41FA5}">
                      <a16:colId xmlns:a16="http://schemas.microsoft.com/office/drawing/2014/main" xmlns="" val="1044510011"/>
                    </a:ext>
                  </a:extLst>
                </a:gridCol>
                <a:gridCol w="2847554">
                  <a:extLst>
                    <a:ext uri="{9D8B030D-6E8A-4147-A177-3AD203B41FA5}">
                      <a16:colId xmlns:a16="http://schemas.microsoft.com/office/drawing/2014/main" xmlns="" val="1241525124"/>
                    </a:ext>
                  </a:extLst>
                </a:gridCol>
                <a:gridCol w="3204150">
                  <a:extLst>
                    <a:ext uri="{9D8B030D-6E8A-4147-A177-3AD203B41FA5}">
                      <a16:colId xmlns:a16="http://schemas.microsoft.com/office/drawing/2014/main" xmlns="" val="1059393054"/>
                    </a:ext>
                  </a:extLst>
                </a:gridCol>
              </a:tblGrid>
              <a:tr h="9964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Bóng đèn sáng hay không sáng?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 dẫn điện hay không dẫn điện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1942885025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Kim loại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3550804825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Nhựa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324429468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Gỗ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2397413429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Cao su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577522970"/>
                  </a:ext>
                </a:extLst>
              </a:tr>
              <a:tr h="4435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Thủy tinh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819915192"/>
                  </a:ext>
                </a:extLst>
              </a:tr>
              <a:tr h="4387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Gốm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517" marR="59517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9517" marR="59517" marT="0" marB="0" anchor="ctr"/>
                </a:tc>
                <a:extLst>
                  <a:ext uri="{0D108BD9-81ED-4DB2-BD59-A6C34878D82A}">
                    <a16:rowId xmlns:a16="http://schemas.microsoft.com/office/drawing/2014/main" xmlns="" val="12883057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83975" y="2179750"/>
            <a:ext cx="843501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52479" y="2179750"/>
            <a:ext cx="1314784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2328" y="2642569"/>
            <a:ext cx="1691490" cy="462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2328" y="3105388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2328" y="3534938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2328" y="3983475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2328" y="4407394"/>
            <a:ext cx="1691490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sáng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8645" y="2642569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88645" y="3096500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88645" y="3550431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8645" y="3948286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8645" y="4422933"/>
            <a:ext cx="216277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dẫn điện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24"/>
          <p:cNvSpPr txBox="1">
            <a:spLocks noGrp="1"/>
          </p:cNvSpPr>
          <p:nvPr>
            <p:ph type="title"/>
          </p:nvPr>
        </p:nvSpPr>
        <p:spPr>
          <a:xfrm>
            <a:off x="574973" y="747109"/>
            <a:ext cx="5914469" cy="58252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 smtClean="0">
                <a:latin typeface="Arial" panose="020B0604020202020204" pitchFamily="34" charset="0"/>
                <a:cs typeface="Arial" panose="020B0604020202020204" pitchFamily="34" charset="0"/>
              </a:rPr>
              <a:t>2. Tìm hiểu khả năng dẫn nhiệt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6" name="Google Shape;1656;p2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22" y="1755272"/>
            <a:ext cx="5242318" cy="3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572" y="1428827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rgbClr val="0070C0"/>
                </a:solidFill>
              </a:rPr>
              <a:t>Làm việc nhóm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3140" y="1836391"/>
            <a:ext cx="3901292" cy="25884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</a:t>
            </a:r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GB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 thí nghiệm, ghi kết quả quan sát của thí nghiệm và rút ra nhận xét ra bảng </a:t>
            </a:r>
            <a:r>
              <a:rPr lang="en-GB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GB" sz="240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572" y="3493860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482418"/>
              </p:ext>
            </p:extLst>
          </p:nvPr>
        </p:nvGraphicFramePr>
        <p:xfrm>
          <a:off x="306805" y="1149333"/>
          <a:ext cx="8556098" cy="3808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6958">
                  <a:extLst>
                    <a:ext uri="{9D8B030D-6E8A-4147-A177-3AD203B41FA5}">
                      <a16:colId xmlns:a16="http://schemas.microsoft.com/office/drawing/2014/main" xmlns="" val="3907490047"/>
                    </a:ext>
                  </a:extLst>
                </a:gridCol>
                <a:gridCol w="2446624">
                  <a:extLst>
                    <a:ext uri="{9D8B030D-6E8A-4147-A177-3AD203B41FA5}">
                      <a16:colId xmlns:a16="http://schemas.microsoft.com/office/drawing/2014/main" xmlns="" val="4262942245"/>
                    </a:ext>
                  </a:extLst>
                </a:gridCol>
                <a:gridCol w="2358798">
                  <a:extLst>
                    <a:ext uri="{9D8B030D-6E8A-4147-A177-3AD203B41FA5}">
                      <a16:colId xmlns:a16="http://schemas.microsoft.com/office/drawing/2014/main" xmlns="" val="3210843470"/>
                    </a:ext>
                  </a:extLst>
                </a:gridCol>
                <a:gridCol w="2343718">
                  <a:extLst>
                    <a:ext uri="{9D8B030D-6E8A-4147-A177-3AD203B41FA5}">
                      <a16:colId xmlns:a16="http://schemas.microsoft.com/office/drawing/2014/main" xmlns="" val="366489956"/>
                    </a:ext>
                  </a:extLst>
                </a:gridCol>
              </a:tblGrid>
              <a:tr h="535361">
                <a:tc row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Vật </a:t>
                      </a:r>
                      <a:r>
                        <a:rPr lang="nl-NL" sz="2000" smtClean="0">
                          <a:effectLst/>
                        </a:rPr>
                        <a:t>liệu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Chiếc thìa nóng hơn/lạnh hơn/không nhận thấy sự thay đổi?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Vật liệu dẫn nhiệt tốt hay không?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xmlns="" val="562977954"/>
                  </a:ext>
                </a:extLst>
              </a:tr>
              <a:tr h="535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Khi nhúng vào nước nóng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Khi nhúng vào nước đá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8142261"/>
                  </a:ext>
                </a:extLst>
              </a:tr>
              <a:tr h="556490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Kim loại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xmlns="" val="3978697163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Sứ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xmlns="" val="2519164875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Nhựa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xmlns="" val="1430170471"/>
                  </a:ext>
                </a:extLst>
              </a:tr>
              <a:tr h="535361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000">
                          <a:effectLst/>
                        </a:rPr>
                        <a:t>Gỗ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240" marR="3824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38240" marR="38240" marT="0" marB="0" anchor="ctr"/>
                </a:tc>
                <a:extLst>
                  <a:ext uri="{0D108BD9-81ED-4DB2-BD59-A6C34878D82A}">
                    <a16:rowId xmlns:a16="http://schemas.microsoft.com/office/drawing/2014/main" xmlns="" val="363225793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90084" y="2729904"/>
            <a:ext cx="1322799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Nóng hơn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4854" y="2752706"/>
            <a:ext cx="1279517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Lạnh hơn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36342" y="2729903"/>
            <a:ext cx="1636987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Dẫn nhiệt 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385" y="3216423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2860" y="3768745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52860" y="4332470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8308" y="3216423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8308" y="3783089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8307" y="4318126"/>
            <a:ext cx="2068195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/>
              <a:t>Không thay đổi</a:t>
            </a:r>
            <a:endParaRPr lang="en-US" sz="22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4213" y="3257952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</a:t>
            </a:r>
            <a:r>
              <a:rPr lang="nl-NL" sz="2000" smtClean="0"/>
              <a:t>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91950" y="3818313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</a:t>
            </a:r>
            <a:r>
              <a:rPr lang="nl-NL" sz="2000" smtClean="0"/>
              <a:t>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6476" y="4332470"/>
            <a:ext cx="2406428" cy="463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000"/>
              <a:t>Không dẫn nhiệt </a:t>
            </a:r>
            <a:r>
              <a:rPr lang="nl-NL" sz="2000" smtClean="0"/>
              <a:t>tốt</a:t>
            </a:r>
            <a:endParaRPr lang="en-US" sz="200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2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0599" y="2356711"/>
            <a:ext cx="2698730" cy="2717237"/>
            <a:chOff x="200599" y="2356711"/>
            <a:chExt cx="2698730" cy="2717237"/>
          </a:xfrm>
        </p:grpSpPr>
        <p:pic>
          <p:nvPicPr>
            <p:cNvPr id="1026" name="Picture 2" descr="Phát hiện công cụ đá 30.000 năm tuổi ở Hà Giang | baotintuc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99" y="2356711"/>
              <a:ext cx="2698730" cy="1849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96852" y="4206466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solidFill>
                    <a:schemeClr val="bg1"/>
                  </a:solidFill>
                </a:rPr>
                <a:t>Dùng đá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35887" y="2283054"/>
            <a:ext cx="2683040" cy="2790894"/>
            <a:chOff x="3335887" y="2283054"/>
            <a:chExt cx="2683040" cy="27908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5887" y="2283054"/>
              <a:ext cx="2683040" cy="194894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616659" y="4206466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solidFill>
                    <a:schemeClr val="bg1"/>
                  </a:solidFill>
                </a:rPr>
                <a:t>Dùng đồng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6128" y="2272488"/>
            <a:ext cx="2566775" cy="2826498"/>
            <a:chOff x="6296128" y="2272488"/>
            <a:chExt cx="2566775" cy="2826498"/>
          </a:xfrm>
        </p:grpSpPr>
        <p:pic>
          <p:nvPicPr>
            <p:cNvPr id="1030" name="Picture 6" descr="https://lh3.googleusercontent.com/proxy/Mh_WBdDFGYIVb_BvpeWUqwXhzRdbFwvOUyW7oMR1rsqfBAIDtsDvAGTEpBaRDtjqGcsM2W5AScrDid54lDaWGocdBnuvxiWWylv5wbPlfWqidrMhRwyl2fl3e1JU7Zix64a8HsSYlyrL3z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128" y="2272488"/>
              <a:ext cx="2566775" cy="192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518767" y="4231504"/>
              <a:ext cx="2121496" cy="867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2200" smtClean="0">
                  <a:solidFill>
                    <a:schemeClr val="bg1"/>
                  </a:solidFill>
                </a:rPr>
                <a:t>Dùng sắt làm công cụ</a:t>
              </a:r>
              <a:endParaRPr lang="en-US" sz="2200">
                <a:solidFill>
                  <a:schemeClr val="bg1"/>
                </a:solidFill>
              </a:endParaRPr>
            </a:p>
          </p:txBody>
        </p:sp>
      </p:grpSp>
      <p:sp>
        <p:nvSpPr>
          <p:cNvPr id="12" name="Google Shape;1641;p22"/>
          <p:cNvSpPr txBox="1">
            <a:spLocks/>
          </p:cNvSpPr>
          <p:nvPr/>
        </p:nvSpPr>
        <p:spPr>
          <a:xfrm>
            <a:off x="3055739" y="0"/>
            <a:ext cx="3619438" cy="53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641;p22"/>
          <p:cNvSpPr txBox="1">
            <a:spLocks/>
          </p:cNvSpPr>
          <p:nvPr/>
        </p:nvSpPr>
        <p:spPr>
          <a:xfrm>
            <a:off x="296852" y="738628"/>
            <a:ext cx="6323522" cy="138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chia thành 3 nhóm, mỗi nhóm nghiên cứu về một loại vật liệu mà loài người đã từng sử dụng trong lịch sử sau đây:</a:t>
            </a:r>
            <a:endParaRPr lang="en-US" sz="2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5" name="Google Shape;1655;p24"/>
          <p:cNvSpPr txBox="1">
            <a:spLocks noGrp="1"/>
          </p:cNvSpPr>
          <p:nvPr>
            <p:ph type="title"/>
          </p:nvPr>
        </p:nvSpPr>
        <p:spPr>
          <a:xfrm>
            <a:off x="478721" y="541422"/>
            <a:ext cx="5914469" cy="95665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 smtClean="0">
                <a:latin typeface="Arial" panose="020B0604020202020204" pitchFamily="34" charset="0"/>
                <a:cs typeface="Arial" panose="020B0604020202020204" pitchFamily="34" charset="0"/>
              </a:rPr>
              <a:t>Tìm hiểu mối quan hệ về tính chất và ứng dụng của vật liệu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03097" y="2649603"/>
            <a:ext cx="3079791" cy="1617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</a:t>
            </a:r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/>
                </a:solidFill>
              </a:rPr>
              <a:t>Trả lời câu hỏi 2, 3 SGK trang 44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574" y="1858394"/>
            <a:ext cx="33648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>
                <a:solidFill>
                  <a:schemeClr val="accent3"/>
                </a:solidFill>
              </a:rPr>
              <a:t>Hoạt động cặp đôi</a:t>
            </a:r>
          </a:p>
        </p:txBody>
      </p:sp>
      <p:pic>
        <p:nvPicPr>
          <p:cNvPr id="9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xmlns="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2721" y="3122323"/>
            <a:ext cx="1623495" cy="912558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45779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805939"/>
              </p:ext>
            </p:extLst>
          </p:nvPr>
        </p:nvGraphicFramePr>
        <p:xfrm>
          <a:off x="63081" y="31180"/>
          <a:ext cx="9029403" cy="5017878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1417989">
                  <a:extLst>
                    <a:ext uri="{9D8B030D-6E8A-4147-A177-3AD203B41FA5}">
                      <a16:colId xmlns:a16="http://schemas.microsoft.com/office/drawing/2014/main" xmlns="" val="795882693"/>
                    </a:ext>
                  </a:extLst>
                </a:gridCol>
                <a:gridCol w="1402484">
                  <a:extLst>
                    <a:ext uri="{9D8B030D-6E8A-4147-A177-3AD203B41FA5}">
                      <a16:colId xmlns:a16="http://schemas.microsoft.com/office/drawing/2014/main" xmlns="" val="4185820658"/>
                    </a:ext>
                  </a:extLst>
                </a:gridCol>
                <a:gridCol w="4161184">
                  <a:extLst>
                    <a:ext uri="{9D8B030D-6E8A-4147-A177-3AD203B41FA5}">
                      <a16:colId xmlns:a16="http://schemas.microsoft.com/office/drawing/2014/main" xmlns="" val="4161915000"/>
                    </a:ext>
                  </a:extLst>
                </a:gridCol>
                <a:gridCol w="2047746">
                  <a:extLst>
                    <a:ext uri="{9D8B030D-6E8A-4147-A177-3AD203B41FA5}">
                      <a16:colId xmlns:a16="http://schemas.microsoft.com/office/drawing/2014/main" xmlns="" val="2822850853"/>
                    </a:ext>
                  </a:extLst>
                </a:gridCol>
              </a:tblGrid>
              <a:tr h="341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 vật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Vật liệu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Tính chất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Công dụng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2294377890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effectLst/>
                        </a:rPr>
                        <a:t>Nồi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Kim loại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Có ánh kim, dẫn điện tốt, dẫn nhiệt tốt, cứng và bền.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Đun nấu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3980115624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effectLst/>
                        </a:rPr>
                        <a:t>Bình</a:t>
                      </a:r>
                      <a:r>
                        <a:rPr lang="en-GB" sz="2000" b="0" baseline="0" smtClean="0">
                          <a:effectLst/>
                        </a:rPr>
                        <a:t> lọ thí nghiệm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Thủy tinh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Trong suốt, dẫn nhiệt kém, không dẫn điện, cứng nhưng giòn, dễ vỡ.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 Làm thí nghiệm, đựng hóa chất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2644389003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effectLst/>
                        </a:rPr>
                        <a:t>Đồ</a:t>
                      </a:r>
                      <a:r>
                        <a:rPr lang="en-GB" sz="2000" b="0" baseline="0" smtClean="0">
                          <a:effectLst/>
                        </a:rPr>
                        <a:t> chơi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Nhựa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Dẻo, nhẹ, không dẫn điện, dẫn nhiệt kém, dễ bị biến dạng nhiệt.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đồ chơi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155467843"/>
                  </a:ext>
                </a:extLst>
              </a:tr>
              <a:tr h="10892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smtClean="0">
                          <a:effectLst/>
                        </a:rPr>
                        <a:t>Chiếc</a:t>
                      </a:r>
                      <a:r>
                        <a:rPr lang="en-GB" sz="2000" b="0" baseline="0" smtClean="0">
                          <a:effectLst/>
                        </a:rPr>
                        <a:t> ấm</a:t>
                      </a:r>
                      <a:endParaRPr lang="en-US" sz="2000" b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Gốm, sứ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Cứng, không thấm nước, dẫn nhiệt kém, hầu như không dẫn điện, cứng nhưng giòn, dễ vỡ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Pha trà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3980182013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effectLst/>
                        </a:rPr>
                        <a:t>Gang tay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Cao su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Đàn hồi, bền, không dẫn điện, không dẫn nhiệt, không thấm nước.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găng tay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3042611651"/>
                  </a:ext>
                </a:extLst>
              </a:tr>
              <a:tr h="715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0" smtClean="0">
                          <a:effectLst/>
                        </a:rPr>
                        <a:t>Bàn</a:t>
                      </a:r>
                      <a:endParaRPr lang="en-US" sz="20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Gỗ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Bền, không dẫn điện, không dẫn nhiệt, dễ cháy.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bàn ghế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715" marR="53715" marT="0" marB="0" anchor="ctr"/>
                </a:tc>
                <a:extLst>
                  <a:ext uri="{0D108BD9-81ED-4DB2-BD59-A6C34878D82A}">
                    <a16:rowId xmlns:a16="http://schemas.microsoft.com/office/drawing/2014/main" xmlns="" val="3056315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2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246500" y="1966492"/>
            <a:ext cx="5163890" cy="130246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Thu gom rác thải và tái sử dụng đồ dùng trong gia đình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smtClean="0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III</a:t>
            </a:r>
            <a:endParaRPr lang="en" sz="4300" b="1">
              <a:solidFill>
                <a:schemeClr val="bg1"/>
              </a:solidFill>
              <a:latin typeface="Arial" panose="020B0604020202020204" pitchFamily="34" charset="0"/>
              <a:ea typeface="Encode Sans Semi Condensed"/>
              <a:cs typeface="Arial" panose="020B0604020202020204" pitchFamily="34" charset="0"/>
              <a:sym typeface="Encode Sans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2392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53" y="1463725"/>
            <a:ext cx="4667250" cy="3209925"/>
          </a:xfrm>
          <a:prstGeom prst="rect">
            <a:avLst/>
          </a:prstGeom>
        </p:spPr>
      </p:pic>
      <p:sp>
        <p:nvSpPr>
          <p:cNvPr id="5" name="Google Shape;1655;p24"/>
          <p:cNvSpPr txBox="1">
            <a:spLocks noGrp="1"/>
          </p:cNvSpPr>
          <p:nvPr>
            <p:ph type="title"/>
          </p:nvPr>
        </p:nvSpPr>
        <p:spPr>
          <a:xfrm>
            <a:off x="493295" y="709863"/>
            <a:ext cx="4648611" cy="571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 smtClean="0">
                <a:latin typeface="Arial" panose="020B0604020202020204" pitchFamily="34" charset="0"/>
                <a:cs typeface="Arial" panose="020B0604020202020204" pitchFamily="34" charset="0"/>
              </a:rPr>
              <a:t>Rác thải sinh hoạt hàng ngày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497" y="2101964"/>
            <a:ext cx="1701764" cy="170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3572" y="662913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rgbClr val="0070C0"/>
                </a:solidFill>
              </a:rPr>
              <a:t>Làm việc nhóm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8979" y="1535890"/>
            <a:ext cx="6370424" cy="3267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Nhiệm </a:t>
            </a:r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vụ:</a:t>
            </a:r>
            <a:r>
              <a:rPr lang="en-US" sz="22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2200" smtClean="0">
                <a:ea typeface="Arial" panose="020B0604020202020204" pitchFamily="34" charset="0"/>
                <a:cs typeface="Arial" panose="020B0604020202020204" pitchFamily="34" charset="0"/>
              </a:rPr>
              <a:t>Xem video sau đây và trả lời câu hỏi</a:t>
            </a:r>
            <a:r>
              <a:rPr lang="en-GB" sz="2200" smtClean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200">
                <a:ea typeface="Calibri" panose="020F0502020204030204" pitchFamily="34" charset="0"/>
              </a:rPr>
              <a:t>Hãy nêu cách xử lí các đồ dùng bỏ đi trong gia </a:t>
            </a:r>
            <a:r>
              <a:rPr lang="en-US" sz="2200" smtClean="0">
                <a:ea typeface="Calibri" panose="020F0502020204030204" pitchFamily="34" charset="0"/>
              </a:rPr>
              <a:t>đình.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2200" smtClean="0">
                <a:ea typeface="Calibri" panose="020F0502020204030204" pitchFamily="34" charset="0"/>
              </a:rPr>
              <a:t>Tại sao tái sử dụng lại có lợi cho cộng đồng về kinh tế?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200" smtClean="0"/>
              <a:t>Tại sao tái sử dụng là tốt cho môi trường?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GB" sz="2200" smtClean="0"/>
              <a:t>Điều gì sẽ xảy ra nếu rác thải không đực xử lí?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070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963" y="589547"/>
            <a:ext cx="5660100" cy="943469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smtClean="0">
                <a:latin typeface="+mn-lt"/>
              </a:rPr>
              <a:t>Video </a:t>
            </a:r>
            <a:r>
              <a:rPr lang="en-US" sz="2200" smtClean="0">
                <a:latin typeface="+mn-lt"/>
                <a:ea typeface="Calibri" panose="020F0502020204030204" pitchFamily="34" charset="0"/>
              </a:rPr>
              <a:t>hướng </a:t>
            </a:r>
            <a:r>
              <a:rPr lang="en-US" sz="2200">
                <a:latin typeface="+mn-lt"/>
                <a:ea typeface="Calibri" panose="020F0502020204030204" pitchFamily="34" charset="0"/>
              </a:rPr>
              <a:t>dẫn phân loại chất thải rắn - Tuyên truyền môi trường 2020 </a:t>
            </a:r>
            <a:endParaRPr lang="en-US" sz="220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6" name="Hướng dẫn phân loại chất thải rắn - Tuyên truyền môi trường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3789" y="1533016"/>
            <a:ext cx="6136105" cy="34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519335"/>
              </p:ext>
            </p:extLst>
          </p:nvPr>
        </p:nvGraphicFramePr>
        <p:xfrm>
          <a:off x="199879" y="144379"/>
          <a:ext cx="8687088" cy="492287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712323">
                  <a:extLst>
                    <a:ext uri="{9D8B030D-6E8A-4147-A177-3AD203B41FA5}">
                      <a16:colId xmlns:a16="http://schemas.microsoft.com/office/drawing/2014/main" xmlns="" val="2392023582"/>
                    </a:ext>
                  </a:extLst>
                </a:gridCol>
                <a:gridCol w="5974765">
                  <a:extLst>
                    <a:ext uri="{9D8B030D-6E8A-4147-A177-3AD203B41FA5}">
                      <a16:colId xmlns:a16="http://schemas.microsoft.com/office/drawing/2014/main" xmlns="" val="2746381843"/>
                    </a:ext>
                  </a:extLst>
                </a:gridCol>
              </a:tblGrid>
              <a:tr h="405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Đồ dùng bỏ đi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Cách xử lí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2408650643"/>
                  </a:ext>
                </a:extLst>
              </a:tr>
              <a:tr h="754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Chai nhựa, chai thuỷ tinh, túi nilon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</a:t>
                      </a:r>
                      <a:r>
                        <a:rPr lang="en-US" sz="2000" smtClean="0">
                          <a:effectLst/>
                        </a:rPr>
                        <a:t>sạch</a:t>
                      </a:r>
                      <a:r>
                        <a:rPr lang="en-US" sz="2000">
                          <a:effectLst/>
                        </a:rPr>
                        <a:t>, dùng lại nhiều lần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37773378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Quần áo cũ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Tặng cho người có hoàn cảnh khó khăn, sử dụng để làm giẻ lau, tái chế thành đồ dùng khác.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1434561242"/>
                  </a:ext>
                </a:extLst>
              </a:tr>
              <a:tr h="4057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Đồ điện cũ hỏng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Mang đến nơi thu gom đồ điện, điện tử để xử lý.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3689902142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Pin điện hỏng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Không vứt vào thùng rác, mang đến điểm thu gom pin cũ.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1613421748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Đồ gỗ đã qua sử dụng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Đem tặng cho người có hoàn cảnh khó khăn, tái chế lại thành đồ dùng khác hoặc làm củi.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815998881"/>
                  </a:ext>
                </a:extLst>
              </a:tr>
              <a:tr h="839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Giấy vụn</a:t>
                      </a:r>
                      <a:endParaRPr lang="en-US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Làm giấy gói, góp kế hoạch nhỏ hoặc dùng làm nguyên liệu tái chế.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315" marR="67315" marT="0" marB="0" anchor="ctr"/>
                </a:tc>
                <a:extLst>
                  <a:ext uri="{0D108BD9-81ED-4DB2-BD59-A6C34878D82A}">
                    <a16:rowId xmlns:a16="http://schemas.microsoft.com/office/drawing/2014/main" xmlns="" val="689324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1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837" y="770021"/>
            <a:ext cx="3075016" cy="390014"/>
          </a:xfrm>
        </p:spPr>
        <p:txBody>
          <a:bodyPr/>
          <a:lstStyle/>
          <a:p>
            <a:r>
              <a:rPr lang="en-GB" sz="2400" smtClean="0">
                <a:latin typeface="Arial" panose="020B0604020202020204" pitchFamily="34" charset="0"/>
                <a:cs typeface="Arial" panose="020B0604020202020204" pitchFamily="34" charset="0"/>
              </a:rPr>
              <a:t>Ghi nhớ, tổng kết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10" name="Freeform 9"/>
          <p:cNvSpPr/>
          <p:nvPr/>
        </p:nvSpPr>
        <p:spPr>
          <a:xfrm>
            <a:off x="805480" y="3933590"/>
            <a:ext cx="7424120" cy="873105"/>
          </a:xfrm>
          <a:custGeom>
            <a:avLst/>
            <a:gdLst>
              <a:gd name="connsiteX0" fmla="*/ 0 w 3348990"/>
              <a:gd name="connsiteY0" fmla="*/ 0 h 1046559"/>
              <a:gd name="connsiteX1" fmla="*/ 3348990 w 3348990"/>
              <a:gd name="connsiteY1" fmla="*/ 0 h 1046559"/>
              <a:gd name="connsiteX2" fmla="*/ 3348990 w 3348990"/>
              <a:gd name="connsiteY2" fmla="*/ 1046559 h 1046559"/>
              <a:gd name="connsiteX3" fmla="*/ 0 w 3348990"/>
              <a:gd name="connsiteY3" fmla="*/ 1046559 h 1046559"/>
              <a:gd name="connsiteX4" fmla="*/ 0 w 3348990"/>
              <a:gd name="connsiteY4" fmla="*/ 0 h 10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8990" h="1046559">
                <a:moveTo>
                  <a:pt x="0" y="0"/>
                </a:moveTo>
                <a:lnTo>
                  <a:pt x="3348990" y="0"/>
                </a:lnTo>
                <a:lnTo>
                  <a:pt x="3348990" y="1046559"/>
                </a:lnTo>
                <a:lnTo>
                  <a:pt x="0" y="104655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708870" tIns="83820" rIns="83820" bIns="83820" numCol="1" spcCol="1270" anchor="ctr" anchorCtr="0">
            <a:noAutofit/>
          </a:bodyPr>
          <a:lstStyle/>
          <a:p>
            <a:pPr marL="228600"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kern="1200" smtClean="0"/>
              <a:t>Sử dụng vật liệu tiết kiệm và không sử dụng vật liệu gây hại cho môi trường</a:t>
            </a:r>
            <a:endParaRPr lang="en-US" sz="2200" kern="1200"/>
          </a:p>
        </p:txBody>
      </p:sp>
      <p:sp>
        <p:nvSpPr>
          <p:cNvPr id="11" name="Rectangle 10"/>
          <p:cNvSpPr/>
          <p:nvPr/>
        </p:nvSpPr>
        <p:spPr>
          <a:xfrm>
            <a:off x="496142" y="3795442"/>
            <a:ext cx="1031867" cy="916761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/>
        </p:nvGrpSpPr>
        <p:grpSpPr>
          <a:xfrm>
            <a:off x="496142" y="1488175"/>
            <a:ext cx="7733458" cy="999221"/>
            <a:chOff x="496142" y="1476143"/>
            <a:chExt cx="7733458" cy="999221"/>
          </a:xfrm>
        </p:grpSpPr>
        <p:sp>
          <p:nvSpPr>
            <p:cNvPr id="6" name="Freeform 5"/>
            <p:cNvSpPr/>
            <p:nvPr/>
          </p:nvSpPr>
          <p:spPr>
            <a:xfrm>
              <a:off x="805480" y="1602259"/>
              <a:ext cx="7424120" cy="873105"/>
            </a:xfrm>
            <a:custGeom>
              <a:avLst/>
              <a:gdLst>
                <a:gd name="connsiteX0" fmla="*/ 0 w 3348990"/>
                <a:gd name="connsiteY0" fmla="*/ 0 h 1046559"/>
                <a:gd name="connsiteX1" fmla="*/ 3348990 w 3348990"/>
                <a:gd name="connsiteY1" fmla="*/ 0 h 1046559"/>
                <a:gd name="connsiteX2" fmla="*/ 3348990 w 3348990"/>
                <a:gd name="connsiteY2" fmla="*/ 1046559 h 1046559"/>
                <a:gd name="connsiteX3" fmla="*/ 0 w 3348990"/>
                <a:gd name="connsiteY3" fmla="*/ 1046559 h 1046559"/>
                <a:gd name="connsiteX4" fmla="*/ 0 w 3348990"/>
                <a:gd name="connsiteY4" fmla="*/ 0 h 104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990" h="1046559">
                  <a:moveTo>
                    <a:pt x="0" y="0"/>
                  </a:moveTo>
                  <a:lnTo>
                    <a:pt x="3348990" y="0"/>
                  </a:lnTo>
                  <a:lnTo>
                    <a:pt x="3348990" y="1046559"/>
                  </a:lnTo>
                  <a:lnTo>
                    <a:pt x="0" y="1046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08870" tIns="83820" rIns="83820" bIns="83820" numCol="1" spcCol="1270" anchor="ctr" anchorCtr="0">
              <a:noAutofit/>
            </a:bodyPr>
            <a:lstStyle/>
            <a:p>
              <a:pPr marL="168275"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tabLst>
                  <a:tab pos="228600" algn="l"/>
                </a:tabLst>
              </a:pPr>
              <a:r>
                <a:rPr lang="en-GB" sz="2200" kern="1200" smtClean="0"/>
                <a:t>Các vật liệu khác nhau có tính chất khác nhau.</a:t>
              </a:r>
              <a:endParaRPr lang="en-US" sz="2200" kern="12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96142" y="1476143"/>
              <a:ext cx="1031867" cy="9167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770021" y="1719079"/>
              <a:ext cx="757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smtClean="0"/>
                <a:t>1</a:t>
              </a:r>
              <a:endParaRPr lang="en-US" sz="2200" b="1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6142" y="2587318"/>
            <a:ext cx="7733458" cy="999221"/>
            <a:chOff x="496142" y="2575286"/>
            <a:chExt cx="7733458" cy="999221"/>
          </a:xfrm>
        </p:grpSpPr>
        <p:sp>
          <p:nvSpPr>
            <p:cNvPr id="8" name="Freeform 7"/>
            <p:cNvSpPr/>
            <p:nvPr/>
          </p:nvSpPr>
          <p:spPr>
            <a:xfrm>
              <a:off x="805480" y="2701402"/>
              <a:ext cx="7424120" cy="873105"/>
            </a:xfrm>
            <a:custGeom>
              <a:avLst/>
              <a:gdLst>
                <a:gd name="connsiteX0" fmla="*/ 0 w 3348990"/>
                <a:gd name="connsiteY0" fmla="*/ 0 h 1046559"/>
                <a:gd name="connsiteX1" fmla="*/ 3348990 w 3348990"/>
                <a:gd name="connsiteY1" fmla="*/ 0 h 1046559"/>
                <a:gd name="connsiteX2" fmla="*/ 3348990 w 3348990"/>
                <a:gd name="connsiteY2" fmla="*/ 1046559 h 1046559"/>
                <a:gd name="connsiteX3" fmla="*/ 0 w 3348990"/>
                <a:gd name="connsiteY3" fmla="*/ 1046559 h 1046559"/>
                <a:gd name="connsiteX4" fmla="*/ 0 w 3348990"/>
                <a:gd name="connsiteY4" fmla="*/ 0 h 1046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8990" h="1046559">
                  <a:moveTo>
                    <a:pt x="0" y="0"/>
                  </a:moveTo>
                  <a:lnTo>
                    <a:pt x="3348990" y="0"/>
                  </a:lnTo>
                  <a:lnTo>
                    <a:pt x="3348990" y="1046559"/>
                  </a:lnTo>
                  <a:lnTo>
                    <a:pt x="0" y="1046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08870" tIns="83820" rIns="83820" bIns="83820" numCol="1" spcCol="1270" anchor="ctr" anchorCtr="0">
              <a:noAutofit/>
            </a:bodyPr>
            <a:lstStyle/>
            <a:p>
              <a:pPr marL="168275"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/>
                <a:t>Ứng dụng của mỗi vật liệu dựa vào tính chất của chúng.</a:t>
              </a:r>
              <a:endParaRPr lang="en-US" sz="2200" kern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96142" y="2575286"/>
              <a:ext cx="1031867" cy="9167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805480" y="2718300"/>
              <a:ext cx="757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smtClean="0"/>
                <a:t>2</a:t>
              </a:r>
              <a:endParaRPr lang="en-US" sz="2200" b="1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5480" y="4038378"/>
            <a:ext cx="757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smtClean="0"/>
              <a:t>3</a:t>
            </a:r>
            <a:endParaRPr lang="en-US" sz="2200" b="1"/>
          </a:p>
        </p:txBody>
      </p:sp>
    </p:spTree>
    <p:extLst>
      <p:ext uri="{BB962C8B-B14F-4D97-AF65-F5344CB8AC3E}">
        <p14:creationId xmlns:p14="http://schemas.microsoft.com/office/powerpoint/2010/main" val="27977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678170" y="732251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0" name="Google Shape;1690;p2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15272" y="1313003"/>
            <a:ext cx="6341939" cy="95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  <a:r>
              <a:rPr lang="en-US" sz="2200"/>
              <a:t>Trong các vật liệu sau, vật liệu nào dẫn điện tốt?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6091" y="2488259"/>
            <a:ext cx="2040299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Thủy tinh.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Gốm.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Kim loại.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Cao su.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693528" y="2538337"/>
            <a:ext cx="6884126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A</a:t>
            </a:r>
            <a:r>
              <a:rPr lang="vi-VN" sz="2200" smtClean="0"/>
              <a:t>.</a:t>
            </a:r>
            <a:r>
              <a:rPr lang="en-GB" sz="2200" smtClean="0"/>
              <a:t> </a:t>
            </a:r>
            <a:r>
              <a:rPr lang="vi-VN" sz="2200" smtClean="0"/>
              <a:t>Vì </a:t>
            </a:r>
            <a:r>
              <a:rPr lang="vi-VN" sz="2200"/>
              <a:t>gang được sản xuất ít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B. </a:t>
            </a:r>
            <a:r>
              <a:rPr lang="vi-VN" sz="2200" smtClean="0"/>
              <a:t>V</a:t>
            </a:r>
            <a:r>
              <a:rPr lang="en-GB" sz="2200"/>
              <a:t>ì</a:t>
            </a:r>
            <a:r>
              <a:rPr lang="vi-VN" sz="2200" smtClean="0"/>
              <a:t> </a:t>
            </a:r>
            <a:r>
              <a:rPr lang="vi-VN" sz="2200"/>
              <a:t>gang khó sản xuất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C. Vì gang </a:t>
            </a:r>
            <a:r>
              <a:rPr lang="vi-VN" sz="2200" smtClean="0"/>
              <a:t>d</a:t>
            </a:r>
            <a:r>
              <a:rPr lang="en-GB" sz="2200" smtClean="0"/>
              <a:t>ẫ</a:t>
            </a:r>
            <a:r>
              <a:rPr lang="vi-VN" sz="2200" smtClean="0"/>
              <a:t>n </a:t>
            </a:r>
            <a:r>
              <a:rPr lang="vi-VN" sz="2200"/>
              <a:t>nhiệt kém hơn thép.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/>
              <a:t>D. Vì gang giòn hơn thép</a:t>
            </a:r>
            <a:r>
              <a:rPr lang="vi-VN" sz="2200" smtClean="0"/>
              <a:t>.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39" y="664220"/>
            <a:ext cx="6763341" cy="141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200"/>
              <a:t>Gang và thép đều là hợp kim tạo bởi 2 thành phần chính là sắt và carbon, gang cứng hơn sắt, Vì sao gang ít sử dụng trong các công trình xây dựng?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3"/>
          <p:cNvSpPr txBox="1">
            <a:spLocks noGrp="1"/>
          </p:cNvSpPr>
          <p:nvPr>
            <p:ph type="ctrTitle"/>
          </p:nvPr>
        </p:nvSpPr>
        <p:spPr>
          <a:xfrm>
            <a:off x="1168290" y="2528964"/>
            <a:ext cx="7243011" cy="219441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480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12</a:t>
            </a:r>
            <a:br>
              <a:rPr lang="en-GB" sz="480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VẬT LIỆU</a:t>
            </a:r>
            <a:endParaRPr lang="en-GB" sz="480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p27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110204" y="1855757"/>
            <a:ext cx="3311802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A. </a:t>
            </a:r>
            <a:r>
              <a:rPr lang="en-US" sz="2400" smtClean="0"/>
              <a:t>Thủy tinh</a:t>
            </a:r>
            <a:r>
              <a:rPr lang="en-US" sz="2400"/>
              <a:t>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B. </a:t>
            </a:r>
            <a:r>
              <a:rPr lang="en-US" sz="2400" smtClean="0"/>
              <a:t>Xi măng.</a:t>
            </a:r>
            <a:endParaRPr lang="en-US" sz="2400"/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C. Nhựa composite.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/>
              <a:t>D. </a:t>
            </a:r>
            <a:r>
              <a:rPr lang="en-US" sz="2400" smtClean="0"/>
              <a:t>Thép xây dựng.</a:t>
            </a:r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152614" y="625584"/>
            <a:ext cx="676334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400" b="1" smtClean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/>
              <a:t>Vật liệu nào sau đây không thể tái chế?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0" y="1249445"/>
            <a:ext cx="8893137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GB" sz="2200" b="1" smtClean="0"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vi-VN" sz="2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smtClean="0"/>
              <a:t>Những đồ vật cho bởi hình dưới đây được làm từ vật liệu gì?</a:t>
            </a: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Admin\Desktop\Tech12h\Ảnh\Screenshot_23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7" y="2080144"/>
            <a:ext cx="7348431" cy="19638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0762" y="4082719"/>
            <a:ext cx="109470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Gỗ</a:t>
            </a:r>
            <a:endParaRPr lang="en-US" sz="2200" b="1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2868" y="4082719"/>
            <a:ext cx="1393063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Gỗ, tre</a:t>
            </a:r>
            <a:endParaRPr lang="en-US" sz="2200" b="1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87065" y="4060821"/>
            <a:ext cx="1550274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Thủy tinh, kim loại</a:t>
            </a:r>
            <a:endParaRPr lang="en-US" sz="2200" b="1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8473" y="4060820"/>
            <a:ext cx="155027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200" b="1" smtClean="0">
                <a:solidFill>
                  <a:srgbClr val="0070C0"/>
                </a:solidFill>
              </a:rPr>
              <a:t>Nhựa</a:t>
            </a:r>
            <a:endParaRPr lang="en-US" sz="2200" b="1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9881" y="4060820"/>
            <a:ext cx="1550274" cy="49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GB" sz="2200" b="1" smtClean="0">
                <a:solidFill>
                  <a:srgbClr val="0070C0"/>
                </a:solidFill>
              </a:rPr>
              <a:t>Đất</a:t>
            </a:r>
            <a:endParaRPr lang="en-US" sz="2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5"/>
          <p:cNvSpPr txBox="1">
            <a:spLocks noGrp="1"/>
          </p:cNvSpPr>
          <p:nvPr>
            <p:ph type="title"/>
          </p:nvPr>
        </p:nvSpPr>
        <p:spPr>
          <a:xfrm>
            <a:off x="678170" y="732251"/>
            <a:ext cx="5660100" cy="471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0" name="Google Shape;1690;p25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281531" y="1454671"/>
            <a:ext cx="6056739" cy="146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Cho biết tính chất của các vật liệu làm ra các đồ vật dưới đây. Tại sao lại dùng vật liệu đó để làm ra các đồ vật này?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C:\Users\Admin\Desktop\Tech12h\Ảnh\Screenshot_2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72" y="3362540"/>
            <a:ext cx="7139306" cy="1311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72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3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52" name="Google Shape;1852;p34"/>
          <p:cNvSpPr txBox="1">
            <a:spLocks noGrp="1"/>
          </p:cNvSpPr>
          <p:nvPr>
            <p:ph type="body" idx="4294967295"/>
          </p:nvPr>
        </p:nvSpPr>
        <p:spPr>
          <a:xfrm>
            <a:off x="2779558" y="248927"/>
            <a:ext cx="4020487" cy="6962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smtClean="0">
                <a:solidFill>
                  <a:schemeClr val="lt1"/>
                </a:solidFill>
                <a:latin typeface="Arial" panose="020B0604020202020204" pitchFamily="34" charset="0"/>
                <a:ea typeface="Amatic SC"/>
                <a:cs typeface="Arial" panose="020B0604020202020204" pitchFamily="34" charset="0"/>
                <a:sym typeface="Amatic SC"/>
              </a:rPr>
              <a:t>NHIỆM VỤ VỀ NHÀ</a:t>
            </a: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1355" y="1392752"/>
            <a:ext cx="6301580" cy="280076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Hình thức: </a:t>
            </a:r>
            <a:r>
              <a:rPr lang="en-US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Thực hiện cá nhân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Nhiệm vụ: </a:t>
            </a:r>
            <a:r>
              <a:rPr lang="en-US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rác thải đã thu gom và phân loại tái tạo ra một sản phẩm tái chế sử dụng được trong đời sống hàng </a:t>
            </a:r>
            <a:r>
              <a:rPr lang="en-US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ngày.</a:t>
            </a:r>
          </a:p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nộp </a:t>
            </a: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sản phẩm vào tiết </a:t>
            </a:r>
            <a:r>
              <a:rPr lang="en-US" sz="24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sau)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" y="2956589"/>
            <a:ext cx="1780627" cy="2186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464963" y="3389966"/>
            <a:ext cx="7954027" cy="983063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00" b="1" kern="1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5300" b="1" kern="10">
              <a:ln w="6600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5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698037" y="1380799"/>
            <a:ext cx="2227151" cy="3686451"/>
            <a:chOff x="720" y="1296"/>
            <a:chExt cx="1538" cy="2377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9BCF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BEE0F7"/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724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752" y="3305"/>
              <a:ext cx="1304" cy="3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189" y="1296"/>
              <a:ext cx="405" cy="405"/>
              <a:chOff x="1289" y="582"/>
              <a:chExt cx="668" cy="668"/>
            </a:xfrm>
          </p:grpSpPr>
          <p:sp>
            <p:nvSpPr>
              <p:cNvPr id="16" name="Oval 11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gray">
            <a:xfrm>
              <a:off x="1276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gray">
            <a:xfrm>
              <a:off x="962" y="2140"/>
              <a:ext cx="129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 liệu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3059959" y="1380799"/>
            <a:ext cx="1976633" cy="3686451"/>
            <a:chOff x="2208" y="1296"/>
            <a:chExt cx="1365" cy="2377"/>
          </a:xfrm>
        </p:grpSpPr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B3F2B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0F7D4"/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gray">
            <a:xfrm>
              <a:off x="2677" y="1296"/>
              <a:ext cx="405" cy="40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Oval 25"/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gray">
            <a:xfrm>
              <a:off x="2764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gray">
            <a:xfrm>
              <a:off x="2232" y="1977"/>
              <a:ext cx="1296" cy="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 và ứng dụng của vật liệu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AutoShape 30"/>
            <p:cNvSpPr>
              <a:spLocks noChangeArrowheads="1"/>
            </p:cNvSpPr>
            <p:nvPr/>
          </p:nvSpPr>
          <p:spPr bwMode="gray">
            <a:xfrm>
              <a:off x="2210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gray">
            <a:xfrm>
              <a:off x="2238" y="3305"/>
              <a:ext cx="1304" cy="35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5" name="Group 32"/>
          <p:cNvGrpSpPr>
            <a:grpSpLocks/>
          </p:cNvGrpSpPr>
          <p:nvPr/>
        </p:nvGrpSpPr>
        <p:grpSpPr bwMode="auto">
          <a:xfrm>
            <a:off x="5416087" y="1380799"/>
            <a:ext cx="1979529" cy="3686451"/>
            <a:chOff x="3692" y="1296"/>
            <a:chExt cx="1367" cy="2377"/>
          </a:xfrm>
        </p:grpSpPr>
        <p:sp>
          <p:nvSpPr>
            <p:cNvPr id="36" name="AutoShape 33"/>
            <p:cNvSpPr>
              <a:spLocks noChangeArrowheads="1"/>
            </p:cNvSpPr>
            <p:nvPr/>
          </p:nvSpPr>
          <p:spPr bwMode="gray">
            <a:xfrm>
              <a:off x="3696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B59F43"/>
                </a:gs>
                <a:gs pos="100000">
                  <a:srgbClr val="8F884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gray">
            <a:xfrm>
              <a:off x="3717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E9E0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gray">
            <a:xfrm>
              <a:off x="3728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9E065"/>
                </a:gs>
                <a:gs pos="100000">
                  <a:srgbClr val="F2EDA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AutoShape 36"/>
            <p:cNvSpPr>
              <a:spLocks noChangeArrowheads="1"/>
            </p:cNvSpPr>
            <p:nvPr/>
          </p:nvSpPr>
          <p:spPr bwMode="gray">
            <a:xfrm>
              <a:off x="3728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8F5CC"/>
                </a:gs>
                <a:gs pos="100000">
                  <a:srgbClr val="E9E06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40" name="Group 37"/>
            <p:cNvGrpSpPr>
              <a:grpSpLocks/>
            </p:cNvGrpSpPr>
            <p:nvPr/>
          </p:nvGrpSpPr>
          <p:grpSpPr bwMode="auto">
            <a:xfrm>
              <a:off x="4165" y="1296"/>
              <a:ext cx="405" cy="405"/>
              <a:chOff x="1289" y="582"/>
              <a:chExt cx="668" cy="668"/>
            </a:xfrm>
          </p:grpSpPr>
          <p:sp>
            <p:nvSpPr>
              <p:cNvPr id="45" name="Oval 38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6" name="Oval 39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8" name="Oval 41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9" name="Oval 42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hlink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1" name="Text Box 43"/>
            <p:cNvSpPr txBox="1">
              <a:spLocks noChangeArrowheads="1"/>
            </p:cNvSpPr>
            <p:nvPr/>
          </p:nvSpPr>
          <p:spPr bwMode="gray">
            <a:xfrm>
              <a:off x="4252" y="13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Text Box 44"/>
            <p:cNvSpPr txBox="1">
              <a:spLocks noChangeArrowheads="1"/>
            </p:cNvSpPr>
            <p:nvPr/>
          </p:nvSpPr>
          <p:spPr bwMode="gray">
            <a:xfrm>
              <a:off x="3743" y="1730"/>
              <a:ext cx="1296" cy="1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 gom rác thải và tái sử dụng đồ dùng trong gia đình</a:t>
              </a: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gray">
            <a:xfrm>
              <a:off x="3692" y="3290"/>
              <a:ext cx="1363" cy="383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99BACC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gray">
            <a:xfrm>
              <a:off x="3720" y="3305"/>
              <a:ext cx="1304" cy="36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8DAD4"/>
                </a:gs>
                <a:gs pos="100000">
                  <a:srgbClr val="EAEAEA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0" name="Google Shape;1641;p22"/>
          <p:cNvSpPr txBox="1">
            <a:spLocks/>
          </p:cNvSpPr>
          <p:nvPr/>
        </p:nvSpPr>
        <p:spPr>
          <a:xfrm>
            <a:off x="698036" y="585186"/>
            <a:ext cx="4338555" cy="53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320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32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0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534016" y="2332162"/>
            <a:ext cx="4646100" cy="8662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Vật liệu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5" name="Google Shape;1595;p16"/>
          <p:cNvSpPr txBox="1"/>
          <p:nvPr/>
        </p:nvSpPr>
        <p:spPr>
          <a:xfrm>
            <a:off x="0" y="2251598"/>
            <a:ext cx="1246500" cy="73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smtClean="0">
                <a:solidFill>
                  <a:schemeClr val="bg1"/>
                </a:solidFill>
                <a:latin typeface="Arial" panose="020B0604020202020204" pitchFamily="34" charset="0"/>
                <a:ea typeface="Encode Sans Semi Condensed"/>
                <a:cs typeface="Arial" panose="020B0604020202020204" pitchFamily="34" charset="0"/>
                <a:sym typeface="Encode Sans Semi Condensed"/>
              </a:rPr>
              <a:t>I</a:t>
            </a:r>
            <a:endParaRPr lang="en" sz="4300" b="1">
              <a:solidFill>
                <a:schemeClr val="bg1"/>
              </a:solidFill>
              <a:latin typeface="Arial" panose="020B0604020202020204" pitchFamily="34" charset="0"/>
              <a:ea typeface="Encode Sans Semi Condensed"/>
              <a:cs typeface="Arial" panose="020B0604020202020204" pitchFamily="34" charset="0"/>
              <a:sym typeface="Encode Sans Semi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4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45958" y="616437"/>
            <a:ext cx="5269832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smtClean="0">
                <a:latin typeface="+mn-lt"/>
                <a:ea typeface="Arial" panose="020B0604020202020204" pitchFamily="34" charset="0"/>
              </a:rPr>
              <a:t>Quan </a:t>
            </a:r>
            <a:r>
              <a:rPr lang="en-GB" sz="2400">
                <a:latin typeface="+mn-lt"/>
                <a:ea typeface="Arial" panose="020B0604020202020204" pitchFamily="34" charset="0"/>
              </a:rPr>
              <a:t>sát Hình 12.1, 12.2 và dựa vào hiểu biết đọc tên vật liệu đã dùng để chế tạo vật dụng quen thuộc. </a:t>
            </a:r>
            <a:endParaRPr lang="en-US" sz="240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5" y="2523720"/>
            <a:ext cx="8545118" cy="25435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5958" y="596046"/>
            <a:ext cx="5269832" cy="14219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đồ vật thường được làm bằng các vật liệu như: gốm, sứ, thủy tinh, kim loại, nhựa,....</a:t>
            </a:r>
            <a:endParaRPr lang="en-US" sz="24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8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34" y="1773987"/>
            <a:ext cx="4188745" cy="3132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1587" y="595622"/>
            <a:ext cx="5666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1200"/>
              </a:spcBef>
              <a:spcAft>
                <a:spcPts val="1200"/>
              </a:spcAft>
            </a:pPr>
            <a:r>
              <a:rPr lang="nl-NL" sz="20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cho biết các đồ dùng ở hình sau được làm bằng loại vật liệu nào?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057101"/>
              </p:ext>
            </p:extLst>
          </p:nvPr>
        </p:nvGraphicFramePr>
        <p:xfrm>
          <a:off x="1600202" y="1546810"/>
          <a:ext cx="6148136" cy="35204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073474">
                  <a:extLst>
                    <a:ext uri="{9D8B030D-6E8A-4147-A177-3AD203B41FA5}">
                      <a16:colId xmlns:a16="http://schemas.microsoft.com/office/drawing/2014/main" xmlns="" val="758030917"/>
                    </a:ext>
                  </a:extLst>
                </a:gridCol>
                <a:gridCol w="3074662">
                  <a:extLst>
                    <a:ext uri="{9D8B030D-6E8A-4147-A177-3AD203B41FA5}">
                      <a16:colId xmlns:a16="http://schemas.microsoft.com/office/drawing/2014/main" xmlns="" val="867935426"/>
                    </a:ext>
                  </a:extLst>
                </a:gridCol>
              </a:tblGrid>
              <a:tr h="446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Đồ vật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Vật liệu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67451330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Bát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Sứ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09902255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Lốp xe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Cao su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27460189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Bàn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Gỗ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60537390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Thìa, dĩa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Kim loại (inox)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11324853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Chậu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Nhựa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81815554"/>
                  </a:ext>
                </a:extLst>
              </a:tr>
              <a:tr h="4466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Cốc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NL" sz="2200">
                          <a:effectLst/>
                        </a:rPr>
                        <a:t>Thủy tinh</a:t>
                      </a:r>
                      <a:endParaRPr lang="en-US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27359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4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2"/>
          <p:cNvSpPr txBox="1">
            <a:spLocks noGrp="1"/>
          </p:cNvSpPr>
          <p:nvPr>
            <p:ph type="title" idx="4294967295"/>
          </p:nvPr>
        </p:nvSpPr>
        <p:spPr>
          <a:xfrm>
            <a:off x="2275174" y="400605"/>
            <a:ext cx="4567476" cy="6340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2" name="Google Shape;1642;p22"/>
          <p:cNvSpPr txBox="1">
            <a:spLocks noGrp="1"/>
          </p:cNvSpPr>
          <p:nvPr>
            <p:ph type="body" idx="4294967295"/>
          </p:nvPr>
        </p:nvSpPr>
        <p:spPr>
          <a:xfrm>
            <a:off x="2175604" y="1491917"/>
            <a:ext cx="4766615" cy="24965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Lấy 2 ví dụ về một vật dụng có thể làm bằng nhiều vật liệu.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 2 ví dụ về việc sử dụng một vật liệu làm ra nhiều vật dụng khác nhau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3" name="Google Shape;1643;p22"/>
          <p:cNvSpPr txBox="1">
            <a:spLocks noGrp="1"/>
          </p:cNvSpPr>
          <p:nvPr>
            <p:ph type="sldNum" idx="12"/>
          </p:nvPr>
        </p:nvSpPr>
        <p:spPr>
          <a:xfrm>
            <a:off x="8696403" y="4673650"/>
            <a:ext cx="3330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644" name="Google Shape;1644;p22"/>
          <p:cNvPicPr preferRelativeResize="0"/>
          <p:nvPr/>
        </p:nvPicPr>
        <p:blipFill rotWithShape="1">
          <a:blip r:embed="rId3">
            <a:alphaModFix/>
          </a:blip>
          <a:srcRect l="5962" t="12189" b="13027"/>
          <a:stretch/>
        </p:blipFill>
        <p:spPr>
          <a:xfrm>
            <a:off x="-228601" y="1443790"/>
            <a:ext cx="2242955" cy="2496576"/>
          </a:xfrm>
          <a:prstGeom prst="chord">
            <a:avLst>
              <a:gd name="adj1" fmla="val 13174523"/>
              <a:gd name="adj2" fmla="val 8428124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phesus templa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1260</Words>
  <Application>Microsoft Office PowerPoint</Application>
  <PresentationFormat>On-screen Show (16:9)</PresentationFormat>
  <Paragraphs>219</Paragraphs>
  <Slides>34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Wingdings</vt:lpstr>
      <vt:lpstr>Times New Roman</vt:lpstr>
      <vt:lpstr>Encode Sans Semi Condensed Light</vt:lpstr>
      <vt:lpstr>Encode Sans Semi Condensed</vt:lpstr>
      <vt:lpstr>Calibri</vt:lpstr>
      <vt:lpstr>Amatic SC</vt:lpstr>
      <vt:lpstr>Ephesus template</vt:lpstr>
      <vt:lpstr>PowerPoint Presentation</vt:lpstr>
      <vt:lpstr>PowerPoint Presentation</vt:lpstr>
      <vt:lpstr>BÀI 12 MỘT SỐ VẬT LIỆU</vt:lpstr>
      <vt:lpstr>PowerPoint Presentation</vt:lpstr>
      <vt:lpstr>Vật liệu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Tính chất và ứng dụng của vật liệu</vt:lpstr>
      <vt:lpstr>PowerPoint Presentation</vt:lpstr>
      <vt:lpstr>1. Tìm hiểu khả năng dẫn điện của vật liệu</vt:lpstr>
      <vt:lpstr>PowerPoint Presentation</vt:lpstr>
      <vt:lpstr>PowerPoint Presentation</vt:lpstr>
      <vt:lpstr>2. Tìm hiểu khả năng dẫn nhiệt của vật liệu</vt:lpstr>
      <vt:lpstr>PowerPoint Presentation</vt:lpstr>
      <vt:lpstr>PowerPoint Presentation</vt:lpstr>
      <vt:lpstr>Tìm hiểu mối quan hệ về tính chất và ứng dụng của vật liệu</vt:lpstr>
      <vt:lpstr>PowerPoint Presentation</vt:lpstr>
      <vt:lpstr>Thu gom rác thải và tái sử dụng đồ dùng trong gia đình</vt:lpstr>
      <vt:lpstr>Rác thải sinh hoạt hàng ngày</vt:lpstr>
      <vt:lpstr>PowerPoint Presentation</vt:lpstr>
      <vt:lpstr>Video hướng dẫn phân loại chất thải rắn - Tuyên truyền môi trường 2020 </vt:lpstr>
      <vt:lpstr>PowerPoint Presentation</vt:lpstr>
      <vt:lpstr>Ghi nhớ, tổng kết</vt:lpstr>
      <vt:lpstr>LUYỆN TẬP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 AN TOÀN TRONG PHÒNG THỰC HÀNH</dc:title>
  <cp:lastModifiedBy>HDLAPTOP</cp:lastModifiedBy>
  <cp:revision>30</cp:revision>
  <dcterms:modified xsi:type="dcterms:W3CDTF">2021-08-28T16:33:02Z</dcterms:modified>
</cp:coreProperties>
</file>