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  <p:sldMasterId id="2147483671" r:id="rId6"/>
  </p:sldMasterIdLst>
  <p:notesMasterIdLst>
    <p:notesMasterId r:id="rId36"/>
  </p:notesMasterIdLst>
  <p:sldIdLst>
    <p:sldId id="256" r:id="rId7"/>
    <p:sldId id="257" r:id="rId8"/>
    <p:sldId id="283" r:id="rId9"/>
    <p:sldId id="258" r:id="rId10"/>
    <p:sldId id="332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24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21" r:id="rId28"/>
    <p:sldId id="322" r:id="rId29"/>
    <p:sldId id="262" r:id="rId30"/>
    <p:sldId id="261" r:id="rId31"/>
    <p:sldId id="323" r:id="rId32"/>
    <p:sldId id="308" r:id="rId33"/>
    <p:sldId id="279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2EE"/>
    <a:srgbClr val="AF519F"/>
    <a:srgbClr val="E2891E"/>
    <a:srgbClr val="000000"/>
    <a:srgbClr val="B6954A"/>
    <a:srgbClr val="416529"/>
    <a:srgbClr val="3CC453"/>
    <a:srgbClr val="16EA76"/>
    <a:srgbClr val="F7093C"/>
    <a:srgbClr val="270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77812" autoAdjust="0"/>
  </p:normalViewPr>
  <p:slideViewPr>
    <p:cSldViewPr snapToGrid="0">
      <p:cViewPr varScale="1">
        <p:scale>
          <a:sx n="78" d="100"/>
          <a:sy n="78" d="100"/>
        </p:scale>
        <p:origin x="4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7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7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3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7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7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5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4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1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7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8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8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6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7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1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23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6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6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3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85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2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3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0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9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39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3.xm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png"/><Relationship Id="rId18" Type="http://schemas.openxmlformats.org/officeDocument/2006/relationships/image" Target="../media/image39.png"/><Relationship Id="rId3" Type="http://schemas.microsoft.com/office/2007/relationships/media" Target="../media/media3.mp3"/><Relationship Id="rId7" Type="http://schemas.openxmlformats.org/officeDocument/2006/relationships/image" Target="../media/image23.jpg"/><Relationship Id="rId12" Type="http://schemas.openxmlformats.org/officeDocument/2006/relationships/image" Target="../media/image26.png"/><Relationship Id="rId17" Type="http://schemas.openxmlformats.org/officeDocument/2006/relationships/image" Target="../media/image38.png"/><Relationship Id="rId2" Type="http://schemas.openxmlformats.org/officeDocument/2006/relationships/audio" Target="../media/media2.mp3"/><Relationship Id="rId16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image" Target="../media/image44.png"/><Relationship Id="rId3" Type="http://schemas.microsoft.com/office/2007/relationships/media" Target="../media/media3.mp3"/><Relationship Id="rId7" Type="http://schemas.openxmlformats.org/officeDocument/2006/relationships/image" Target="../media/image23.jpg"/><Relationship Id="rId12" Type="http://schemas.openxmlformats.org/officeDocument/2006/relationships/image" Target="../media/image41.png"/><Relationship Id="rId17" Type="http://schemas.openxmlformats.org/officeDocument/2006/relationships/image" Target="../media/image43.png"/><Relationship Id="rId2" Type="http://schemas.openxmlformats.org/officeDocument/2006/relationships/audio" Target="../media/media2.mp3"/><Relationship Id="rId16" Type="http://schemas.openxmlformats.org/officeDocument/2006/relationships/image" Target="../media/image42.png"/><Relationship Id="rId1" Type="http://schemas.microsoft.com/office/2007/relationships/media" Target="../media/media2.mp3"/><Relationship Id="rId6" Type="http://schemas.openxmlformats.org/officeDocument/2006/relationships/image" Target="../media/image28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microsoft.com/office/2007/relationships/hdphoto" Target="../media/hdphoto2.wdp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png"/><Relationship Id="rId18" Type="http://schemas.openxmlformats.org/officeDocument/2006/relationships/image" Target="../media/image50.png"/><Relationship Id="rId3" Type="http://schemas.microsoft.com/office/2007/relationships/media" Target="../media/media3.mp3"/><Relationship Id="rId7" Type="http://schemas.openxmlformats.org/officeDocument/2006/relationships/image" Target="../media/image23.jpg"/><Relationship Id="rId12" Type="http://schemas.openxmlformats.org/officeDocument/2006/relationships/image" Target="../media/image26.png"/><Relationship Id="rId17" Type="http://schemas.openxmlformats.org/officeDocument/2006/relationships/image" Target="../media/image49.png"/><Relationship Id="rId2" Type="http://schemas.openxmlformats.org/officeDocument/2006/relationships/audio" Target="../media/media2.mp3"/><Relationship Id="rId16" Type="http://schemas.openxmlformats.org/officeDocument/2006/relationships/image" Target="../media/image48.png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7.png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microsoft.com/office/2007/relationships/hdphoto" Target="../media/hdphoto2.wdp"/><Relationship Id="rId1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png"/><Relationship Id="rId18" Type="http://schemas.openxmlformats.org/officeDocument/2006/relationships/image" Target="../media/image54.png"/><Relationship Id="rId3" Type="http://schemas.microsoft.com/office/2007/relationships/media" Target="../media/media3.mp3"/><Relationship Id="rId7" Type="http://schemas.openxmlformats.org/officeDocument/2006/relationships/image" Target="../media/image23.jpg"/><Relationship Id="rId12" Type="http://schemas.openxmlformats.org/officeDocument/2006/relationships/image" Target="../media/image26.png"/><Relationship Id="rId17" Type="http://schemas.openxmlformats.org/officeDocument/2006/relationships/image" Target="../media/image53.png"/><Relationship Id="rId2" Type="http://schemas.openxmlformats.org/officeDocument/2006/relationships/audio" Target="../media/media2.mp3"/><Relationship Id="rId16" Type="http://schemas.openxmlformats.org/officeDocument/2006/relationships/image" Target="../media/image52.png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1.png"/><Relationship Id="rId10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microsoft.com/office/2007/relationships/hdphoto" Target="../media/hdphoto2.wdp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60" y="2657809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92319" y="4730214"/>
            <a:ext cx="2319684" cy="2319684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68038" y="1583835"/>
            <a:ext cx="676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Đ8-C6-§</a:t>
            </a:r>
            <a:r>
              <a:rPr lang="vi-VN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72115" y="3635030"/>
            <a:ext cx="1064254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453623"/>
            <a:ext cx="10503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12365" y="3274616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922229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72115" y="4283960"/>
            <a:ext cx="1064254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0,5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0,5.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453623"/>
            <a:ext cx="10503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572116" y="3245142"/>
            <a:ext cx="217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3107D7C-9151-9B13-6690-2ACD6D1677BC}"/>
              </a:ext>
            </a:extLst>
          </p:cNvPr>
          <p:cNvSpPr txBox="1"/>
          <p:nvPr/>
        </p:nvSpPr>
        <p:spPr>
          <a:xfrm>
            <a:off x="626192" y="3672845"/>
            <a:ext cx="85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2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52450" y="3566205"/>
            <a:ext cx="1064254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Vinh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36947" y="3063223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C5BCDB-C553-385F-6007-E83CDD318C03}"/>
              </a:ext>
            </a:extLst>
          </p:cNvPr>
          <p:cNvSpPr txBox="1"/>
          <p:nvPr/>
        </p:nvSpPr>
        <p:spPr>
          <a:xfrm>
            <a:off x="609599" y="2517530"/>
            <a:ext cx="21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0420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457201" y="3898683"/>
            <a:ext cx="106844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6,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568124" y="3438693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862B8426-64BD-6A48-D170-4FFF2BCFD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44803"/>
              </p:ext>
            </p:extLst>
          </p:nvPr>
        </p:nvGraphicFramePr>
        <p:xfrm>
          <a:off x="9870803" y="3801792"/>
          <a:ext cx="409574" cy="70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0803" y="3801792"/>
                        <a:ext cx="409574" cy="705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56557F-7E3C-9055-018D-AFEE10F16BF1}"/>
              </a:ext>
            </a:extLst>
          </p:cNvPr>
          <p:cNvSpPr txBox="1"/>
          <p:nvPr/>
        </p:nvSpPr>
        <p:spPr>
          <a:xfrm>
            <a:off x="352426" y="5257071"/>
            <a:ext cx="1068441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N”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5DBF18A5-E142-191C-D57F-B99B9A693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45586"/>
              </p:ext>
            </p:extLst>
          </p:nvPr>
        </p:nvGraphicFramePr>
        <p:xfrm>
          <a:off x="8382307" y="5293526"/>
          <a:ext cx="409574" cy="70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862B8426-64BD-6A48-D170-4FFF2BCFD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307" y="5293526"/>
                        <a:ext cx="409574" cy="705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33E9238-C26D-7F3D-FFEE-1032716516EA}"/>
              </a:ext>
            </a:extLst>
          </p:cNvPr>
          <p:cNvSpPr txBox="1"/>
          <p:nvPr/>
        </p:nvSpPr>
        <p:spPr>
          <a:xfrm>
            <a:off x="501447" y="2419208"/>
            <a:ext cx="216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456A2EC-BCFD-0E07-ECD1-CE58BB85BE45}"/>
              </a:ext>
            </a:extLst>
          </p:cNvPr>
          <p:cNvSpPr txBox="1"/>
          <p:nvPr/>
        </p:nvSpPr>
        <p:spPr>
          <a:xfrm>
            <a:off x="636947" y="2882248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2352529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856747"/>
            <a:ext cx="338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C2FDF21B-42EA-651F-63A5-6119D7CB9A5C}"/>
              </a:ext>
            </a:extLst>
          </p:cNvPr>
          <p:cNvSpPr/>
          <p:nvPr/>
        </p:nvSpPr>
        <p:spPr>
          <a:xfrm>
            <a:off x="649981" y="3362631"/>
            <a:ext cx="10681202" cy="19762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08B13E69-AA9A-6CCB-4218-CADD9B34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416"/>
            <a:ext cx="791454" cy="7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10DFE5D-913E-530D-1ECD-FB275CA4607C}"/>
              </a:ext>
            </a:extLst>
          </p:cNvPr>
          <p:cNvSpPr txBox="1"/>
          <p:nvPr/>
        </p:nvSpPr>
        <p:spPr>
          <a:xfrm>
            <a:off x="4525001" y="4142739"/>
            <a:ext cx="283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66AA729-E4CE-9268-49C1-18AB2FA608B9}"/>
              </a:ext>
            </a:extLst>
          </p:cNvPr>
          <p:cNvSpPr txBox="1"/>
          <p:nvPr/>
        </p:nvSpPr>
        <p:spPr>
          <a:xfrm>
            <a:off x="4724732" y="4563367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C97A915-6FAF-C8C0-4125-C2808C3B93BF}"/>
              </a:ext>
            </a:extLst>
          </p:cNvPr>
          <p:cNvCxnSpPr>
            <a:cxnSpLocks/>
          </p:cNvCxnSpPr>
          <p:nvPr/>
        </p:nvCxnSpPr>
        <p:spPr>
          <a:xfrm>
            <a:off x="4417211" y="4512071"/>
            <a:ext cx="2946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4A89F00-BD3A-0BD1-67E8-46F2F254DAF8}"/>
              </a:ext>
            </a:extLst>
          </p:cNvPr>
          <p:cNvSpPr txBox="1"/>
          <p:nvPr/>
        </p:nvSpPr>
        <p:spPr>
          <a:xfrm>
            <a:off x="676276" y="2433958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DE377B9E-0D25-880D-B73E-FB02A3C97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260431"/>
              </p:ext>
            </p:extLst>
          </p:nvPr>
        </p:nvGraphicFramePr>
        <p:xfrm>
          <a:off x="9586451" y="3765752"/>
          <a:ext cx="1641988" cy="34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203040" progId="Equation.DSMT4">
                  <p:embed/>
                </p:oleObj>
              </mc:Choice>
              <mc:Fallback>
                <p:oleObj name="Equation" r:id="rId4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86451" y="3765752"/>
                        <a:ext cx="1641988" cy="34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138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4" grpId="0" animBg="1"/>
      <p:bldP spid="16" grpId="0"/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81947" y="3389221"/>
            <a:ext cx="1064254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453623"/>
            <a:ext cx="105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1.Khái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91022" y="2920654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91835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72115" y="3635030"/>
            <a:ext cx="1064254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453623"/>
            <a:ext cx="105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1.Khái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12365" y="2979650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54E9E96-66C5-4828-4301-2F044A8694D0}"/>
              </a:ext>
            </a:extLst>
          </p:cNvPr>
          <p:cNvSpPr txBox="1"/>
          <p:nvPr/>
        </p:nvSpPr>
        <p:spPr>
          <a:xfrm>
            <a:off x="626192" y="3446703"/>
            <a:ext cx="85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54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81947" y="3389221"/>
            <a:ext cx="1064254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453623"/>
            <a:ext cx="105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1.Khái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91022" y="2920654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9907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678427" y="3959493"/>
            <a:ext cx="1070554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453623"/>
            <a:ext cx="105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1.Khái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91022" y="2920654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86430-6AD3-D0ED-E27A-750B9B84B053}"/>
              </a:ext>
            </a:extLst>
          </p:cNvPr>
          <p:cNvSpPr txBox="1"/>
          <p:nvPr/>
        </p:nvSpPr>
        <p:spPr>
          <a:xfrm>
            <a:off x="686105" y="3387687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4D7A51AC-C609-136E-373E-0EB37A233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1194"/>
              </p:ext>
            </p:extLst>
          </p:nvPr>
        </p:nvGraphicFramePr>
        <p:xfrm>
          <a:off x="1210491" y="4525417"/>
          <a:ext cx="1046726" cy="77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393480" progId="Equation.DSMT4">
                  <p:embed/>
                </p:oleObj>
              </mc:Choice>
              <mc:Fallback>
                <p:oleObj name="Equation" r:id="rId3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491" y="4525417"/>
                        <a:ext cx="1046726" cy="772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74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581948" y="2453623"/>
            <a:ext cx="1058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564D1C91-6464-DB80-610B-437E4B78E2B4}"/>
              </a:ext>
            </a:extLst>
          </p:cNvPr>
          <p:cNvSpPr/>
          <p:nvPr/>
        </p:nvSpPr>
        <p:spPr>
          <a:xfrm>
            <a:off x="649981" y="3608439"/>
            <a:ext cx="10681202" cy="1830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3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378381"/>
            <a:ext cx="357387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67329B-ACF6-76AE-6301-71657A35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450" y="88542"/>
            <a:ext cx="3369489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TUNG ĐỒNG XU</a:t>
            </a:r>
          </a:p>
        </p:txBody>
      </p:sp>
      <p:pic>
        <p:nvPicPr>
          <p:cNvPr id="1028" name="Picture 4" descr="Tung Đồng Xu Tiền Tay - Ảnh miễn phí trên Pixabay - Pixabay">
            <a:extLst>
              <a:ext uri="{FF2B5EF4-FFF2-40B4-BE49-F238E27FC236}">
                <a16:creationId xmlns:a16="http://schemas.microsoft.com/office/drawing/2014/main" id="{AD10F7C5-153D-E461-B484-1772421E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1" y="740348"/>
            <a:ext cx="1546320" cy="24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a Xu 1000 đồng Việt nam 2003, combo 5 viên | Tiki">
            <a:extLst>
              <a:ext uri="{FF2B5EF4-FFF2-40B4-BE49-F238E27FC236}">
                <a16:creationId xmlns:a16="http://schemas.microsoft.com/office/drawing/2014/main" id="{D07C5E97-4ACE-8E12-6E39-B9BB40C93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27409"/>
          <a:stretch/>
        </p:blipFill>
        <p:spPr bwMode="auto">
          <a:xfrm>
            <a:off x="3038161" y="1457806"/>
            <a:ext cx="4504573" cy="20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970B17C-8024-33C7-EE03-AC25105B19C8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3D4E5B-C80A-A313-E0CF-032909F40F57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B96227-A974-A607-2B60-B8026869CF32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56CEF3-AE94-697B-1764-5C4D49BC4021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2DE5EA-6422-E4C7-ED01-783396022FC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473863-5458-D210-56B6-D41691247314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5">
            <a:extLst>
              <a:ext uri="{FF2B5EF4-FFF2-40B4-BE49-F238E27FC236}">
                <a16:creationId xmlns:a16="http://schemas.microsoft.com/office/drawing/2014/main" id="{59798FA6-D60D-AD4C-2A1F-554F63C6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49" y="4002615"/>
            <a:ext cx="10580933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xu 1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81948" y="3821841"/>
            <a:ext cx="1058847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581948" y="2453623"/>
            <a:ext cx="1058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91022" y="3274616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4040666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xắc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81948" y="4224964"/>
            <a:ext cx="1058847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581948" y="2453623"/>
            <a:ext cx="1058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91022" y="3274616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7F51007C-A801-69C8-BE1F-3A09452C7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75890"/>
              </p:ext>
            </p:extLst>
          </p:nvPr>
        </p:nvGraphicFramePr>
        <p:xfrm>
          <a:off x="10149121" y="4208715"/>
          <a:ext cx="368095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9121" y="4208715"/>
                        <a:ext cx="368095" cy="83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168AE3F7-8651-75C3-1EB6-595C09E78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14351"/>
              </p:ext>
            </p:extLst>
          </p:nvPr>
        </p:nvGraphicFramePr>
        <p:xfrm>
          <a:off x="9453601" y="5307573"/>
          <a:ext cx="368095" cy="87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7F51007C-A801-69C8-BE1F-3A09452C7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53601" y="5307573"/>
                        <a:ext cx="368095" cy="87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B16563E-EE5C-8B4C-00D8-8A11323E767F}"/>
              </a:ext>
            </a:extLst>
          </p:cNvPr>
          <p:cNvSpPr txBox="1"/>
          <p:nvPr/>
        </p:nvSpPr>
        <p:spPr>
          <a:xfrm>
            <a:off x="686105" y="3712152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741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020" y="5181600"/>
            <a:ext cx="8605960" cy="156966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rgbClr val="C0504D">
                    <a:lumMod val="50000"/>
                  </a:srgbClr>
                </a:solidFill>
                <a:latin typeface="Calibri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6720" y="2347891"/>
            <a:ext cx="609600" cy="6096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2F97204-E586-ADF0-A752-46B55C9DAE50}"/>
              </a:ext>
            </a:extLst>
          </p:cNvPr>
          <p:cNvSpPr/>
          <p:nvPr/>
        </p:nvSpPr>
        <p:spPr>
          <a:xfrm>
            <a:off x="333374" y="219075"/>
            <a:ext cx="4581525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89770"/>
            <a:ext cx="8839200" cy="14174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436929" y="1032201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799487" y="170198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838493" y="170198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851647" y="1723689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6C14AE-9E0C-9FD1-AA14-936AC9B9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154" y="329320"/>
            <a:ext cx="74260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 của biến cố “ Mặt xuất hiện của đồng xu là mặt N” trong trường hợp : Tung một đồng xu 32 lần liên tiếp , có 12 lần xuất hiện mặt N là :</a:t>
            </a:r>
            <a:r>
              <a:rPr lang="vi-VN" altLang="vi-VN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vi-VN" altLang="vi-VN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7" descr="Tung Đồng Xu Tiền Tay - Ảnh miễn phí trên Pixabay">
            <a:extLst>
              <a:ext uri="{FF2B5EF4-FFF2-40B4-BE49-F238E27FC236}">
                <a16:creationId xmlns:a16="http://schemas.microsoft.com/office/drawing/2014/main" id="{57ED740A-2C86-EA21-2E7B-C745F21E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258042"/>
            <a:ext cx="992188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43B24D-58CE-6460-D376-9AB839AF9A83}"/>
                  </a:ext>
                </a:extLst>
              </p:cNvPr>
              <p:cNvSpPr txBox="1"/>
              <p:nvPr/>
            </p:nvSpPr>
            <p:spPr>
              <a:xfrm>
                <a:off x="3140394" y="3118095"/>
                <a:ext cx="290339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43B24D-58CE-6460-D376-9AB839AF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94" y="3118095"/>
                <a:ext cx="290339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B26FAE-D9BB-5235-4B54-ED62A178C777}"/>
                  </a:ext>
                </a:extLst>
              </p:cNvPr>
              <p:cNvSpPr txBox="1"/>
              <p:nvPr/>
            </p:nvSpPr>
            <p:spPr>
              <a:xfrm>
                <a:off x="7906790" y="3154173"/>
                <a:ext cx="477982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B26FAE-D9BB-5235-4B54-ED62A178C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90" y="3154173"/>
                <a:ext cx="477982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661497-D724-4923-0A9D-8F60BF321A5D}"/>
                  </a:ext>
                </a:extLst>
              </p:cNvPr>
              <p:cNvSpPr txBox="1"/>
              <p:nvPr/>
            </p:nvSpPr>
            <p:spPr>
              <a:xfrm>
                <a:off x="8019228" y="4458562"/>
                <a:ext cx="37225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661497-D724-4923-0A9D-8F60BF321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228" y="4458562"/>
                <a:ext cx="372256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04FC06-7030-C72E-7418-88F53DC8A3CB}"/>
                  </a:ext>
                </a:extLst>
              </p:cNvPr>
              <p:cNvSpPr txBox="1"/>
              <p:nvPr/>
            </p:nvSpPr>
            <p:spPr>
              <a:xfrm>
                <a:off x="3119574" y="4495581"/>
                <a:ext cx="36600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04FC06-7030-C72E-7418-88F53DC8A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574" y="4495581"/>
                <a:ext cx="366006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6" grpId="0"/>
      <p:bldP spid="20" grpId="0"/>
      <p:bldP spid="24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152400"/>
            <a:ext cx="8763000" cy="1253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542" y="299841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N”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Tung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49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11337" y="2244068"/>
            <a:ext cx="4800601" cy="4826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627E6E-C586-0ABE-2C8B-D9E4CD91685B}"/>
                  </a:ext>
                </a:extLst>
              </p:cNvPr>
              <p:cNvSpPr txBox="1"/>
              <p:nvPr/>
            </p:nvSpPr>
            <p:spPr>
              <a:xfrm>
                <a:off x="8029803" y="4394153"/>
                <a:ext cx="345272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627E6E-C586-0ABE-2C8B-D9E4CD916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803" y="4394153"/>
                <a:ext cx="345272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25193" y="2244068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63293" y="22452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pic>
        <p:nvPicPr>
          <p:cNvPr id="4" name="Picture 7" descr="Tung Đồng Xu Tiền Tay - Ảnh miễn phí trên Pixabay">
            <a:extLst>
              <a:ext uri="{FF2B5EF4-FFF2-40B4-BE49-F238E27FC236}">
                <a16:creationId xmlns:a16="http://schemas.microsoft.com/office/drawing/2014/main" id="{EBA1983B-1145-EE1B-7DA3-6F4D91CB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06" y="192186"/>
            <a:ext cx="992188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FAA338-EC61-4138-4047-A3F555D189D0}"/>
                  </a:ext>
                </a:extLst>
              </p:cNvPr>
              <p:cNvSpPr txBox="1"/>
              <p:nvPr/>
            </p:nvSpPr>
            <p:spPr>
              <a:xfrm>
                <a:off x="7980122" y="3154173"/>
                <a:ext cx="484974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FAA338-EC61-4138-4047-A3F555D1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22" y="3154173"/>
                <a:ext cx="484974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3794-DF07-6B97-B9A5-A311B76A90C1}"/>
                  </a:ext>
                </a:extLst>
              </p:cNvPr>
              <p:cNvSpPr txBox="1"/>
              <p:nvPr/>
            </p:nvSpPr>
            <p:spPr>
              <a:xfrm>
                <a:off x="3179593" y="4382288"/>
                <a:ext cx="33834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453794-DF07-6B97-B9A5-A311B76A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93" y="4382288"/>
                <a:ext cx="338345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76A1CF-A636-A00C-235F-A8D5F40EE3FB}"/>
                  </a:ext>
                </a:extLst>
              </p:cNvPr>
              <p:cNvSpPr txBox="1"/>
              <p:nvPr/>
            </p:nvSpPr>
            <p:spPr>
              <a:xfrm>
                <a:off x="3210726" y="2995669"/>
                <a:ext cx="363747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76A1CF-A636-A00C-235F-A8D5F40EE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726" y="2995669"/>
                <a:ext cx="363747" cy="9017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6" grpId="0"/>
      <p:bldP spid="14" grpId="0"/>
      <p:bldP spid="1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152401"/>
            <a:ext cx="8686800" cy="12306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186770"/>
            <a:ext cx="7128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09" y="215865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08" y="2181125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93B7B-2E48-20F3-CA61-85B86855E8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79" y="430794"/>
            <a:ext cx="1711039" cy="861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CC8ED7-628C-554B-8B45-CB701937C10A}"/>
                  </a:ext>
                </a:extLst>
              </p:cNvPr>
              <p:cNvSpPr txBox="1"/>
              <p:nvPr/>
            </p:nvSpPr>
            <p:spPr>
              <a:xfrm>
                <a:off x="3153540" y="3154172"/>
                <a:ext cx="41069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CC8ED7-628C-554B-8B45-CB701937C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40" y="3154172"/>
                <a:ext cx="410696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AB6279-5FBF-742B-4A90-3801DFC7D992}"/>
                  </a:ext>
                </a:extLst>
              </p:cNvPr>
              <p:cNvSpPr txBox="1"/>
              <p:nvPr/>
            </p:nvSpPr>
            <p:spPr>
              <a:xfrm>
                <a:off x="3156571" y="4413495"/>
                <a:ext cx="30013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AB6279-5FBF-742B-4A90-3801DFC7D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571" y="4413495"/>
                <a:ext cx="300136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6328FD-0A9E-8DF8-88E7-4292B112277A}"/>
                  </a:ext>
                </a:extLst>
              </p:cNvPr>
              <p:cNvSpPr txBox="1"/>
              <p:nvPr/>
            </p:nvSpPr>
            <p:spPr>
              <a:xfrm>
                <a:off x="8077200" y="4416887"/>
                <a:ext cx="41069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6328FD-0A9E-8DF8-88E7-4292B1122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416887"/>
                <a:ext cx="410696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0A6C6A-CE3D-5699-F9FC-057438E4F3EC}"/>
                  </a:ext>
                </a:extLst>
              </p:cNvPr>
              <p:cNvSpPr txBox="1"/>
              <p:nvPr/>
            </p:nvSpPr>
            <p:spPr>
              <a:xfrm>
                <a:off x="8051960" y="3144069"/>
                <a:ext cx="41069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0A6C6A-CE3D-5699-F9FC-057438E4F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960" y="3144069"/>
                <a:ext cx="410696" cy="9017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20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52401"/>
            <a:ext cx="8305800" cy="12626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7741" y="267989"/>
            <a:ext cx="6817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61192" y="21309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76880" y="2134769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2D54E-8B50-1541-F143-6B8F727163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80" y="381706"/>
            <a:ext cx="1711039" cy="861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FAAB90-102F-8D07-77F8-31EF9DA68DE0}"/>
                  </a:ext>
                </a:extLst>
              </p:cNvPr>
              <p:cNvSpPr txBox="1"/>
              <p:nvPr/>
            </p:nvSpPr>
            <p:spPr>
              <a:xfrm>
                <a:off x="3120173" y="3141512"/>
                <a:ext cx="3860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FAAB90-102F-8D07-77F8-31EF9DA6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173" y="3141512"/>
                <a:ext cx="386043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00BCE8-AA62-1FB3-B245-A073FDE5E7AE}"/>
                  </a:ext>
                </a:extLst>
              </p:cNvPr>
              <p:cNvSpPr txBox="1"/>
              <p:nvPr/>
            </p:nvSpPr>
            <p:spPr>
              <a:xfrm>
                <a:off x="8009812" y="3112259"/>
                <a:ext cx="3860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00BCE8-AA62-1FB3-B245-A073FDE5E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12" y="3112259"/>
                <a:ext cx="386043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116824-7D62-B529-DC4D-9D9EA8890848}"/>
                  </a:ext>
                </a:extLst>
              </p:cNvPr>
              <p:cNvSpPr txBox="1"/>
              <p:nvPr/>
            </p:nvSpPr>
            <p:spPr>
              <a:xfrm>
                <a:off x="3124201" y="4413495"/>
                <a:ext cx="3860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116824-7D62-B529-DC4D-9D9EA8890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4413495"/>
                <a:ext cx="386043" cy="90178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8D0A71-AA25-3FDE-EA86-6A6C640B69D5}"/>
                  </a:ext>
                </a:extLst>
              </p:cNvPr>
              <p:cNvSpPr txBox="1"/>
              <p:nvPr/>
            </p:nvSpPr>
            <p:spPr>
              <a:xfrm>
                <a:off x="8034953" y="4373898"/>
                <a:ext cx="3860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8D0A71-AA25-3FDE-EA86-6A6C640B6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953" y="4373898"/>
                <a:ext cx="386043" cy="9017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1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  <p:bldP spid="6" grpId="0"/>
      <p:bldP spid="14" grpId="0"/>
      <p:bldP spid="1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27" y="2363190"/>
            <a:ext cx="2554432" cy="3065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1" y="1886198"/>
            <a:ext cx="2554432" cy="3065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7" y="2515590"/>
            <a:ext cx="2554432" cy="3065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4" y="1690997"/>
            <a:ext cx="2554432" cy="30653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1231" y="2638881"/>
            <a:ext cx="816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 CÁC EM!</a:t>
            </a:r>
          </a:p>
        </p:txBody>
      </p:sp>
    </p:spTree>
    <p:extLst>
      <p:ext uri="{BB962C8B-B14F-4D97-AF65-F5344CB8AC3E}">
        <p14:creationId xmlns:p14="http://schemas.microsoft.com/office/powerpoint/2010/main" val="336942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139252" y="1564958"/>
            <a:ext cx="10651969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1,2,3(</a:t>
            </a:r>
            <a:r>
              <a:rPr lang="vi-VN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/36)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trước phần III (</a:t>
            </a:r>
            <a:r>
              <a:rPr lang="vi-VN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/34)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23" y="1086559"/>
            <a:ext cx="10068106" cy="75053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xu,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458396" y="1872852"/>
            <a:ext cx="10159402" cy="4572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xu 15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*)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N”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*)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!!3">
            <a:extLst>
              <a:ext uri="{FF2B5EF4-FFF2-40B4-BE49-F238E27FC236}">
                <a16:creationId xmlns:a16="http://schemas.microsoft.com/office/drawing/2014/main" id="{CA1A7F11-480E-3DB1-59DF-9744B01D4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854" y="65279"/>
            <a:ext cx="2114628" cy="18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67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52450" y="3566205"/>
            <a:ext cx="1064254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20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36947" y="3063223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C5BCDB-C553-385F-6007-E83CDD318C03}"/>
              </a:ext>
            </a:extLst>
          </p:cNvPr>
          <p:cNvSpPr txBox="1"/>
          <p:nvPr/>
        </p:nvSpPr>
        <p:spPr>
          <a:xfrm>
            <a:off x="609599" y="2517530"/>
            <a:ext cx="21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457201" y="3336708"/>
            <a:ext cx="106844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6,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20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568124" y="2886243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862B8426-64BD-6A48-D170-4FFF2BCFD3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25" y="3196076"/>
          <a:ext cx="409574" cy="70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862B8426-64BD-6A48-D170-4FFF2BCFD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1625" y="3196076"/>
                        <a:ext cx="409574" cy="705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56557F-7E3C-9055-018D-AFEE10F16BF1}"/>
              </a:ext>
            </a:extLst>
          </p:cNvPr>
          <p:cNvSpPr txBox="1"/>
          <p:nvPr/>
        </p:nvSpPr>
        <p:spPr>
          <a:xfrm>
            <a:off x="352426" y="4761771"/>
            <a:ext cx="1068441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N”.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N”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5DBF18A5-E142-191C-D57F-B99B9A6939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72782" y="4764936"/>
          <a:ext cx="409574" cy="70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5DBF18A5-E142-191C-D57F-B99B9A6939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2782" y="4764936"/>
                        <a:ext cx="409574" cy="705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33E9238-C26D-7F3D-FFEE-1032716516EA}"/>
              </a:ext>
            </a:extLst>
          </p:cNvPr>
          <p:cNvSpPr txBox="1"/>
          <p:nvPr/>
        </p:nvSpPr>
        <p:spPr>
          <a:xfrm>
            <a:off x="501447" y="2419208"/>
            <a:ext cx="216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865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856747"/>
            <a:ext cx="338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C2FDF21B-42EA-651F-63A5-6119D7CB9A5C}"/>
              </a:ext>
            </a:extLst>
          </p:cNvPr>
          <p:cNvSpPr/>
          <p:nvPr/>
        </p:nvSpPr>
        <p:spPr>
          <a:xfrm>
            <a:off x="649981" y="3337117"/>
            <a:ext cx="10681202" cy="253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N”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S”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08B13E69-AA9A-6CCB-4218-CADD9B34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416"/>
            <a:ext cx="791454" cy="7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10DFE5D-913E-530D-1ECD-FB275CA4607C}"/>
              </a:ext>
            </a:extLst>
          </p:cNvPr>
          <p:cNvSpPr txBox="1"/>
          <p:nvPr/>
        </p:nvSpPr>
        <p:spPr>
          <a:xfrm>
            <a:off x="2489741" y="3995259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66AA729-E4CE-9268-49C1-18AB2FA608B9}"/>
              </a:ext>
            </a:extLst>
          </p:cNvPr>
          <p:cNvSpPr txBox="1"/>
          <p:nvPr/>
        </p:nvSpPr>
        <p:spPr>
          <a:xfrm>
            <a:off x="2384659" y="4347070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7774048-B414-2550-B0E1-A55F77658BFC}"/>
              </a:ext>
            </a:extLst>
          </p:cNvPr>
          <p:cNvSpPr txBox="1"/>
          <p:nvPr/>
        </p:nvSpPr>
        <p:spPr>
          <a:xfrm>
            <a:off x="2361618" y="5542308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1BC01DA-9826-A242-541F-2149B891E7E3}"/>
              </a:ext>
            </a:extLst>
          </p:cNvPr>
          <p:cNvSpPr txBox="1"/>
          <p:nvPr/>
        </p:nvSpPr>
        <p:spPr>
          <a:xfrm>
            <a:off x="2448265" y="5161001"/>
            <a:ext cx="252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C97A915-6FAF-C8C0-4125-C2808C3B93BF}"/>
              </a:ext>
            </a:extLst>
          </p:cNvPr>
          <p:cNvCxnSpPr/>
          <p:nvPr/>
        </p:nvCxnSpPr>
        <p:spPr>
          <a:xfrm>
            <a:off x="2440927" y="4347070"/>
            <a:ext cx="2319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2C82AD7B-9034-48A4-5A44-166EE3D4952B}"/>
              </a:ext>
            </a:extLst>
          </p:cNvPr>
          <p:cNvCxnSpPr/>
          <p:nvPr/>
        </p:nvCxnSpPr>
        <p:spPr>
          <a:xfrm>
            <a:off x="2440927" y="5542308"/>
            <a:ext cx="2319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4A89F00-BD3A-0BD1-67E8-46F2F254DAF8}"/>
              </a:ext>
            </a:extLst>
          </p:cNvPr>
          <p:cNvSpPr txBox="1"/>
          <p:nvPr/>
        </p:nvSpPr>
        <p:spPr>
          <a:xfrm>
            <a:off x="676276" y="2433958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7653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4" grpId="0" animBg="1"/>
      <p:bldP spid="16" grpId="0"/>
      <p:bldP spid="17" grpId="0"/>
      <p:bldP spid="19" grpId="0"/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52450" y="3703855"/>
            <a:ext cx="1064254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40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538627" y="3191034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F8D875F-7935-5676-7996-F8CF0049EB11}"/>
              </a:ext>
            </a:extLst>
          </p:cNvPr>
          <p:cNvSpPr txBox="1"/>
          <p:nvPr/>
        </p:nvSpPr>
        <p:spPr>
          <a:xfrm>
            <a:off x="523882" y="2507692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1355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18693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BC27D9-EB60-5F14-92B8-6C0D74317022}"/>
              </a:ext>
            </a:extLst>
          </p:cNvPr>
          <p:cNvSpPr txBox="1"/>
          <p:nvPr/>
        </p:nvSpPr>
        <p:spPr>
          <a:xfrm>
            <a:off x="572115" y="3635030"/>
            <a:ext cx="1064254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40 – 19 = 21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76276" y="2542112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70C9E88-AA6F-A3D3-8762-9C184CC94795}"/>
              </a:ext>
            </a:extLst>
          </p:cNvPr>
          <p:cNvSpPr txBox="1"/>
          <p:nvPr/>
        </p:nvSpPr>
        <p:spPr>
          <a:xfrm>
            <a:off x="537702" y="4308541"/>
            <a:ext cx="1064254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04ACBEB-9445-871E-1926-1BEFD484849A}"/>
              </a:ext>
            </a:extLst>
          </p:cNvPr>
          <p:cNvSpPr txBox="1"/>
          <p:nvPr/>
        </p:nvSpPr>
        <p:spPr>
          <a:xfrm>
            <a:off x="602533" y="3117299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FE9C9B4B-6098-B44E-6C08-01AE50B5C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95453"/>
              </p:ext>
            </p:extLst>
          </p:nvPr>
        </p:nvGraphicFramePr>
        <p:xfrm>
          <a:off x="10762790" y="4308541"/>
          <a:ext cx="451874" cy="77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2790" y="4308541"/>
                        <a:ext cx="451874" cy="778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838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3" y="99749"/>
            <a:ext cx="948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Medium"/>
                <a:cs typeface="Arial" panose="020B0604020202020204" pitchFamily="34" charset="0"/>
                <a:sym typeface="Special Elite"/>
              </a:rPr>
              <a:t>§5.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nghiệm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52450" y="1477685"/>
            <a:ext cx="1094972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tung </a:t>
            </a:r>
            <a:r>
              <a:rPr lang="en-US" sz="3200" b="1" dirty="0" err="1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4112E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xu.</a:t>
            </a:r>
            <a:endParaRPr lang="en-US" sz="32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D489523-06C4-0A5C-D945-81C38E620203}"/>
              </a:ext>
            </a:extLst>
          </p:cNvPr>
          <p:cNvSpPr txBox="1"/>
          <p:nvPr/>
        </p:nvSpPr>
        <p:spPr>
          <a:xfrm>
            <a:off x="666444" y="2679766"/>
            <a:ext cx="10503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D4DDADED-8BF3-B9CB-7077-F9F1B30580E9}"/>
              </a:ext>
            </a:extLst>
          </p:cNvPr>
          <p:cNvSpPr/>
          <p:nvPr/>
        </p:nvSpPr>
        <p:spPr>
          <a:xfrm>
            <a:off x="649981" y="3802626"/>
            <a:ext cx="10681202" cy="17820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N”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S”)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6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4321</TotalTime>
  <Words>2445</Words>
  <Application>Microsoft Office PowerPoint</Application>
  <PresentationFormat>Màn hình rộng</PresentationFormat>
  <Paragraphs>214</Paragraphs>
  <Slides>29</Slides>
  <Notes>23</Notes>
  <HiddenSlides>0</HiddenSlides>
  <MMClips>17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1_Office Theme</vt:lpstr>
      <vt:lpstr>5_Office Theme</vt:lpstr>
      <vt:lpstr>Equation</vt:lpstr>
      <vt:lpstr>MathType 7.0 Equation</vt:lpstr>
      <vt:lpstr>Xác suất thực nghiệm của một biến cố  trong một số trò chơi đơn giản (Tiết 1)  </vt:lpstr>
      <vt:lpstr>Bản trình bày PowerPoint</vt:lpstr>
      <vt:lpstr>Qua hoạt động thực hành tung đồng xu, trả lời các câu hỏi sau: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Nga Nguyen</cp:lastModifiedBy>
  <cp:revision>97</cp:revision>
  <dcterms:created xsi:type="dcterms:W3CDTF">2021-06-07T13:44:30Z</dcterms:created>
  <dcterms:modified xsi:type="dcterms:W3CDTF">2023-08-09T07:51:51Z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