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59" r:id="rId7"/>
    <p:sldId id="261" r:id="rId8"/>
    <p:sldId id="263" r:id="rId9"/>
    <p:sldId id="262" r:id="rId10"/>
    <p:sldId id="270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3.NotoSans-San" panose="020B0604020202020204" charset="0"/>
      <p:regular r:id="rId21"/>
    </p:embeddedFont>
    <p:embeddedFont>
      <p:font typeface="A3.ArchivoBold-San" panose="020B0604020202020204" charset="0"/>
      <p:bold r:id="rId22"/>
    </p:embeddedFont>
    <p:embeddedFont>
      <p:font typeface="A3.BoosterNextFYBlackRegular-Sa" panose="020B0604020202020204" charset="0"/>
      <p:regular r:id="rId23"/>
    </p:embeddedFont>
    <p:embeddedFont>
      <p:font typeface="Calibri Light" panose="020F0302020204030204" pitchFamily="34" charset="0"/>
      <p:regular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ck-hourglass-time-202961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freefoto.com/preview/11-22-1/Sun-Dial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5.sv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11.jpe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t="1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A3.ArchivoBold-San" panose="020B0803020202020B04" pitchFamily="34" charset="0"/>
              </a:rPr>
              <a:t>BÀI</a:t>
            </a:r>
            <a:r>
              <a:rPr lang="en-US" sz="9600" dirty="0">
                <a:latin typeface="A3.ArchivoBold-San" panose="020B0803020202020B04" pitchFamily="34" charset="0"/>
              </a:rPr>
              <a:t> </a:t>
            </a:r>
            <a:r>
              <a:rPr lang="en-US" sz="9600" dirty="0" smtClean="0">
                <a:latin typeface="A3.ArchivoBold-San" panose="020B0803020202020B04" pitchFamily="34" charset="0"/>
              </a:rPr>
              <a:t>7</a:t>
            </a:r>
            <a:endParaRPr lang="en-US" sz="9600" dirty="0">
              <a:latin typeface="A3.ArchivoBold-San" panose="020B0803020202020B04" pitchFamily="34" charset="0"/>
            </a:endParaRPr>
          </a:p>
          <a:p>
            <a:pPr algn="ctr"/>
            <a:r>
              <a:rPr lang="en-US" sz="9600" dirty="0" err="1">
                <a:latin typeface="A3.ArchivoBold-San" panose="020B0803020202020B04" pitchFamily="34" charset="0"/>
              </a:rPr>
              <a:t>ĐO</a:t>
            </a:r>
            <a:r>
              <a:rPr lang="en-US" sz="9600" dirty="0">
                <a:latin typeface="A3.ArchivoBold-San" panose="020B0803020202020B04" pitchFamily="34" charset="0"/>
              </a:rPr>
              <a:t> </a:t>
            </a:r>
            <a:r>
              <a:rPr lang="en-US" sz="9600" dirty="0" err="1">
                <a:latin typeface="A3.ArchivoBold-San" panose="020B0803020202020B04" pitchFamily="34" charset="0"/>
              </a:rPr>
              <a:t>THỜI</a:t>
            </a:r>
            <a:r>
              <a:rPr lang="en-US" sz="9600" dirty="0">
                <a:latin typeface="A3.ArchivoBold-San" panose="020B0803020202020B04" pitchFamily="34" charset="0"/>
              </a:rPr>
              <a:t> </a:t>
            </a:r>
            <a:r>
              <a:rPr lang="en-US" sz="9600" dirty="0" err="1">
                <a:latin typeface="A3.ArchivoBold-San" panose="020B0803020202020B04" pitchFamily="34" charset="0"/>
              </a:rPr>
              <a:t>GIAN</a:t>
            </a:r>
            <a:endParaRPr lang="en-US" sz="9600" dirty="0">
              <a:latin typeface="A3.ArchivoBold-San" panose="020B0803020202020B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4799863" y="931844"/>
            <a:ext cx="2355535" cy="3794536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508489" y="931844"/>
            <a:ext cx="3742877" cy="379453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910901" y="501953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5767630" y="490634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3.BoosterNextFYBlackRegular-Sa" panose="02000A03000000020004" pitchFamily="2" charset="0"/>
              </a:rPr>
              <a:t>Ư</a:t>
            </a:r>
            <a:r>
              <a:rPr lang="en-US" sz="3600" dirty="0">
                <a:latin typeface="A3.BoosterNextFYBlackRegular-Sa" panose="02000A03000000020004" pitchFamily="2" charset="0"/>
              </a:rPr>
              <a:t>U ĐIỂM, HẠN CHẾ CỦA DỤNG CỤ ĐO THỜI GIAN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7793514" y="931844"/>
            <a:ext cx="3333665" cy="3834944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9524495" y="49520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43519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17503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H1, H2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7: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smtClean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7: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 THỜI GIAN.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35922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=""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8201358" cy="50688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Ước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32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BƯỚC ĐO THỜI GIAN BẰNG ĐỒNG HỒ ĐIỆN TỬ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1495" y="1531395"/>
            <a:ext cx="2925507" cy="29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học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sinh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cuối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bục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hành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=""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=""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TẠO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ĐỒNG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MẶT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TRỜI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cầu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sản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phẩm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được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8h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15h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nắng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(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sự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chênh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đồng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&lt;15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tham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khảo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vi-VN" sz="3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CHƠI</a:t>
            </a: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KWL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ngẫu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còn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đỏ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đánh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dấu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xanh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KWL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=""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=""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QUẢ TẠ/ LÔNG CHIM CHẠM SÀN TRƯỚC?</a:t>
            </a:r>
          </a:p>
        </p:txBody>
      </p:sp>
      <p:pic>
        <p:nvPicPr>
          <p:cNvPr id="7" name="Brian Cox visits the world's biggest vacuum _ Human Universe - BBC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" y="771940"/>
            <a:ext cx="9868726" cy="5405023"/>
          </a:xfrm>
        </p:spPr>
      </p:pic>
    </p:spTree>
    <p:extLst>
      <p:ext uri="{BB962C8B-B14F-4D97-AF65-F5344CB8AC3E}">
        <p14:creationId xmlns:p14="http://schemas.microsoft.com/office/powerpoint/2010/main" val="36838560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8"/>
            <a:ext cx="7420621" cy="542108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đơn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vị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H2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Điền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thích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hợp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chỗ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trống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1h = .....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2,5h = .... phút = .......giây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 ngày = .....giờ = ....... phút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40 giây = ......phút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327246" y="5595457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=""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1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sau</a:t>
            </a:r>
            <a:endParaRPr lang="en-US" sz="3200" dirty="0">
              <a:highlight>
                <a:srgbClr val="FFFFFF"/>
              </a:highlight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H3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H4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Kể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tên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số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mà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 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=""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10"/>
                </a:ext>
              </a:extLst>
            </a:blip>
            <a:srcRect/>
            <a:stretch>
              <a:fillRect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l="5148" r="5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3878" t="91" r="238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6"/>
                </a:ext>
              </a:extLst>
            </a:blip>
            <a:srcRect/>
            <a:stretch>
              <a:fillRect l="12119" r="12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485" r="44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683" r="156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Widescreen</PresentationFormat>
  <Paragraphs>96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Wingdings</vt:lpstr>
      <vt:lpstr>Calibri</vt:lpstr>
      <vt:lpstr>A3.NotoSans-San</vt:lpstr>
      <vt:lpstr>Times New Roman</vt:lpstr>
      <vt:lpstr>A3.ArchivoBold-San</vt:lpstr>
      <vt:lpstr>Arial</vt:lpstr>
      <vt:lpstr>A3.BoosterNextFYBlackRegular-Sa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2021-08-18T01:21:21Z</dcterms:created>
  <dcterms:modified xsi:type="dcterms:W3CDTF">2024-09-25T16:14:57Z</dcterms:modified>
</cp:coreProperties>
</file>