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0" r:id="rId2"/>
    <p:sldId id="298" r:id="rId3"/>
    <p:sldId id="304" r:id="rId4"/>
    <p:sldId id="305" r:id="rId5"/>
    <p:sldId id="315" r:id="rId6"/>
    <p:sldId id="316" r:id="rId7"/>
    <p:sldId id="299" r:id="rId8"/>
    <p:sldId id="317" r:id="rId9"/>
    <p:sldId id="303" r:id="rId10"/>
    <p:sldId id="318" r:id="rId11"/>
    <p:sldId id="306" r:id="rId12"/>
    <p:sldId id="319" r:id="rId13"/>
    <p:sldId id="307" r:id="rId14"/>
    <p:sldId id="320" r:id="rId15"/>
    <p:sldId id="309" r:id="rId16"/>
    <p:sldId id="314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#9Slide07 Cadena" panose="020B0604020202020204" charset="0"/>
      <p:bold r:id="rId23"/>
    </p:embeddedFont>
    <p:embeddedFont>
      <p:font typeface="#9Slide03 Arima Madurai Black" panose="020B0604020202020204" charset="0"/>
      <p:bold r:id="rId24"/>
    </p:embeddedFont>
    <p:embeddedFont>
      <p:font typeface="Cambria Math" panose="02040503050406030204" pitchFamily="18" charset="0"/>
      <p:regular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132" d="100"/>
          <a:sy n="132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414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10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BÀI 14: THỰC HÀNH XÁC ĐỊNH KHỐI LƯỢNG RIÊNG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=""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=""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=""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=""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=""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=""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=""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=""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=""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=""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=""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=""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=""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=""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=""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=""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=""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=""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=""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=""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=""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=""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=""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=""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=""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=""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=""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=""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=""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=""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=""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=""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=""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=""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=""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=""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=""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=""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=""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=""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=""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=""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=""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=""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=""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=""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=""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=""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=""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=""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=""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=""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=""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=""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=""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=""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=""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=""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=""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=""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=""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=""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=""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=""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=""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=""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=""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=""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=""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=""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=""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=""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=""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=""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=""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=""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=""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=""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=""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=""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=""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=""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=""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=""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=""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=""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=""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=""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=""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=""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=""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=""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=""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=""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=""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=""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=""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=""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=""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=""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=""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=""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=""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=""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=""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=""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=""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=""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=""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=""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=""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=""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=""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=""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=""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=""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=""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=""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=""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=""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=""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=""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=""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=""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=""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=""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=""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=""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=""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=""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=""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=""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=""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=""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=""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=""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=""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=""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=""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=""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=""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=""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=""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=""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=""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=""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=""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=""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=""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=""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=""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=""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=""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=""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=""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=""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=""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=""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=""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=""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=""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=""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=""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=""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=""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=""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=""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=""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=""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=""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=""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=""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=""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=""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=""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=""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=""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=""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=""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=""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=""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=""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=""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=""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=""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=""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=""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=""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=""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=""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=""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=""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=""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=""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=""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=""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=""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=""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=""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=""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=""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=""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=""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=""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=""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=""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=""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=""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=""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=""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=""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=""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=""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=""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=""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=""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=""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=""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=""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=""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=""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=""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=""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=""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=""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=""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=""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=""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=""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=""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=""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=""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=""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=""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=""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=""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=""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=""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=""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=""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=""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=""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=""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=""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=""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=""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=""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=""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=""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=""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=""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=""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=""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=""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=""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=""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=""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=""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=""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=""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=""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=""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=""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=""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=""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=""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=""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=""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=""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=""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=""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=""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=""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=""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=""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=""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=""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=""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695</Words>
  <Application>Microsoft Office PowerPoint</Application>
  <PresentationFormat>On-screen Show (16:9)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</vt:lpstr>
      <vt:lpstr>#9Slide07 Cadena</vt:lpstr>
      <vt:lpstr>#9Slide03 Arima Madurai Black</vt:lpstr>
      <vt:lpstr>Arial</vt:lpstr>
      <vt:lpstr>Cambria Math</vt:lpstr>
      <vt:lpstr>Fira Sans Extra Condensed Medium</vt:lpstr>
      <vt:lpstr>Books Infographics by Slidesgo</vt:lpstr>
      <vt:lpstr>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Microsoft account</cp:lastModifiedBy>
  <cp:revision>23</cp:revision>
  <dcterms:modified xsi:type="dcterms:W3CDTF">2024-09-30T02:36:27Z</dcterms:modified>
</cp:coreProperties>
</file>