
<file path=[Content_Types].xml><?xml version="1.0" encoding="utf-8"?>
<Types xmlns="http://schemas.openxmlformats.org/package/2006/content-types">
  <Default Extension="png" ContentType="image/png"/>
  <Default Extension="svg" ContentType="image/svg+xml"/>
  <Default Extension="webp" ContentType="image/webp"/>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9" r:id="rId2"/>
    <p:sldId id="257" r:id="rId3"/>
    <p:sldId id="258" r:id="rId4"/>
    <p:sldId id="259" r:id="rId5"/>
    <p:sldId id="260" r:id="rId6"/>
    <p:sldId id="261" r:id="rId7"/>
    <p:sldId id="262" r:id="rId8"/>
    <p:sldId id="263" r:id="rId9"/>
    <p:sldId id="264" r:id="rId10"/>
    <p:sldId id="265" r:id="rId11"/>
    <p:sldId id="275" r:id="rId12"/>
    <p:sldId id="266" r:id="rId13"/>
    <p:sldId id="267" r:id="rId14"/>
    <p:sldId id="274" r:id="rId15"/>
    <p:sldId id="290" r:id="rId16"/>
    <p:sldId id="287" r:id="rId17"/>
    <p:sldId id="276" r:id="rId18"/>
    <p:sldId id="277" r:id="rId19"/>
    <p:sldId id="278" r:id="rId20"/>
    <p:sldId id="279" r:id="rId21"/>
    <p:sldId id="280" r:id="rId22"/>
    <p:sldId id="281" r:id="rId23"/>
    <p:sldId id="282" r:id="rId24"/>
    <p:sldId id="283" r:id="rId25"/>
    <p:sldId id="288" r:id="rId26"/>
    <p:sldId id="27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74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94" d="100"/>
          <a:sy n="94" d="100"/>
        </p:scale>
        <p:origin x="115" y="3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29D7E41-6E4C-77BE-EB2A-CE04F1E23C1D}"/>
              </a:ext>
            </a:extLst>
          </p:cNvPr>
          <p:cNvSpPr>
            <a:spLocks noGrp="1"/>
          </p:cNvSpPr>
          <p:nvPr>
            <p:ph type="body" sz="half" idx="2"/>
          </p:nvPr>
        </p:nvSpPr>
        <p:spPr>
          <a:xfrm>
            <a:off x="623661" y="1727651"/>
            <a:ext cx="4340225" cy="4426817"/>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Text Placeholder 8">
            <a:extLst>
              <a:ext uri="{FF2B5EF4-FFF2-40B4-BE49-F238E27FC236}">
                <a16:creationId xmlns="" xmlns:a16="http://schemas.microsoft.com/office/drawing/2014/main" id="{CB85B232-799B-7103-42F3-5FA344697EF7}"/>
              </a:ext>
            </a:extLst>
          </p:cNvPr>
          <p:cNvSpPr>
            <a:spLocks noGrp="1"/>
          </p:cNvSpPr>
          <p:nvPr>
            <p:ph type="body" sz="quarter" idx="10" hasCustomPrompt="1"/>
          </p:nvPr>
        </p:nvSpPr>
        <p:spPr>
          <a:xfrm>
            <a:off x="623888" y="1088569"/>
            <a:ext cx="4340225" cy="508455"/>
          </a:xfrm>
        </p:spPr>
        <p:txBody>
          <a:bodyPr>
            <a:normAutofit/>
          </a:bodyPr>
          <a:lstStyle>
            <a:lvl1pPr marL="0" indent="0">
              <a:buNone/>
              <a:defRPr sz="2400" b="1">
                <a:solidFill>
                  <a:srgbClr val="0070C0"/>
                </a:solidFill>
              </a:defRPr>
            </a:lvl1pPr>
          </a:lstStyle>
          <a:p>
            <a:pPr lvl="0"/>
            <a:r>
              <a:rPr lang="en-US" dirty="0"/>
              <a:t>1. </a:t>
            </a:r>
            <a:r>
              <a:rPr lang="en-US" dirty="0" err="1"/>
              <a:t>Áp</a:t>
            </a:r>
            <a:r>
              <a:rPr lang="en-US" dirty="0"/>
              <a:t> </a:t>
            </a:r>
            <a:r>
              <a:rPr lang="en-US" dirty="0" err="1"/>
              <a:t>lực</a:t>
            </a:r>
            <a:r>
              <a:rPr lang="en-US" dirty="0"/>
              <a:t> </a:t>
            </a:r>
            <a:r>
              <a:rPr lang="en-US" dirty="0" err="1"/>
              <a:t>là</a:t>
            </a:r>
            <a:r>
              <a:rPr lang="en-US" dirty="0"/>
              <a:t> </a:t>
            </a:r>
            <a:r>
              <a:rPr lang="en-US" dirty="0" err="1"/>
              <a:t>gì</a:t>
            </a:r>
            <a:r>
              <a:rPr lang="en-US" dirty="0"/>
              <a:t>?</a:t>
            </a:r>
          </a:p>
        </p:txBody>
      </p:sp>
    </p:spTree>
    <p:extLst>
      <p:ext uri="{BB962C8B-B14F-4D97-AF65-F5344CB8AC3E}">
        <p14:creationId xmlns:p14="http://schemas.microsoft.com/office/powerpoint/2010/main" val="3805750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80ACE7-B8D5-C1B5-EA38-052E253207F5}"/>
              </a:ext>
            </a:extLst>
          </p:cNvPr>
          <p:cNvSpPr>
            <a:spLocks noGrp="1"/>
          </p:cNvSpPr>
          <p:nvPr>
            <p:ph type="title"/>
          </p:nvPr>
        </p:nvSpPr>
        <p:spPr>
          <a:xfrm>
            <a:off x="838200" y="249011"/>
            <a:ext cx="10515600" cy="607332"/>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Vertical Text Placeholder 2">
            <a:extLst>
              <a:ext uri="{FF2B5EF4-FFF2-40B4-BE49-F238E27FC236}">
                <a16:creationId xmlns="" xmlns:a16="http://schemas.microsoft.com/office/drawing/2014/main" id="{112485CA-D045-03B7-A35C-6DFC7EB17B0E}"/>
              </a:ext>
            </a:extLst>
          </p:cNvPr>
          <p:cNvSpPr>
            <a:spLocks noGrp="1"/>
          </p:cNvSpPr>
          <p:nvPr>
            <p:ph type="body" orient="vert" idx="1"/>
          </p:nvPr>
        </p:nvSpPr>
        <p:spPr/>
        <p:txBody>
          <a:bodyPr vert="eaVert"/>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4CCBD0E-219C-D3F2-41AF-5A63C22FDE36}"/>
              </a:ext>
            </a:extLst>
          </p:cNvPr>
          <p:cNvSpPr>
            <a:spLocks noGrp="1"/>
          </p:cNvSpPr>
          <p:nvPr>
            <p:ph type="dt" sz="half" idx="10"/>
          </p:nvPr>
        </p:nvSpPr>
        <p:spPr>
          <a:xfrm>
            <a:off x="8382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755BB188-3C35-4353-A285-BD31F24E0463}" type="datetimeFigureOut">
              <a:rPr lang="en-US" smtClean="0"/>
              <a:pPr/>
              <a:t>10/14/2024</a:t>
            </a:fld>
            <a:endParaRPr lang="en-US"/>
          </a:p>
        </p:txBody>
      </p:sp>
      <p:sp>
        <p:nvSpPr>
          <p:cNvPr id="5" name="Footer Placeholder 4">
            <a:extLst>
              <a:ext uri="{FF2B5EF4-FFF2-40B4-BE49-F238E27FC236}">
                <a16:creationId xmlns="" xmlns:a16="http://schemas.microsoft.com/office/drawing/2014/main" id="{496A5935-BC08-0B9A-FDF5-6C9736FFEA4E}"/>
              </a:ext>
            </a:extLst>
          </p:cNvPr>
          <p:cNvSpPr>
            <a:spLocks noGrp="1"/>
          </p:cNvSpPr>
          <p:nvPr>
            <p:ph type="ftr" sz="quarter" idx="11"/>
          </p:nvPr>
        </p:nvSpPr>
        <p:spPr>
          <a:xfrm>
            <a:off x="4038600" y="6356350"/>
            <a:ext cx="41148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endParaRPr lang="en-US"/>
          </a:p>
        </p:txBody>
      </p:sp>
      <p:sp>
        <p:nvSpPr>
          <p:cNvPr id="6" name="Slide Number Placeholder 5">
            <a:extLst>
              <a:ext uri="{FF2B5EF4-FFF2-40B4-BE49-F238E27FC236}">
                <a16:creationId xmlns="" xmlns:a16="http://schemas.microsoft.com/office/drawing/2014/main" id="{74D2A98C-B4F4-8256-AD4E-C06FDA548A43}"/>
              </a:ext>
            </a:extLst>
          </p:cNvPr>
          <p:cNvSpPr>
            <a:spLocks noGrp="1"/>
          </p:cNvSpPr>
          <p:nvPr>
            <p:ph type="sldNum" sz="quarter" idx="12"/>
          </p:nvPr>
        </p:nvSpPr>
        <p:spPr>
          <a:xfrm>
            <a:off x="8610600" y="6356350"/>
            <a:ext cx="2743200" cy="365125"/>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fld id="{37E6D4C9-3D8F-4A5C-83CD-5EF173EF4385}" type="slidenum">
              <a:rPr lang="en-US" smtClean="0"/>
              <a:pPr/>
              <a:t>‹#›</a:t>
            </a:fld>
            <a:endParaRPr lang="en-US"/>
          </a:p>
        </p:txBody>
      </p:sp>
    </p:spTree>
    <p:extLst>
      <p:ext uri="{BB962C8B-B14F-4D97-AF65-F5344CB8AC3E}">
        <p14:creationId xmlns:p14="http://schemas.microsoft.com/office/powerpoint/2010/main" val="30994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10/14/2024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3487578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F220164-A140-5449-62FC-67B0B1FFFEDB}"/>
              </a:ext>
            </a:extLst>
          </p:cNvPr>
          <p:cNvSpPr>
            <a:spLocks noGrp="1"/>
          </p:cNvSpPr>
          <p:nvPr>
            <p:ph type="pic" idx="1"/>
          </p:nvPr>
        </p:nvSpPr>
        <p:spPr>
          <a:xfrm>
            <a:off x="5805714" y="1727651"/>
            <a:ext cx="5706152"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itle 1">
            <a:extLst>
              <a:ext uri="{FF2B5EF4-FFF2-40B4-BE49-F238E27FC236}">
                <a16:creationId xmlns="" xmlns:a16="http://schemas.microsoft.com/office/drawing/2014/main" id="{CE828501-3FAB-7B58-EB97-07591DD36BD5}"/>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5" name="Title 1">
            <a:extLst>
              <a:ext uri="{FF2B5EF4-FFF2-40B4-BE49-F238E27FC236}">
                <a16:creationId xmlns="" xmlns:a16="http://schemas.microsoft.com/office/drawing/2014/main" id="{EDA4477B-B8B3-EA84-CFF6-24A0826005E3}"/>
              </a:ext>
            </a:extLst>
          </p:cNvPr>
          <p:cNvSpPr>
            <a:spLocks noGrp="1"/>
          </p:cNvSpPr>
          <p:nvPr>
            <p:ph type="title" hasCustomPrompt="1"/>
          </p:nvPr>
        </p:nvSpPr>
        <p:spPr>
          <a:xfrm>
            <a:off x="680134" y="1074509"/>
            <a:ext cx="8463866"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2. </a:t>
            </a:r>
            <a:r>
              <a:rPr lang="en-US" dirty="0" err="1"/>
              <a:t>Tác</a:t>
            </a:r>
            <a:r>
              <a:rPr lang="en-US" dirty="0"/>
              <a:t> </a:t>
            </a:r>
            <a:r>
              <a:rPr lang="en-US" dirty="0" err="1"/>
              <a:t>dụng</a:t>
            </a:r>
            <a:r>
              <a:rPr lang="en-US" dirty="0"/>
              <a:t> </a:t>
            </a:r>
            <a:r>
              <a:rPr lang="en-US" dirty="0" err="1"/>
              <a:t>của</a:t>
            </a:r>
            <a:r>
              <a:rPr lang="en-US" dirty="0"/>
              <a:t> </a:t>
            </a:r>
            <a:r>
              <a:rPr lang="en-US" dirty="0" err="1"/>
              <a:t>áp</a:t>
            </a:r>
            <a:r>
              <a:rPr lang="en-US" dirty="0"/>
              <a:t> </a:t>
            </a:r>
            <a:r>
              <a:rPr lang="en-US" dirty="0" err="1"/>
              <a:t>lực</a:t>
            </a:r>
            <a:r>
              <a:rPr lang="en-US" dirty="0"/>
              <a:t> </a:t>
            </a:r>
            <a:r>
              <a:rPr lang="en-US" dirty="0" err="1"/>
              <a:t>phụ</a:t>
            </a:r>
            <a:r>
              <a:rPr lang="en-US" dirty="0"/>
              <a:t> </a:t>
            </a:r>
            <a:r>
              <a:rPr lang="en-US" dirty="0" err="1"/>
              <a:t>thuộc</a:t>
            </a:r>
            <a:r>
              <a:rPr lang="en-US" dirty="0"/>
              <a:t> </a:t>
            </a:r>
            <a:r>
              <a:rPr lang="en-US" dirty="0" err="1"/>
              <a:t>vào</a:t>
            </a:r>
            <a:r>
              <a:rPr lang="en-US" dirty="0"/>
              <a:t> </a:t>
            </a:r>
            <a:r>
              <a:rPr lang="en-US" dirty="0" err="1"/>
              <a:t>những</a:t>
            </a:r>
            <a:r>
              <a:rPr lang="en-US" dirty="0"/>
              <a:t> </a:t>
            </a:r>
            <a:r>
              <a:rPr lang="en-US" dirty="0" err="1"/>
              <a:t>yếu</a:t>
            </a:r>
            <a:r>
              <a:rPr lang="en-US" dirty="0"/>
              <a:t> </a:t>
            </a:r>
            <a:r>
              <a:rPr lang="en-US" dirty="0" err="1"/>
              <a:t>tố</a:t>
            </a:r>
            <a:r>
              <a:rPr lang="en-US" dirty="0"/>
              <a:t> </a:t>
            </a:r>
            <a:r>
              <a:rPr lang="en-US" dirty="0" err="1"/>
              <a:t>nào</a:t>
            </a:r>
            <a:r>
              <a:rPr lang="en-US" dirty="0"/>
              <a:t>?</a:t>
            </a:r>
          </a:p>
        </p:txBody>
      </p:sp>
    </p:spTree>
    <p:extLst>
      <p:ext uri="{BB962C8B-B14F-4D97-AF65-F5344CB8AC3E}">
        <p14:creationId xmlns:p14="http://schemas.microsoft.com/office/powerpoint/2010/main" val="3080853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F220164-A140-5449-62FC-67B0B1FFFEDB}"/>
              </a:ext>
            </a:extLst>
          </p:cNvPr>
          <p:cNvSpPr>
            <a:spLocks noGrp="1"/>
          </p:cNvSpPr>
          <p:nvPr>
            <p:ph type="pic" idx="1"/>
          </p:nvPr>
        </p:nvSpPr>
        <p:spPr>
          <a:xfrm>
            <a:off x="5515429" y="1074509"/>
            <a:ext cx="5996437" cy="5137605"/>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 xmlns:a16="http://schemas.microsoft.com/office/drawing/2014/main" id="{EDA4477B-B8B3-EA84-CFF6-24A0826005E3}"/>
              </a:ext>
            </a:extLst>
          </p:cNvPr>
          <p:cNvSpPr>
            <a:spLocks noGrp="1"/>
          </p:cNvSpPr>
          <p:nvPr>
            <p:ph type="title" hasCustomPrompt="1"/>
          </p:nvPr>
        </p:nvSpPr>
        <p:spPr>
          <a:xfrm>
            <a:off x="680134" y="1074509"/>
            <a:ext cx="3703180"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3512886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 xmlns:a16="http://schemas.microsoft.com/office/drawing/2014/main" id="{6F220164-A140-5449-62FC-67B0B1FFFEDB}"/>
              </a:ext>
            </a:extLst>
          </p:cNvPr>
          <p:cNvSpPr>
            <a:spLocks noGrp="1"/>
          </p:cNvSpPr>
          <p:nvPr>
            <p:ph type="pic" idx="1"/>
          </p:nvPr>
        </p:nvSpPr>
        <p:spPr>
          <a:xfrm>
            <a:off x="5515429" y="1727651"/>
            <a:ext cx="5996437" cy="4484463"/>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 xmlns:a16="http://schemas.microsoft.com/office/drawing/2014/main" id="{929D7E41-6E4C-77BE-EB2A-CE04F1E23C1D}"/>
              </a:ext>
            </a:extLst>
          </p:cNvPr>
          <p:cNvSpPr>
            <a:spLocks noGrp="1"/>
          </p:cNvSpPr>
          <p:nvPr>
            <p:ph type="body" sz="half" idx="2"/>
          </p:nvPr>
        </p:nvSpPr>
        <p:spPr>
          <a:xfrm>
            <a:off x="680134" y="1727651"/>
            <a:ext cx="4283752" cy="4426817"/>
          </a:xfrm>
        </p:spPr>
        <p:txBody>
          <a:bodyPr/>
          <a:lstStyle>
            <a:lvl1pPr marL="0" indent="0">
              <a:buNone/>
              <a:defRPr sz="22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Title 1">
            <a:extLst>
              <a:ext uri="{FF2B5EF4-FFF2-40B4-BE49-F238E27FC236}">
                <a16:creationId xmlns="" xmlns:a16="http://schemas.microsoft.com/office/drawing/2014/main" id="{EDA4477B-B8B3-EA84-CFF6-24A0826005E3}"/>
              </a:ext>
            </a:extLst>
          </p:cNvPr>
          <p:cNvSpPr>
            <a:spLocks noGrp="1"/>
          </p:cNvSpPr>
          <p:nvPr>
            <p:ph type="title" hasCustomPrompt="1"/>
          </p:nvPr>
        </p:nvSpPr>
        <p:spPr>
          <a:xfrm>
            <a:off x="680133" y="1074509"/>
            <a:ext cx="6286723" cy="536577"/>
          </a:xfrm>
          <a:prstGeom prst="rect">
            <a:avLst/>
          </a:prstGeom>
        </p:spPr>
        <p:txBody>
          <a:bodyPr anchor="t">
            <a:normAutofit/>
          </a:bodyPr>
          <a:lstStyle>
            <a:lvl1pPr algn="l">
              <a:defRPr sz="2400" b="1">
                <a:solidFill>
                  <a:schemeClr val="accent1"/>
                </a:solidFill>
                <a:latin typeface="Times New Roman" panose="02020603050405020304" pitchFamily="18" charset="0"/>
                <a:cs typeface="Times New Roman" panose="02020603050405020304" pitchFamily="18" charset="0"/>
              </a:defRPr>
            </a:lvl1pPr>
          </a:lstStyle>
          <a:p>
            <a:r>
              <a:rPr lang="en-US" dirty="0"/>
              <a:t>4. </a:t>
            </a:r>
            <a:r>
              <a:rPr lang="en-US" dirty="0" err="1"/>
              <a:t>Công</a:t>
            </a:r>
            <a:r>
              <a:rPr lang="en-US" dirty="0"/>
              <a:t> </a:t>
            </a:r>
            <a:r>
              <a:rPr lang="en-US" dirty="0" err="1"/>
              <a:t>dụng</a:t>
            </a:r>
            <a:r>
              <a:rPr lang="en-US" dirty="0"/>
              <a:t> </a:t>
            </a:r>
            <a:r>
              <a:rPr lang="en-US" dirty="0" err="1"/>
              <a:t>của</a:t>
            </a:r>
            <a:r>
              <a:rPr lang="en-US" dirty="0"/>
              <a:t> </a:t>
            </a:r>
            <a:r>
              <a:rPr lang="en-US" dirty="0" err="1"/>
              <a:t>việc</a:t>
            </a:r>
            <a:r>
              <a:rPr lang="en-US" dirty="0"/>
              <a:t> tang </a:t>
            </a:r>
            <a:r>
              <a:rPr lang="en-US" dirty="0" err="1"/>
              <a:t>giảm</a:t>
            </a:r>
            <a:r>
              <a:rPr lang="en-US" dirty="0"/>
              <a:t> </a:t>
            </a:r>
            <a:r>
              <a:rPr lang="en-US" dirty="0" err="1"/>
              <a:t>áp</a:t>
            </a:r>
            <a:r>
              <a:rPr lang="en-US" dirty="0"/>
              <a:t> </a:t>
            </a:r>
            <a:r>
              <a:rPr lang="en-US" dirty="0" err="1"/>
              <a:t>suất</a:t>
            </a:r>
            <a:r>
              <a:rPr lang="en-US" dirty="0"/>
              <a:t>.</a:t>
            </a:r>
          </a:p>
        </p:txBody>
      </p:sp>
    </p:spTree>
    <p:extLst>
      <p:ext uri="{BB962C8B-B14F-4D97-AF65-F5344CB8AC3E}">
        <p14:creationId xmlns:p14="http://schemas.microsoft.com/office/powerpoint/2010/main" val="2065139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D7173BD-B282-300D-A4D6-BC380CF2D3A5}"/>
              </a:ext>
            </a:extLst>
          </p:cNvPr>
          <p:cNvSpPr>
            <a:spLocks noGrp="1"/>
          </p:cNvSpPr>
          <p:nvPr>
            <p:ph type="ctrTitle"/>
          </p:nvPr>
        </p:nvSpPr>
        <p:spPr>
          <a:xfrm>
            <a:off x="631371" y="1354592"/>
            <a:ext cx="10929258" cy="2387600"/>
          </a:xfrm>
          <a:prstGeom prst="rect">
            <a:avLst/>
          </a:prstGeom>
        </p:spPr>
        <p:txBody>
          <a:bodyPr anchor="b"/>
          <a:lstStyle>
            <a:lvl1pPr algn="ctr">
              <a:defRPr sz="60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Subtitle 2">
            <a:extLst>
              <a:ext uri="{FF2B5EF4-FFF2-40B4-BE49-F238E27FC236}">
                <a16:creationId xmlns="" xmlns:a16="http://schemas.microsoft.com/office/drawing/2014/main" id="{D161E0E6-68CE-C683-19D7-AAA4CBBB12AD}"/>
              </a:ext>
            </a:extLst>
          </p:cNvPr>
          <p:cNvSpPr>
            <a:spLocks noGrp="1"/>
          </p:cNvSpPr>
          <p:nvPr>
            <p:ph type="subTitle" idx="1"/>
          </p:nvPr>
        </p:nvSpPr>
        <p:spPr>
          <a:xfrm>
            <a:off x="631371" y="3892323"/>
            <a:ext cx="10929258" cy="1655762"/>
          </a:xfrm>
        </p:spPr>
        <p:txBody>
          <a:bodyPr/>
          <a:lstStyle>
            <a:lvl1pPr marL="0" indent="0" algn="ctr">
              <a:buNone/>
              <a:defRPr sz="2400">
                <a:latin typeface="Times New Roman" panose="02020603050405020304" pitchFamily="18" charset="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965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C7DC70A-119E-A7B4-F3F3-FCECAA5BAE85}"/>
              </a:ext>
            </a:extLst>
          </p:cNvPr>
          <p:cNvSpPr>
            <a:spLocks noGrp="1"/>
          </p:cNvSpPr>
          <p:nvPr>
            <p:ph idx="1"/>
          </p:nvPr>
        </p:nvSpPr>
        <p:spPr>
          <a:xfrm>
            <a:off x="624113" y="1364343"/>
            <a:ext cx="10929257" cy="5128531"/>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7381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72C5498-4A9D-1DD5-01EF-5E2D7EF8DD45}"/>
              </a:ext>
            </a:extLst>
          </p:cNvPr>
          <p:cNvSpPr>
            <a:spLocks noGrp="1"/>
          </p:cNvSpPr>
          <p:nvPr>
            <p:ph type="title"/>
          </p:nvPr>
        </p:nvSpPr>
        <p:spPr>
          <a:xfrm>
            <a:off x="624113" y="1114653"/>
            <a:ext cx="10931074" cy="2852737"/>
          </a:xfrm>
          <a:prstGeom prst="rect">
            <a:avLst/>
          </a:prstGeom>
        </p:spPr>
        <p:txBody>
          <a:bodyPr anchor="b"/>
          <a:lstStyle>
            <a:lvl1pPr>
              <a:defRPr sz="6000">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Text Placeholder 2">
            <a:extLst>
              <a:ext uri="{FF2B5EF4-FFF2-40B4-BE49-F238E27FC236}">
                <a16:creationId xmlns="" xmlns:a16="http://schemas.microsoft.com/office/drawing/2014/main" id="{B4E9A9DE-89C7-B65B-05D2-C824D5F20CD8}"/>
              </a:ext>
            </a:extLst>
          </p:cNvPr>
          <p:cNvSpPr>
            <a:spLocks noGrp="1"/>
          </p:cNvSpPr>
          <p:nvPr>
            <p:ph type="body" idx="1"/>
          </p:nvPr>
        </p:nvSpPr>
        <p:spPr>
          <a:xfrm>
            <a:off x="624113" y="4589463"/>
            <a:ext cx="10931074" cy="1500187"/>
          </a:xfrm>
        </p:spPr>
        <p:txBody>
          <a:bodyPr/>
          <a:lstStyle>
            <a:lvl1pPr marL="0" indent="0">
              <a:buNone/>
              <a:defRPr sz="2400">
                <a:solidFill>
                  <a:schemeClr val="tx1">
                    <a:tint val="75000"/>
                  </a:schemeClr>
                </a:solidFill>
                <a:latin typeface="Times New Roman" panose="02020603050405020304" pitchFamily="18" charset="0"/>
                <a:cs typeface="Times New Roman" panose="02020603050405020304"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248187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B1BA0FCE-D14C-5A59-39CA-CBF23941BC07}"/>
              </a:ext>
            </a:extLst>
          </p:cNvPr>
          <p:cNvSpPr>
            <a:spLocks noGrp="1"/>
          </p:cNvSpPr>
          <p:nvPr>
            <p:ph type="body" idx="1"/>
          </p:nvPr>
        </p:nvSpPr>
        <p:spPr>
          <a:xfrm>
            <a:off x="622078" y="1173163"/>
            <a:ext cx="5157787"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 xmlns:a16="http://schemas.microsoft.com/office/drawing/2014/main" id="{12EDB1FB-D5EC-39EC-4968-D6395AFDEA54}"/>
              </a:ext>
            </a:extLst>
          </p:cNvPr>
          <p:cNvSpPr>
            <a:spLocks noGrp="1"/>
          </p:cNvSpPr>
          <p:nvPr>
            <p:ph sz="half" idx="2"/>
          </p:nvPr>
        </p:nvSpPr>
        <p:spPr>
          <a:xfrm>
            <a:off x="622078" y="2229303"/>
            <a:ext cx="5157787"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 xmlns:a16="http://schemas.microsoft.com/office/drawing/2014/main" id="{4FBC550B-A81E-8F59-C852-18C3ABF43D15}"/>
              </a:ext>
            </a:extLst>
          </p:cNvPr>
          <p:cNvSpPr>
            <a:spLocks noGrp="1"/>
          </p:cNvSpPr>
          <p:nvPr>
            <p:ph type="body" sz="quarter" idx="3"/>
          </p:nvPr>
        </p:nvSpPr>
        <p:spPr>
          <a:xfrm>
            <a:off x="6288312" y="1173163"/>
            <a:ext cx="5183188" cy="823912"/>
          </a:xfrm>
        </p:spPr>
        <p:txBody>
          <a:bodyPr anchor="b"/>
          <a:lstStyle>
            <a:lvl1pPr marL="0" indent="0">
              <a:buNone/>
              <a:defRPr sz="2400" b="1">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1750AE5-D5BD-4385-8119-2F9471DA52E5}"/>
              </a:ext>
            </a:extLst>
          </p:cNvPr>
          <p:cNvSpPr>
            <a:spLocks noGrp="1"/>
          </p:cNvSpPr>
          <p:nvPr>
            <p:ph sz="quarter" idx="4"/>
          </p:nvPr>
        </p:nvSpPr>
        <p:spPr>
          <a:xfrm>
            <a:off x="6288312" y="2229303"/>
            <a:ext cx="5183188" cy="3939268"/>
          </a:xfr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58259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12FF34-6E54-0980-E440-556478159F63}"/>
              </a:ext>
            </a:extLst>
          </p:cNvPr>
          <p:cNvSpPr>
            <a:spLocks noGrp="1"/>
          </p:cNvSpPr>
          <p:nvPr>
            <p:ph type="title"/>
          </p:nvPr>
        </p:nvSpPr>
        <p:spPr>
          <a:xfrm>
            <a:off x="680134" y="1074509"/>
            <a:ext cx="4283752" cy="1055460"/>
          </a:xfrm>
          <a:prstGeom prst="rect">
            <a:avLst/>
          </a:prstGeom>
        </p:spPr>
        <p:txBody>
          <a:bodyPr anchor="b"/>
          <a:lstStyle>
            <a:lvl1pPr>
              <a:defRPr sz="3200">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Picture Placeholder 2">
            <a:extLst>
              <a:ext uri="{FF2B5EF4-FFF2-40B4-BE49-F238E27FC236}">
                <a16:creationId xmlns="" xmlns:a16="http://schemas.microsoft.com/office/drawing/2014/main" id="{6F220164-A140-5449-62FC-67B0B1FFFEDB}"/>
              </a:ext>
            </a:extLst>
          </p:cNvPr>
          <p:cNvSpPr>
            <a:spLocks noGrp="1"/>
          </p:cNvSpPr>
          <p:nvPr>
            <p:ph type="pic" idx="1"/>
          </p:nvPr>
        </p:nvSpPr>
        <p:spPr>
          <a:xfrm>
            <a:off x="5183188" y="1074509"/>
            <a:ext cx="6328678" cy="5137605"/>
          </a:xfrm>
        </p:spPr>
        <p:txBody>
          <a:bodyPr/>
          <a:lstStyle>
            <a:lvl1pPr marL="0" indent="0">
              <a:buNone/>
              <a:defRPr sz="3200">
                <a:latin typeface="Times New Roman" panose="02020603050405020304" pitchFamily="18" charset="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929D7E41-6E4C-77BE-EB2A-CE04F1E23C1D}"/>
              </a:ext>
            </a:extLst>
          </p:cNvPr>
          <p:cNvSpPr>
            <a:spLocks noGrp="1"/>
          </p:cNvSpPr>
          <p:nvPr>
            <p:ph type="body" sz="half" idx="2"/>
          </p:nvPr>
        </p:nvSpPr>
        <p:spPr>
          <a:xfrm>
            <a:off x="680134" y="2293254"/>
            <a:ext cx="4283752" cy="3861214"/>
          </a:xfrm>
        </p:spPr>
        <p:txBody>
          <a:bodyPr/>
          <a:lstStyle>
            <a:lvl1pPr marL="0" indent="0">
              <a:buNone/>
              <a:defRPr sz="1600">
                <a:latin typeface="Times New Roman" panose="02020603050405020304" pitchFamily="18" charset="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799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0376793E-74BB-D181-F00E-B2F7D33758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 xmlns:a16="http://schemas.microsoft.com/office/drawing/2014/main" id="{92E333AF-A57E-FB9E-F4E6-CF7C4A59F39D}"/>
              </a:ext>
            </a:extLst>
          </p:cNvPr>
          <p:cNvSpPr txBox="1">
            <a:spLocks/>
          </p:cNvSpPr>
          <p:nvPr userDrawn="1"/>
        </p:nvSpPr>
        <p:spPr>
          <a:xfrm>
            <a:off x="631372" y="202180"/>
            <a:ext cx="10929257" cy="639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200" kern="1200">
                <a:solidFill>
                  <a:schemeClr val="tx1"/>
                </a:solidFill>
                <a:latin typeface="+mj-lt"/>
                <a:ea typeface="+mj-ea"/>
                <a:cs typeface="+mj-cs"/>
              </a:defRPr>
            </a:lvl1pPr>
          </a:lstStyle>
          <a:p>
            <a:pPr>
              <a:lnSpc>
                <a:spcPct val="115000"/>
              </a:lnSpc>
            </a:pP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BÀI 15: ÁP SUẤT TRÊN MỘT BỀ MẶT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8015310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49" r:id="rId5"/>
    <p:sldLayoutId id="2147483650" r:id="rId6"/>
    <p:sldLayoutId id="2147483651" r:id="rId7"/>
    <p:sldLayoutId id="2147483653" r:id="rId8"/>
    <p:sldLayoutId id="2147483657" r:id="rId9"/>
    <p:sldLayoutId id="2147483658" r:id="rId10"/>
    <p:sldLayoutId id="2147483664" r:id="rId11"/>
  </p:sldLayoutIdLst>
  <p:txStyles>
    <p:titleStyle>
      <a:lvl1pPr algn="ctr" defTabSz="914400" rtl="0" eaLnBrk="1" latinLnBrk="0" hangingPunct="1">
        <a:lnSpc>
          <a:spcPct val="90000"/>
        </a:lnSpc>
        <a:spcBef>
          <a:spcPct val="0"/>
        </a:spcBef>
        <a:buNone/>
        <a:defRPr sz="28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ebp"/><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18" Type="http://schemas.openxmlformats.org/officeDocument/2006/relationships/image" Target="../media/image33.svg"/><Relationship Id="rId26" Type="http://schemas.openxmlformats.org/officeDocument/2006/relationships/image" Target="../media/image33.png"/><Relationship Id="rId3" Type="http://schemas.openxmlformats.org/officeDocument/2006/relationships/slideLayout" Target="../slideLayouts/slideLayout11.xml"/><Relationship Id="rId21" Type="http://schemas.openxmlformats.org/officeDocument/2006/relationships/slide" Target="slide3.xml"/><Relationship Id="rId7" Type="http://schemas.openxmlformats.org/officeDocument/2006/relationships/image" Target="../media/image25.svg"/><Relationship Id="rId12" Type="http://schemas.openxmlformats.org/officeDocument/2006/relationships/image" Target="../media/image25.png"/><Relationship Id="rId17" Type="http://schemas.openxmlformats.org/officeDocument/2006/relationships/image" Target="../media/image28.png"/><Relationship Id="rId25" Type="http://schemas.openxmlformats.org/officeDocument/2006/relationships/image" Target="../media/image32.png"/><Relationship Id="rId2" Type="http://schemas.openxmlformats.org/officeDocument/2006/relationships/audio" Target="../media/media1.wav"/><Relationship Id="rId16" Type="http://schemas.openxmlformats.org/officeDocument/2006/relationships/image" Target="../media/image31.svg"/><Relationship Id="rId20" Type="http://schemas.openxmlformats.org/officeDocument/2006/relationships/image" Target="../media/image29.png"/><Relationship Id="rId1" Type="http://schemas.microsoft.com/office/2007/relationships/media" Target="../media/media1.wav"/><Relationship Id="rId6" Type="http://schemas.openxmlformats.org/officeDocument/2006/relationships/image" Target="../media/image21.png"/><Relationship Id="rId11" Type="http://schemas.openxmlformats.org/officeDocument/2006/relationships/image" Target="../media/image24.png"/><Relationship Id="rId24" Type="http://schemas.openxmlformats.org/officeDocument/2006/relationships/image" Target="../media/image31.png"/><Relationship Id="rId5" Type="http://schemas.openxmlformats.org/officeDocument/2006/relationships/image" Target="../media/image23.svg"/><Relationship Id="rId15" Type="http://schemas.openxmlformats.org/officeDocument/2006/relationships/image" Target="../media/image27.png"/><Relationship Id="rId23" Type="http://schemas.openxmlformats.org/officeDocument/2006/relationships/slide" Target="slide9.xml"/><Relationship Id="rId10" Type="http://schemas.openxmlformats.org/officeDocument/2006/relationships/image" Target="../media/image23.png"/><Relationship Id="rId19" Type="http://schemas.openxmlformats.org/officeDocument/2006/relationships/slide" Target="slide8.xml"/><Relationship Id="rId4" Type="http://schemas.openxmlformats.org/officeDocument/2006/relationships/image" Target="../media/image20.png"/><Relationship Id="rId9" Type="http://schemas.openxmlformats.org/officeDocument/2006/relationships/image" Target="../media/image27.svg"/><Relationship Id="rId14" Type="http://schemas.openxmlformats.org/officeDocument/2006/relationships/image" Target="../media/image29.svg"/><Relationship Id="rId22"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42.svg"/><Relationship Id="rId13" Type="http://schemas.openxmlformats.org/officeDocument/2006/relationships/image" Target="../media/image26.png"/><Relationship Id="rId3" Type="http://schemas.openxmlformats.org/officeDocument/2006/relationships/image" Target="../media/image34.png"/><Relationship Id="rId7" Type="http://schemas.openxmlformats.org/officeDocument/2006/relationships/image" Target="../media/image36.png"/><Relationship Id="rId12" Type="http://schemas.openxmlformats.org/officeDocument/2006/relationships/image" Target="../media/image46.svg"/><Relationship Id="rId17" Type="http://schemas.openxmlformats.org/officeDocument/2006/relationships/image" Target="../media/image40.png"/><Relationship Id="rId2" Type="http://schemas.openxmlformats.org/officeDocument/2006/relationships/audio" Target="../media/audio1.wav"/><Relationship Id="rId16" Type="http://schemas.openxmlformats.org/officeDocument/2006/relationships/slide" Target="slide18.xml"/><Relationship Id="rId1" Type="http://schemas.openxmlformats.org/officeDocument/2006/relationships/slideLayout" Target="../slideLayouts/slideLayout11.xml"/><Relationship Id="rId6" Type="http://schemas.openxmlformats.org/officeDocument/2006/relationships/image" Target="../media/image31.svg"/><Relationship Id="rId11" Type="http://schemas.openxmlformats.org/officeDocument/2006/relationships/image" Target="../media/image38.png"/><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40.svg"/><Relationship Id="rId9" Type="http://schemas.openxmlformats.org/officeDocument/2006/relationships/image" Target="../media/image37.png"/><Relationship Id="rId14" Type="http://schemas.openxmlformats.org/officeDocument/2006/relationships/image" Target="../media/image29.svg"/></Relationships>
</file>

<file path=ppt/slides/_rels/slide18.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66.gif"/><Relationship Id="rId21" Type="http://schemas.openxmlformats.org/officeDocument/2006/relationships/image" Target="../media/image55.png"/><Relationship Id="rId34" Type="http://schemas.openxmlformats.org/officeDocument/2006/relationships/slide" Target="slide22.xml"/><Relationship Id="rId7" Type="http://schemas.openxmlformats.org/officeDocument/2006/relationships/image" Target="../media/image43.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slide" Target="slide21.xml"/><Relationship Id="rId38" Type="http://schemas.openxmlformats.org/officeDocument/2006/relationships/image" Target="../media/image65.png"/><Relationship Id="rId2" Type="http://schemas.openxmlformats.org/officeDocument/2006/relationships/audio" Target="../media/audio2.wav"/><Relationship Id="rId16" Type="http://schemas.openxmlformats.org/officeDocument/2006/relationships/image" Target="../media/image50.gif"/><Relationship Id="rId20" Type="http://schemas.openxmlformats.org/officeDocument/2006/relationships/image" Target="../media/image54.png"/><Relationship Id="rId29" Type="http://schemas.openxmlformats.org/officeDocument/2006/relationships/image" Target="../media/image63.png"/><Relationship Id="rId1" Type="http://schemas.openxmlformats.org/officeDocument/2006/relationships/slideLayout" Target="../slideLayouts/slideLayout11.xml"/><Relationship Id="rId6" Type="http://schemas.openxmlformats.org/officeDocument/2006/relationships/image" Target="../media/image52.sv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slide" Target="slide20.xml"/><Relationship Id="rId37" Type="http://schemas.openxmlformats.org/officeDocument/2006/relationships/slide" Target="slide17.xml"/><Relationship Id="rId5" Type="http://schemas.openxmlformats.org/officeDocument/2006/relationships/image" Target="../media/image42.png"/><Relationship Id="rId15" Type="http://schemas.openxmlformats.org/officeDocument/2006/relationships/image" Target="../media/image49.gif"/><Relationship Id="rId23" Type="http://schemas.openxmlformats.org/officeDocument/2006/relationships/image" Target="../media/image57.png"/><Relationship Id="rId28" Type="http://schemas.openxmlformats.org/officeDocument/2006/relationships/image" Target="../media/image62.gif"/><Relationship Id="rId36" Type="http://schemas.openxmlformats.org/officeDocument/2006/relationships/slide" Target="slide24.xml"/><Relationship Id="rId10" Type="http://schemas.microsoft.com/office/2007/relationships/hdphoto" Target="../media/hdphoto5.wdp"/><Relationship Id="rId19" Type="http://schemas.openxmlformats.org/officeDocument/2006/relationships/image" Target="../media/image53.png"/><Relationship Id="rId31" Type="http://schemas.openxmlformats.org/officeDocument/2006/relationships/slide" Target="slide19.xml"/><Relationship Id="rId4" Type="http://schemas.openxmlformats.org/officeDocument/2006/relationships/image" Target="../media/image50.svg"/><Relationship Id="rId9" Type="http://schemas.openxmlformats.org/officeDocument/2006/relationships/image" Target="../media/image44.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slide" Target="slide23.xml"/><Relationship Id="rId8" Type="http://schemas.openxmlformats.org/officeDocument/2006/relationships/image" Target="../media/image54.svg"/><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8.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8.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8.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2.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8.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8.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4.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2.png"/><Relationship Id="rId3" Type="http://schemas.openxmlformats.org/officeDocument/2006/relationships/audio" Target="../media/audio4.wav"/><Relationship Id="rId7" Type="http://schemas.openxmlformats.org/officeDocument/2006/relationships/image" Target="../media/image81.svg"/><Relationship Id="rId12" Type="http://schemas.openxmlformats.org/officeDocument/2006/relationships/image" Target="../media/image71.png"/><Relationship Id="rId2" Type="http://schemas.openxmlformats.org/officeDocument/2006/relationships/audio" Target="../media/audio3.wav"/><Relationship Id="rId1" Type="http://schemas.openxmlformats.org/officeDocument/2006/relationships/slideLayout" Target="../slideLayouts/slideLayout11.xml"/><Relationship Id="rId6" Type="http://schemas.openxmlformats.org/officeDocument/2006/relationships/image" Target="../media/image68.png"/><Relationship Id="rId11" Type="http://schemas.openxmlformats.org/officeDocument/2006/relationships/slide" Target="slide18.xml"/><Relationship Id="rId5" Type="http://schemas.openxmlformats.org/officeDocument/2006/relationships/image" Target="../media/image79.svg"/><Relationship Id="rId15" Type="http://schemas.openxmlformats.org/officeDocument/2006/relationships/image" Target="../media/image73.png"/><Relationship Id="rId10" Type="http://schemas.openxmlformats.org/officeDocument/2006/relationships/image" Target="../media/image70.png"/><Relationship Id="rId4" Type="http://schemas.openxmlformats.org/officeDocument/2006/relationships/image" Target="../media/image67.png"/><Relationship Id="rId9" Type="http://schemas.openxmlformats.org/officeDocument/2006/relationships/image" Target="../media/image42.svg"/><Relationship Id="rId14" Type="http://schemas.microsoft.com/office/2007/relationships/hdphoto" Target="../media/hdphoto6.wdp"/></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jp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 xmlns:a16="http://schemas.microsoft.com/office/drawing/2014/main" id="{6F77A1ED-4C10-53A0-8C9F-DF40637EA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55998"/>
            <a:ext cx="12192000" cy="6858000"/>
          </a:xfrm>
          <a:prstGeom prst="rect">
            <a:avLst/>
          </a:prstGeom>
          <a:solidFill>
            <a:srgbClr val="FFFF00"/>
          </a:solidFill>
        </p:spPr>
      </p:pic>
      <p:sp>
        <p:nvSpPr>
          <p:cNvPr id="10" name="Title 8">
            <a:extLst>
              <a:ext uri="{FF2B5EF4-FFF2-40B4-BE49-F238E27FC236}">
                <a16:creationId xmlns="" xmlns:a16="http://schemas.microsoft.com/office/drawing/2014/main" id="{60347591-36D0-0F13-30BA-A05BC248F224}"/>
              </a:ext>
            </a:extLst>
          </p:cNvPr>
          <p:cNvSpPr txBox="1">
            <a:spLocks/>
          </p:cNvSpPr>
          <p:nvPr/>
        </p:nvSpPr>
        <p:spPr>
          <a:xfrm>
            <a:off x="4332512" y="787615"/>
            <a:ext cx="4386485" cy="435878"/>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pPr>
              <a:lnSpc>
                <a:spcPct val="115000"/>
              </a:lnSpc>
            </a:pPr>
            <a:r>
              <a:rPr lang="en-US" sz="2800" dirty="0">
                <a:effectLst/>
                <a:latin typeface="Times New Roman" panose="02020603050405020304" pitchFamily="18" charset="0"/>
                <a:ea typeface="Times New Roman" panose="02020603050405020304" pitchFamily="18" charset="0"/>
              </a:rPr>
              <a:t>Thời gian thực hiện: 2 </a:t>
            </a:r>
            <a:r>
              <a:rPr lang="en-US" sz="2800" dirty="0" smtClean="0">
                <a:effectLst/>
                <a:latin typeface="Times New Roman" panose="02020603050405020304" pitchFamily="18" charset="0"/>
                <a:ea typeface="Times New Roman" panose="02020603050405020304" pitchFamily="18" charset="0"/>
              </a:rPr>
              <a:t>tiết</a:t>
            </a:r>
            <a:r>
              <a:rPr lang="en-US" sz="2800" dirty="0">
                <a:ea typeface="Times New Roman" panose="02020603050405020304" pitchFamily="18" charset="0"/>
              </a:rPr>
              <a:t>.</a:t>
            </a:r>
            <a:endParaRPr lang="en-US" sz="2800" dirty="0">
              <a:effectLst/>
              <a:latin typeface="Arial" panose="020B0604020202020204" pitchFamily="34" charset="0"/>
              <a:ea typeface="Arial" panose="020B0604020202020204" pitchFamily="34" charset="0"/>
            </a:endParaRPr>
          </a:p>
          <a:p>
            <a:pPr>
              <a:lnSpc>
                <a:spcPct val="115000"/>
              </a:lnSpc>
            </a:pPr>
            <a:endParaRPr lang="en-US" sz="2800" dirty="0">
              <a:effectLst/>
              <a:latin typeface="Arial" panose="020B0604020202020204" pitchFamily="34" charset="0"/>
              <a:ea typeface="Arial" panose="020B0604020202020204" pitchFamily="34" charset="0"/>
            </a:endParaRPr>
          </a:p>
        </p:txBody>
      </p:sp>
      <p:sp>
        <p:nvSpPr>
          <p:cNvPr id="4" name="Google Shape;727;p40">
            <a:extLst>
              <a:ext uri="{FF2B5EF4-FFF2-40B4-BE49-F238E27FC236}">
                <a16:creationId xmlns="" xmlns:a16="http://schemas.microsoft.com/office/drawing/2014/main" id="{12DD28C3-43EA-1ACD-BE46-1ED11869BE86}"/>
              </a:ext>
            </a:extLst>
          </p:cNvPr>
          <p:cNvSpPr/>
          <p:nvPr/>
        </p:nvSpPr>
        <p:spPr>
          <a:xfrm>
            <a:off x="2819269" y="5664466"/>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5" name="Google Shape;729;p40">
            <a:extLst>
              <a:ext uri="{FF2B5EF4-FFF2-40B4-BE49-F238E27FC236}">
                <a16:creationId xmlns="" xmlns:a16="http://schemas.microsoft.com/office/drawing/2014/main" id="{B7A4C940-0185-12B4-076C-2D920120F174}"/>
              </a:ext>
            </a:extLst>
          </p:cNvPr>
          <p:cNvSpPr/>
          <p:nvPr/>
        </p:nvSpPr>
        <p:spPr>
          <a:xfrm>
            <a:off x="2177186" y="4603383"/>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6" name="Google Shape;730;p40">
            <a:extLst>
              <a:ext uri="{FF2B5EF4-FFF2-40B4-BE49-F238E27FC236}">
                <a16:creationId xmlns="" xmlns:a16="http://schemas.microsoft.com/office/drawing/2014/main" id="{EA63193C-C43B-5498-7935-A6431947EECF}"/>
              </a:ext>
            </a:extLst>
          </p:cNvPr>
          <p:cNvSpPr/>
          <p:nvPr/>
        </p:nvSpPr>
        <p:spPr>
          <a:xfrm>
            <a:off x="802422" y="2287927"/>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732;p40">
            <a:extLst>
              <a:ext uri="{FF2B5EF4-FFF2-40B4-BE49-F238E27FC236}">
                <a16:creationId xmlns="" xmlns:a16="http://schemas.microsoft.com/office/drawing/2014/main" id="{99E697DB-844F-E3A4-0604-701367483FE1}"/>
              </a:ext>
            </a:extLst>
          </p:cNvPr>
          <p:cNvSpPr/>
          <p:nvPr/>
        </p:nvSpPr>
        <p:spPr>
          <a:xfrm>
            <a:off x="1376648" y="3406044"/>
            <a:ext cx="695400" cy="695700"/>
          </a:xfrm>
          <a:prstGeom prst="ellipse">
            <a:avLst/>
          </a:prstGeom>
          <a:solidFill>
            <a:srgbClr val="FFFF00"/>
          </a:solidFill>
          <a:ln w="5715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a:p>
        </p:txBody>
      </p:sp>
      <p:sp>
        <p:nvSpPr>
          <p:cNvPr id="8" name="Google Shape;733;p40">
            <a:extLst>
              <a:ext uri="{FF2B5EF4-FFF2-40B4-BE49-F238E27FC236}">
                <a16:creationId xmlns="" xmlns:a16="http://schemas.microsoft.com/office/drawing/2014/main" id="{7CE0F9E0-75BA-AEF4-C8CB-EB526BC92623}"/>
              </a:ext>
            </a:extLst>
          </p:cNvPr>
          <p:cNvSpPr txBox="1">
            <a:spLocks noGrp="1"/>
          </p:cNvSpPr>
          <p:nvPr/>
        </p:nvSpPr>
        <p:spPr>
          <a:xfrm flipH="1">
            <a:off x="2737069" y="578671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04</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1" name="Google Shape;735;p40">
            <a:extLst>
              <a:ext uri="{FF2B5EF4-FFF2-40B4-BE49-F238E27FC236}">
                <a16:creationId xmlns="" xmlns:a16="http://schemas.microsoft.com/office/drawing/2014/main" id="{68F2DD57-8BB1-33AA-54FA-D97F94A5C6D0}"/>
              </a:ext>
            </a:extLst>
          </p:cNvPr>
          <p:cNvSpPr txBox="1">
            <a:spLocks noGrp="1"/>
          </p:cNvSpPr>
          <p:nvPr/>
        </p:nvSpPr>
        <p:spPr>
          <a:xfrm flipH="1">
            <a:off x="720047" y="2410189"/>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01</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2" name="Google Shape;746;p40">
            <a:extLst>
              <a:ext uri="{FF2B5EF4-FFF2-40B4-BE49-F238E27FC236}">
                <a16:creationId xmlns="" xmlns:a16="http://schemas.microsoft.com/office/drawing/2014/main" id="{5DB40E2A-F915-DEB5-98A7-46F9AD25079F}"/>
              </a:ext>
            </a:extLst>
          </p:cNvPr>
          <p:cNvSpPr txBox="1">
            <a:spLocks noGrp="1"/>
          </p:cNvSpPr>
          <p:nvPr/>
        </p:nvSpPr>
        <p:spPr>
          <a:xfrm>
            <a:off x="1294448" y="3528306"/>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02</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3" name="Google Shape;749;p40">
            <a:extLst>
              <a:ext uri="{FF2B5EF4-FFF2-40B4-BE49-F238E27FC236}">
                <a16:creationId xmlns="" xmlns:a16="http://schemas.microsoft.com/office/drawing/2014/main" id="{AEB89FC6-6452-7993-C81E-DA1F017E225C}"/>
              </a:ext>
            </a:extLst>
          </p:cNvPr>
          <p:cNvSpPr txBox="1">
            <a:spLocks noGrp="1"/>
          </p:cNvSpPr>
          <p:nvPr/>
        </p:nvSpPr>
        <p:spPr>
          <a:xfrm>
            <a:off x="2094986" y="4725633"/>
            <a:ext cx="859800" cy="45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Alatsi"/>
              <a:buNone/>
              <a:defRPr sz="3500" b="1" i="0" u="none" strike="noStrike" cap="none">
                <a:solidFill>
                  <a:schemeClr val="dk2"/>
                </a:solidFill>
                <a:latin typeface="Alatsi"/>
                <a:ea typeface="Alatsi"/>
                <a:cs typeface="Alatsi"/>
                <a:sym typeface="Alatsi"/>
              </a:defRPr>
            </a:lvl1pPr>
            <a:lvl2pPr marR="0" lvl="1"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2pPr>
            <a:lvl3pPr marR="0" lvl="2"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3pPr>
            <a:lvl4pPr marR="0" lvl="3"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4pPr>
            <a:lvl5pPr marR="0" lvl="4"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5pPr>
            <a:lvl6pPr marR="0" lvl="5"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6pPr>
            <a:lvl7pPr marR="0" lvl="6"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7pPr>
            <a:lvl8pPr marR="0" lvl="7"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8pPr>
            <a:lvl9pPr marR="0" lvl="8" algn="ctr" rtl="0">
              <a:lnSpc>
                <a:spcPct val="100000"/>
              </a:lnSpc>
              <a:spcBef>
                <a:spcPts val="0"/>
              </a:spcBef>
              <a:spcAft>
                <a:spcPts val="0"/>
              </a:spcAft>
              <a:buClr>
                <a:schemeClr val="dk2"/>
              </a:buClr>
              <a:buSzPts val="3200"/>
              <a:buFont typeface="Alfa Slab One"/>
              <a:buNone/>
              <a:defRPr sz="3200" b="1" i="0" u="none" strike="noStrike" cap="none">
                <a:solidFill>
                  <a:schemeClr val="dk2"/>
                </a:solidFill>
                <a:latin typeface="Alfa Slab One"/>
                <a:ea typeface="Alfa Slab One"/>
                <a:cs typeface="Alfa Slab One"/>
                <a:sym typeface="Alfa Slab One"/>
              </a:defRPr>
            </a:lvl9pPr>
          </a:lstStyle>
          <a:p>
            <a:pPr marL="0" lvl="0" indent="0" algn="ctr" rtl="0">
              <a:spcBef>
                <a:spcPts val="0"/>
              </a:spcBef>
              <a:spcAft>
                <a:spcPts val="0"/>
              </a:spcAft>
              <a:buNone/>
            </a:pPr>
            <a:r>
              <a:rPr lang="en" sz="3200" dirty="0">
                <a:solidFill>
                  <a:srgbClr val="2E7422"/>
                </a:solidFill>
                <a:latin typeface="Times New Roman" panose="02020603050405020304" pitchFamily="18" charset="0"/>
                <a:cs typeface="Times New Roman" panose="02020603050405020304" pitchFamily="18" charset="0"/>
              </a:rPr>
              <a:t>03</a:t>
            </a:r>
            <a:endParaRPr sz="3200" dirty="0">
              <a:solidFill>
                <a:srgbClr val="2E7422"/>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 xmlns:a16="http://schemas.microsoft.com/office/drawing/2014/main" id="{72C29AF7-6680-DC47-4639-FC61FACFA918}"/>
              </a:ext>
            </a:extLst>
          </p:cNvPr>
          <p:cNvSpPr txBox="1"/>
          <p:nvPr/>
        </p:nvSpPr>
        <p:spPr>
          <a:xfrm>
            <a:off x="472961" y="1526188"/>
            <a:ext cx="3376367" cy="584775"/>
          </a:xfrm>
          <a:prstGeom prst="rect">
            <a:avLst/>
          </a:prstGeom>
          <a:solidFill>
            <a:schemeClr val="bg1"/>
          </a:solidFill>
        </p:spPr>
        <p:txBody>
          <a:bodyPr wrap="square">
            <a:spAutoFit/>
          </a:bodyPr>
          <a:lstStyle/>
          <a:p>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Mục</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tiêu</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cần</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 </a:t>
            </a:r>
            <a:r>
              <a:rPr lang="en-US" sz="3200" b="1" dirty="0" err="1">
                <a:effectLst/>
                <a:latin typeface="Times New Roman" panose="02020603050405020304" pitchFamily="18" charset="0"/>
                <a:ea typeface="Segoe UI" panose="020B0502040204020203" pitchFamily="34" charset="0"/>
                <a:cs typeface="Times New Roman" panose="02020603050405020304" pitchFamily="18" charset="0"/>
              </a:rPr>
              <a:t>đạt</a:t>
            </a:r>
            <a:r>
              <a:rPr lang="en-US" sz="3200" b="1" dirty="0">
                <a:effectLst/>
                <a:latin typeface="Times New Roman" panose="02020603050405020304" pitchFamily="18" charset="0"/>
                <a:ea typeface="Segoe UI" panose="020B0502040204020203" pitchFamily="34"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 xmlns:a16="http://schemas.microsoft.com/office/drawing/2014/main" id="{1B46FE50-A6FB-389B-5255-B4D6A1E85376}"/>
              </a:ext>
            </a:extLst>
          </p:cNvPr>
          <p:cNvSpPr txBox="1"/>
          <p:nvPr/>
        </p:nvSpPr>
        <p:spPr>
          <a:xfrm>
            <a:off x="1626273" y="2368065"/>
            <a:ext cx="5536863"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Phát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biểu</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khái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niệm</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a:t>
            </a:r>
            <a:endParaRPr lang="en-US" sz="2800" dirty="0">
              <a:solidFill>
                <a:srgbClr val="00B05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097C4BDD-90FC-9497-A7BF-754123931C45}"/>
              </a:ext>
            </a:extLst>
          </p:cNvPr>
          <p:cNvSpPr txBox="1"/>
          <p:nvPr/>
        </p:nvSpPr>
        <p:spPr>
          <a:xfrm>
            <a:off x="3175171" y="4699017"/>
            <a:ext cx="7104456" cy="523220"/>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Liệt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kê</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đơn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vị</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thông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endParaRPr lang="en-US" sz="2800" dirty="0">
              <a:solidFill>
                <a:srgbClr val="00B050"/>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 xmlns:a16="http://schemas.microsoft.com/office/drawing/2014/main" id="{87E86AAB-BCF7-444E-BB54-150ECAAB2FC4}"/>
                  </a:ext>
                </a:extLst>
              </p:cNvPr>
              <p:cNvSpPr txBox="1"/>
              <p:nvPr/>
            </p:nvSpPr>
            <p:spPr>
              <a:xfrm>
                <a:off x="2236448" y="3257088"/>
                <a:ext cx="9577831" cy="1200713"/>
              </a:xfrm>
              <a:prstGeom prst="rect">
                <a:avLst/>
              </a:prstGeom>
              <a:solidFill>
                <a:srgbClr val="FFFF00"/>
              </a:solidFill>
            </p:spPr>
            <p:txBody>
              <a:bodyPr wrap="square">
                <a:spAutoFit/>
              </a:bodyPr>
              <a:lstStyle/>
              <a:p>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Dùng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cụ</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hành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khẳng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định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sinh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ra</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khi</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có</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lực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tác</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lên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diện</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tích</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bề</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mặt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Segoe UI" panose="020B0502040204020203" pitchFamily="34" charset="0"/>
                    <a:cs typeface="Times New Roman" panose="02020603050405020304" pitchFamily="18" charset="0"/>
                  </a:rPr>
                  <a:t> = </a:t>
                </a:r>
                <a14:m>
                  <m:oMath xmlns:m="http://schemas.openxmlformats.org/officeDocument/2006/math">
                    <m:f>
                      <m:fPr>
                        <m:ctrlPr>
                          <a:rPr lang="en-US" sz="2800" i="1">
                            <a:solidFill>
                              <a:srgbClr val="00B050"/>
                            </a:solidFill>
                            <a:effectLst/>
                            <a:latin typeface="Cambria Math" panose="02040503050406030204" pitchFamily="18" charset="0"/>
                            <a:ea typeface="Segoe UI" panose="020B0502040204020203" pitchFamily="34" charset="0"/>
                          </a:rPr>
                        </m:ctrlPr>
                      </m:fPr>
                      <m:num>
                        <m:r>
                          <a:rPr lang="en-US" sz="2800">
                            <a:solidFill>
                              <a:srgbClr val="00B050"/>
                            </a:solidFill>
                            <a:effectLst/>
                            <a:latin typeface="Cambria Math" panose="02040503050406030204" pitchFamily="18" charset="0"/>
                            <a:ea typeface="Segoe UI" panose="020B0502040204020203" pitchFamily="34" charset="0"/>
                          </a:rPr>
                          <m:t>á</m:t>
                        </m:r>
                        <m:r>
                          <m:rPr>
                            <m:sty m:val="p"/>
                          </m:rPr>
                          <a:rPr lang="en-US" sz="2800">
                            <a:solidFill>
                              <a:srgbClr val="00B050"/>
                            </a:solidFill>
                            <a:effectLst/>
                            <a:latin typeface="Cambria Math" panose="02040503050406030204" pitchFamily="18" charset="0"/>
                            <a:ea typeface="Segoe UI" panose="020B0502040204020203" pitchFamily="34" charset="0"/>
                          </a:rPr>
                          <m:t>p</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l</m:t>
                        </m:r>
                        <m:r>
                          <a:rPr lang="en-US" sz="2800">
                            <a:solidFill>
                              <a:srgbClr val="00B050"/>
                            </a:solidFill>
                            <a:effectLst/>
                            <a:latin typeface="Cambria Math" panose="02040503050406030204" pitchFamily="18" charset="0"/>
                            <a:ea typeface="Segoe UI" panose="020B0502040204020203" pitchFamily="34" charset="0"/>
                          </a:rPr>
                          <m:t>ự</m:t>
                        </m:r>
                        <m:r>
                          <m:rPr>
                            <m:sty m:val="p"/>
                          </m:rPr>
                          <a:rPr lang="en-US" sz="2800">
                            <a:solidFill>
                              <a:srgbClr val="00B050"/>
                            </a:solidFill>
                            <a:effectLst/>
                            <a:latin typeface="Cambria Math" panose="02040503050406030204" pitchFamily="18" charset="0"/>
                            <a:ea typeface="Segoe UI" panose="020B0502040204020203" pitchFamily="34" charset="0"/>
                          </a:rPr>
                          <m:t>c</m:t>
                        </m:r>
                        <m:r>
                          <a:rPr lang="en-US" sz="2800">
                            <a:solidFill>
                              <a:srgbClr val="00B050"/>
                            </a:solidFill>
                            <a:effectLst/>
                            <a:latin typeface="Cambria Math" panose="02040503050406030204" pitchFamily="18" charset="0"/>
                            <a:ea typeface="Segoe UI" panose="020B0502040204020203" pitchFamily="34" charset="0"/>
                          </a:rPr>
                          <m:t> </m:t>
                        </m:r>
                      </m:num>
                      <m:den>
                        <m:r>
                          <m:rPr>
                            <m:sty m:val="p"/>
                          </m:rPr>
                          <a:rPr lang="en-US" sz="2800">
                            <a:solidFill>
                              <a:srgbClr val="00B050"/>
                            </a:solidFill>
                            <a:effectLst/>
                            <a:latin typeface="Cambria Math" panose="02040503050406030204" pitchFamily="18" charset="0"/>
                            <a:ea typeface="Segoe UI" panose="020B0502040204020203" pitchFamily="34" charset="0"/>
                          </a:rPr>
                          <m:t>di</m:t>
                        </m:r>
                        <m:r>
                          <a:rPr lang="en-US" sz="2800">
                            <a:solidFill>
                              <a:srgbClr val="00B050"/>
                            </a:solidFill>
                            <a:effectLst/>
                            <a:latin typeface="Cambria Math" panose="02040503050406030204" pitchFamily="18" charset="0"/>
                            <a:ea typeface="Segoe UI" panose="020B0502040204020203" pitchFamily="34" charset="0"/>
                          </a:rPr>
                          <m:t>ệ</m:t>
                        </m:r>
                        <m:r>
                          <m:rPr>
                            <m:sty m:val="p"/>
                          </m:rPr>
                          <a:rPr lang="en-US" sz="2800">
                            <a:solidFill>
                              <a:srgbClr val="00B050"/>
                            </a:solidFill>
                            <a:effectLst/>
                            <a:latin typeface="Cambria Math" panose="02040503050406030204" pitchFamily="18" charset="0"/>
                            <a:ea typeface="Segoe UI" panose="020B0502040204020203" pitchFamily="34" charset="0"/>
                          </a:rPr>
                          <m:t>n</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t</m:t>
                        </m:r>
                        <m:r>
                          <a:rPr lang="en-US" sz="2800">
                            <a:solidFill>
                              <a:srgbClr val="00B050"/>
                            </a:solidFill>
                            <a:effectLst/>
                            <a:latin typeface="Cambria Math" panose="02040503050406030204" pitchFamily="18" charset="0"/>
                            <a:ea typeface="Segoe UI" panose="020B0502040204020203" pitchFamily="34" charset="0"/>
                          </a:rPr>
                          <m:t>í</m:t>
                        </m:r>
                        <m:r>
                          <m:rPr>
                            <m:sty m:val="p"/>
                          </m:rPr>
                          <a:rPr lang="en-US" sz="2800">
                            <a:solidFill>
                              <a:srgbClr val="00B050"/>
                            </a:solidFill>
                            <a:effectLst/>
                            <a:latin typeface="Cambria Math" panose="02040503050406030204" pitchFamily="18" charset="0"/>
                            <a:ea typeface="Segoe UI" panose="020B0502040204020203" pitchFamily="34" charset="0"/>
                          </a:rPr>
                          <m:t>ch</m:t>
                        </m:r>
                        <m:r>
                          <a:rPr lang="en-US" sz="2800">
                            <a:solidFill>
                              <a:srgbClr val="00B050"/>
                            </a:solidFill>
                            <a:effectLst/>
                            <a:latin typeface="Cambria Math" panose="02040503050406030204" pitchFamily="18" charset="0"/>
                            <a:ea typeface="Segoe UI" panose="020B0502040204020203" pitchFamily="34" charset="0"/>
                          </a:rPr>
                          <m:t> </m:t>
                        </m:r>
                        <m:r>
                          <m:rPr>
                            <m:sty m:val="p"/>
                          </m:rPr>
                          <a:rPr lang="en-US" sz="2800">
                            <a:solidFill>
                              <a:srgbClr val="00B050"/>
                            </a:solidFill>
                            <a:effectLst/>
                            <a:latin typeface="Cambria Math" panose="02040503050406030204" pitchFamily="18" charset="0"/>
                            <a:ea typeface="Segoe UI" panose="020B0502040204020203" pitchFamily="34" charset="0"/>
                          </a:rPr>
                          <m:t>b</m:t>
                        </m:r>
                        <m:r>
                          <a:rPr lang="en-US" sz="2800">
                            <a:solidFill>
                              <a:srgbClr val="00B050"/>
                            </a:solidFill>
                            <a:effectLst/>
                            <a:latin typeface="Cambria Math" panose="02040503050406030204" pitchFamily="18" charset="0"/>
                            <a:ea typeface="Segoe UI" panose="020B0502040204020203" pitchFamily="34" charset="0"/>
                          </a:rPr>
                          <m:t>ề </m:t>
                        </m:r>
                        <m:r>
                          <m:rPr>
                            <m:sty m:val="p"/>
                          </m:rPr>
                          <a:rPr lang="en-US" sz="2800">
                            <a:solidFill>
                              <a:srgbClr val="00B050"/>
                            </a:solidFill>
                            <a:effectLst/>
                            <a:latin typeface="Cambria Math" panose="02040503050406030204" pitchFamily="18" charset="0"/>
                            <a:ea typeface="Segoe UI" panose="020B0502040204020203" pitchFamily="34" charset="0"/>
                          </a:rPr>
                          <m:t>m</m:t>
                        </m:r>
                        <m:r>
                          <a:rPr lang="en-US" sz="2800">
                            <a:solidFill>
                              <a:srgbClr val="00B050"/>
                            </a:solidFill>
                            <a:effectLst/>
                            <a:latin typeface="Cambria Math" panose="02040503050406030204" pitchFamily="18" charset="0"/>
                            <a:ea typeface="Segoe UI" panose="020B0502040204020203" pitchFamily="34" charset="0"/>
                          </a:rPr>
                          <m:t>ặ</m:t>
                        </m:r>
                        <m:r>
                          <m:rPr>
                            <m:sty m:val="p"/>
                          </m:rPr>
                          <a:rPr lang="en-US" sz="2800">
                            <a:solidFill>
                              <a:srgbClr val="00B050"/>
                            </a:solidFill>
                            <a:effectLst/>
                            <a:latin typeface="Cambria Math" panose="02040503050406030204" pitchFamily="18" charset="0"/>
                            <a:ea typeface="Segoe UI" panose="020B0502040204020203" pitchFamily="34" charset="0"/>
                          </a:rPr>
                          <m:t>t</m:t>
                        </m:r>
                      </m:den>
                    </m:f>
                  </m:oMath>
                </a14:m>
                <a:endParaRPr lang="en-US" sz="2800" dirty="0">
                  <a:solidFill>
                    <a:srgbClr val="00B050"/>
                  </a:solidFill>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87E86AAB-BCF7-444E-BB54-150ECAAB2FC4}"/>
                  </a:ext>
                </a:extLst>
              </p:cNvPr>
              <p:cNvSpPr txBox="1">
                <a:spLocks noRot="1" noChangeAspect="1" noMove="1" noResize="1" noEditPoints="1" noAdjustHandles="1" noChangeArrowheads="1" noChangeShapeType="1" noTextEdit="1"/>
              </p:cNvSpPr>
              <p:nvPr/>
            </p:nvSpPr>
            <p:spPr>
              <a:xfrm>
                <a:off x="2236448" y="3257088"/>
                <a:ext cx="9577831" cy="1200713"/>
              </a:xfrm>
              <a:prstGeom prst="rect">
                <a:avLst/>
              </a:prstGeom>
              <a:blipFill>
                <a:blip r:embed="rId3"/>
                <a:stretch>
                  <a:fillRect l="-1337" t="-5076" r="-764" b="-1523"/>
                </a:stretch>
              </a:blipFill>
            </p:spPr>
            <p:txBody>
              <a:bodyPr/>
              <a:lstStyle/>
              <a:p>
                <a:r>
                  <a:rPr lang="en-US">
                    <a:noFill/>
                  </a:rPr>
                  <a:t> </a:t>
                </a:r>
              </a:p>
            </p:txBody>
          </p:sp>
        </mc:Fallback>
      </mc:AlternateContent>
      <p:sp>
        <p:nvSpPr>
          <p:cNvPr id="23" name="TextBox 22">
            <a:extLst>
              <a:ext uri="{FF2B5EF4-FFF2-40B4-BE49-F238E27FC236}">
                <a16:creationId xmlns="" xmlns:a16="http://schemas.microsoft.com/office/drawing/2014/main" id="{9FA4F063-4CA1-8F5D-8595-04382DCDB58F}"/>
              </a:ext>
            </a:extLst>
          </p:cNvPr>
          <p:cNvSpPr txBox="1"/>
          <p:nvPr/>
        </p:nvSpPr>
        <p:spPr>
          <a:xfrm>
            <a:off x="3679070" y="5502512"/>
            <a:ext cx="7946874" cy="954107"/>
          </a:xfrm>
          <a:prstGeom prst="rect">
            <a:avLst/>
          </a:prstGeom>
          <a:solidFill>
            <a:srgbClr val="FFFF00"/>
          </a:solidFill>
        </p:spPr>
        <p:txBody>
          <a:bodyPr wrap="square">
            <a:spAutoFit/>
          </a:bodyPr>
          <a:lstStyle/>
          <a:p>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Thảo</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luận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tăng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giảm</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thực</a:t>
            </a:r>
            <a:r>
              <a:rPr lang="en-US" sz="2800" dirty="0">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B050"/>
                </a:solidFill>
                <a:effectLst/>
                <a:latin typeface="Times New Roman" panose="02020603050405020304" pitchFamily="18" charset="0"/>
                <a:ea typeface="Arial" panose="020B0604020202020204" pitchFamily="34" charset="0"/>
                <a:cs typeface="Times New Roman" panose="02020603050405020304" pitchFamily="18" charset="0"/>
              </a:rPr>
              <a:t>tế</a:t>
            </a:r>
            <a:endParaRPr lang="en-US" sz="28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84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F2F8C28-14F7-A691-DB30-B35240C60323}"/>
              </a:ext>
            </a:extLst>
          </p:cNvPr>
          <p:cNvSpPr>
            <a:spLocks noGrp="1"/>
          </p:cNvSpPr>
          <p:nvPr>
            <p:ph type="title"/>
          </p:nvPr>
        </p:nvSpPr>
        <p:spPr>
          <a:xfrm>
            <a:off x="680134" y="722661"/>
            <a:ext cx="4349066"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 xmlns:a16="http://schemas.microsoft.com/office/drawing/2014/main" val="4259388929"/>
                      </a:ext>
                    </a:extLst>
                  </a:tr>
                  <a:tr h="5142599">
                    <a:tc>
                      <a:txBody>
                        <a:bodyPr/>
                        <a:lstStyle/>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1. Một xe tăng có trọng lượng 350 000 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 Áp suất của xe tăng lên mặt đường</a:t>
                          </a:r>
                          <a:r>
                            <a:rPr lang="en-US" sz="2800" b="0" kern="1200" baseline="0" dirty="0">
                              <a:solidFill>
                                <a:schemeClr val="lt1"/>
                              </a:solidFill>
                              <a:effectLst/>
                              <a:latin typeface="Times New Roman" panose="02020603050405020304" pitchFamily="18" charset="0"/>
                              <a:ea typeface="+mn-ea"/>
                              <a:cs typeface="Times New Roman" panose="02020603050405020304" pitchFamily="18" charset="0"/>
                            </a:rPr>
                            <a:t>: </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350000</m:t>
                                  </m:r>
                                </m:num>
                                <m:den>
                                  <m:r>
                                    <a:rPr lang="de-DE" sz="3400" b="0" i="1" kern="1200" smtClean="0">
                                      <a:solidFill>
                                        <a:schemeClr val="lt1"/>
                                      </a:solidFill>
                                      <a:effectLst/>
                                      <a:latin typeface="Cambria Math" panose="02040503050406030204" pitchFamily="18" charset="0"/>
                                      <a:ea typeface="+mn-ea"/>
                                      <a:cs typeface="+mn-cs"/>
                                    </a:rPr>
                                    <m:t>1,5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233 333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b) Áp suất của một ô tô: p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m:rPr>
                                      <m:sty m:val="p"/>
                                    </m:rPr>
                                    <a:rPr lang="de-DE" sz="3400" b="0" kern="1200" smtClean="0">
                                      <a:solidFill>
                                        <a:schemeClr val="lt1"/>
                                      </a:solidFill>
                                      <a:effectLst/>
                                      <a:latin typeface="Cambria Math" panose="02040503050406030204" pitchFamily="18" charset="0"/>
                                      <a:ea typeface="+mn-ea"/>
                                      <a:cs typeface="+mn-cs"/>
                                    </a:rPr>
                                    <m:t>F</m:t>
                                  </m:r>
                                </m:num>
                                <m:den>
                                  <m:r>
                                    <m:rPr>
                                      <m:sty m:val="p"/>
                                    </m:rPr>
                                    <a:rPr lang="de-DE" sz="3400" b="0" kern="1200" smtClean="0">
                                      <a:solidFill>
                                        <a:schemeClr val="lt1"/>
                                      </a:solidFill>
                                      <a:effectLst/>
                                      <a:latin typeface="Cambria Math" panose="02040503050406030204" pitchFamily="18" charset="0"/>
                                      <a:ea typeface="+mn-ea"/>
                                      <a:cs typeface="+mn-cs"/>
                                    </a:rPr>
                                    <m:t>S</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a:t>
                          </a:r>
                          <a14:m>
                            <m:oMath xmlns:m="http://schemas.openxmlformats.org/officeDocument/2006/math">
                              <m:f>
                                <m:fPr>
                                  <m:ctrlPr>
                                    <a:rPr lang="en-US" sz="3400" b="0" i="1" kern="1200">
                                      <a:solidFill>
                                        <a:schemeClr val="lt1"/>
                                      </a:solidFill>
                                      <a:effectLst/>
                                      <a:latin typeface="Cambria Math" panose="02040503050406030204" pitchFamily="18" charset="0"/>
                                      <a:ea typeface="+mn-ea"/>
                                      <a:cs typeface="+mn-cs"/>
                                    </a:rPr>
                                  </m:ctrlPr>
                                </m:fPr>
                                <m:num>
                                  <m:r>
                                    <a:rPr lang="de-DE" sz="3400" b="0" i="1" kern="1200" smtClean="0">
                                      <a:solidFill>
                                        <a:schemeClr val="lt1"/>
                                      </a:solidFill>
                                      <a:effectLst/>
                                      <a:latin typeface="Cambria Math" panose="02040503050406030204" pitchFamily="18" charset="0"/>
                                      <a:ea typeface="+mn-ea"/>
                                      <a:cs typeface="+mn-cs"/>
                                    </a:rPr>
                                    <m:t>25000</m:t>
                                  </m:r>
                                </m:num>
                                <m:den>
                                  <m:r>
                                    <a:rPr lang="de-DE" sz="3400" b="0" i="1" kern="1200" smtClean="0">
                                      <a:solidFill>
                                        <a:schemeClr val="lt1"/>
                                      </a:solidFill>
                                      <a:effectLst/>
                                      <a:latin typeface="Cambria Math" panose="02040503050406030204" pitchFamily="18" charset="0"/>
                                      <a:ea typeface="+mn-ea"/>
                                      <a:cs typeface="+mn-cs"/>
                                    </a:rPr>
                                    <m:t>0,025</m:t>
                                  </m:r>
                                </m:den>
                              </m:f>
                            </m:oMath>
                          </a14:m>
                          <a:r>
                            <a:rPr lang="de-DE" sz="2800" b="0" kern="1200" dirty="0">
                              <a:solidFill>
                                <a:schemeClr val="lt1"/>
                              </a:solidFill>
                              <a:effectLst/>
                              <a:latin typeface="Times New Roman" panose="02020603050405020304" pitchFamily="18" charset="0"/>
                              <a:ea typeface="+mn-ea"/>
                              <a:cs typeface="Times New Roman" panose="02020603050405020304" pitchFamily="18" charset="0"/>
                            </a:rPr>
                            <a:t> = 1 000 000 (N/m</a:t>
                          </a:r>
                          <a:r>
                            <a:rPr lang="de-DE" sz="2800" b="0" kern="1200" baseline="30000" dirty="0">
                              <a:solidFill>
                                <a:schemeClr val="lt1"/>
                              </a:solidFill>
                              <a:effectLst/>
                              <a:latin typeface="Times New Roman" panose="02020603050405020304" pitchFamily="18" charset="0"/>
                              <a:ea typeface="+mn-ea"/>
                              <a:cs typeface="Times New Roman" panose="02020603050405020304" pitchFamily="18" charset="0"/>
                            </a:rPr>
                            <a:t>2</a:t>
                          </a:r>
                          <a:r>
                            <a:rPr lang="de-DE" sz="2800" b="0" kern="1200" dirty="0">
                              <a:solidFill>
                                <a:schemeClr val="lt1"/>
                              </a:solidFill>
                              <a:effectLst/>
                              <a:latin typeface="Times New Roman" panose="02020603050405020304" pitchFamily="18" charset="0"/>
                              <a:ea typeface="+mn-ea"/>
                              <a:cs typeface="Times New Roman" panose="02020603050405020304" pitchFamily="18" charset="0"/>
                            </a:rPr>
                            <a: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Vậy áp suất của ô tô lớn hơn xe tăng.</a:t>
                          </a:r>
                        </a:p>
                        <a:p>
                          <a:pPr marL="231775" marR="0" lvl="0" indent="0" algn="l" defTabSz="914400" rtl="0" eaLnBrk="1" fontAlgn="auto" latinLnBrk="0" hangingPunct="1">
                            <a:lnSpc>
                              <a:spcPct val="100000"/>
                            </a:lnSpc>
                            <a:spcBef>
                              <a:spcPts val="0"/>
                            </a:spcBef>
                            <a:spcAft>
                              <a:spcPts val="0"/>
                            </a:spcAft>
                            <a:buClrTx/>
                            <a:buSzTx/>
                            <a:buFontTx/>
                            <a:buNone/>
                            <a:tabLst/>
                            <a:defRPr/>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2. Do diện tích bề mặt tiếp xúc với đệm khi nằm lớn hơn khi đứng, áp lực như nhau nên áp suất bề mặt khi nằm nhỏ hơn khi đứng. Vì vậy ta thấy khi đứng đệm lún sâu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hỏi 3. Các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Để tăng áp suất, ta có thể tăng áp lực F và giảm diện tích bị ép S</a:t>
                          </a:r>
                        </a:p>
                        <a:p>
                          <a:pPr marL="231775" indent="0">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Muốn giảm áp suất thì ta giảm áp lực F và tăng diện tích bị ép S</a:t>
                          </a:r>
                        </a:p>
                      </a:txBody>
                      <a:tcPr marL="37469" marR="37469" marT="0" marB="0"/>
                    </a:tc>
                    <a:extLst>
                      <a:ext uri="{0D108BD9-81ED-4DB2-BD59-A6C34878D82A}">
                        <a16:rowId xmlns="" xmlns:a16="http://schemas.microsoft.com/office/drawing/2014/main"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333315399"/>
                  </p:ext>
                </p:extLst>
              </p:nvPr>
            </p:nvGraphicFramePr>
            <p:xfrm>
              <a:off x="330854" y="1228392"/>
              <a:ext cx="11615340" cy="5629608"/>
            </p:xfrm>
            <a:graphic>
              <a:graphicData uri="http://schemas.openxmlformats.org/drawingml/2006/table">
                <a:tbl>
                  <a:tblPr firstRow="1" firstCol="1" bandRow="1">
                    <a:tableStyleId>{5C22544A-7EE6-4342-B048-85BDC9FD1C3A}</a:tableStyleId>
                  </a:tblPr>
                  <a:tblGrid>
                    <a:gridCol w="11615340">
                      <a:extLst>
                        <a:ext uri="{9D8B030D-6E8A-4147-A177-3AD203B41FA5}">
                          <a16:colId xmlns:a16="http://schemas.microsoft.com/office/drawing/2014/main" val="1269584782"/>
                        </a:ext>
                      </a:extLst>
                    </a:gridCol>
                  </a:tblGrid>
                  <a:tr h="487009">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5142599">
                    <a:tc>
                      <a:txBody>
                        <a:bodyPr/>
                        <a:lstStyle/>
                        <a:p>
                          <a:endParaRPr lang="en-US"/>
                        </a:p>
                      </a:txBody>
                      <a:tcPr marL="37469" marR="37469" marT="0" marB="0">
                        <a:blipFill>
                          <a:blip r:embed="rId2"/>
                          <a:stretch>
                            <a:fillRect l="-52" t="-11493" r="-210" b="-1066"/>
                          </a:stretch>
                        </a:blipFill>
                      </a:tcPr>
                    </a:tc>
                    <a:extLst>
                      <a:ext uri="{0D108BD9-81ED-4DB2-BD59-A6C34878D82A}">
                        <a16:rowId xmlns:a16="http://schemas.microsoft.com/office/drawing/2014/main" val="1881222396"/>
                      </a:ext>
                    </a:extLst>
                  </a:tr>
                </a:tbl>
              </a:graphicData>
            </a:graphic>
          </p:graphicFrame>
        </mc:Fallback>
      </mc:AlternateContent>
    </p:spTree>
    <p:extLst>
      <p:ext uri="{BB962C8B-B14F-4D97-AF65-F5344CB8AC3E}">
        <p14:creationId xmlns:p14="http://schemas.microsoft.com/office/powerpoint/2010/main" val="204538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CB31EE5D-5194-4158-D05F-A54DE4864955}"/>
              </a:ext>
            </a:extLst>
          </p:cNvPr>
          <p:cNvSpPr>
            <a:spLocks noGrp="1"/>
          </p:cNvSpPr>
          <p:nvPr>
            <p:ph type="title"/>
          </p:nvPr>
        </p:nvSpPr>
        <p:spPr>
          <a:xfrm>
            <a:off x="680134" y="826835"/>
            <a:ext cx="3703180" cy="536577"/>
          </a:xfrm>
        </p:spPr>
        <p:txBody>
          <a:bodyPr/>
          <a:lstStyle/>
          <a:p>
            <a:r>
              <a:rPr lang="en-US" dirty="0"/>
              <a:t>3. </a:t>
            </a:r>
            <a:r>
              <a:rPr lang="en-US" dirty="0" err="1"/>
              <a:t>Công</a:t>
            </a:r>
            <a:r>
              <a:rPr lang="en-US" dirty="0"/>
              <a:t> </a:t>
            </a:r>
            <a:r>
              <a:rPr lang="en-US" dirty="0" err="1"/>
              <a:t>thức</a:t>
            </a:r>
            <a:r>
              <a:rPr lang="en-US" dirty="0"/>
              <a:t> </a:t>
            </a:r>
            <a:r>
              <a:rPr lang="en-US" dirty="0" err="1"/>
              <a:t>tính</a:t>
            </a:r>
            <a:r>
              <a:rPr lang="en-US" dirty="0"/>
              <a:t> </a:t>
            </a:r>
            <a:r>
              <a:rPr lang="en-US" dirty="0" err="1"/>
              <a:t>áp</a:t>
            </a:r>
            <a:r>
              <a:rPr lang="en-US" dirty="0"/>
              <a:t> </a:t>
            </a:r>
            <a:r>
              <a:rPr lang="en-US" dirty="0" err="1"/>
              <a:t>suất</a:t>
            </a:r>
            <a:endParaRPr lang="en-US" dirty="0"/>
          </a:p>
        </p:txBody>
      </p:sp>
      <p:pic>
        <p:nvPicPr>
          <p:cNvPr id="5" name="Picture 4">
            <a:extLst>
              <a:ext uri="{FF2B5EF4-FFF2-40B4-BE49-F238E27FC236}">
                <a16:creationId xmlns="" xmlns:a16="http://schemas.microsoft.com/office/drawing/2014/main" id="{1851B0D7-BD3A-A937-C051-BCAAB8F6048D}"/>
              </a:ext>
            </a:extLst>
          </p:cNvPr>
          <p:cNvPicPr>
            <a:picLocks noChangeAspect="1"/>
          </p:cNvPicPr>
          <p:nvPr/>
        </p:nvPicPr>
        <p:blipFill>
          <a:blip r:embed="rId2"/>
          <a:stretch>
            <a:fillRect/>
          </a:stretch>
        </p:blipFill>
        <p:spPr>
          <a:xfrm>
            <a:off x="7003206" y="974087"/>
            <a:ext cx="3819064" cy="5204816"/>
          </a:xfrm>
          <a:prstGeom prst="rect">
            <a:avLst/>
          </a:prstGeom>
        </p:spPr>
      </p:pic>
      <p:sp>
        <p:nvSpPr>
          <p:cNvPr id="7" name="TextBox 6">
            <a:extLst>
              <a:ext uri="{FF2B5EF4-FFF2-40B4-BE49-F238E27FC236}">
                <a16:creationId xmlns="" xmlns:a16="http://schemas.microsoft.com/office/drawing/2014/main" id="{C22AB93B-5CA5-EE3B-DF3F-7B00813C26B0}"/>
              </a:ext>
            </a:extLst>
          </p:cNvPr>
          <p:cNvSpPr txBox="1"/>
          <p:nvPr/>
        </p:nvSpPr>
        <p:spPr>
          <a:xfrm>
            <a:off x="637174" y="1294275"/>
            <a:ext cx="5675136" cy="1043619"/>
          </a:xfrm>
          <a:prstGeom prst="rect">
            <a:avLst/>
          </a:prstGeom>
          <a:noFill/>
        </p:spPr>
        <p:txBody>
          <a:bodyPr wrap="square">
            <a:spAutoFit/>
          </a:bodyPr>
          <a:lstStyle/>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Áp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(F)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đơn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bị</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ép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 </a:t>
            </a:r>
          </a:p>
        </p:txBody>
      </p:sp>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262AE2BB-3495-2AA4-EB53-744E92AAAD7F}"/>
                  </a:ext>
                </a:extLst>
              </p:cNvPr>
              <p:cNvSpPr txBox="1"/>
              <p:nvPr/>
            </p:nvSpPr>
            <p:spPr>
              <a:xfrm>
                <a:off x="2115010" y="2488200"/>
                <a:ext cx="226830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8" name="TextBox 7">
                <a:extLst>
                  <a:ext uri="{FF2B5EF4-FFF2-40B4-BE49-F238E27FC236}">
                    <a16:creationId xmlns:a16="http://schemas.microsoft.com/office/drawing/2014/main" id="{262AE2BB-3495-2AA4-EB53-744E92AAAD7F}"/>
                  </a:ext>
                </a:extLst>
              </p:cNvPr>
              <p:cNvSpPr txBox="1">
                <a:spLocks noRot="1" noChangeAspect="1" noMove="1" noResize="1" noEditPoints="1" noAdjustHandles="1" noChangeArrowheads="1" noChangeShapeType="1" noTextEdit="1"/>
              </p:cNvSpPr>
              <p:nvPr/>
            </p:nvSpPr>
            <p:spPr>
              <a:xfrm>
                <a:off x="2115010" y="2488200"/>
                <a:ext cx="2268304" cy="1213345"/>
              </a:xfrm>
              <a:prstGeom prst="rect">
                <a:avLst/>
              </a:prstGeom>
              <a:blipFill>
                <a:blip r:embed="rId3"/>
                <a:stretch>
                  <a:fillRect b="-3015"/>
                </a:stretch>
              </a:blipFill>
            </p:spPr>
            <p:txBody>
              <a:bodyPr/>
              <a:lstStyle/>
              <a:p>
                <a:r>
                  <a:rPr lang="en-US">
                    <a:noFill/>
                  </a:rPr>
                  <a:t> </a:t>
                </a:r>
              </a:p>
            </p:txBody>
          </p:sp>
        </mc:Fallback>
      </mc:AlternateContent>
    </p:spTree>
    <p:extLst>
      <p:ext uri="{BB962C8B-B14F-4D97-AF65-F5344CB8AC3E}">
        <p14:creationId xmlns:p14="http://schemas.microsoft.com/office/powerpoint/2010/main" val="315838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78E40E0-E0BC-85D1-5212-3E699D66E3B6}"/>
              </a:ext>
            </a:extLst>
          </p:cNvPr>
          <p:cNvSpPr>
            <a:spLocks noGrp="1"/>
          </p:cNvSpPr>
          <p:nvPr>
            <p:ph type="title"/>
          </p:nvPr>
        </p:nvSpPr>
        <p:spPr>
          <a:xfrm>
            <a:off x="680133" y="794291"/>
            <a:ext cx="7239751"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 xmlns:a16="http://schemas.microsoft.com/office/drawing/2014/main" id="{4AAE37EE-795F-5740-6C05-F84D5E1A9397}"/>
              </a:ext>
            </a:extLst>
          </p:cNvPr>
          <p:cNvGraphicFramePr>
            <a:graphicFrameLocks noGrp="1"/>
          </p:cNvGraphicFramePr>
          <p:nvPr>
            <p:extLst>
              <p:ext uri="{D42A27DB-BD31-4B8C-83A1-F6EECF244321}">
                <p14:modId xmlns:p14="http://schemas.microsoft.com/office/powerpoint/2010/main" val="2878042557"/>
              </p:ext>
            </p:extLst>
          </p:nvPr>
        </p:nvGraphicFramePr>
        <p:xfrm>
          <a:off x="416713" y="1970197"/>
          <a:ext cx="11470488" cy="4871285"/>
        </p:xfrm>
        <a:graphic>
          <a:graphicData uri="http://schemas.openxmlformats.org/drawingml/2006/table">
            <a:tbl>
              <a:tblPr firstRow="1" firstCol="1" bandRow="1">
                <a:tableStyleId>{5C22544A-7EE6-4342-B048-85BDC9FD1C3A}</a:tableStyleId>
              </a:tblPr>
              <a:tblGrid>
                <a:gridCol w="11470488">
                  <a:extLst>
                    <a:ext uri="{9D8B030D-6E8A-4147-A177-3AD203B41FA5}">
                      <a16:colId xmlns="" xmlns:a16="http://schemas.microsoft.com/office/drawing/2014/main" val="745447245"/>
                    </a:ext>
                  </a:extLst>
                </a:gridCol>
              </a:tblGrid>
              <a:tr h="537029">
                <a:tc>
                  <a:txBody>
                    <a:bodyPr/>
                    <a:lstStyle/>
                    <a:p>
                      <a:pPr algn="ctr">
                        <a:lnSpc>
                          <a:spcPct val="115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 xmlns:a16="http://schemas.microsoft.com/office/drawing/2014/main" val="609480471"/>
                  </a:ext>
                </a:extLst>
              </a:tr>
              <a:tr h="3179769">
                <a:tc>
                  <a:txBody>
                    <a:bodyPr/>
                    <a:lstStyle/>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1. Một người làm vườn cần đóng một chiếc cọc xuống đất. Hãy đề xuất phương án để có thể đóng được chiếc cọc xuống đất một cách dễ dàng.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15000"/>
                        </a:lnSpc>
                      </a:pPr>
                      <a:r>
                        <a:rPr lang="de-DE" sz="2800" b="0" dirty="0">
                          <a:effectLst/>
                          <a:latin typeface="Times New Roman" panose="02020603050405020304" pitchFamily="18" charset="0"/>
                          <a:cs typeface="Times New Roman" panose="02020603050405020304" pitchFamily="18" charset="0"/>
                        </a:rPr>
                        <a:t>Câu hỏi 2. Để xe ô tô có thể vượt qua vùng đất sụt lún người ta thường làm như thế nào? Mô tả cách làm và giải thích.	</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3. Hãy giải thích tại sao cá sấu có hàm răng rất nhọn.</a:t>
                      </a:r>
                      <a:endParaRPr lang="en-US" sz="2800" b="0" dirty="0">
                        <a:effectLst/>
                        <a:latin typeface="Times New Roman" panose="02020603050405020304" pitchFamily="18" charset="0"/>
                        <a:cs typeface="Times New Roman" panose="02020603050405020304" pitchFamily="18" charset="0"/>
                      </a:endParaRPr>
                    </a:p>
                    <a:p>
                      <a:pPr indent="2540" algn="just">
                        <a:lnSpc>
                          <a:spcPct val="150000"/>
                        </a:lnSpc>
                        <a:tabLst>
                          <a:tab pos="5648325" algn="l"/>
                        </a:tabLst>
                      </a:pPr>
                      <a:r>
                        <a:rPr lang="de-DE" sz="2800" b="0" dirty="0">
                          <a:effectLst/>
                          <a:latin typeface="Times New Roman" panose="02020603050405020304" pitchFamily="18" charset="0"/>
                          <a:cs typeface="Times New Roman" panose="02020603050405020304" pitchFamily="18" charset="0"/>
                        </a:rPr>
                        <a:t>Câu hỏi 4. Nêu thêm những ví dụ trong thực tế về công dụng của việc làm tăng, giảm áp suất.</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43517" marR="43517" marT="0" marB="0"/>
                </a:tc>
                <a:extLst>
                  <a:ext uri="{0D108BD9-81ED-4DB2-BD59-A6C34878D82A}">
                    <a16:rowId xmlns="" xmlns:a16="http://schemas.microsoft.com/office/drawing/2014/main" val="1901385537"/>
                  </a:ext>
                </a:extLst>
              </a:tr>
            </a:tbl>
          </a:graphicData>
        </a:graphic>
      </p:graphicFrame>
      <p:sp>
        <p:nvSpPr>
          <p:cNvPr id="8" name="TextBox 7">
            <a:extLst>
              <a:ext uri="{FF2B5EF4-FFF2-40B4-BE49-F238E27FC236}">
                <a16:creationId xmlns="" xmlns:a16="http://schemas.microsoft.com/office/drawing/2014/main" id="{ED6E9C82-9B40-A113-208D-52B754AF55A0}"/>
              </a:ext>
            </a:extLst>
          </p:cNvPr>
          <p:cNvSpPr txBox="1"/>
          <p:nvPr/>
        </p:nvSpPr>
        <p:spPr>
          <a:xfrm>
            <a:off x="700823" y="1388923"/>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a:t>HS </a:t>
            </a:r>
            <a:r>
              <a:rPr lang="en-US" sz="2800" dirty="0" err="1"/>
              <a:t>hoạt</a:t>
            </a:r>
            <a:r>
              <a:rPr lang="en-US" sz="2800" dirty="0"/>
              <a:t> </a:t>
            </a:r>
            <a:r>
              <a:rPr lang="en-US" sz="2800" dirty="0" err="1"/>
              <a:t>động</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2 </a:t>
            </a:r>
            <a:r>
              <a:rPr lang="en-US" sz="2800" dirty="0" err="1"/>
              <a:t>trong</a:t>
            </a:r>
            <a:r>
              <a:rPr lang="en-US" sz="2800" dirty="0"/>
              <a:t> </a:t>
            </a:r>
            <a:r>
              <a:rPr lang="en-US" sz="2800" dirty="0" err="1"/>
              <a:t>thời</a:t>
            </a:r>
            <a:r>
              <a:rPr lang="en-US" sz="2800" dirty="0"/>
              <a:t> </a:t>
            </a:r>
            <a:r>
              <a:rPr lang="en-US" sz="2800" dirty="0" err="1"/>
              <a:t>gian</a:t>
            </a:r>
            <a:r>
              <a:rPr lang="en-US" sz="2800" dirty="0"/>
              <a:t> 3 </a:t>
            </a:r>
            <a:r>
              <a:rPr lang="en-US" sz="2800" dirty="0" err="1"/>
              <a:t>phút</a:t>
            </a:r>
            <a:r>
              <a:rPr lang="en-US" sz="2800" dirty="0"/>
              <a:t>:</a:t>
            </a:r>
            <a:endParaRPr lang="vi-VN" sz="2800" dirty="0"/>
          </a:p>
        </p:txBody>
      </p:sp>
    </p:spTree>
    <p:extLst>
      <p:ext uri="{BB962C8B-B14F-4D97-AF65-F5344CB8AC3E}">
        <p14:creationId xmlns:p14="http://schemas.microsoft.com/office/powerpoint/2010/main" val="772458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78E40E0-E0BC-85D1-5212-3E699D66E3B6}"/>
              </a:ext>
            </a:extLst>
          </p:cNvPr>
          <p:cNvSpPr>
            <a:spLocks noGrp="1"/>
          </p:cNvSpPr>
          <p:nvPr>
            <p:ph type="title"/>
          </p:nvPr>
        </p:nvSpPr>
        <p:spPr>
          <a:xfrm>
            <a:off x="680133" y="735300"/>
            <a:ext cx="7180757"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graphicFrame>
        <p:nvGraphicFramePr>
          <p:cNvPr id="7" name="Table 6">
            <a:extLst>
              <a:ext uri="{FF2B5EF4-FFF2-40B4-BE49-F238E27FC236}">
                <a16:creationId xmlns="" xmlns:a16="http://schemas.microsoft.com/office/drawing/2014/main" id="{4AAE37EE-795F-5740-6C05-F84D5E1A9397}"/>
              </a:ext>
            </a:extLst>
          </p:cNvPr>
          <p:cNvGraphicFramePr>
            <a:graphicFrameLocks noGrp="1"/>
          </p:cNvGraphicFramePr>
          <p:nvPr>
            <p:extLst>
              <p:ext uri="{D42A27DB-BD31-4B8C-83A1-F6EECF244321}">
                <p14:modId xmlns:p14="http://schemas.microsoft.com/office/powerpoint/2010/main" val="723008824"/>
              </p:ext>
            </p:extLst>
          </p:nvPr>
        </p:nvGraphicFramePr>
        <p:xfrm>
          <a:off x="422786" y="1271877"/>
          <a:ext cx="11346428" cy="5547360"/>
        </p:xfrm>
        <a:graphic>
          <a:graphicData uri="http://schemas.openxmlformats.org/drawingml/2006/table">
            <a:tbl>
              <a:tblPr firstRow="1" firstCol="1" bandRow="1">
                <a:tableStyleId>{5C22544A-7EE6-4342-B048-85BDC9FD1C3A}</a:tableStyleId>
              </a:tblPr>
              <a:tblGrid>
                <a:gridCol w="11346428">
                  <a:extLst>
                    <a:ext uri="{9D8B030D-6E8A-4147-A177-3AD203B41FA5}">
                      <a16:colId xmlns="" xmlns:a16="http://schemas.microsoft.com/office/drawing/2014/main" val="745447245"/>
                    </a:ext>
                  </a:extLst>
                </a:gridCol>
              </a:tblGrid>
              <a:tr h="365196">
                <a:tc>
                  <a:txBody>
                    <a:bodyPr/>
                    <a:lstStyle/>
                    <a:p>
                      <a:pPr algn="ctr">
                        <a:lnSpc>
                          <a:spcPct val="100000"/>
                        </a:lnSpc>
                      </a:pPr>
                      <a:r>
                        <a:rPr lang="en-US" sz="2800" b="0" dirty="0">
                          <a:effectLst/>
                          <a:latin typeface="Times New Roman" panose="02020603050405020304" pitchFamily="18" charset="0"/>
                          <a:cs typeface="Times New Roman" panose="02020603050405020304" pitchFamily="18" charset="0"/>
                        </a:rPr>
                        <a:t>PHIẾU HỌC TẬP SỐ 2</a:t>
                      </a:r>
                    </a:p>
                  </a:txBody>
                  <a:tcPr marL="43517" marR="43517" marT="0" marB="0"/>
                </a:tc>
                <a:extLst>
                  <a:ext uri="{0D108BD9-81ED-4DB2-BD59-A6C34878D82A}">
                    <a16:rowId xmlns="" xmlns:a16="http://schemas.microsoft.com/office/drawing/2014/main" val="609480471"/>
                  </a:ext>
                </a:extLst>
              </a:tr>
              <a:tr h="4157423">
                <a:tc>
                  <a:txBody>
                    <a:bodyPr/>
                    <a:lstStyle/>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1. Vì khi đầu cọc nhọn sẽ làm giảm diện tích bị ép dẫn đến tăng áp suất vì vậy ta đóng cọc được dễ dàng hơn</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2. Để thoát lầy cần triệt tiêu ma sát trượt của bánh xe. Do đó, thanh gỗ hay xích sắt, rơm, cỏ,... sẽ giúp bánh xe có được độ bám và thoát lún nhanh chóng.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3. Cá sấu có hàm răng rất nhọn vì răng nhọn sẽ làm giảm diện tích bị ép dẫn đến tăng áp suất giúp cá sấu nhai con mồi nhanh và hiệu quả.</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Câu 4. </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tăng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Ống hút cắm vào hộp sữa có đầu nhọn -&gt; giảm diện tích bị ép nên áp suất tăng.</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Ví dụ cách làm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p>
                      <a:pPr>
                        <a:lnSpc>
                          <a:spcPct val="100000"/>
                        </a:lnSpc>
                      </a:pPr>
                      <a:r>
                        <a:rPr lang="de-DE" sz="2800" b="0" kern="1200" dirty="0">
                          <a:solidFill>
                            <a:schemeClr val="lt1"/>
                          </a:solidFill>
                          <a:effectLst/>
                          <a:latin typeface="Times New Roman" panose="02020603050405020304" pitchFamily="18" charset="0"/>
                          <a:ea typeface="+mn-ea"/>
                          <a:cs typeface="Times New Roman" panose="02020603050405020304" pitchFamily="18" charset="0"/>
                        </a:rPr>
                        <a:t>+ Xe tăng dùng xích có bản rộng để giảm áp suất</a:t>
                      </a:r>
                      <a:endParaRPr lang="en-US" sz="2800" b="0" kern="1200" dirty="0">
                        <a:solidFill>
                          <a:schemeClr val="lt1"/>
                        </a:solidFill>
                        <a:effectLst/>
                        <a:latin typeface="Times New Roman" panose="02020603050405020304" pitchFamily="18" charset="0"/>
                        <a:ea typeface="+mn-ea"/>
                        <a:cs typeface="Times New Roman" panose="02020603050405020304" pitchFamily="18" charset="0"/>
                      </a:endParaRPr>
                    </a:p>
                  </a:txBody>
                  <a:tcPr marL="43517" marR="43517" marT="0" marB="0"/>
                </a:tc>
                <a:extLst>
                  <a:ext uri="{0D108BD9-81ED-4DB2-BD59-A6C34878D82A}">
                    <a16:rowId xmlns="" xmlns:a16="http://schemas.microsoft.com/office/drawing/2014/main" val="1901385537"/>
                  </a:ext>
                </a:extLst>
              </a:tr>
            </a:tbl>
          </a:graphicData>
        </a:graphic>
      </p:graphicFrame>
    </p:spTree>
    <p:extLst>
      <p:ext uri="{BB962C8B-B14F-4D97-AF65-F5344CB8AC3E}">
        <p14:creationId xmlns:p14="http://schemas.microsoft.com/office/powerpoint/2010/main" val="3820346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778E40E0-E0BC-85D1-5212-3E699D66E3B6}"/>
              </a:ext>
            </a:extLst>
          </p:cNvPr>
          <p:cNvSpPr>
            <a:spLocks noGrp="1"/>
          </p:cNvSpPr>
          <p:nvPr>
            <p:ph type="title"/>
          </p:nvPr>
        </p:nvSpPr>
        <p:spPr>
          <a:xfrm>
            <a:off x="650637" y="806221"/>
            <a:ext cx="7283995" cy="536577"/>
          </a:xfrm>
        </p:spPr>
        <p:txBody>
          <a:bodyPr>
            <a:noAutofit/>
          </a:bodyPr>
          <a:lstStyle/>
          <a:p>
            <a:r>
              <a:rPr lang="en-US" sz="2800" dirty="0"/>
              <a:t>4. </a:t>
            </a:r>
            <a:r>
              <a:rPr lang="en-US" sz="2800" dirty="0" err="1"/>
              <a:t>Công</a:t>
            </a:r>
            <a:r>
              <a:rPr lang="en-US" sz="2800" dirty="0"/>
              <a:t> </a:t>
            </a:r>
            <a:r>
              <a:rPr lang="en-US" sz="2800" dirty="0" err="1"/>
              <a:t>dụng</a:t>
            </a:r>
            <a:r>
              <a:rPr lang="en-US" sz="2800" dirty="0"/>
              <a:t> </a:t>
            </a:r>
            <a:r>
              <a:rPr lang="en-US" sz="2800" dirty="0" err="1"/>
              <a:t>của</a:t>
            </a:r>
            <a:r>
              <a:rPr lang="en-US" sz="2800" dirty="0"/>
              <a:t> </a:t>
            </a:r>
            <a:r>
              <a:rPr lang="en-US" sz="2800" dirty="0" err="1"/>
              <a:t>việc</a:t>
            </a:r>
            <a:r>
              <a:rPr lang="en-US" sz="2800" dirty="0"/>
              <a:t> </a:t>
            </a:r>
            <a:r>
              <a:rPr lang="en-US" sz="2800" dirty="0" err="1"/>
              <a:t>làm</a:t>
            </a:r>
            <a:r>
              <a:rPr lang="en-US" sz="2800" dirty="0"/>
              <a:t> </a:t>
            </a:r>
            <a:r>
              <a:rPr lang="en-US" sz="2800" dirty="0" err="1"/>
              <a:t>tăng</a:t>
            </a:r>
            <a:r>
              <a:rPr lang="en-US" sz="2800" dirty="0"/>
              <a:t>, </a:t>
            </a:r>
            <a:r>
              <a:rPr lang="en-US" sz="2800" dirty="0" err="1"/>
              <a:t>giảm</a:t>
            </a:r>
            <a:r>
              <a:rPr lang="en-US" sz="2800" dirty="0"/>
              <a:t> </a:t>
            </a:r>
            <a:r>
              <a:rPr lang="en-US" sz="2800" dirty="0" err="1"/>
              <a:t>áp</a:t>
            </a:r>
            <a:r>
              <a:rPr lang="en-US" sz="2800" dirty="0"/>
              <a:t> </a:t>
            </a:r>
            <a:r>
              <a:rPr lang="en-US" sz="2800" dirty="0" err="1"/>
              <a:t>suất</a:t>
            </a:r>
            <a:r>
              <a:rPr lang="en-US" sz="2800" dirty="0"/>
              <a:t>.</a:t>
            </a:r>
          </a:p>
        </p:txBody>
      </p:sp>
      <p:sp>
        <p:nvSpPr>
          <p:cNvPr id="5" name="TextBox 4">
            <a:extLst>
              <a:ext uri="{FF2B5EF4-FFF2-40B4-BE49-F238E27FC236}">
                <a16:creationId xmlns="" xmlns:a16="http://schemas.microsoft.com/office/drawing/2014/main" id="{C795B186-2BB1-AB37-1B4B-82548ED6C3B1}"/>
              </a:ext>
            </a:extLst>
          </p:cNvPr>
          <p:cNvSpPr txBox="1"/>
          <p:nvPr/>
        </p:nvSpPr>
        <p:spPr>
          <a:xfrm>
            <a:off x="650637" y="1271871"/>
            <a:ext cx="6349930" cy="5416868"/>
          </a:xfrm>
          <a:prstGeom prst="rect">
            <a:avLst/>
          </a:prstGeom>
          <a:noFill/>
        </p:spPr>
        <p:txBody>
          <a:bodyPr wrap="square">
            <a:spAutoFit/>
          </a:bodyPr>
          <a:lstStyle/>
          <a:p>
            <a:pPr algn="just"/>
            <a:r>
              <a:rPr lang="de-DE" sz="2800" dirty="0">
                <a:effectLst/>
                <a:latin typeface="Times New Roman" panose="02020603050405020304" pitchFamily="18" charset="0"/>
                <a:ea typeface="Times New Roman" panose="02020603050405020304" pitchFamily="18" charset="0"/>
              </a:rPr>
              <a:t>- Để tăng áp suất, ta có thể tăng áp lực F và giảm diện tích bị ép S.</a:t>
            </a:r>
            <a:endParaRPr lang="en-US" sz="2800" dirty="0">
              <a:effectLst/>
              <a:latin typeface="Arial" panose="020B0604020202020204" pitchFamily="34" charset="0"/>
              <a:ea typeface="Arial" panose="020B0604020202020204" pitchFamily="34" charset="0"/>
            </a:endParaRPr>
          </a:p>
          <a:p>
            <a:pPr algn="just"/>
            <a:r>
              <a:rPr lang="de-DE" sz="2800" dirty="0">
                <a:effectLst/>
                <a:latin typeface="Times New Roman" panose="02020603050405020304" pitchFamily="18" charset="0"/>
                <a:ea typeface="Times New Roman" panose="02020603050405020304" pitchFamily="18" charset="0"/>
              </a:rPr>
              <a:t>- Muốn giảm áp suất thì ta giảm áp lực F và tăng diện tích bị ép S.</a:t>
            </a:r>
            <a:endParaRPr lang="en-US" sz="2800" dirty="0">
              <a:latin typeface="Arial" panose="020B0604020202020204" pitchFamily="34" charset="0"/>
              <a:ea typeface="Times New Roman" panose="02020603050405020304" pitchFamily="18" charset="0"/>
            </a:endParaRPr>
          </a:p>
          <a:p>
            <a:pPr algn="just"/>
            <a:r>
              <a:rPr lang="en-US" sz="2800" dirty="0">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Một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số</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Công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dụng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của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việc</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làm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de-DE" sz="2800" dirty="0">
                <a:effectLst/>
                <a:latin typeface="Times New Roman" panose="02020603050405020304" pitchFamily="18" charset="0"/>
                <a:ea typeface="Times New Roman" panose="02020603050405020304" pitchFamily="18" charset="0"/>
              </a:rPr>
              <a:t>ta đóng cọc được dễ dàng hơn</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Giảm</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xe</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thể</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dễ</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dàng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thoát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khỏi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xa</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lầy</a:t>
            </a:r>
            <a:endParaRPr lang="en-US" sz="2800" dirty="0">
              <a:effectLst/>
              <a:latin typeface="Segoe UI" panose="020B0502040204020203" pitchFamily="34" charset="0"/>
              <a:ea typeface="Segoe UI" panose="020B0502040204020203" pitchFamily="34" charset="0"/>
            </a:endParaRPr>
          </a:p>
          <a:p>
            <a:pPr indent="254000" algn="just">
              <a:spcAft>
                <a:spcPts val="600"/>
              </a:spcAft>
              <a:tabLst>
                <a:tab pos="547370" algn="l"/>
              </a:tabLst>
            </a:pP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Tăng</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áp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suất</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giúp</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cá</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sấu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có</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nhai</a:t>
            </a:r>
            <a:r>
              <a:rPr lang="en-US" sz="2800" dirty="0">
                <a:effectLst/>
                <a:latin typeface="Times New Roman" panose="02020603050405020304" pitchFamily="18" charset="0"/>
                <a:ea typeface="Segoe UI" panose="020B0502040204020203" pitchFamily="34" charset="0"/>
              </a:rPr>
              <a:t> con </a:t>
            </a:r>
            <a:r>
              <a:rPr lang="en-US" sz="2800" dirty="0" err="1">
                <a:effectLst/>
                <a:latin typeface="Times New Roman" panose="02020603050405020304" pitchFamily="18" charset="0"/>
                <a:ea typeface="Segoe UI" panose="020B0502040204020203" pitchFamily="34" charset="0"/>
              </a:rPr>
              <a:t>mồi</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nhanh</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và</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hiệu</a:t>
            </a:r>
            <a:r>
              <a:rPr lang="en-US" sz="2800" dirty="0">
                <a:effectLst/>
                <a:latin typeface="Times New Roman" panose="02020603050405020304" pitchFamily="18" charset="0"/>
                <a:ea typeface="Segoe UI" panose="020B0502040204020203" pitchFamily="34" charset="0"/>
              </a:rPr>
              <a:t> </a:t>
            </a:r>
            <a:r>
              <a:rPr lang="en-US" sz="2800" dirty="0" err="1">
                <a:effectLst/>
                <a:latin typeface="Times New Roman" panose="02020603050405020304" pitchFamily="18" charset="0"/>
                <a:ea typeface="Segoe UI" panose="020B0502040204020203" pitchFamily="34" charset="0"/>
              </a:rPr>
              <a:t>quả</a:t>
            </a:r>
            <a:r>
              <a:rPr lang="en-US" sz="2800" dirty="0">
                <a:effectLst/>
                <a:latin typeface="Times New Roman" panose="02020603050405020304" pitchFamily="18" charset="0"/>
                <a:ea typeface="Segoe UI" panose="020B0502040204020203" pitchFamily="34" charset="0"/>
              </a:rPr>
              <a:t>.</a:t>
            </a:r>
            <a:endParaRPr lang="en-US" sz="2800" dirty="0">
              <a:effectLst/>
              <a:latin typeface="Segoe UI" panose="020B0502040204020203" pitchFamily="34" charset="0"/>
              <a:ea typeface="Segoe UI" panose="020B0502040204020203" pitchFamily="34" charset="0"/>
            </a:endParaRPr>
          </a:p>
        </p:txBody>
      </p:sp>
      <p:pic>
        <p:nvPicPr>
          <p:cNvPr id="6" name="Picture 5">
            <a:extLst>
              <a:ext uri="{FF2B5EF4-FFF2-40B4-BE49-F238E27FC236}">
                <a16:creationId xmlns="" xmlns:a16="http://schemas.microsoft.com/office/drawing/2014/main" id="{D7C7A6D0-4C13-FE7C-3C30-01C2034948A7}"/>
              </a:ext>
            </a:extLst>
          </p:cNvPr>
          <p:cNvPicPr>
            <a:picLocks noChangeAspect="1"/>
          </p:cNvPicPr>
          <p:nvPr/>
        </p:nvPicPr>
        <p:blipFill>
          <a:blip r:embed="rId2"/>
          <a:stretch>
            <a:fillRect/>
          </a:stretch>
        </p:blipFill>
        <p:spPr>
          <a:xfrm>
            <a:off x="7743548" y="1342798"/>
            <a:ext cx="3819064" cy="5204816"/>
          </a:xfrm>
          <a:prstGeom prst="rect">
            <a:avLst/>
          </a:prstGeom>
        </p:spPr>
      </p:pic>
      <p:pic>
        <p:nvPicPr>
          <p:cNvPr id="9" name="Picture 8">
            <a:extLst>
              <a:ext uri="{FF2B5EF4-FFF2-40B4-BE49-F238E27FC236}">
                <a16:creationId xmlns="" xmlns:a16="http://schemas.microsoft.com/office/drawing/2014/main" id="{D0A1B68A-D72B-88CA-F209-EBCF22FCAE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743" y="1294389"/>
            <a:ext cx="4410940" cy="2481153"/>
          </a:xfrm>
          <a:prstGeom prst="rect">
            <a:avLst/>
          </a:prstGeom>
        </p:spPr>
      </p:pic>
      <p:pic>
        <p:nvPicPr>
          <p:cNvPr id="11" name="Picture 10">
            <a:extLst>
              <a:ext uri="{FF2B5EF4-FFF2-40B4-BE49-F238E27FC236}">
                <a16:creationId xmlns="" xmlns:a16="http://schemas.microsoft.com/office/drawing/2014/main" id="{C49F9956-26AA-E170-8654-002A158CFC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7856" y="3817778"/>
            <a:ext cx="4479270" cy="2866733"/>
          </a:xfrm>
          <a:prstGeom prst="rect">
            <a:avLst/>
          </a:prstGeom>
        </p:spPr>
      </p:pic>
    </p:spTree>
    <p:extLst>
      <p:ext uri="{BB962C8B-B14F-4D97-AF65-F5344CB8AC3E}">
        <p14:creationId xmlns:p14="http://schemas.microsoft.com/office/powerpoint/2010/main" val="299400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left)">
                                      <p:cBhvr>
                                        <p:cTn id="7" dur="500"/>
                                        <p:tgtEl>
                                          <p:spTgt spid="5">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wipe(left)">
                                      <p:cBhvr>
                                        <p:cTn id="10" dur="500"/>
                                        <p:tgtEl>
                                          <p:spTgt spid="5">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wipe(left)">
                                      <p:cBhvr>
                                        <p:cTn id="13" dur="500"/>
                                        <p:tgtEl>
                                          <p:spTgt spid="5">
                                            <p:txEl>
                                              <p:pRg st="4" end="4"/>
                                            </p:txEl>
                                          </p:spTgt>
                                        </p:tgtEl>
                                      </p:cBhvr>
                                    </p:animEffect>
                                  </p:childTnLst>
                                </p:cTn>
                              </p:par>
                              <p:par>
                                <p:cTn id="14" presetID="22" presetClass="entr" presetSubtype="8" fill="hold" nodeType="with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left)">
                                      <p:cBhvr>
                                        <p:cTn id="16" dur="500"/>
                                        <p:tgtEl>
                                          <p:spTgt spid="5">
                                            <p:txEl>
                                              <p:pRg st="5" end="5"/>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24543" y="738528"/>
            <a:ext cx="11767457" cy="5779146"/>
          </a:xfrm>
          <a:prstGeom prst="rect">
            <a:avLst/>
          </a:prstGeom>
        </p:spPr>
        <p:txBody>
          <a:bodyPr wrap="square">
            <a:spAutoFit/>
          </a:bodyPr>
          <a:lstStyle/>
          <a:p>
            <a:pPr>
              <a:lnSpc>
                <a:spcPct val="107000"/>
              </a:lnSpc>
              <a:spcAft>
                <a:spcPts val="800"/>
              </a:spcAft>
              <a:tabLst>
                <a:tab pos="180340" algn="l"/>
                <a:tab pos="360045" algn="l"/>
                <a:tab pos="1800225" algn="l"/>
                <a:tab pos="3240405" algn="l"/>
                <a:tab pos="3420745" algn="l"/>
                <a:tab pos="4680585" algn="l"/>
                <a:tab pos="5040630" algn="l"/>
              </a:tabLst>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b="1" spc="1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trọng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30000N.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1,2m</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180340" algn="l"/>
                <a:tab pos="360045" algn="l"/>
                <a:tab pos="1800225" algn="l"/>
                <a:tab pos="3240405" algn="l"/>
                <a:tab pos="3420745" algn="l"/>
                <a:tab pos="4680585" algn="l"/>
                <a:tab pos="504063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180340" algn="l"/>
                <a:tab pos="360045" algn="l"/>
                <a:tab pos="1800225" algn="l"/>
                <a:tab pos="3240405" algn="l"/>
                <a:tab pos="3420745" algn="l"/>
                <a:tab pos="4680585" algn="l"/>
                <a:tab pos="504063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latin typeface="Times New Roman" panose="02020603050405020304" pitchFamily="18" charset="0"/>
                <a:ea typeface="Calibri" panose="020F0502020204030204" pitchFamily="34" charset="0"/>
                <a:cs typeface="Times New Roman" panose="02020603050405020304" pitchFamily="18" charset="0"/>
              </a:rPr>
              <a:t> 70 kg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1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chân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100 cm.</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180340" algn="l"/>
                <a:tab pos="360045" algn="l"/>
                <a:tab pos="1800225" algn="l"/>
                <a:tab pos="3240405" algn="l"/>
                <a:tab pos="3420745" algn="l"/>
                <a:tab pos="4680585" algn="l"/>
                <a:tab pos="504063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So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người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180340" algn="l"/>
                <a:tab pos="360045" algn="l"/>
                <a:tab pos="1800225" algn="l"/>
                <a:tab pos="3240405" algn="l"/>
                <a:tab pos="3420745" algn="l"/>
                <a:tab pos="4680585" algn="l"/>
                <a:tab pos="5040630" algn="l"/>
              </a:tabLst>
            </a:pPr>
            <a:r>
              <a:rPr lang="en-US" sz="28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800" b="1"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 4.</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Một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khối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lượng</a:t>
            </a:r>
            <a:r>
              <a:rPr lang="en-US" sz="2800" dirty="0">
                <a:latin typeface="Times New Roman" panose="02020603050405020304" pitchFamily="18" charset="0"/>
                <a:ea typeface="Calibri" panose="020F0502020204030204" pitchFamily="34" charset="0"/>
                <a:cs typeface="Times New Roman" panose="02020603050405020304" pitchFamily="18" charset="0"/>
              </a:rPr>
              <a:t> 48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tấn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4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trục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2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bánh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xe</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ray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4,5 cm</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2</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180340" algn="l"/>
                <a:tab pos="360045" algn="l"/>
                <a:tab pos="1800225" algn="l"/>
                <a:tab pos="3240405" algn="l"/>
                <a:tab pos="3420745" algn="l"/>
                <a:tab pos="4680585" algn="l"/>
                <a:tab pos="504063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a.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đường</a:t>
            </a:r>
            <a:r>
              <a:rPr lang="en-US" sz="2800" dirty="0">
                <a:latin typeface="Times New Roman" panose="02020603050405020304" pitchFamily="18" charset="0"/>
                <a:ea typeface="Calibri" panose="020F0502020204030204" pitchFamily="34" charset="0"/>
                <a:cs typeface="Times New Roman" panose="02020603050405020304" pitchFamily="18" charset="0"/>
              </a:rPr>
              <a:t> ray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đỗ</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ray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phẳng</a:t>
            </a:r>
            <a:r>
              <a:rPr lang="en-US" sz="2800"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tabLst>
                <a:tab pos="180340" algn="l"/>
                <a:tab pos="360045" algn="l"/>
                <a:tab pos="1800225" algn="l"/>
                <a:tab pos="3240405" algn="l"/>
                <a:tab pos="3420745" algn="l"/>
                <a:tab pos="4680585" algn="l"/>
                <a:tab pos="5040630" algn="l"/>
              </a:tabLst>
            </a:pPr>
            <a:r>
              <a:rPr lang="en-US" sz="2800" dirty="0">
                <a:latin typeface="Times New Roman" panose="02020603050405020304" pitchFamily="18" charset="0"/>
                <a:ea typeface="Calibri" panose="020F0502020204030204" pitchFamily="34" charset="0"/>
                <a:cs typeface="Times New Roman" panose="02020603050405020304" pitchFamily="18" charset="0"/>
              </a:rPr>
              <a:t>b.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áp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suất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nếu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tổng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tích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xúc</a:t>
            </a:r>
            <a:r>
              <a:rPr lang="en-US" sz="2800" dirty="0">
                <a:latin typeface="Times New Roman" panose="02020603050405020304" pitchFamily="18" charset="0"/>
                <a:ea typeface="Calibri" panose="020F0502020204030204" pitchFamily="34" charset="0"/>
                <a:cs typeface="Times New Roman" panose="02020603050405020304" pitchFamily="18" charset="0"/>
              </a:rPr>
              <a:t> ray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vẹt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mặt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đất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2.4m</a:t>
            </a:r>
            <a:r>
              <a:rPr lang="en-US" sz="2800" baseline="30000" dirty="0">
                <a:latin typeface="Times New Roman" panose="02020603050405020304" pitchFamily="18" charset="0"/>
                <a:ea typeface="Calibri" panose="020F0502020204030204" pitchFamily="34" charset="0"/>
                <a:cs typeface="Times New Roman" panose="02020603050405020304" pitchFamily="18" charset="0"/>
              </a:rPr>
              <a:t>2</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435241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913" y="0"/>
            <a:ext cx="12232913" cy="6858000"/>
          </a:xfrm>
          <a:prstGeom prst="rect">
            <a:avLst/>
          </a:prstGeom>
        </p:spPr>
      </p:pic>
      <p:pic>
        <p:nvPicPr>
          <p:cNvPr id="3" name="Picture 2">
            <a:extLst>
              <a:ext uri="{FF2B5EF4-FFF2-40B4-BE49-F238E27FC236}">
                <a16:creationId xmlns="" xmlns:a16="http://schemas.microsoft.com/office/drawing/2014/main" id="{2F72FCDE-6F32-439D-92AE-82BDF3729C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711200" y="4597400"/>
            <a:ext cx="1981200" cy="1812798"/>
          </a:xfrm>
          <a:prstGeom prst="rect">
            <a:avLst/>
          </a:prstGeom>
        </p:spPr>
      </p:pic>
      <p:pic>
        <p:nvPicPr>
          <p:cNvPr id="4" name="Picture 4">
            <a:extLst>
              <a:ext uri="{FF2B5EF4-FFF2-40B4-BE49-F238E27FC236}">
                <a16:creationId xmlns="" xmlns:a16="http://schemas.microsoft.com/office/drawing/2014/main" id="{D1D223A1-98BD-4F37-9AB5-3308764BBE5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6099387" y="5183547"/>
            <a:ext cx="1473200" cy="1208024"/>
          </a:xfrm>
          <a:prstGeom prst="rect">
            <a:avLst/>
          </a:prstGeom>
        </p:spPr>
      </p:pic>
      <p:pic>
        <p:nvPicPr>
          <p:cNvPr id="5" name="Picture 2">
            <a:extLst>
              <a:ext uri="{FF2B5EF4-FFF2-40B4-BE49-F238E27FC236}">
                <a16:creationId xmlns="" xmlns:a16="http://schemas.microsoft.com/office/drawing/2014/main" id="{CFE2BB68-21CC-4DE5-87EF-3F12E3D72A2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4572000" y="4902200"/>
            <a:ext cx="1055083" cy="965401"/>
          </a:xfrm>
          <a:prstGeom prst="rect">
            <a:avLst/>
          </a:prstGeom>
        </p:spPr>
      </p:pic>
      <p:pic>
        <p:nvPicPr>
          <p:cNvPr id="6" name="Picture 4">
            <a:extLst>
              <a:ext uri="{FF2B5EF4-FFF2-40B4-BE49-F238E27FC236}">
                <a16:creationId xmlns="" xmlns:a16="http://schemas.microsoft.com/office/drawing/2014/main" id="{A9195333-1428-48D8-916C-3EE69C62FE4C}"/>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54882" y="4837599"/>
            <a:ext cx="897919" cy="736293"/>
          </a:xfrm>
          <a:prstGeom prst="rect">
            <a:avLst/>
          </a:prstGeom>
        </p:spPr>
      </p:pic>
      <p:pic>
        <p:nvPicPr>
          <p:cNvPr id="8" name="Picture 4">
            <a:extLst>
              <a:ext uri="{FF2B5EF4-FFF2-40B4-BE49-F238E27FC236}">
                <a16:creationId xmlns="" xmlns:a16="http://schemas.microsoft.com/office/drawing/2014/main" id="{AE519A0F-C4E0-45E2-9446-3468C43CC6E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7808547" y="4965108"/>
            <a:ext cx="866987" cy="710929"/>
          </a:xfrm>
          <a:prstGeom prst="rect">
            <a:avLst/>
          </a:prstGeom>
        </p:spPr>
      </p:pic>
      <p:pic>
        <p:nvPicPr>
          <p:cNvPr id="9" name="Picture 6">
            <a:extLst>
              <a:ext uri="{FF2B5EF4-FFF2-40B4-BE49-F238E27FC236}">
                <a16:creationId xmlns="" xmlns:a16="http://schemas.microsoft.com/office/drawing/2014/main" id="{4279216E-68BB-4FD4-BA35-91FC4994C31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35344" y="-177800"/>
            <a:ext cx="2732913" cy="2743200"/>
          </a:xfrm>
          <a:prstGeom prst="rect">
            <a:avLst/>
          </a:prstGeom>
        </p:spPr>
      </p:pic>
      <p:pic>
        <p:nvPicPr>
          <p:cNvPr id="10" name="Picture 4">
            <a:extLst>
              <a:ext uri="{FF2B5EF4-FFF2-40B4-BE49-F238E27FC236}">
                <a16:creationId xmlns="" xmlns:a16="http://schemas.microsoft.com/office/drawing/2014/main" id="{9831BFC8-BB18-4B75-9132-C56ABDCAA0BE}"/>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8973498" y="3834145"/>
            <a:ext cx="1603583" cy="2743200"/>
          </a:xfrm>
          <a:prstGeom prst="rect">
            <a:avLst/>
          </a:prstGeom>
        </p:spPr>
      </p:pic>
      <p:pic>
        <p:nvPicPr>
          <p:cNvPr id="7" name="Picture 3">
            <a:extLst>
              <a:ext uri="{FF2B5EF4-FFF2-40B4-BE49-F238E27FC236}">
                <a16:creationId xmlns="" xmlns:a16="http://schemas.microsoft.com/office/drawing/2014/main" id="{361AD885-65AC-41A2-B05E-3F5269446BF3}"/>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9754051" y="4686822"/>
            <a:ext cx="1981200" cy="2171178"/>
          </a:xfrm>
          <a:prstGeom prst="rect">
            <a:avLst/>
          </a:prstGeom>
        </p:spPr>
      </p:pic>
      <p:pic>
        <p:nvPicPr>
          <p:cNvPr id="15" name="Picture 14">
            <a:hlinkClick r:id="rId19" action="ppaction://hlinksldjump"/>
            <a:extLst>
              <a:ext uri="{FF2B5EF4-FFF2-40B4-BE49-F238E27FC236}">
                <a16:creationId xmlns="" xmlns:a16="http://schemas.microsoft.com/office/drawing/2014/main" id="{295150F3-5CEA-411E-9AFD-FED8433FC8B8}"/>
              </a:ext>
            </a:extLst>
          </p:cNvPr>
          <p:cNvPicPr>
            <a:picLocks noChangeAspect="1"/>
          </p:cNvPicPr>
          <p:nvPr/>
        </p:nvPicPr>
        <p:blipFill>
          <a:blip r:embed="rId20"/>
          <a:stretch>
            <a:fillRect/>
          </a:stretch>
        </p:blipFill>
        <p:spPr>
          <a:xfrm>
            <a:off x="8242041" y="591297"/>
            <a:ext cx="3340897" cy="1503811"/>
          </a:xfrm>
          <a:prstGeom prst="rect">
            <a:avLst/>
          </a:prstGeom>
        </p:spPr>
      </p:pic>
      <p:pic>
        <p:nvPicPr>
          <p:cNvPr id="16" name="Picture 15">
            <a:hlinkClick r:id="rId21" action="ppaction://hlinksldjump"/>
            <a:extLst>
              <a:ext uri="{FF2B5EF4-FFF2-40B4-BE49-F238E27FC236}">
                <a16:creationId xmlns="" xmlns:a16="http://schemas.microsoft.com/office/drawing/2014/main" id="{CE1E01BA-6CDF-4FE8-9E23-8C98E216EA8E}"/>
              </a:ext>
            </a:extLst>
          </p:cNvPr>
          <p:cNvPicPr>
            <a:picLocks noChangeAspect="1"/>
          </p:cNvPicPr>
          <p:nvPr/>
        </p:nvPicPr>
        <p:blipFill>
          <a:blip r:embed="rId22"/>
          <a:stretch>
            <a:fillRect/>
          </a:stretch>
        </p:blipFill>
        <p:spPr>
          <a:xfrm>
            <a:off x="8617438" y="3741850"/>
            <a:ext cx="3275868" cy="1182727"/>
          </a:xfrm>
          <a:prstGeom prst="rect">
            <a:avLst/>
          </a:prstGeom>
        </p:spPr>
      </p:pic>
      <p:pic>
        <p:nvPicPr>
          <p:cNvPr id="14" name="Picture 13">
            <a:hlinkClick r:id="rId23" action="ppaction://hlinksldjump"/>
            <a:extLst>
              <a:ext uri="{FF2B5EF4-FFF2-40B4-BE49-F238E27FC236}">
                <a16:creationId xmlns="" xmlns:a16="http://schemas.microsoft.com/office/drawing/2014/main" id="{9B59024D-C026-4AF9-8422-DA7C0DD48BC3}"/>
              </a:ext>
            </a:extLst>
          </p:cNvPr>
          <p:cNvPicPr>
            <a:picLocks noChangeAspect="1"/>
          </p:cNvPicPr>
          <p:nvPr/>
        </p:nvPicPr>
        <p:blipFill>
          <a:blip r:embed="rId24"/>
          <a:stretch>
            <a:fillRect/>
          </a:stretch>
        </p:blipFill>
        <p:spPr>
          <a:xfrm>
            <a:off x="8477963" y="2184008"/>
            <a:ext cx="3271803" cy="1296529"/>
          </a:xfrm>
          <a:prstGeom prst="rect">
            <a:avLst/>
          </a:prstGeom>
        </p:spPr>
      </p:pic>
      <p:pic>
        <p:nvPicPr>
          <p:cNvPr id="21" name="Picture 20">
            <a:extLst>
              <a:ext uri="{FF2B5EF4-FFF2-40B4-BE49-F238E27FC236}">
                <a16:creationId xmlns="" xmlns:a16="http://schemas.microsoft.com/office/drawing/2014/main" id="{509A8947-A4FF-4860-8B3F-E4BF6C17E7BB}"/>
              </a:ext>
            </a:extLst>
          </p:cNvPr>
          <p:cNvPicPr>
            <a:picLocks noChangeAspect="1"/>
          </p:cNvPicPr>
          <p:nvPr/>
        </p:nvPicPr>
        <p:blipFill>
          <a:blip r:embed="rId25"/>
          <a:stretch>
            <a:fillRect/>
          </a:stretch>
        </p:blipFill>
        <p:spPr>
          <a:xfrm>
            <a:off x="608241" y="2900690"/>
            <a:ext cx="7737035" cy="1997099"/>
          </a:xfrm>
          <a:prstGeom prst="rect">
            <a:avLst/>
          </a:prstGeom>
        </p:spPr>
      </p:pic>
      <p:pic>
        <p:nvPicPr>
          <p:cNvPr id="17" name="Nhac-nen-vui-ve-nghich-ngom-www_tiengdong_com">
            <a:hlinkClick r:id="" action="ppaction://media"/>
            <a:extLst>
              <a:ext uri="{FF2B5EF4-FFF2-40B4-BE49-F238E27FC236}">
                <a16:creationId xmlns="" xmlns:a16="http://schemas.microsoft.com/office/drawing/2014/main" id="{65E93116-4206-4AF0-9B9C-670CB302211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04961" y="-304800"/>
            <a:ext cx="609600" cy="609600"/>
          </a:xfrm>
          <a:prstGeom prst="rect">
            <a:avLst/>
          </a:prstGeom>
        </p:spPr>
      </p:pic>
      <p:sp>
        <p:nvSpPr>
          <p:cNvPr id="13" name="Title 4">
            <a:extLst>
              <a:ext uri="{FF2B5EF4-FFF2-40B4-BE49-F238E27FC236}">
                <a16:creationId xmlns="" xmlns:a16="http://schemas.microsoft.com/office/drawing/2014/main" id="{42BC8B13-A075-51E4-68C4-FD8ABAFE76A7}"/>
              </a:ext>
            </a:extLst>
          </p:cNvPr>
          <p:cNvSpPr txBox="1">
            <a:spLocks/>
          </p:cNvSpPr>
          <p:nvPr/>
        </p:nvSpPr>
        <p:spPr>
          <a:xfrm>
            <a:off x="505005" y="991184"/>
            <a:ext cx="2388124" cy="662815"/>
          </a:xfrm>
          <a:prstGeom prst="rect">
            <a:avLst/>
          </a:prstGeom>
        </p:spPr>
        <p:txBody>
          <a:bodyPr/>
          <a:lstStyle>
            <a:lvl1pPr algn="ctr" defTabSz="914400" rtl="0" eaLnBrk="1" latinLnBrk="0" hangingPunct="1">
              <a:lnSpc>
                <a:spcPct val="90000"/>
              </a:lnSpc>
              <a:spcBef>
                <a:spcPct val="0"/>
              </a:spcBef>
              <a:buNone/>
              <a:defRPr sz="3200" kern="1200">
                <a:solidFill>
                  <a:schemeClr val="tx1"/>
                </a:solidFill>
                <a:latin typeface="Times New Roman" panose="02020603050405020304" pitchFamily="18" charset="0"/>
                <a:ea typeface="+mj-ea"/>
                <a:cs typeface="Times New Roman" panose="02020603050405020304" pitchFamily="18" charset="0"/>
              </a:defRPr>
            </a:lvl1pPr>
          </a:lstStyle>
          <a:p>
            <a:r>
              <a:rPr lang="en-US" b="1" dirty="0">
                <a:solidFill>
                  <a:srgbClr val="FF0000"/>
                </a:solidFill>
              </a:rPr>
              <a:t>* </a:t>
            </a:r>
            <a:r>
              <a:rPr lang="en-US" b="1" dirty="0" err="1">
                <a:solidFill>
                  <a:srgbClr val="FF0000"/>
                </a:solidFill>
              </a:rPr>
              <a:t>Luyện</a:t>
            </a:r>
            <a:r>
              <a:rPr lang="en-US" b="1" dirty="0">
                <a:solidFill>
                  <a:srgbClr val="FF0000"/>
                </a:solidFill>
              </a:rPr>
              <a:t> </a:t>
            </a:r>
            <a:r>
              <a:rPr lang="en-US" b="1" dirty="0" err="1">
                <a:solidFill>
                  <a:srgbClr val="FF0000"/>
                </a:solidFill>
              </a:rPr>
              <a:t>tập</a:t>
            </a:r>
            <a:endParaRPr lang="en-US" b="1" dirty="0">
              <a:solidFill>
                <a:srgbClr val="FF0000"/>
              </a:solidFill>
            </a:endParaRPr>
          </a:p>
        </p:txBody>
      </p:sp>
      <p:sp>
        <p:nvSpPr>
          <p:cNvPr id="19" name="TextBox 18">
            <a:extLst>
              <a:ext uri="{FF2B5EF4-FFF2-40B4-BE49-F238E27FC236}">
                <a16:creationId xmlns="" xmlns:a16="http://schemas.microsoft.com/office/drawing/2014/main" id="{C0BA27E9-03E4-F038-4385-46A8C50CFD05}"/>
              </a:ext>
            </a:extLst>
          </p:cNvPr>
          <p:cNvSpPr txBox="1"/>
          <p:nvPr/>
        </p:nvSpPr>
        <p:spPr>
          <a:xfrm>
            <a:off x="2847739" y="221965"/>
            <a:ext cx="6496522" cy="523220"/>
          </a:xfrm>
          <a:prstGeom prst="rect">
            <a:avLst/>
          </a:prstGeom>
          <a:noFill/>
        </p:spPr>
        <p:txBody>
          <a:bodyPr wrap="none" rtlCol="0">
            <a:spAutoFit/>
          </a:bodyPr>
          <a:lstStyle/>
          <a:p>
            <a:r>
              <a:rPr lang="en-US" sz="2800" b="1" dirty="0">
                <a:solidFill>
                  <a:srgbClr val="FF0000"/>
                </a:solidFill>
                <a:effectLst/>
                <a:latin typeface="Times New Roman" panose="02020603050405020304" pitchFamily="18" charset="0"/>
                <a:ea typeface="Times New Roman" panose="02020603050405020304" pitchFamily="18" charset="0"/>
              </a:rPr>
              <a:t>BÀI 15: ÁP SUẤT TRÊN MỘT BỀ MẶT</a:t>
            </a:r>
            <a:endParaRPr lang="en-US" sz="2800" dirty="0"/>
          </a:p>
        </p:txBody>
      </p:sp>
      <p:sp>
        <p:nvSpPr>
          <p:cNvPr id="22" name="TextBox 21">
            <a:extLst>
              <a:ext uri="{FF2B5EF4-FFF2-40B4-BE49-F238E27FC236}">
                <a16:creationId xmlns="" xmlns:a16="http://schemas.microsoft.com/office/drawing/2014/main" id="{0C178E47-1329-E877-5683-E9DB9035AC5C}"/>
              </a:ext>
            </a:extLst>
          </p:cNvPr>
          <p:cNvSpPr txBox="1"/>
          <p:nvPr/>
        </p:nvSpPr>
        <p:spPr>
          <a:xfrm>
            <a:off x="609063" y="1920869"/>
            <a:ext cx="7736214" cy="954107"/>
          </a:xfrm>
          <a:prstGeom prst="rect">
            <a:avLst/>
          </a:prstGeom>
          <a:solidFill>
            <a:schemeClr val="bg1"/>
          </a:solidFill>
        </p:spPr>
        <p:txBody>
          <a:bodyPr wrap="square" rtlCol="0">
            <a:spAutoFit/>
          </a:bodyPr>
          <a:lstStyle/>
          <a:p>
            <a:r>
              <a:rPr lang="en-US" sz="2800" b="1" dirty="0" err="1">
                <a:solidFill>
                  <a:srgbClr val="0070C0"/>
                </a:solidFill>
                <a:latin typeface="Times New Roman" panose="02020603050405020304" pitchFamily="18" charset="0"/>
                <a:cs typeface="Times New Roman" panose="02020603050405020304" pitchFamily="18" charset="0"/>
              </a:rPr>
              <a:t>Hãy</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Giúp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nông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dân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đuổi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những</a:t>
            </a:r>
            <a:r>
              <a:rPr lang="en-US" sz="2800" b="1" dirty="0">
                <a:solidFill>
                  <a:srgbClr val="0070C0"/>
                </a:solidFill>
                <a:latin typeface="Times New Roman" panose="02020603050405020304" pitchFamily="18" charset="0"/>
                <a:cs typeface="Times New Roman" panose="02020603050405020304" pitchFamily="18" charset="0"/>
              </a:rPr>
              <a:t> con </a:t>
            </a:r>
            <a:r>
              <a:rPr lang="en-US" sz="2800" b="1" dirty="0" err="1">
                <a:solidFill>
                  <a:srgbClr val="0070C0"/>
                </a:solidFill>
                <a:latin typeface="Times New Roman" panose="02020603050405020304" pitchFamily="18" charset="0"/>
                <a:cs typeface="Times New Roman" panose="02020603050405020304" pitchFamily="18" charset="0"/>
              </a:rPr>
              <a:t>chuột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hoại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mùa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màng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ra</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khỏi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cánh</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đồng</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1500" fill="hold"/>
                                        <p:tgtEl>
                                          <p:spTgt spid="21"/>
                                        </p:tgtEl>
                                        <p:attrNameLst>
                                          <p:attrName>ppt_w</p:attrName>
                                        </p:attrNameLst>
                                      </p:cBhvr>
                                      <p:tavLst>
                                        <p:tav tm="0">
                                          <p:val>
                                            <p:fltVal val="0"/>
                                          </p:val>
                                        </p:tav>
                                        <p:tav tm="100000">
                                          <p:val>
                                            <p:strVal val="#ppt_w"/>
                                          </p:val>
                                        </p:tav>
                                      </p:tavLst>
                                    </p:anim>
                                    <p:anim calcmode="lin" valueType="num">
                                      <p:cBhvr>
                                        <p:cTn id="8" dur="1500" fill="hold"/>
                                        <p:tgtEl>
                                          <p:spTgt spid="21"/>
                                        </p:tgtEl>
                                        <p:attrNameLst>
                                          <p:attrName>ppt_h</p:attrName>
                                        </p:attrNameLst>
                                      </p:cBhvr>
                                      <p:tavLst>
                                        <p:tav tm="0">
                                          <p:val>
                                            <p:fltVal val="0"/>
                                          </p:val>
                                        </p:tav>
                                        <p:tav tm="100000">
                                          <p:val>
                                            <p:strVal val="#ppt_h"/>
                                          </p:val>
                                        </p:tav>
                                      </p:tavLst>
                                    </p:anim>
                                    <p:animEffect transition="in" filter="fade">
                                      <p:cBhvr>
                                        <p:cTn id="9" dur="1500"/>
                                        <p:tgtEl>
                                          <p:spTgt spid="21"/>
                                        </p:tgtEl>
                                      </p:cBhvr>
                                    </p:animEffect>
                                  </p:childTnLst>
                                </p:cTn>
                              </p:par>
                              <p:par>
                                <p:cTn id="10" presetID="1" presetClass="mediacall" presetSubtype="0" fill="hold" nodeType="withEffect">
                                  <p:stCondLst>
                                    <p:cond delay="0"/>
                                  </p:stCondLst>
                                  <p:childTnLst>
                                    <p:cmd type="call" cmd="playFrom(0.0)">
                                      <p:cBhvr>
                                        <p:cTn id="11" dur="20741" fill="hold"/>
                                        <p:tgtEl>
                                          <p:spTgt spid="17"/>
                                        </p:tgtEl>
                                      </p:cBhvr>
                                    </p:cmd>
                                  </p:childTnLst>
                                </p:cTn>
                              </p:par>
                              <p:par>
                                <p:cTn id="12" presetID="6" presetClass="emph" presetSubtype="0" repeatCount="indefinite" fill="hold" nodeType="withEffect">
                                  <p:stCondLst>
                                    <p:cond delay="0"/>
                                  </p:stCondLst>
                                  <p:childTnLst>
                                    <p:animScale>
                                      <p:cBhvr>
                                        <p:cTn id="13" dur="375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2582807"/>
            <a:ext cx="12168069" cy="4280681"/>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49823" y="-145272"/>
            <a:ext cx="1603583" cy="5463156"/>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23931" y="5113936"/>
            <a:ext cx="4397671" cy="1749552"/>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786123" y="5108448"/>
            <a:ext cx="4405877" cy="1749552"/>
          </a:xfrm>
          <a:prstGeom prst="rect">
            <a:avLst/>
          </a:prstGeom>
        </p:spPr>
      </p:pic>
      <p:grpSp>
        <p:nvGrpSpPr>
          <p:cNvPr id="14" name="Group 13">
            <a:extLst>
              <a:ext uri="{FF2B5EF4-FFF2-40B4-BE49-F238E27FC236}">
                <a16:creationId xmlns="" xmlns:a16="http://schemas.microsoft.com/office/drawing/2014/main" id="{1E73105C-3B05-49E3-9BF3-A1F785A34145}"/>
              </a:ext>
            </a:extLst>
          </p:cNvPr>
          <p:cNvGrpSpPr/>
          <p:nvPr/>
        </p:nvGrpSpPr>
        <p:grpSpPr>
          <a:xfrm>
            <a:off x="4592276" y="2870200"/>
            <a:ext cx="3107011" cy="2873909"/>
            <a:chOff x="7302890" y="5183013"/>
            <a:chExt cx="3669910" cy="3509351"/>
          </a:xfrm>
        </p:grpSpPr>
        <p:pic>
          <p:nvPicPr>
            <p:cNvPr id="8"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7302890" y="5183013"/>
              <a:ext cx="3669910" cy="3509351"/>
            </a:xfrm>
            <a:prstGeom prst="rect">
              <a:avLst/>
            </a:prstGeom>
          </p:spPr>
        </p:pic>
        <p:pic>
          <p:nvPicPr>
            <p:cNvPr id="2" name="Picture 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7363277" y="6682786"/>
              <a:ext cx="3495125" cy="1664951"/>
            </a:xfrm>
            <a:prstGeom prst="rect">
              <a:avLst/>
            </a:prstGeom>
          </p:spPr>
        </p:pic>
      </p:grpSp>
      <p:pic>
        <p:nvPicPr>
          <p:cNvPr id="15" name="Picture 6">
            <a:extLst>
              <a:ext uri="{FF2B5EF4-FFF2-40B4-BE49-F238E27FC236}">
                <a16:creationId xmlns="" xmlns:a16="http://schemas.microsoft.com/office/drawing/2014/main" id="{2919A23D-436D-469E-8810-72F90CC8DAAB}"/>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335344" y="-177800"/>
            <a:ext cx="2732913" cy="2743200"/>
          </a:xfrm>
          <a:prstGeom prst="rect">
            <a:avLst/>
          </a:prstGeom>
        </p:spPr>
      </p:pic>
      <p:sp>
        <p:nvSpPr>
          <p:cNvPr id="16" name="AutoShape 2" descr="Tentacle Town | Monster Fight Club">
            <a:extLst>
              <a:ext uri="{FF2B5EF4-FFF2-40B4-BE49-F238E27FC236}">
                <a16:creationId xmlns="" xmlns:a16="http://schemas.microsoft.com/office/drawing/2014/main" id="{EFDA1BF7-D806-4D13-98EC-FBE4B9254BF3}"/>
              </a:ext>
            </a:extLst>
          </p:cNvPr>
          <p:cNvSpPr>
            <a:spLocks noChangeAspect="1" noChangeArrowheads="1"/>
          </p:cNvSpPr>
          <p:nvPr/>
        </p:nvSpPr>
        <p:spPr bwMode="auto">
          <a:xfrm>
            <a:off x="7052857" y="533569"/>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17" name="9">
            <a:extLst>
              <a:ext uri="{FF2B5EF4-FFF2-40B4-BE49-F238E27FC236}">
                <a16:creationId xmlns="" xmlns:a16="http://schemas.microsoft.com/office/drawing/2014/main" id="{FE371FFC-2C8F-4B54-B318-E35ABF683415}"/>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18" name="8">
            <a:extLst>
              <a:ext uri="{FF2B5EF4-FFF2-40B4-BE49-F238E27FC236}">
                <a16:creationId xmlns="" xmlns:a16="http://schemas.microsoft.com/office/drawing/2014/main" id="{3EE6250F-B70A-4E7C-A5CA-22B494C44FF6}"/>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19" name="7">
            <a:extLst>
              <a:ext uri="{FF2B5EF4-FFF2-40B4-BE49-F238E27FC236}">
                <a16:creationId xmlns="" xmlns:a16="http://schemas.microsoft.com/office/drawing/2014/main" id="{8739D27E-F462-46C5-819E-20A753F3B847}"/>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20" name="6">
            <a:extLst>
              <a:ext uri="{FF2B5EF4-FFF2-40B4-BE49-F238E27FC236}">
                <a16:creationId xmlns="" xmlns:a16="http://schemas.microsoft.com/office/drawing/2014/main" id="{2F578682-712D-420D-9472-C9BDE1CE8E80}"/>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21" name="5">
            <a:extLst>
              <a:ext uri="{FF2B5EF4-FFF2-40B4-BE49-F238E27FC236}">
                <a16:creationId xmlns="" xmlns:a16="http://schemas.microsoft.com/office/drawing/2014/main" id="{3F0FA9D5-E9E1-44D7-AA4F-2E25697DB0E8}"/>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22" name="4">
            <a:extLst>
              <a:ext uri="{FF2B5EF4-FFF2-40B4-BE49-F238E27FC236}">
                <a16:creationId xmlns="" xmlns:a16="http://schemas.microsoft.com/office/drawing/2014/main" id="{77B00EB0-B908-448A-BDEB-0042F0C52B1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23" name="3">
            <a:extLst>
              <a:ext uri="{FF2B5EF4-FFF2-40B4-BE49-F238E27FC236}">
                <a16:creationId xmlns="" xmlns:a16="http://schemas.microsoft.com/office/drawing/2014/main" id="{3E745C67-49EC-409A-9079-0C713FE04041}"/>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24" name="2">
            <a:extLst>
              <a:ext uri="{FF2B5EF4-FFF2-40B4-BE49-F238E27FC236}">
                <a16:creationId xmlns="" xmlns:a16="http://schemas.microsoft.com/office/drawing/2014/main" id="{8377000C-43B8-4E66-8FA4-9B23ECA7F67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25" name="1">
            <a:extLst>
              <a:ext uri="{FF2B5EF4-FFF2-40B4-BE49-F238E27FC236}">
                <a16:creationId xmlns="" xmlns:a16="http://schemas.microsoft.com/office/drawing/2014/main" id="{72F2DEED-42AA-43D2-B26B-0B60C0B86C24}"/>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26" name="0">
            <a:extLst>
              <a:ext uri="{FF2B5EF4-FFF2-40B4-BE49-F238E27FC236}">
                <a16:creationId xmlns="" xmlns:a16="http://schemas.microsoft.com/office/drawing/2014/main" id="{CA8B4B42-5C53-4724-B68F-A66B5E0E3A2F}"/>
              </a:ext>
            </a:extLst>
          </p:cNvPr>
          <p:cNvSpPr/>
          <p:nvPr/>
        </p:nvSpPr>
        <p:spPr>
          <a:xfrm>
            <a:off x="6860814" y="321299"/>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27" name="AutoShape 2" descr="Tentacle Town | Monster Fight Club">
            <a:extLst>
              <a:ext uri="{FF2B5EF4-FFF2-40B4-BE49-F238E27FC236}">
                <a16:creationId xmlns="" xmlns:a16="http://schemas.microsoft.com/office/drawing/2014/main" id="{DF2656C9-E0E4-4439-B2FC-E199D1590380}"/>
              </a:ext>
            </a:extLst>
          </p:cNvPr>
          <p:cNvSpPr>
            <a:spLocks noChangeAspect="1" noChangeArrowheads="1"/>
          </p:cNvSpPr>
          <p:nvPr/>
        </p:nvSpPr>
        <p:spPr bwMode="auto">
          <a:xfrm>
            <a:off x="3859010"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28" name="9">
            <a:extLst>
              <a:ext uri="{FF2B5EF4-FFF2-40B4-BE49-F238E27FC236}">
                <a16:creationId xmlns="" xmlns:a16="http://schemas.microsoft.com/office/drawing/2014/main" id="{AF81D62C-2B38-4A3C-91F3-415C9BEF9830}"/>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29" name="8">
            <a:extLst>
              <a:ext uri="{FF2B5EF4-FFF2-40B4-BE49-F238E27FC236}">
                <a16:creationId xmlns="" xmlns:a16="http://schemas.microsoft.com/office/drawing/2014/main" id="{03ED957A-AAAC-4496-B731-4CA1AE02FD5E}"/>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30" name="7">
            <a:extLst>
              <a:ext uri="{FF2B5EF4-FFF2-40B4-BE49-F238E27FC236}">
                <a16:creationId xmlns="" xmlns:a16="http://schemas.microsoft.com/office/drawing/2014/main" id="{EEDEE06F-5DD6-48E8-B44E-DA504F25943D}"/>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31" name="6">
            <a:extLst>
              <a:ext uri="{FF2B5EF4-FFF2-40B4-BE49-F238E27FC236}">
                <a16:creationId xmlns="" xmlns:a16="http://schemas.microsoft.com/office/drawing/2014/main" id="{060C28F1-C638-4081-9A1A-B319152A1A7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32" name="5">
            <a:extLst>
              <a:ext uri="{FF2B5EF4-FFF2-40B4-BE49-F238E27FC236}">
                <a16:creationId xmlns="" xmlns:a16="http://schemas.microsoft.com/office/drawing/2014/main" id="{C00DE2FA-1D32-4677-8D20-0FB1AE236D67}"/>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33" name="4">
            <a:extLst>
              <a:ext uri="{FF2B5EF4-FFF2-40B4-BE49-F238E27FC236}">
                <a16:creationId xmlns="" xmlns:a16="http://schemas.microsoft.com/office/drawing/2014/main" id="{58E3A998-27E1-48CE-B57C-EA6EA6E156F1}"/>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34" name="3">
            <a:extLst>
              <a:ext uri="{FF2B5EF4-FFF2-40B4-BE49-F238E27FC236}">
                <a16:creationId xmlns="" xmlns:a16="http://schemas.microsoft.com/office/drawing/2014/main" id="{38ACDD82-4346-47C8-8BBE-12D4A2AC030F}"/>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35" name="2">
            <a:extLst>
              <a:ext uri="{FF2B5EF4-FFF2-40B4-BE49-F238E27FC236}">
                <a16:creationId xmlns="" xmlns:a16="http://schemas.microsoft.com/office/drawing/2014/main" id="{4BD77471-F1FB-4529-B701-024F14809B1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36" name="1">
            <a:extLst>
              <a:ext uri="{FF2B5EF4-FFF2-40B4-BE49-F238E27FC236}">
                <a16:creationId xmlns="" xmlns:a16="http://schemas.microsoft.com/office/drawing/2014/main" id="{2EEE5CD2-D905-417C-95FD-A75A9950F8AC}"/>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37" name="0">
            <a:extLst>
              <a:ext uri="{FF2B5EF4-FFF2-40B4-BE49-F238E27FC236}">
                <a16:creationId xmlns="" xmlns:a16="http://schemas.microsoft.com/office/drawing/2014/main" id="{6FA56B15-35C3-4EDC-8849-924880E23E74}"/>
              </a:ext>
            </a:extLst>
          </p:cNvPr>
          <p:cNvSpPr/>
          <p:nvPr/>
        </p:nvSpPr>
        <p:spPr>
          <a:xfrm>
            <a:off x="3666967"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38" name="AutoShape 2" descr="Tentacle Town | Monster Fight Club">
            <a:extLst>
              <a:ext uri="{FF2B5EF4-FFF2-40B4-BE49-F238E27FC236}">
                <a16:creationId xmlns="" xmlns:a16="http://schemas.microsoft.com/office/drawing/2014/main" id="{D453D47B-396B-4408-8A5B-CD7F62657DA1}"/>
              </a:ext>
            </a:extLst>
          </p:cNvPr>
          <p:cNvSpPr>
            <a:spLocks noChangeAspect="1" noChangeArrowheads="1"/>
          </p:cNvSpPr>
          <p:nvPr/>
        </p:nvSpPr>
        <p:spPr bwMode="auto">
          <a:xfrm>
            <a:off x="4871155" y="533569"/>
            <a:ext cx="436015" cy="436015"/>
          </a:xfrm>
          <a:prstGeom prst="rect">
            <a:avLst/>
          </a:prstGeom>
        </p:spPr>
        <p:style>
          <a:lnRef idx="2">
            <a:schemeClr val="accent5"/>
          </a:lnRef>
          <a:fillRef idx="1">
            <a:schemeClr val="lt1"/>
          </a:fillRef>
          <a:effectRef idx="0">
            <a:schemeClr val="accent5"/>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00B0F0"/>
              </a:solidFill>
              <a:latin typeface="Showcard Gothic" panose="04020904020102020604" pitchFamily="82" charset="0"/>
            </a:endParaRPr>
          </a:p>
        </p:txBody>
      </p:sp>
      <p:sp>
        <p:nvSpPr>
          <p:cNvPr id="39" name="9">
            <a:extLst>
              <a:ext uri="{FF2B5EF4-FFF2-40B4-BE49-F238E27FC236}">
                <a16:creationId xmlns="" xmlns:a16="http://schemas.microsoft.com/office/drawing/2014/main" id="{CE46E9EF-1209-4E16-8F15-8041F6BEDC28}"/>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9</a:t>
            </a:r>
          </a:p>
        </p:txBody>
      </p:sp>
      <p:sp>
        <p:nvSpPr>
          <p:cNvPr id="40" name="8">
            <a:extLst>
              <a:ext uri="{FF2B5EF4-FFF2-40B4-BE49-F238E27FC236}">
                <a16:creationId xmlns="" xmlns:a16="http://schemas.microsoft.com/office/drawing/2014/main" id="{CCA2A33D-CC2C-4565-B1D2-8673BB079B0A}"/>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8</a:t>
            </a:r>
          </a:p>
        </p:txBody>
      </p:sp>
      <p:sp>
        <p:nvSpPr>
          <p:cNvPr id="41" name="7">
            <a:extLst>
              <a:ext uri="{FF2B5EF4-FFF2-40B4-BE49-F238E27FC236}">
                <a16:creationId xmlns="" xmlns:a16="http://schemas.microsoft.com/office/drawing/2014/main" id="{60ABD237-8B99-4D0E-8708-C4A824A082C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7</a:t>
            </a:r>
          </a:p>
        </p:txBody>
      </p:sp>
      <p:sp>
        <p:nvSpPr>
          <p:cNvPr id="42" name="6">
            <a:extLst>
              <a:ext uri="{FF2B5EF4-FFF2-40B4-BE49-F238E27FC236}">
                <a16:creationId xmlns="" xmlns:a16="http://schemas.microsoft.com/office/drawing/2014/main" id="{3064F80A-882A-45BA-A94F-9658CA955C22}"/>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6</a:t>
            </a:r>
          </a:p>
        </p:txBody>
      </p:sp>
      <p:sp>
        <p:nvSpPr>
          <p:cNvPr id="43" name="5">
            <a:extLst>
              <a:ext uri="{FF2B5EF4-FFF2-40B4-BE49-F238E27FC236}">
                <a16:creationId xmlns="" xmlns:a16="http://schemas.microsoft.com/office/drawing/2014/main" id="{207CA80A-3C00-4DC6-B256-1F8FFDD6718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5</a:t>
            </a:r>
          </a:p>
        </p:txBody>
      </p:sp>
      <p:sp>
        <p:nvSpPr>
          <p:cNvPr id="44" name="4">
            <a:extLst>
              <a:ext uri="{FF2B5EF4-FFF2-40B4-BE49-F238E27FC236}">
                <a16:creationId xmlns="" xmlns:a16="http://schemas.microsoft.com/office/drawing/2014/main" id="{168D4AC4-5DC4-4100-B336-9E8115660BF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4</a:t>
            </a:r>
          </a:p>
        </p:txBody>
      </p:sp>
      <p:sp>
        <p:nvSpPr>
          <p:cNvPr id="45" name="3">
            <a:extLst>
              <a:ext uri="{FF2B5EF4-FFF2-40B4-BE49-F238E27FC236}">
                <a16:creationId xmlns="" xmlns:a16="http://schemas.microsoft.com/office/drawing/2014/main" id="{E576364B-F753-4A41-A0B6-C8DEAC7F308B}"/>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3</a:t>
            </a:r>
          </a:p>
        </p:txBody>
      </p:sp>
      <p:sp>
        <p:nvSpPr>
          <p:cNvPr id="46" name="2">
            <a:extLst>
              <a:ext uri="{FF2B5EF4-FFF2-40B4-BE49-F238E27FC236}">
                <a16:creationId xmlns="" xmlns:a16="http://schemas.microsoft.com/office/drawing/2014/main" id="{5D9E7B77-FFB6-43C1-AFF8-11497AED30EF}"/>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2</a:t>
            </a:r>
          </a:p>
        </p:txBody>
      </p:sp>
      <p:sp>
        <p:nvSpPr>
          <p:cNvPr id="47" name="1">
            <a:extLst>
              <a:ext uri="{FF2B5EF4-FFF2-40B4-BE49-F238E27FC236}">
                <a16:creationId xmlns="" xmlns:a16="http://schemas.microsoft.com/office/drawing/2014/main" id="{08D40339-E9F6-4CA9-BAA6-1CEB3092449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1</a:t>
            </a:r>
          </a:p>
        </p:txBody>
      </p:sp>
      <p:sp>
        <p:nvSpPr>
          <p:cNvPr id="48" name="0">
            <a:extLst>
              <a:ext uri="{FF2B5EF4-FFF2-40B4-BE49-F238E27FC236}">
                <a16:creationId xmlns="" xmlns:a16="http://schemas.microsoft.com/office/drawing/2014/main" id="{0C0D0FCD-F3E6-458F-82A2-366C98F4A127}"/>
              </a:ext>
            </a:extLst>
          </p:cNvPr>
          <p:cNvSpPr/>
          <p:nvPr/>
        </p:nvSpPr>
        <p:spPr>
          <a:xfrm>
            <a:off x="4679112" y="321299"/>
            <a:ext cx="820101" cy="86055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defTabSz="609630"/>
            <a:r>
              <a:rPr lang="en-US" sz="5334" dirty="0">
                <a:solidFill>
                  <a:srgbClr val="00B0F0"/>
                </a:solidFill>
                <a:latin typeface="Showcard Gothic" panose="04020904020102020604" pitchFamily="82" charset="0"/>
              </a:rPr>
              <a:t>0</a:t>
            </a:r>
          </a:p>
        </p:txBody>
      </p:sp>
      <p:sp>
        <p:nvSpPr>
          <p:cNvPr id="49" name="AutoShape 2" descr="Tentacle Town | Monster Fight Club">
            <a:extLst>
              <a:ext uri="{FF2B5EF4-FFF2-40B4-BE49-F238E27FC236}">
                <a16:creationId xmlns="" xmlns:a16="http://schemas.microsoft.com/office/drawing/2014/main" id="{8907451C-06D7-426D-ACE6-02228602986B}"/>
              </a:ext>
            </a:extLst>
          </p:cNvPr>
          <p:cNvSpPr>
            <a:spLocks noChangeAspect="1" noChangeArrowheads="1"/>
          </p:cNvSpPr>
          <p:nvPr/>
        </p:nvSpPr>
        <p:spPr bwMode="auto">
          <a:xfrm>
            <a:off x="8065002" y="515427"/>
            <a:ext cx="436015" cy="436015"/>
          </a:xfrm>
          <a:prstGeom prst="rect">
            <a:avLst/>
          </a:prstGeom>
        </p:spPr>
        <p:style>
          <a:lnRef idx="2">
            <a:schemeClr val="accent2"/>
          </a:lnRef>
          <a:fillRef idx="1">
            <a:schemeClr val="lt1"/>
          </a:fillRef>
          <a:effectRef idx="0">
            <a:schemeClr val="accent2"/>
          </a:effectRef>
          <a:fontRef idx="minor">
            <a:schemeClr val="dk1"/>
          </a:fontRef>
        </p:style>
        <p:txBody>
          <a:bodyPr vert="horz" wrap="square" lIns="60960" tIns="30480" rIns="60960" bIns="30480" numCol="1" anchor="t" anchorCtr="0" compatLnSpc="1">
            <a:prstTxWarp prst="textNoShape">
              <a:avLst/>
            </a:prstTxWarp>
          </a:bodyPr>
          <a:lstStyle/>
          <a:p>
            <a:pPr defTabSz="609630"/>
            <a:endParaRPr lang="en-US" sz="2933">
              <a:solidFill>
                <a:srgbClr val="FF0000"/>
              </a:solidFill>
              <a:latin typeface="Showcard Gothic" panose="04020904020102020604" pitchFamily="82" charset="0"/>
            </a:endParaRPr>
          </a:p>
        </p:txBody>
      </p:sp>
      <p:sp>
        <p:nvSpPr>
          <p:cNvPr id="50" name="9">
            <a:extLst>
              <a:ext uri="{FF2B5EF4-FFF2-40B4-BE49-F238E27FC236}">
                <a16:creationId xmlns="" xmlns:a16="http://schemas.microsoft.com/office/drawing/2014/main" id="{30427214-4C30-4FCA-AA79-58B262E4D674}"/>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9</a:t>
            </a:r>
          </a:p>
        </p:txBody>
      </p:sp>
      <p:sp>
        <p:nvSpPr>
          <p:cNvPr id="51" name="8">
            <a:extLst>
              <a:ext uri="{FF2B5EF4-FFF2-40B4-BE49-F238E27FC236}">
                <a16:creationId xmlns="" xmlns:a16="http://schemas.microsoft.com/office/drawing/2014/main" id="{165B6327-D124-4E0A-A6D1-26D00958ADC1}"/>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8</a:t>
            </a:r>
          </a:p>
        </p:txBody>
      </p:sp>
      <p:sp>
        <p:nvSpPr>
          <p:cNvPr id="52" name="7">
            <a:extLst>
              <a:ext uri="{FF2B5EF4-FFF2-40B4-BE49-F238E27FC236}">
                <a16:creationId xmlns="" xmlns:a16="http://schemas.microsoft.com/office/drawing/2014/main" id="{3CE9BB54-9DDF-4B84-9D77-55495254E5D6}"/>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7</a:t>
            </a:r>
          </a:p>
        </p:txBody>
      </p:sp>
      <p:sp>
        <p:nvSpPr>
          <p:cNvPr id="53" name="6">
            <a:extLst>
              <a:ext uri="{FF2B5EF4-FFF2-40B4-BE49-F238E27FC236}">
                <a16:creationId xmlns="" xmlns:a16="http://schemas.microsoft.com/office/drawing/2014/main" id="{A2713BDD-A421-408E-A32A-2661E8747180}"/>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6</a:t>
            </a:r>
          </a:p>
        </p:txBody>
      </p:sp>
      <p:sp>
        <p:nvSpPr>
          <p:cNvPr id="54" name="5">
            <a:extLst>
              <a:ext uri="{FF2B5EF4-FFF2-40B4-BE49-F238E27FC236}">
                <a16:creationId xmlns="" xmlns:a16="http://schemas.microsoft.com/office/drawing/2014/main" id="{6A41C50D-EAA8-4D64-B193-A6FDE6EF6FC5}"/>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5</a:t>
            </a:r>
          </a:p>
        </p:txBody>
      </p:sp>
      <p:sp>
        <p:nvSpPr>
          <p:cNvPr id="55" name="4">
            <a:extLst>
              <a:ext uri="{FF2B5EF4-FFF2-40B4-BE49-F238E27FC236}">
                <a16:creationId xmlns="" xmlns:a16="http://schemas.microsoft.com/office/drawing/2014/main" id="{ABEE809E-657E-4FA0-8C47-99E13E2E85D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4</a:t>
            </a:r>
          </a:p>
        </p:txBody>
      </p:sp>
      <p:sp>
        <p:nvSpPr>
          <p:cNvPr id="56" name="3">
            <a:extLst>
              <a:ext uri="{FF2B5EF4-FFF2-40B4-BE49-F238E27FC236}">
                <a16:creationId xmlns="" xmlns:a16="http://schemas.microsoft.com/office/drawing/2014/main" id="{F723824A-06D6-4736-BA25-03F0CF744849}"/>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3</a:t>
            </a:r>
          </a:p>
        </p:txBody>
      </p:sp>
      <p:sp>
        <p:nvSpPr>
          <p:cNvPr id="57" name="2">
            <a:extLst>
              <a:ext uri="{FF2B5EF4-FFF2-40B4-BE49-F238E27FC236}">
                <a16:creationId xmlns="" xmlns:a16="http://schemas.microsoft.com/office/drawing/2014/main" id="{F41E1CBA-0332-4DE2-A1B8-BA70A9DAA09A}"/>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2</a:t>
            </a:r>
          </a:p>
        </p:txBody>
      </p:sp>
      <p:sp>
        <p:nvSpPr>
          <p:cNvPr id="58" name="1">
            <a:extLst>
              <a:ext uri="{FF2B5EF4-FFF2-40B4-BE49-F238E27FC236}">
                <a16:creationId xmlns="" xmlns:a16="http://schemas.microsoft.com/office/drawing/2014/main" id="{1FB11E6D-4E91-4567-AEF9-FEC88D7D23BD}"/>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1</a:t>
            </a:r>
          </a:p>
        </p:txBody>
      </p:sp>
      <p:sp>
        <p:nvSpPr>
          <p:cNvPr id="59" name="0">
            <a:extLst>
              <a:ext uri="{FF2B5EF4-FFF2-40B4-BE49-F238E27FC236}">
                <a16:creationId xmlns="" xmlns:a16="http://schemas.microsoft.com/office/drawing/2014/main" id="{263555A2-1634-4282-9183-C7511042B9A8}"/>
              </a:ext>
            </a:extLst>
          </p:cNvPr>
          <p:cNvSpPr/>
          <p:nvPr/>
        </p:nvSpPr>
        <p:spPr>
          <a:xfrm>
            <a:off x="7872959" y="303157"/>
            <a:ext cx="820101" cy="86055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5334" dirty="0">
                <a:solidFill>
                  <a:srgbClr val="FF0000"/>
                </a:solidFill>
                <a:latin typeface="Showcard Gothic" panose="04020904020102020604" pitchFamily="82" charset="0"/>
              </a:rPr>
              <a:t>0</a:t>
            </a:r>
          </a:p>
        </p:txBody>
      </p:sp>
      <p:sp>
        <p:nvSpPr>
          <p:cNvPr id="60" name="Rectangle 59">
            <a:extLst>
              <a:ext uri="{FF2B5EF4-FFF2-40B4-BE49-F238E27FC236}">
                <a16:creationId xmlns="" xmlns:a16="http://schemas.microsoft.com/office/drawing/2014/main" id="{807AC3EC-B950-43CE-9006-CCAA663B0A23}"/>
              </a:ext>
            </a:extLst>
          </p:cNvPr>
          <p:cNvSpPr/>
          <p:nvPr/>
        </p:nvSpPr>
        <p:spPr>
          <a:xfrm>
            <a:off x="3595391" y="1304981"/>
            <a:ext cx="2007869" cy="768211"/>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09630"/>
            <a:r>
              <a:rPr lang="en-US" sz="3200">
                <a:solidFill>
                  <a:srgbClr val="00B0F0"/>
                </a:solidFill>
                <a:latin typeface="Showcard Gothic" panose="04020904020102020604" pitchFamily="82" charset="0"/>
              </a:rPr>
              <a:t>TEAM 1</a:t>
            </a:r>
          </a:p>
        </p:txBody>
      </p:sp>
      <p:sp>
        <p:nvSpPr>
          <p:cNvPr id="61" name="Rectangle 60">
            <a:extLst>
              <a:ext uri="{FF2B5EF4-FFF2-40B4-BE49-F238E27FC236}">
                <a16:creationId xmlns="" xmlns:a16="http://schemas.microsoft.com/office/drawing/2014/main" id="{02317EBF-561E-4621-91C1-F74BF839BDC1}"/>
              </a:ext>
            </a:extLst>
          </p:cNvPr>
          <p:cNvSpPr/>
          <p:nvPr/>
        </p:nvSpPr>
        <p:spPr>
          <a:xfrm>
            <a:off x="6782188" y="1304981"/>
            <a:ext cx="2007869" cy="76821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09630"/>
            <a:r>
              <a:rPr lang="en-US" sz="3200">
                <a:solidFill>
                  <a:srgbClr val="FF0000"/>
                </a:solidFill>
                <a:latin typeface="Showcard Gothic" panose="04020904020102020604" pitchFamily="82" charset="0"/>
              </a:rPr>
              <a:t>TEAM 2</a:t>
            </a:r>
          </a:p>
        </p:txBody>
      </p:sp>
      <p:pic>
        <p:nvPicPr>
          <p:cNvPr id="63" name="Picture 62">
            <a:extLst>
              <a:ext uri="{FF2B5EF4-FFF2-40B4-BE49-F238E27FC236}">
                <a16:creationId xmlns="" xmlns:a16="http://schemas.microsoft.com/office/drawing/2014/main" id="{83F3AFDF-1053-4B97-97DF-3AB730648218}"/>
              </a:ext>
            </a:extLst>
          </p:cNvPr>
          <p:cNvPicPr>
            <a:picLocks noChangeAspect="1"/>
          </p:cNvPicPr>
          <p:nvPr/>
        </p:nvPicPr>
        <p:blipFill>
          <a:blip r:embed="rId15"/>
          <a:stretch>
            <a:fillRect/>
          </a:stretch>
        </p:blipFill>
        <p:spPr>
          <a:xfrm>
            <a:off x="4503146" y="3069064"/>
            <a:ext cx="3223031" cy="1072989"/>
          </a:xfrm>
          <a:prstGeom prst="rect">
            <a:avLst/>
          </a:prstGeom>
        </p:spPr>
      </p:pic>
      <p:pic>
        <p:nvPicPr>
          <p:cNvPr id="62" name="Picture 61">
            <a:hlinkClick r:id="rId16" action="ppaction://hlinksldjump"/>
            <a:extLst>
              <a:ext uri="{FF2B5EF4-FFF2-40B4-BE49-F238E27FC236}">
                <a16:creationId xmlns="" xmlns:a16="http://schemas.microsoft.com/office/drawing/2014/main" id="{76D153E3-1E8A-414B-B8DD-A826C0D6A8D8}"/>
              </a:ext>
            </a:extLst>
          </p:cNvPr>
          <p:cNvPicPr>
            <a:picLocks noChangeAspect="1"/>
          </p:cNvPicPr>
          <p:nvPr/>
        </p:nvPicPr>
        <p:blipFill>
          <a:blip r:embed="rId17"/>
          <a:stretch>
            <a:fillRect/>
          </a:stretch>
        </p:blipFill>
        <p:spPr>
          <a:xfrm>
            <a:off x="5191617" y="5773976"/>
            <a:ext cx="2068812" cy="1281267"/>
          </a:xfrm>
          <a:prstGeom prst="rect">
            <a:avLst/>
          </a:prstGeom>
        </p:spPr>
      </p:pic>
    </p:spTree>
    <p:extLst>
      <p:ext uri="{BB962C8B-B14F-4D97-AF65-F5344CB8AC3E}">
        <p14:creationId xmlns:p14="http://schemas.microsoft.com/office/powerpoint/2010/main" val="230140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25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6"/>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hidden"/>
                                      </p:to>
                                    </p:set>
                                  </p:childTnLst>
                                </p:cTn>
                              </p:par>
                              <p:par>
                                <p:cTn id="12" presetID="1" presetClass="entr" presetSubtype="0" fill="hold" grpId="1"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1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6"/>
                  </p:tgtEl>
                </p:cond>
              </p:nextCondLst>
            </p:seq>
            <p:seq concurrent="1" nextAc="seek">
              <p:cTn id="14" restart="whenNotActive" fill="hold" evtFilter="cancelBubble" nodeType="interactiveSeq">
                <p:stCondLst>
                  <p:cond evt="onClick" delay="0">
                    <p:tgtEl>
                      <p:spTgt spid="25"/>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par>
                                <p:cTn id="19" presetID="1" presetClass="entr" presetSubtype="0" fill="hold" grpId="1"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5"/>
                  </p:tgtEl>
                </p:cond>
              </p:nextCondLst>
            </p:seq>
            <p:seq concurrent="1" nextAc="seek">
              <p:cTn id="21" restart="whenNotActive" fill="hold" evtFilter="cancelBubble" nodeType="interactiveSeq">
                <p:stCondLst>
                  <p:cond evt="onClick" delay="0">
                    <p:tgtEl>
                      <p:spTgt spid="24"/>
                    </p:tgtEl>
                  </p:cond>
                </p:stCondLst>
                <p:endSync evt="end" delay="0">
                  <p:rtn val="all"/>
                </p:endSync>
                <p:childTnLst>
                  <p:par>
                    <p:cTn id="22" fill="hold">
                      <p:stCondLst>
                        <p:cond delay="0"/>
                      </p:stCondLst>
                      <p:childTnLst>
                        <p:par>
                          <p:cTn id="23" fill="hold">
                            <p:stCondLst>
                              <p:cond delay="0"/>
                            </p:stCondLst>
                            <p:childTnLst>
                              <p:par>
                                <p:cTn id="24" presetID="1" presetClass="exit"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hidden"/>
                                      </p:to>
                                    </p:set>
                                  </p:childTnLst>
                                </p:cTn>
                              </p:par>
                              <p:par>
                                <p:cTn id="26" presetID="1" presetClass="entr" presetSubtype="0" fill="hold" grpId="1" nodeType="withEffect">
                                  <p:stCondLst>
                                    <p:cond delay="0"/>
                                  </p:stCondLst>
                                  <p:childTnLst>
                                    <p:set>
                                      <p:cBhvr>
                                        <p:cTn id="27"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4"/>
                  </p:tgtEl>
                </p:cond>
              </p:nextCondLst>
            </p:seq>
            <p:seq concurrent="1" nextAc="seek">
              <p:cTn id="28" restart="whenNotActive" fill="hold" evtFilter="cancelBubble" nodeType="interactiveSeq">
                <p:stCondLst>
                  <p:cond evt="onClick" delay="0">
                    <p:tgtEl>
                      <p:spTgt spid="23"/>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 presetClass="entr" presetSubtype="0" fill="hold" grpId="1"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hidden"/>
                                      </p:to>
                                    </p:set>
                                  </p:childTnLst>
                                </p:cTn>
                              </p:par>
                              <p:par>
                                <p:cTn id="40" presetID="1" presetClass="entr" presetSubtype="0" fill="hold" grpId="1" nodeType="withEffect">
                                  <p:stCondLst>
                                    <p:cond delay="0"/>
                                  </p:stCondLst>
                                  <p:childTnLst>
                                    <p:set>
                                      <p:cBhvr>
                                        <p:cTn id="4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2"/>
                  </p:tgtEl>
                </p:cond>
              </p:nextCondLst>
            </p:seq>
            <p:seq concurrent="1" nextAc="seek">
              <p:cTn id="42" restart="whenNotActive" fill="hold" evtFilter="cancelBubble" nodeType="interactiveSeq">
                <p:stCondLst>
                  <p:cond evt="onClick" delay="0">
                    <p:tgtEl>
                      <p:spTgt spid="21"/>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hidden"/>
                                      </p:to>
                                    </p:set>
                                  </p:childTnLst>
                                </p:cTn>
                              </p:par>
                              <p:par>
                                <p:cTn id="47" presetID="1"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1"/>
                  </p:tgtEl>
                </p:cond>
              </p:nextCondLst>
            </p:seq>
            <p:seq concurrent="1" nextAc="seek">
              <p:cTn id="49" restart="whenNotActive" fill="hold" evtFilter="cancelBubble" nodeType="interactiveSeq">
                <p:stCondLst>
                  <p:cond evt="onClick" delay="0">
                    <p:tgtEl>
                      <p:spTgt spid="20"/>
                    </p:tgtEl>
                  </p:cond>
                </p:stCondLst>
                <p:endSync evt="end" delay="0">
                  <p:rtn val="all"/>
                </p:endSync>
                <p:childTnLst>
                  <p:par>
                    <p:cTn id="50" fill="hold">
                      <p:stCondLst>
                        <p:cond delay="0"/>
                      </p:stCondLst>
                      <p:childTnLst>
                        <p:par>
                          <p:cTn id="51" fill="hold">
                            <p:stCondLst>
                              <p:cond delay="0"/>
                            </p:stCondLst>
                            <p:childTnLst>
                              <p:par>
                                <p:cTn id="52" presetID="1" presetClass="exit" presetSubtype="0" fill="hold" grpId="0" nodeType="clickEffect">
                                  <p:stCondLst>
                                    <p:cond delay="0"/>
                                  </p:stCondLst>
                                  <p:childTnLst>
                                    <p:set>
                                      <p:cBhvr>
                                        <p:cTn id="53" dur="1" fill="hold">
                                          <p:stCondLst>
                                            <p:cond delay="0"/>
                                          </p:stCondLst>
                                        </p:cTn>
                                        <p:tgtEl>
                                          <p:spTgt spid="20"/>
                                        </p:tgtEl>
                                        <p:attrNameLst>
                                          <p:attrName>style.visibility</p:attrName>
                                        </p:attrNameLst>
                                      </p:cBhvr>
                                      <p:to>
                                        <p:strVal val="hidden"/>
                                      </p:to>
                                    </p:set>
                                  </p:childTnLst>
                                </p:cTn>
                              </p:par>
                              <p:par>
                                <p:cTn id="54" presetID="1" presetClass="entr" presetSubtype="0" fill="hold" grpId="1"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0"/>
                  </p:tgtEl>
                </p:cond>
              </p:nextCondLst>
            </p:seq>
            <p:seq concurrent="1" nextAc="seek">
              <p:cTn id="56" restart="whenNotActive" fill="hold" evtFilter="cancelBubble" nodeType="interactiveSeq">
                <p:stCondLst>
                  <p:cond evt="onClick" delay="0">
                    <p:tgtEl>
                      <p:spTgt spid="19"/>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ntr" presetSubtype="0" fill="hold" grpId="1"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9"/>
                  </p:tgtEl>
                </p:cond>
              </p:nextCondLst>
            </p:seq>
            <p:seq concurrent="1" nextAc="seek">
              <p:cTn id="63" restart="whenNotActive" fill="hold" evtFilter="cancelBubble" nodeType="interactiveSeq">
                <p:stCondLst>
                  <p:cond evt="onClick" delay="0">
                    <p:tgtEl>
                      <p:spTgt spid="18"/>
                    </p:tgtEl>
                  </p:cond>
                </p:stCondLst>
                <p:endSync evt="end" delay="0">
                  <p:rtn val="all"/>
                </p:endSync>
                <p:childTnLst>
                  <p:par>
                    <p:cTn id="64" fill="hold">
                      <p:stCondLst>
                        <p:cond delay="0"/>
                      </p:stCondLst>
                      <p:childTnLst>
                        <p:par>
                          <p:cTn id="65" fill="hold">
                            <p:stCondLst>
                              <p:cond delay="0"/>
                            </p:stCondLst>
                            <p:childTnLst>
                              <p:par>
                                <p:cTn id="66" presetID="1" presetClass="exit" presetSubtype="0" fill="hold" grpId="0" nodeType="clickEffect">
                                  <p:stCondLst>
                                    <p:cond delay="0"/>
                                  </p:stCondLst>
                                  <p:childTnLst>
                                    <p:set>
                                      <p:cBhvr>
                                        <p:cTn id="67" dur="1" fill="hold">
                                          <p:stCondLst>
                                            <p:cond delay="0"/>
                                          </p:stCondLst>
                                        </p:cTn>
                                        <p:tgtEl>
                                          <p:spTgt spid="18"/>
                                        </p:tgtEl>
                                        <p:attrNameLst>
                                          <p:attrName>style.visibility</p:attrName>
                                        </p:attrNameLst>
                                      </p:cBhvr>
                                      <p:to>
                                        <p:strVal val="hidden"/>
                                      </p:to>
                                    </p:set>
                                  </p:childTnLst>
                                </p:cTn>
                              </p:par>
                              <p:par>
                                <p:cTn id="68" presetID="1" presetClass="entr" presetSubtype="0" fill="hold" grpId="1" nodeType="withEffect">
                                  <p:stCondLst>
                                    <p:cond delay="0"/>
                                  </p:stCondLst>
                                  <p:childTnLst>
                                    <p:set>
                                      <p:cBhvr>
                                        <p:cTn id="69"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8"/>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17"/>
                                        </p:tgtEl>
                                        <p:attrNameLst>
                                          <p:attrName>style.visibility</p:attrName>
                                        </p:attrNameLst>
                                      </p:cBhvr>
                                      <p:to>
                                        <p:strVal val="hidden"/>
                                      </p:to>
                                    </p:set>
                                  </p:childTnLst>
                                </p:cTn>
                              </p:par>
                              <p:par>
                                <p:cTn id="75" presetID="1" presetClass="entr" presetSubtype="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37"/>
                                        </p:tgtEl>
                                        <p:attrNameLst>
                                          <p:attrName>style.visibility</p:attrName>
                                        </p:attrNameLst>
                                      </p:cBhvr>
                                      <p:to>
                                        <p:strVal val="hidden"/>
                                      </p:to>
                                    </p:set>
                                  </p:childTnLst>
                                </p:cTn>
                              </p:par>
                              <p:par>
                                <p:cTn id="82" presetID="1" presetClass="entr" presetSubtype="0" fill="hold" grpId="1"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7"/>
                  </p:tgtEl>
                </p:cond>
              </p:nextCondLst>
            </p:seq>
            <p:seq concurrent="1" nextAc="seek">
              <p:cTn id="84" restart="whenNotActive" fill="hold" evtFilter="cancelBubble" nodeType="interactiveSeq">
                <p:stCondLst>
                  <p:cond evt="onClick" delay="0">
                    <p:tgtEl>
                      <p:spTgt spid="36"/>
                    </p:tgtEl>
                  </p:cond>
                </p:stCondLst>
                <p:endSync evt="end" delay="0">
                  <p:rtn val="all"/>
                </p:endSync>
                <p:childTnLst>
                  <p:par>
                    <p:cTn id="85" fill="hold">
                      <p:stCondLst>
                        <p:cond delay="0"/>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hidden"/>
                                      </p:to>
                                    </p:set>
                                  </p:childTnLst>
                                </p:cTn>
                              </p:par>
                              <p:par>
                                <p:cTn id="89" presetID="1" presetClass="entr" presetSubtype="0" fill="hold" grpId="1" nodeType="withEffect">
                                  <p:stCondLst>
                                    <p:cond delay="0"/>
                                  </p:stCondLst>
                                  <p:childTnLst>
                                    <p:set>
                                      <p:cBhvr>
                                        <p:cTn id="9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8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6"/>
                  </p:tgtEl>
                </p:cond>
              </p:nextCondLst>
            </p:seq>
            <p:seq concurrent="1" nextAc="seek">
              <p:cTn id="91" restart="whenNotActive" fill="hold" evtFilter="cancelBubble" nodeType="interactiveSeq">
                <p:stCondLst>
                  <p:cond evt="onClick" delay="0">
                    <p:tgtEl>
                      <p:spTgt spid="35"/>
                    </p:tgtEl>
                  </p:cond>
                </p:stCondLst>
                <p:endSync evt="end" delay="0">
                  <p:rtn val="all"/>
                </p:endSync>
                <p:childTnLst>
                  <p:par>
                    <p:cTn id="92" fill="hold">
                      <p:stCondLst>
                        <p:cond delay="0"/>
                      </p:stCondLst>
                      <p:childTnLst>
                        <p:par>
                          <p:cTn id="93" fill="hold">
                            <p:stCondLst>
                              <p:cond delay="0"/>
                            </p:stCondLst>
                            <p:childTnLst>
                              <p:par>
                                <p:cTn id="94" presetID="1" presetClass="exit" presetSubtype="0" fill="hold" grpId="0" nodeType="clickEffect">
                                  <p:stCondLst>
                                    <p:cond delay="0"/>
                                  </p:stCondLst>
                                  <p:childTnLst>
                                    <p:set>
                                      <p:cBhvr>
                                        <p:cTn id="95" dur="1" fill="hold">
                                          <p:stCondLst>
                                            <p:cond delay="0"/>
                                          </p:stCondLst>
                                        </p:cTn>
                                        <p:tgtEl>
                                          <p:spTgt spid="35"/>
                                        </p:tgtEl>
                                        <p:attrNameLst>
                                          <p:attrName>style.visibility</p:attrName>
                                        </p:attrNameLst>
                                      </p:cBhvr>
                                      <p:to>
                                        <p:strVal val="hidden"/>
                                      </p:to>
                                    </p:set>
                                  </p:childTnLst>
                                </p:cTn>
                              </p:par>
                              <p:par>
                                <p:cTn id="96" presetID="1" presetClass="entr" presetSubtype="0" fill="hold" grpId="1" nodeType="withEffect">
                                  <p:stCondLst>
                                    <p:cond delay="0"/>
                                  </p:stCondLst>
                                  <p:childTnLst>
                                    <p:set>
                                      <p:cBhvr>
                                        <p:cTn id="9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9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5"/>
                  </p:tgtEl>
                </p:cond>
              </p:nextCondLst>
            </p:seq>
            <p:seq concurrent="1" nextAc="seek">
              <p:cTn id="98" restart="whenNotActive" fill="hold" evtFilter="cancelBubble" nodeType="interactiveSeq">
                <p:stCondLst>
                  <p:cond evt="onClick" delay="0">
                    <p:tgtEl>
                      <p:spTgt spid="34"/>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hidden"/>
                                      </p:to>
                                    </p:set>
                                  </p:childTnLst>
                                </p:cTn>
                              </p:par>
                              <p:par>
                                <p:cTn id="103" presetID="1" presetClass="entr"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4"/>
                  </p:tgtEl>
                </p:cond>
              </p:nextCondLst>
            </p:seq>
            <p:seq concurrent="1" nextAc="seek">
              <p:cTn id="105" restart="whenNotActive" fill="hold" evtFilter="cancelBubble" nodeType="interactiveSeq">
                <p:stCondLst>
                  <p:cond evt="onClick" delay="0">
                    <p:tgtEl>
                      <p:spTgt spid="33"/>
                    </p:tgtEl>
                  </p:cond>
                </p:stCondLst>
                <p:endSync evt="end" delay="0">
                  <p:rtn val="all"/>
                </p:endSync>
                <p:childTnLst>
                  <p:par>
                    <p:cTn id="106" fill="hold">
                      <p:stCondLst>
                        <p:cond delay="0"/>
                      </p:stCondLst>
                      <p:childTnLst>
                        <p:par>
                          <p:cTn id="107" fill="hold">
                            <p:stCondLst>
                              <p:cond delay="0"/>
                            </p:stCondLst>
                            <p:childTnLst>
                              <p:par>
                                <p:cTn id="108" presetID="1" presetClass="exit"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hidden"/>
                                      </p:to>
                                    </p:set>
                                  </p:childTnLst>
                                </p:cTn>
                              </p:par>
                              <p:par>
                                <p:cTn id="110" presetID="1" presetClass="entr" presetSubtype="0" fill="hold" grpId="1" nodeType="withEffect">
                                  <p:stCondLst>
                                    <p:cond delay="0"/>
                                  </p:stCondLst>
                                  <p:childTnLst>
                                    <p:set>
                                      <p:cBhvr>
                                        <p:cTn id="11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11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3"/>
                  </p:tgtEl>
                </p:cond>
              </p:nextCondLst>
            </p:seq>
            <p:seq concurrent="1" nextAc="seek">
              <p:cTn id="112" restart="whenNotActive" fill="hold" evtFilter="cancelBubble" nodeType="interactiveSeq">
                <p:stCondLst>
                  <p:cond evt="onClick" delay="0">
                    <p:tgtEl>
                      <p:spTgt spid="32"/>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32"/>
                                        </p:tgtEl>
                                        <p:attrNameLst>
                                          <p:attrName>style.visibility</p:attrName>
                                        </p:attrNameLst>
                                      </p:cBhvr>
                                      <p:to>
                                        <p:strVal val="hidden"/>
                                      </p:to>
                                    </p:set>
                                  </p:childTnLst>
                                </p:cTn>
                              </p:par>
                              <p:par>
                                <p:cTn id="117" presetID="1" presetClass="entr" presetSubtype="0" fill="hold" grpId="1" nodeType="withEffect">
                                  <p:stCondLst>
                                    <p:cond delay="0"/>
                                  </p:stCondLst>
                                  <p:childTnLst>
                                    <p:set>
                                      <p:cBhvr>
                                        <p:cTn id="118"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11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2"/>
                  </p:tgtEl>
                </p:cond>
              </p:nextCondLst>
            </p:seq>
            <p:seq concurrent="1" nextAc="seek">
              <p:cTn id="119" restart="whenNotActive" fill="hold" evtFilter="cancelBubble" nodeType="interactiveSeq">
                <p:stCondLst>
                  <p:cond evt="onClick" delay="0">
                    <p:tgtEl>
                      <p:spTgt spid="31"/>
                    </p:tgtEl>
                  </p:cond>
                </p:stCondLst>
                <p:endSync evt="end" delay="0">
                  <p:rtn val="all"/>
                </p:endSync>
                <p:childTnLst>
                  <p:par>
                    <p:cTn id="120" fill="hold">
                      <p:stCondLst>
                        <p:cond delay="0"/>
                      </p:stCondLst>
                      <p:childTnLst>
                        <p:par>
                          <p:cTn id="121" fill="hold">
                            <p:stCondLst>
                              <p:cond delay="0"/>
                            </p:stCondLst>
                            <p:childTnLst>
                              <p:par>
                                <p:cTn id="122" presetID="1" presetClass="exit" presetSubtype="0" fill="hold" grpId="0" nodeType="clickEffect">
                                  <p:stCondLst>
                                    <p:cond delay="0"/>
                                  </p:stCondLst>
                                  <p:childTnLst>
                                    <p:set>
                                      <p:cBhvr>
                                        <p:cTn id="123" dur="1" fill="hold">
                                          <p:stCondLst>
                                            <p:cond delay="0"/>
                                          </p:stCondLst>
                                        </p:cTn>
                                        <p:tgtEl>
                                          <p:spTgt spid="31"/>
                                        </p:tgtEl>
                                        <p:attrNameLst>
                                          <p:attrName>style.visibility</p:attrName>
                                        </p:attrNameLst>
                                      </p:cBhvr>
                                      <p:to>
                                        <p:strVal val="hidden"/>
                                      </p:to>
                                    </p:set>
                                  </p:childTnLst>
                                </p:cTn>
                              </p:par>
                              <p:par>
                                <p:cTn id="124" presetID="1" presetClass="entr" presetSubtype="0" fill="hold" grpId="1" nodeType="withEffect">
                                  <p:stCondLst>
                                    <p:cond delay="0"/>
                                  </p:stCondLst>
                                  <p:childTnLst>
                                    <p:set>
                                      <p:cBhvr>
                                        <p:cTn id="125"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12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1"/>
                  </p:tgtEl>
                </p:cond>
              </p:nextCondLst>
            </p:seq>
            <p:seq concurrent="1" nextAc="seek">
              <p:cTn id="126" restart="whenNotActive" fill="hold" evtFilter="cancelBubble" nodeType="interactiveSeq">
                <p:stCondLst>
                  <p:cond evt="onClick" delay="0">
                    <p:tgtEl>
                      <p:spTgt spid="30"/>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ntr" presetSubtype="0" fill="hold" grpId="1" nodeType="withEffect">
                                  <p:stCondLst>
                                    <p:cond delay="0"/>
                                  </p:stCondLst>
                                  <p:childTnLst>
                                    <p:set>
                                      <p:cBhvr>
                                        <p:cTn id="13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3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0"/>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 presetClass="exit" presetSubtype="0" fill="hold" grpId="0" nodeType="clickEffect">
                                  <p:stCondLst>
                                    <p:cond delay="0"/>
                                  </p:stCondLst>
                                  <p:childTnLst>
                                    <p:set>
                                      <p:cBhvr>
                                        <p:cTn id="137" dur="1" fill="hold">
                                          <p:stCondLst>
                                            <p:cond delay="0"/>
                                          </p:stCondLst>
                                        </p:cTn>
                                        <p:tgtEl>
                                          <p:spTgt spid="29"/>
                                        </p:tgtEl>
                                        <p:attrNameLst>
                                          <p:attrName>style.visibility</p:attrName>
                                        </p:attrNameLst>
                                      </p:cBhvr>
                                      <p:to>
                                        <p:strVal val="hidden"/>
                                      </p:to>
                                    </p:set>
                                  </p:childTnLst>
                                </p:cTn>
                              </p:par>
                              <p:par>
                                <p:cTn id="138" presetID="1" presetClass="entr" presetSubtype="0" fill="hold" grpId="1" nodeType="withEffect">
                                  <p:stCondLst>
                                    <p:cond delay="0"/>
                                  </p:stCondLst>
                                  <p:childTnLst>
                                    <p:set>
                                      <p:cBhvr>
                                        <p:cTn id="139"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13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28"/>
                    </p:tgtEl>
                  </p:cond>
                </p:stCondLst>
                <p:endSync evt="end" delay="0">
                  <p:rtn val="all"/>
                </p:endSync>
                <p:childTnLst>
                  <p:par>
                    <p:cTn id="141" fill="hold">
                      <p:stCondLst>
                        <p:cond delay="0"/>
                      </p:stCondLst>
                      <p:childTnLst>
                        <p:par>
                          <p:cTn id="142" fill="hold">
                            <p:stCondLst>
                              <p:cond delay="0"/>
                            </p:stCondLst>
                            <p:childTnLst>
                              <p:par>
                                <p:cTn id="143" presetID="1" presetClass="exit" presetSubtype="0" fill="hold" grpId="0" nodeType="clickEffect">
                                  <p:stCondLst>
                                    <p:cond delay="0"/>
                                  </p:stCondLst>
                                  <p:childTnLst>
                                    <p:set>
                                      <p:cBhvr>
                                        <p:cTn id="144" dur="1" fill="hold">
                                          <p:stCondLst>
                                            <p:cond delay="0"/>
                                          </p:stCondLst>
                                        </p:cTn>
                                        <p:tgtEl>
                                          <p:spTgt spid="28"/>
                                        </p:tgtEl>
                                        <p:attrNameLst>
                                          <p:attrName>style.visibility</p:attrName>
                                        </p:attrNameLst>
                                      </p:cBhvr>
                                      <p:to>
                                        <p:strVal val="hidden"/>
                                      </p:to>
                                    </p:set>
                                  </p:childTnLst>
                                </p:cTn>
                              </p:par>
                              <p:par>
                                <p:cTn id="145" presetID="1" presetClass="entr" presetSubtype="0" fill="hold" grpId="1" nodeType="withEffect">
                                  <p:stCondLst>
                                    <p:cond delay="0"/>
                                  </p:stCondLst>
                                  <p:childTnLst>
                                    <p:set>
                                      <p:cBhvr>
                                        <p:cTn id="146"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4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28"/>
                  </p:tgtEl>
                </p:cond>
              </p:nextCondLst>
            </p:seq>
            <p:seq concurrent="1" nextAc="seek">
              <p:cTn id="147" restart="whenNotActive" fill="hold" evtFilter="cancelBubble" nodeType="interactiveSeq">
                <p:stCondLst>
                  <p:cond evt="onClick" delay="0">
                    <p:tgtEl>
                      <p:spTgt spid="48"/>
                    </p:tgtEl>
                  </p:cond>
                </p:stCondLst>
                <p:endSync evt="end" delay="0">
                  <p:rtn val="all"/>
                </p:endSync>
                <p:childTnLst>
                  <p:par>
                    <p:cTn id="148" fill="hold">
                      <p:stCondLst>
                        <p:cond delay="0"/>
                      </p:stCondLst>
                      <p:childTnLst>
                        <p:par>
                          <p:cTn id="149" fill="hold">
                            <p:stCondLst>
                              <p:cond delay="0"/>
                            </p:stCondLst>
                            <p:childTnLst>
                              <p:par>
                                <p:cTn id="150" presetID="1" presetClass="exit" presetSubtype="0" fill="hold" grpId="0" nodeType="clickEffect">
                                  <p:stCondLst>
                                    <p:cond delay="0"/>
                                  </p:stCondLst>
                                  <p:childTnLst>
                                    <p:set>
                                      <p:cBhvr>
                                        <p:cTn id="151" dur="1" fill="hold">
                                          <p:stCondLst>
                                            <p:cond delay="0"/>
                                          </p:stCondLst>
                                        </p:cTn>
                                        <p:tgtEl>
                                          <p:spTgt spid="48"/>
                                        </p:tgtEl>
                                        <p:attrNameLst>
                                          <p:attrName>style.visibility</p:attrName>
                                        </p:attrNameLst>
                                      </p:cBhvr>
                                      <p:to>
                                        <p:strVal val="hidden"/>
                                      </p:to>
                                    </p:set>
                                  </p:childTnLst>
                                </p:cTn>
                              </p:par>
                              <p:par>
                                <p:cTn id="152" presetID="1" presetClass="entr" presetSubtype="0" fill="hold" grpId="1" nodeType="withEffect">
                                  <p:stCondLst>
                                    <p:cond delay="0"/>
                                  </p:stCondLst>
                                  <p:childTnLst>
                                    <p:set>
                                      <p:cBhvr>
                                        <p:cTn id="153"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15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8"/>
                  </p:tgtEl>
                </p:cond>
              </p:nextCondLst>
            </p:seq>
            <p:seq concurrent="1" nextAc="seek">
              <p:cTn id="154" restart="whenNotActive" fill="hold" evtFilter="cancelBubble" nodeType="interactiveSeq">
                <p:stCondLst>
                  <p:cond evt="onClick" delay="0">
                    <p:tgtEl>
                      <p:spTgt spid="47"/>
                    </p:tgtEl>
                  </p:cond>
                </p:stCondLst>
                <p:endSync evt="end" delay="0">
                  <p:rtn val="all"/>
                </p:endSync>
                <p:childTnLst>
                  <p:par>
                    <p:cTn id="155" fill="hold">
                      <p:stCondLst>
                        <p:cond delay="0"/>
                      </p:stCondLst>
                      <p:childTnLst>
                        <p:par>
                          <p:cTn id="156" fill="hold">
                            <p:stCondLst>
                              <p:cond delay="0"/>
                            </p:stCondLst>
                            <p:childTnLst>
                              <p:par>
                                <p:cTn id="157" presetID="1" presetClass="exit" presetSubtype="0" fill="hold" grpId="0" nodeType="clickEffect">
                                  <p:stCondLst>
                                    <p:cond delay="0"/>
                                  </p:stCondLst>
                                  <p:childTnLst>
                                    <p:set>
                                      <p:cBhvr>
                                        <p:cTn id="158" dur="1" fill="hold">
                                          <p:stCondLst>
                                            <p:cond delay="0"/>
                                          </p:stCondLst>
                                        </p:cTn>
                                        <p:tgtEl>
                                          <p:spTgt spid="47"/>
                                        </p:tgtEl>
                                        <p:attrNameLst>
                                          <p:attrName>style.visibility</p:attrName>
                                        </p:attrNameLst>
                                      </p:cBhvr>
                                      <p:to>
                                        <p:strVal val="hidden"/>
                                      </p:to>
                                    </p:set>
                                  </p:childTnLst>
                                </p:cTn>
                              </p:par>
                              <p:par>
                                <p:cTn id="159" presetID="1" presetClass="entr" presetSubtype="0" fill="hold" grpId="1" nodeType="withEffect">
                                  <p:stCondLst>
                                    <p:cond delay="0"/>
                                  </p:stCondLst>
                                  <p:childTnLst>
                                    <p:set>
                                      <p:cBhvr>
                                        <p:cTn id="160"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15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7"/>
                  </p:tgtEl>
                </p:cond>
              </p:nextCondLst>
            </p:seq>
            <p:seq concurrent="1" nextAc="seek">
              <p:cTn id="161" restart="whenNotActive" fill="hold" evtFilter="cancelBubble" nodeType="interactiveSeq">
                <p:stCondLst>
                  <p:cond evt="onClick" delay="0">
                    <p:tgtEl>
                      <p:spTgt spid="46"/>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0" nodeType="clickEffect">
                                  <p:stCondLst>
                                    <p:cond delay="0"/>
                                  </p:stCondLst>
                                  <p:childTnLst>
                                    <p:set>
                                      <p:cBhvr>
                                        <p:cTn id="165" dur="1" fill="hold">
                                          <p:stCondLst>
                                            <p:cond delay="0"/>
                                          </p:stCondLst>
                                        </p:cTn>
                                        <p:tgtEl>
                                          <p:spTgt spid="46"/>
                                        </p:tgtEl>
                                        <p:attrNameLst>
                                          <p:attrName>style.visibility</p:attrName>
                                        </p:attrNameLst>
                                      </p:cBhvr>
                                      <p:to>
                                        <p:strVal val="hidden"/>
                                      </p:to>
                                    </p:set>
                                  </p:childTnLst>
                                </p:cTn>
                              </p:par>
                              <p:par>
                                <p:cTn id="166" presetID="1" presetClass="entr" presetSubtype="0" fill="hold" grpId="1" nodeType="withEffect">
                                  <p:stCondLst>
                                    <p:cond delay="0"/>
                                  </p:stCondLst>
                                  <p:childTnLst>
                                    <p:set>
                                      <p:cBhvr>
                                        <p:cTn id="167"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6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6"/>
                  </p:tgtEl>
                </p:cond>
              </p:nextCondLst>
            </p:seq>
            <p:seq concurrent="1" nextAc="seek">
              <p:cTn id="168" restart="whenNotActive" fill="hold" evtFilter="cancelBubble" nodeType="interactiveSeq">
                <p:stCondLst>
                  <p:cond evt="onClick" delay="0">
                    <p:tgtEl>
                      <p:spTgt spid="45"/>
                    </p:tgtEl>
                  </p:cond>
                </p:stCondLst>
                <p:endSync evt="end" delay="0">
                  <p:rtn val="all"/>
                </p:endSync>
                <p:childTnLst>
                  <p:par>
                    <p:cTn id="169" fill="hold">
                      <p:stCondLst>
                        <p:cond delay="0"/>
                      </p:stCondLst>
                      <p:childTnLst>
                        <p:par>
                          <p:cTn id="170" fill="hold">
                            <p:stCondLst>
                              <p:cond delay="0"/>
                            </p:stCondLst>
                            <p:childTnLst>
                              <p:par>
                                <p:cTn id="171" presetID="1" presetClass="exit" presetSubtype="0" fill="hold" grpId="0" nodeType="clickEffect">
                                  <p:stCondLst>
                                    <p:cond delay="0"/>
                                  </p:stCondLst>
                                  <p:childTnLst>
                                    <p:set>
                                      <p:cBhvr>
                                        <p:cTn id="172" dur="1" fill="hold">
                                          <p:stCondLst>
                                            <p:cond delay="0"/>
                                          </p:stCondLst>
                                        </p:cTn>
                                        <p:tgtEl>
                                          <p:spTgt spid="45"/>
                                        </p:tgtEl>
                                        <p:attrNameLst>
                                          <p:attrName>style.visibility</p:attrName>
                                        </p:attrNameLst>
                                      </p:cBhvr>
                                      <p:to>
                                        <p:strVal val="hidden"/>
                                      </p:to>
                                    </p:set>
                                  </p:childTnLst>
                                </p:cTn>
                              </p:par>
                              <p:par>
                                <p:cTn id="173" presetID="1" presetClass="entr" presetSubtype="0" fill="hold" grpId="1" nodeType="withEffect">
                                  <p:stCondLst>
                                    <p:cond delay="0"/>
                                  </p:stCondLst>
                                  <p:childTnLst>
                                    <p:set>
                                      <p:cBhvr>
                                        <p:cTn id="174"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17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5"/>
                  </p:tgtEl>
                </p:cond>
              </p:nextCondLst>
            </p:seq>
            <p:seq concurrent="1" nextAc="seek">
              <p:cTn id="175" restart="whenNotActive" fill="hold" evtFilter="cancelBubble" nodeType="interactiveSeq">
                <p:stCondLst>
                  <p:cond evt="onClick" delay="0">
                    <p:tgtEl>
                      <p:spTgt spid="44"/>
                    </p:tgtEl>
                  </p:cond>
                </p:stCondLst>
                <p:endSync evt="end" delay="0">
                  <p:rtn val="all"/>
                </p:endSync>
                <p:childTnLst>
                  <p:par>
                    <p:cTn id="176" fill="hold">
                      <p:stCondLst>
                        <p:cond delay="0"/>
                      </p:stCondLst>
                      <p:childTnLst>
                        <p:par>
                          <p:cTn id="177" fill="hold">
                            <p:stCondLst>
                              <p:cond delay="0"/>
                            </p:stCondLst>
                            <p:childTnLst>
                              <p:par>
                                <p:cTn id="178" presetID="1" presetClass="exit" presetSubtype="0" fill="hold" grpId="0" nodeType="clickEffect">
                                  <p:stCondLst>
                                    <p:cond delay="0"/>
                                  </p:stCondLst>
                                  <p:childTnLst>
                                    <p:set>
                                      <p:cBhvr>
                                        <p:cTn id="179" dur="1" fill="hold">
                                          <p:stCondLst>
                                            <p:cond delay="0"/>
                                          </p:stCondLst>
                                        </p:cTn>
                                        <p:tgtEl>
                                          <p:spTgt spid="44"/>
                                        </p:tgtEl>
                                        <p:attrNameLst>
                                          <p:attrName>style.visibility</p:attrName>
                                        </p:attrNameLst>
                                      </p:cBhvr>
                                      <p:to>
                                        <p:strVal val="hidden"/>
                                      </p:to>
                                    </p:set>
                                  </p:childTnLst>
                                </p:cTn>
                              </p:par>
                              <p:par>
                                <p:cTn id="180" presetID="1" presetClass="entr" presetSubtype="0" fill="hold" grpId="1" nodeType="withEffect">
                                  <p:stCondLst>
                                    <p:cond delay="0"/>
                                  </p:stCondLst>
                                  <p:childTnLst>
                                    <p:set>
                                      <p:cBhvr>
                                        <p:cTn id="181"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18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4"/>
                  </p:tgtEl>
                </p:cond>
              </p:nextCondLst>
            </p:seq>
            <p:seq concurrent="1" nextAc="seek">
              <p:cTn id="182" restart="whenNotActive" fill="hold" evtFilter="cancelBubble" nodeType="interactiveSeq">
                <p:stCondLst>
                  <p:cond evt="onClick" delay="0">
                    <p:tgtEl>
                      <p:spTgt spid="43"/>
                    </p:tgtEl>
                  </p:cond>
                </p:stCondLst>
                <p:endSync evt="end" delay="0">
                  <p:rtn val="all"/>
                </p:endSync>
                <p:childTnLst>
                  <p:par>
                    <p:cTn id="183" fill="hold">
                      <p:stCondLst>
                        <p:cond delay="0"/>
                      </p:stCondLst>
                      <p:childTnLst>
                        <p:par>
                          <p:cTn id="184" fill="hold">
                            <p:stCondLst>
                              <p:cond delay="0"/>
                            </p:stCondLst>
                            <p:childTnLst>
                              <p:par>
                                <p:cTn id="185" presetID="1" presetClass="exit" presetSubtype="0" fill="hold" grpId="0" nodeType="clickEffect">
                                  <p:stCondLst>
                                    <p:cond delay="0"/>
                                  </p:stCondLst>
                                  <p:childTnLst>
                                    <p:set>
                                      <p:cBhvr>
                                        <p:cTn id="186" dur="1" fill="hold">
                                          <p:stCondLst>
                                            <p:cond delay="0"/>
                                          </p:stCondLst>
                                        </p:cTn>
                                        <p:tgtEl>
                                          <p:spTgt spid="43"/>
                                        </p:tgtEl>
                                        <p:attrNameLst>
                                          <p:attrName>style.visibility</p:attrName>
                                        </p:attrNameLst>
                                      </p:cBhvr>
                                      <p:to>
                                        <p:strVal val="hidden"/>
                                      </p:to>
                                    </p:set>
                                  </p:childTnLst>
                                </p:cTn>
                              </p:par>
                              <p:par>
                                <p:cTn id="187" presetID="1" presetClass="entr" presetSubtype="0" fill="hold" grpId="1" nodeType="withEffect">
                                  <p:stCondLst>
                                    <p:cond delay="0"/>
                                  </p:stCondLst>
                                  <p:childTnLst>
                                    <p:set>
                                      <p:cBhvr>
                                        <p:cTn id="188"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8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3"/>
                  </p:tgtEl>
                </p:cond>
              </p:nextCondLst>
            </p:seq>
            <p:seq concurrent="1" nextAc="seek">
              <p:cTn id="189" restart="whenNotActive" fill="hold" evtFilter="cancelBubble" nodeType="interactiveSeq">
                <p:stCondLst>
                  <p:cond evt="onClick" delay="0">
                    <p:tgtEl>
                      <p:spTgt spid="42"/>
                    </p:tgtEl>
                  </p:cond>
                </p:stCondLst>
                <p:endSync evt="end" delay="0">
                  <p:rtn val="all"/>
                </p:endSync>
                <p:childTnLst>
                  <p:par>
                    <p:cTn id="190" fill="hold">
                      <p:stCondLst>
                        <p:cond delay="0"/>
                      </p:stCondLst>
                      <p:childTnLst>
                        <p:par>
                          <p:cTn id="191" fill="hold">
                            <p:stCondLst>
                              <p:cond delay="0"/>
                            </p:stCondLst>
                            <p:childTnLst>
                              <p:par>
                                <p:cTn id="192" presetID="1" presetClass="exit" presetSubtype="0" fill="hold" grpId="0" nodeType="clickEffect">
                                  <p:stCondLst>
                                    <p:cond delay="0"/>
                                  </p:stCondLst>
                                  <p:childTnLst>
                                    <p:set>
                                      <p:cBhvr>
                                        <p:cTn id="193" dur="1" fill="hold">
                                          <p:stCondLst>
                                            <p:cond delay="0"/>
                                          </p:stCondLst>
                                        </p:cTn>
                                        <p:tgtEl>
                                          <p:spTgt spid="42"/>
                                        </p:tgtEl>
                                        <p:attrNameLst>
                                          <p:attrName>style.visibility</p:attrName>
                                        </p:attrNameLst>
                                      </p:cBhvr>
                                      <p:to>
                                        <p:strVal val="hidden"/>
                                      </p:to>
                                    </p:set>
                                  </p:childTnLst>
                                </p:cTn>
                              </p:par>
                              <p:par>
                                <p:cTn id="194" presetID="1" presetClass="entr" presetSubtype="0" fill="hold" grpId="1" nodeType="withEffect">
                                  <p:stCondLst>
                                    <p:cond delay="0"/>
                                  </p:stCondLst>
                                  <p:childTnLst>
                                    <p:set>
                                      <p:cBhvr>
                                        <p:cTn id="195"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9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2"/>
                  </p:tgtEl>
                </p:cond>
              </p:nextCondLst>
            </p:seq>
            <p:seq concurrent="1" nextAc="seek">
              <p:cTn id="196" restart="whenNotActive" fill="hold" evtFilter="cancelBubble" nodeType="interactiveSeq">
                <p:stCondLst>
                  <p:cond evt="onClick" delay="0">
                    <p:tgtEl>
                      <p:spTgt spid="41"/>
                    </p:tgtEl>
                  </p:cond>
                </p:stCondLst>
                <p:endSync evt="end" delay="0">
                  <p:rtn val="all"/>
                </p:endSync>
                <p:childTnLst>
                  <p:par>
                    <p:cTn id="197" fill="hold">
                      <p:stCondLst>
                        <p:cond delay="0"/>
                      </p:stCondLst>
                      <p:childTnLst>
                        <p:par>
                          <p:cTn id="198" fill="hold">
                            <p:stCondLst>
                              <p:cond delay="0"/>
                            </p:stCondLst>
                            <p:childTnLst>
                              <p:par>
                                <p:cTn id="199" presetID="1" presetClass="exit" presetSubtype="0" fill="hold" grpId="0" nodeType="clickEffect">
                                  <p:stCondLst>
                                    <p:cond delay="0"/>
                                  </p:stCondLst>
                                  <p:childTnLst>
                                    <p:set>
                                      <p:cBhvr>
                                        <p:cTn id="200" dur="1" fill="hold">
                                          <p:stCondLst>
                                            <p:cond delay="0"/>
                                          </p:stCondLst>
                                        </p:cTn>
                                        <p:tgtEl>
                                          <p:spTgt spid="41"/>
                                        </p:tgtEl>
                                        <p:attrNameLst>
                                          <p:attrName>style.visibility</p:attrName>
                                        </p:attrNameLst>
                                      </p:cBhvr>
                                      <p:to>
                                        <p:strVal val="hidden"/>
                                      </p:to>
                                    </p:set>
                                  </p:childTnLst>
                                </p:cTn>
                              </p:par>
                              <p:par>
                                <p:cTn id="201" presetID="1" presetClass="entr" presetSubtype="0" fill="hold" grpId="1" nodeType="withEffect">
                                  <p:stCondLst>
                                    <p:cond delay="0"/>
                                  </p:stCondLst>
                                  <p:childTnLst>
                                    <p:set>
                                      <p:cBhvr>
                                        <p:cTn id="202"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1"/>
                  </p:tgtEl>
                </p:cond>
              </p:nextCondLst>
            </p:seq>
            <p:seq concurrent="1" nextAc="seek">
              <p:cTn id="203" restart="whenNotActive" fill="hold" evtFilter="cancelBubble" nodeType="interactiveSeq">
                <p:stCondLst>
                  <p:cond evt="onClick" delay="0">
                    <p:tgtEl>
                      <p:spTgt spid="40"/>
                    </p:tgtEl>
                  </p:cond>
                </p:stCondLst>
                <p:endSync evt="end" delay="0">
                  <p:rtn val="all"/>
                </p:endSync>
                <p:childTnLst>
                  <p:par>
                    <p:cTn id="204" fill="hold">
                      <p:stCondLst>
                        <p:cond delay="0"/>
                      </p:stCondLst>
                      <p:childTnLst>
                        <p:par>
                          <p:cTn id="205" fill="hold">
                            <p:stCondLst>
                              <p:cond delay="0"/>
                            </p:stCondLst>
                            <p:childTnLst>
                              <p:par>
                                <p:cTn id="206" presetID="1" presetClass="exit" presetSubtype="0" fill="hold" grpId="0" nodeType="clickEffect">
                                  <p:stCondLst>
                                    <p:cond delay="0"/>
                                  </p:stCondLst>
                                  <p:childTnLst>
                                    <p:set>
                                      <p:cBhvr>
                                        <p:cTn id="207" dur="1" fill="hold">
                                          <p:stCondLst>
                                            <p:cond delay="0"/>
                                          </p:stCondLst>
                                        </p:cTn>
                                        <p:tgtEl>
                                          <p:spTgt spid="40"/>
                                        </p:tgtEl>
                                        <p:attrNameLst>
                                          <p:attrName>style.visibility</p:attrName>
                                        </p:attrNameLst>
                                      </p:cBhvr>
                                      <p:to>
                                        <p:strVal val="hidden"/>
                                      </p:to>
                                    </p:set>
                                  </p:childTnLst>
                                </p:cTn>
                              </p:par>
                              <p:par>
                                <p:cTn id="208" presetID="1" presetClass="entr" presetSubtype="0" fill="hold" grpId="1" nodeType="withEffect">
                                  <p:stCondLst>
                                    <p:cond delay="0"/>
                                  </p:stCondLst>
                                  <p:childTnLst>
                                    <p:set>
                                      <p:cBhvr>
                                        <p:cTn id="209"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20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40"/>
                  </p:tgtEl>
                </p:cond>
              </p:nextCondLst>
            </p:seq>
            <p:seq concurrent="1" nextAc="seek">
              <p:cTn id="210" restart="whenNotActive" fill="hold" evtFilter="cancelBubble" nodeType="interactiveSeq">
                <p:stCondLst>
                  <p:cond evt="onClick" delay="0">
                    <p:tgtEl>
                      <p:spTgt spid="39"/>
                    </p:tgtEl>
                  </p:cond>
                </p:stCondLst>
                <p:endSync evt="end" delay="0">
                  <p:rtn val="all"/>
                </p:endSync>
                <p:childTnLst>
                  <p:par>
                    <p:cTn id="211" fill="hold">
                      <p:stCondLst>
                        <p:cond delay="0"/>
                      </p:stCondLst>
                      <p:childTnLst>
                        <p:par>
                          <p:cTn id="212" fill="hold">
                            <p:stCondLst>
                              <p:cond delay="0"/>
                            </p:stCondLst>
                            <p:childTnLst>
                              <p:par>
                                <p:cTn id="213" presetID="1" presetClass="exit" presetSubtype="0" fill="hold" grpId="0" nodeType="clickEffect">
                                  <p:stCondLst>
                                    <p:cond delay="0"/>
                                  </p:stCondLst>
                                  <p:childTnLst>
                                    <p:set>
                                      <p:cBhvr>
                                        <p:cTn id="214" dur="1" fill="hold">
                                          <p:stCondLst>
                                            <p:cond delay="0"/>
                                          </p:stCondLst>
                                        </p:cTn>
                                        <p:tgtEl>
                                          <p:spTgt spid="39"/>
                                        </p:tgtEl>
                                        <p:attrNameLst>
                                          <p:attrName>style.visibility</p:attrName>
                                        </p:attrNameLst>
                                      </p:cBhvr>
                                      <p:to>
                                        <p:strVal val="hidden"/>
                                      </p:to>
                                    </p:set>
                                  </p:childTnLst>
                                </p:cTn>
                              </p:par>
                              <p:par>
                                <p:cTn id="215" presetID="1" presetClass="entr" presetSubtype="0" fill="hold" grpId="1" nodeType="withEffect">
                                  <p:stCondLst>
                                    <p:cond delay="0"/>
                                  </p:stCondLst>
                                  <p:childTnLst>
                                    <p:set>
                                      <p:cBhvr>
                                        <p:cTn id="216"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21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39"/>
                  </p:tgtEl>
                </p:cond>
              </p:nextCondLst>
            </p:seq>
            <p:seq concurrent="1" nextAc="seek">
              <p:cTn id="217" restart="whenNotActive" fill="hold" evtFilter="cancelBubble" nodeType="interactiveSeq">
                <p:stCondLst>
                  <p:cond evt="onClick" delay="0">
                    <p:tgtEl>
                      <p:spTgt spid="59"/>
                    </p:tgtEl>
                  </p:cond>
                </p:stCondLst>
                <p:endSync evt="end" delay="0">
                  <p:rtn val="all"/>
                </p:endSync>
                <p:childTnLst>
                  <p:par>
                    <p:cTn id="218" fill="hold">
                      <p:stCondLst>
                        <p:cond delay="0"/>
                      </p:stCondLst>
                      <p:childTnLst>
                        <p:par>
                          <p:cTn id="219" fill="hold">
                            <p:stCondLst>
                              <p:cond delay="0"/>
                            </p:stCondLst>
                            <p:childTnLst>
                              <p:par>
                                <p:cTn id="220" presetID="1" presetClass="exit" presetSubtype="0" fill="hold" grpId="0" nodeType="clickEffect">
                                  <p:stCondLst>
                                    <p:cond delay="0"/>
                                  </p:stCondLst>
                                  <p:childTnLst>
                                    <p:set>
                                      <p:cBhvr>
                                        <p:cTn id="221" dur="1" fill="hold">
                                          <p:stCondLst>
                                            <p:cond delay="0"/>
                                          </p:stCondLst>
                                        </p:cTn>
                                        <p:tgtEl>
                                          <p:spTgt spid="59"/>
                                        </p:tgtEl>
                                        <p:attrNameLst>
                                          <p:attrName>style.visibility</p:attrName>
                                        </p:attrNameLst>
                                      </p:cBhvr>
                                      <p:to>
                                        <p:strVal val="hidden"/>
                                      </p:to>
                                    </p:set>
                                  </p:childTnLst>
                                </p:cTn>
                              </p:par>
                              <p:par>
                                <p:cTn id="222" presetID="1" presetClass="entr" presetSubtype="0" fill="hold" grpId="1" nodeType="withEffect">
                                  <p:stCondLst>
                                    <p:cond delay="0"/>
                                  </p:stCondLst>
                                  <p:childTnLst>
                                    <p:set>
                                      <p:cBhvr>
                                        <p:cTn id="223"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222"/>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9"/>
                  </p:tgtEl>
                </p:cond>
              </p:nextCondLst>
            </p:seq>
            <p:seq concurrent="1" nextAc="seek">
              <p:cTn id="224" restart="whenNotActive" fill="hold" evtFilter="cancelBubble" nodeType="interactiveSeq">
                <p:stCondLst>
                  <p:cond evt="onClick" delay="0">
                    <p:tgtEl>
                      <p:spTgt spid="58"/>
                    </p:tgtEl>
                  </p:cond>
                </p:stCondLst>
                <p:endSync evt="end" delay="0">
                  <p:rtn val="all"/>
                </p:endSync>
                <p:childTnLst>
                  <p:par>
                    <p:cTn id="225" fill="hold">
                      <p:stCondLst>
                        <p:cond delay="0"/>
                      </p:stCondLst>
                      <p:childTnLst>
                        <p:par>
                          <p:cTn id="226" fill="hold">
                            <p:stCondLst>
                              <p:cond delay="0"/>
                            </p:stCondLst>
                            <p:childTnLst>
                              <p:par>
                                <p:cTn id="227" presetID="1" presetClass="exit" presetSubtype="0" fill="hold" grpId="0" nodeType="clickEffect">
                                  <p:stCondLst>
                                    <p:cond delay="0"/>
                                  </p:stCondLst>
                                  <p:childTnLst>
                                    <p:set>
                                      <p:cBhvr>
                                        <p:cTn id="228" dur="1" fill="hold">
                                          <p:stCondLst>
                                            <p:cond delay="0"/>
                                          </p:stCondLst>
                                        </p:cTn>
                                        <p:tgtEl>
                                          <p:spTgt spid="58"/>
                                        </p:tgtEl>
                                        <p:attrNameLst>
                                          <p:attrName>style.visibility</p:attrName>
                                        </p:attrNameLst>
                                      </p:cBhvr>
                                      <p:to>
                                        <p:strVal val="hidden"/>
                                      </p:to>
                                    </p:set>
                                  </p:childTnLst>
                                </p:cTn>
                              </p:par>
                              <p:par>
                                <p:cTn id="229" presetID="1" presetClass="entr" presetSubtype="0" fill="hold" grpId="1" nodeType="withEffect">
                                  <p:stCondLst>
                                    <p:cond delay="0"/>
                                  </p:stCondLst>
                                  <p:childTnLst>
                                    <p:set>
                                      <p:cBhvr>
                                        <p:cTn id="230"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229"/>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8"/>
                  </p:tgtEl>
                </p:cond>
              </p:nextCondLst>
            </p:seq>
            <p:seq concurrent="1" nextAc="seek">
              <p:cTn id="231" restart="whenNotActive" fill="hold" evtFilter="cancelBubble" nodeType="interactiveSeq">
                <p:stCondLst>
                  <p:cond evt="onClick" delay="0">
                    <p:tgtEl>
                      <p:spTgt spid="57"/>
                    </p:tgtEl>
                  </p:cond>
                </p:stCondLst>
                <p:endSync evt="end" delay="0">
                  <p:rtn val="all"/>
                </p:endSync>
                <p:childTnLst>
                  <p:par>
                    <p:cTn id="232" fill="hold">
                      <p:stCondLst>
                        <p:cond delay="0"/>
                      </p:stCondLst>
                      <p:childTnLst>
                        <p:par>
                          <p:cTn id="233" fill="hold">
                            <p:stCondLst>
                              <p:cond delay="0"/>
                            </p:stCondLst>
                            <p:childTnLst>
                              <p:par>
                                <p:cTn id="234" presetID="1" presetClass="exit" presetSubtype="0" fill="hold" grpId="0" nodeType="clickEffect">
                                  <p:stCondLst>
                                    <p:cond delay="0"/>
                                  </p:stCondLst>
                                  <p:childTnLst>
                                    <p:set>
                                      <p:cBhvr>
                                        <p:cTn id="235" dur="1" fill="hold">
                                          <p:stCondLst>
                                            <p:cond delay="0"/>
                                          </p:stCondLst>
                                        </p:cTn>
                                        <p:tgtEl>
                                          <p:spTgt spid="57"/>
                                        </p:tgtEl>
                                        <p:attrNameLst>
                                          <p:attrName>style.visibility</p:attrName>
                                        </p:attrNameLst>
                                      </p:cBhvr>
                                      <p:to>
                                        <p:strVal val="hidden"/>
                                      </p:to>
                                    </p:set>
                                  </p:childTnLst>
                                </p:cTn>
                              </p:par>
                              <p:par>
                                <p:cTn id="236" presetID="1" presetClass="entr" presetSubtype="0" fill="hold" grpId="1" nodeType="withEffect">
                                  <p:stCondLst>
                                    <p:cond delay="0"/>
                                  </p:stCondLst>
                                  <p:childTnLst>
                                    <p:set>
                                      <p:cBhvr>
                                        <p:cTn id="237"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36"/>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7"/>
                  </p:tgtEl>
                </p:cond>
              </p:nextCondLst>
            </p:seq>
            <p:seq concurrent="1" nextAc="seek">
              <p:cTn id="238" restart="whenNotActive" fill="hold" evtFilter="cancelBubble" nodeType="interactiveSeq">
                <p:stCondLst>
                  <p:cond evt="onClick" delay="0">
                    <p:tgtEl>
                      <p:spTgt spid="56"/>
                    </p:tgtEl>
                  </p:cond>
                </p:stCondLst>
                <p:endSync evt="end" delay="0">
                  <p:rtn val="all"/>
                </p:endSync>
                <p:childTnLst>
                  <p:par>
                    <p:cTn id="239" fill="hold">
                      <p:stCondLst>
                        <p:cond delay="0"/>
                      </p:stCondLst>
                      <p:childTnLst>
                        <p:par>
                          <p:cTn id="240" fill="hold">
                            <p:stCondLst>
                              <p:cond delay="0"/>
                            </p:stCondLst>
                            <p:childTnLst>
                              <p:par>
                                <p:cTn id="241" presetID="1" presetClass="exit" presetSubtype="0" fill="hold" grpId="0" nodeType="clickEffect">
                                  <p:stCondLst>
                                    <p:cond delay="0"/>
                                  </p:stCondLst>
                                  <p:childTnLst>
                                    <p:set>
                                      <p:cBhvr>
                                        <p:cTn id="242" dur="1" fill="hold">
                                          <p:stCondLst>
                                            <p:cond delay="0"/>
                                          </p:stCondLst>
                                        </p:cTn>
                                        <p:tgtEl>
                                          <p:spTgt spid="56"/>
                                        </p:tgtEl>
                                        <p:attrNameLst>
                                          <p:attrName>style.visibility</p:attrName>
                                        </p:attrNameLst>
                                      </p:cBhvr>
                                      <p:to>
                                        <p:strVal val="hidden"/>
                                      </p:to>
                                    </p:set>
                                  </p:childTnLst>
                                </p:cTn>
                              </p:par>
                              <p:par>
                                <p:cTn id="243" presetID="1" presetClass="entr" presetSubtype="0" fill="hold" grpId="1" nodeType="withEffect">
                                  <p:stCondLst>
                                    <p:cond delay="0"/>
                                  </p:stCondLst>
                                  <p:childTnLst>
                                    <p:set>
                                      <p:cBhvr>
                                        <p:cTn id="244"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43"/>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6"/>
                  </p:tgtEl>
                </p:cond>
              </p:nextCondLst>
            </p:seq>
            <p:seq concurrent="1" nextAc="seek">
              <p:cTn id="245" restart="whenNotActive" fill="hold" evtFilter="cancelBubble" nodeType="interactiveSeq">
                <p:stCondLst>
                  <p:cond evt="onClick" delay="0">
                    <p:tgtEl>
                      <p:spTgt spid="55"/>
                    </p:tgtEl>
                  </p:cond>
                </p:stCondLst>
                <p:endSync evt="end" delay="0">
                  <p:rtn val="all"/>
                </p:endSync>
                <p:childTnLst>
                  <p:par>
                    <p:cTn id="246" fill="hold">
                      <p:stCondLst>
                        <p:cond delay="0"/>
                      </p:stCondLst>
                      <p:childTnLst>
                        <p:par>
                          <p:cTn id="247" fill="hold">
                            <p:stCondLst>
                              <p:cond delay="0"/>
                            </p:stCondLst>
                            <p:childTnLst>
                              <p:par>
                                <p:cTn id="248" presetID="1" presetClass="exit" presetSubtype="0" fill="hold" grpId="0" nodeType="clickEffect">
                                  <p:stCondLst>
                                    <p:cond delay="0"/>
                                  </p:stCondLst>
                                  <p:childTnLst>
                                    <p:set>
                                      <p:cBhvr>
                                        <p:cTn id="249" dur="1" fill="hold">
                                          <p:stCondLst>
                                            <p:cond delay="0"/>
                                          </p:stCondLst>
                                        </p:cTn>
                                        <p:tgtEl>
                                          <p:spTgt spid="55"/>
                                        </p:tgtEl>
                                        <p:attrNameLst>
                                          <p:attrName>style.visibility</p:attrName>
                                        </p:attrNameLst>
                                      </p:cBhvr>
                                      <p:to>
                                        <p:strVal val="hidden"/>
                                      </p:to>
                                    </p:set>
                                  </p:childTnLst>
                                </p:cTn>
                              </p:par>
                              <p:par>
                                <p:cTn id="250" presetID="1" presetClass="entr" presetSubtype="0" fill="hold" grpId="1" nodeType="withEffect">
                                  <p:stCondLst>
                                    <p:cond delay="0"/>
                                  </p:stCondLst>
                                  <p:childTnLst>
                                    <p:set>
                                      <p:cBhvr>
                                        <p:cTn id="251"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50"/>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5"/>
                  </p:tgtEl>
                </p:cond>
              </p:nextCondLst>
            </p:seq>
            <p:seq concurrent="1" nextAc="seek">
              <p:cTn id="252" restart="whenNotActive" fill="hold" evtFilter="cancelBubble" nodeType="interactiveSeq">
                <p:stCondLst>
                  <p:cond evt="onClick" delay="0">
                    <p:tgtEl>
                      <p:spTgt spid="54"/>
                    </p:tgtEl>
                  </p:cond>
                </p:stCondLst>
                <p:endSync evt="end" delay="0">
                  <p:rtn val="all"/>
                </p:endSync>
                <p:childTnLst>
                  <p:par>
                    <p:cTn id="253" fill="hold">
                      <p:stCondLst>
                        <p:cond delay="0"/>
                      </p:stCondLst>
                      <p:childTnLst>
                        <p:par>
                          <p:cTn id="254" fill="hold">
                            <p:stCondLst>
                              <p:cond delay="0"/>
                            </p:stCondLst>
                            <p:childTnLst>
                              <p:par>
                                <p:cTn id="255" presetID="1" presetClass="exit" presetSubtype="0" fill="hold" grpId="0" nodeType="clickEffect">
                                  <p:stCondLst>
                                    <p:cond delay="0"/>
                                  </p:stCondLst>
                                  <p:childTnLst>
                                    <p:set>
                                      <p:cBhvr>
                                        <p:cTn id="256" dur="1" fill="hold">
                                          <p:stCondLst>
                                            <p:cond delay="0"/>
                                          </p:stCondLst>
                                        </p:cTn>
                                        <p:tgtEl>
                                          <p:spTgt spid="54"/>
                                        </p:tgtEl>
                                        <p:attrNameLst>
                                          <p:attrName>style.visibility</p:attrName>
                                        </p:attrNameLst>
                                      </p:cBhvr>
                                      <p:to>
                                        <p:strVal val="hidden"/>
                                      </p:to>
                                    </p:set>
                                  </p:childTnLst>
                                </p:cTn>
                              </p:par>
                              <p:par>
                                <p:cTn id="257" presetID="1" presetClass="entr" presetSubtype="0" fill="hold" grpId="1" nodeType="withEffect">
                                  <p:stCondLst>
                                    <p:cond delay="0"/>
                                  </p:stCondLst>
                                  <p:childTnLst>
                                    <p:set>
                                      <p:cBhvr>
                                        <p:cTn id="25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257"/>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4"/>
                  </p:tgtEl>
                </p:cond>
              </p:nextCondLst>
            </p:seq>
            <p:seq concurrent="1" nextAc="seek">
              <p:cTn id="259" restart="whenNotActive" fill="hold" evtFilter="cancelBubble" nodeType="interactiveSeq">
                <p:stCondLst>
                  <p:cond evt="onClick" delay="0">
                    <p:tgtEl>
                      <p:spTgt spid="53"/>
                    </p:tgtEl>
                  </p:cond>
                </p:stCondLst>
                <p:endSync evt="end" delay="0">
                  <p:rtn val="all"/>
                </p:endSync>
                <p:childTnLst>
                  <p:par>
                    <p:cTn id="260" fill="hold">
                      <p:stCondLst>
                        <p:cond delay="0"/>
                      </p:stCondLst>
                      <p:childTnLst>
                        <p:par>
                          <p:cTn id="261" fill="hold">
                            <p:stCondLst>
                              <p:cond delay="0"/>
                            </p:stCondLst>
                            <p:childTnLst>
                              <p:par>
                                <p:cTn id="262" presetID="1" presetClass="exit" presetSubtype="0" fill="hold" grpId="0" nodeType="clickEffect">
                                  <p:stCondLst>
                                    <p:cond delay="0"/>
                                  </p:stCondLst>
                                  <p:childTnLst>
                                    <p:set>
                                      <p:cBhvr>
                                        <p:cTn id="263" dur="1" fill="hold">
                                          <p:stCondLst>
                                            <p:cond delay="0"/>
                                          </p:stCondLst>
                                        </p:cTn>
                                        <p:tgtEl>
                                          <p:spTgt spid="53"/>
                                        </p:tgtEl>
                                        <p:attrNameLst>
                                          <p:attrName>style.visibility</p:attrName>
                                        </p:attrNameLst>
                                      </p:cBhvr>
                                      <p:to>
                                        <p:strVal val="hidden"/>
                                      </p:to>
                                    </p:set>
                                  </p:childTnLst>
                                </p:cTn>
                              </p:par>
                              <p:par>
                                <p:cTn id="264" presetID="1" presetClass="entr" presetSubtype="0" fill="hold" grpId="1" nodeType="withEffect">
                                  <p:stCondLst>
                                    <p:cond delay="0"/>
                                  </p:stCondLst>
                                  <p:childTnLst>
                                    <p:set>
                                      <p:cBhvr>
                                        <p:cTn id="265"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264"/>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3"/>
                  </p:tgtEl>
                </p:cond>
              </p:nextCondLst>
            </p:seq>
            <p:seq concurrent="1" nextAc="seek">
              <p:cTn id="266" restart="whenNotActive" fill="hold" evtFilter="cancelBubble" nodeType="interactiveSeq">
                <p:stCondLst>
                  <p:cond evt="onClick" delay="0">
                    <p:tgtEl>
                      <p:spTgt spid="52"/>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grpId="0" nodeType="clickEffect">
                                  <p:stCondLst>
                                    <p:cond delay="0"/>
                                  </p:stCondLst>
                                  <p:childTnLst>
                                    <p:set>
                                      <p:cBhvr>
                                        <p:cTn id="270" dur="1" fill="hold">
                                          <p:stCondLst>
                                            <p:cond delay="0"/>
                                          </p:stCondLst>
                                        </p:cTn>
                                        <p:tgtEl>
                                          <p:spTgt spid="52"/>
                                        </p:tgtEl>
                                        <p:attrNameLst>
                                          <p:attrName>style.visibility</p:attrName>
                                        </p:attrNameLst>
                                      </p:cBhvr>
                                      <p:to>
                                        <p:strVal val="hidden"/>
                                      </p:to>
                                    </p:set>
                                  </p:childTnLst>
                                </p:cTn>
                              </p:par>
                              <p:par>
                                <p:cTn id="271" presetID="1" presetClass="entr" presetSubtype="0" fill="hold" grpId="1" nodeType="withEffect">
                                  <p:stCondLst>
                                    <p:cond delay="0"/>
                                  </p:stCondLst>
                                  <p:childTnLst>
                                    <p:set>
                                      <p:cBhvr>
                                        <p:cTn id="272"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271"/>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2"/>
                  </p:tgtEl>
                </p:cond>
              </p:nextCondLst>
            </p:seq>
            <p:seq concurrent="1" nextAc="seek">
              <p:cTn id="273" restart="whenNotActive" fill="hold" evtFilter="cancelBubble" nodeType="interactiveSeq">
                <p:stCondLst>
                  <p:cond evt="onClick" delay="0">
                    <p:tgtEl>
                      <p:spTgt spid="51"/>
                    </p:tgtEl>
                  </p:cond>
                </p:stCondLst>
                <p:endSync evt="end" delay="0">
                  <p:rtn val="all"/>
                </p:endSync>
                <p:childTnLst>
                  <p:par>
                    <p:cTn id="274" fill="hold">
                      <p:stCondLst>
                        <p:cond delay="0"/>
                      </p:stCondLst>
                      <p:childTnLst>
                        <p:par>
                          <p:cTn id="275" fill="hold">
                            <p:stCondLst>
                              <p:cond delay="0"/>
                            </p:stCondLst>
                            <p:childTnLst>
                              <p:par>
                                <p:cTn id="276" presetID="1" presetClass="exit" presetSubtype="0" fill="hold" grpId="0" nodeType="clickEffect">
                                  <p:stCondLst>
                                    <p:cond delay="0"/>
                                  </p:stCondLst>
                                  <p:childTnLst>
                                    <p:set>
                                      <p:cBhvr>
                                        <p:cTn id="277" dur="1" fill="hold">
                                          <p:stCondLst>
                                            <p:cond delay="0"/>
                                          </p:stCondLst>
                                        </p:cTn>
                                        <p:tgtEl>
                                          <p:spTgt spid="51"/>
                                        </p:tgtEl>
                                        <p:attrNameLst>
                                          <p:attrName>style.visibility</p:attrName>
                                        </p:attrNameLst>
                                      </p:cBhvr>
                                      <p:to>
                                        <p:strVal val="hidden"/>
                                      </p:to>
                                    </p:set>
                                  </p:childTnLst>
                                </p:cTn>
                              </p:par>
                              <p:par>
                                <p:cTn id="278" presetID="1" presetClass="entr" presetSubtype="0" fill="hold" grpId="1" nodeType="withEffect">
                                  <p:stCondLst>
                                    <p:cond delay="0"/>
                                  </p:stCondLst>
                                  <p:childTnLst>
                                    <p:set>
                                      <p:cBhvr>
                                        <p:cTn id="279"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78"/>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1"/>
                  </p:tgtEl>
                </p:cond>
              </p:nextCondLst>
            </p:seq>
            <p:seq concurrent="1" nextAc="seek">
              <p:cTn id="280" restart="whenNotActive" fill="hold" evtFilter="cancelBubble" nodeType="interactiveSeq">
                <p:stCondLst>
                  <p:cond evt="onClick" delay="0">
                    <p:tgtEl>
                      <p:spTgt spid="50"/>
                    </p:tgtEl>
                  </p:cond>
                </p:stCondLst>
                <p:endSync evt="end" delay="0">
                  <p:rtn val="all"/>
                </p:endSync>
                <p:childTnLst>
                  <p:par>
                    <p:cTn id="281" fill="hold">
                      <p:stCondLst>
                        <p:cond delay="0"/>
                      </p:stCondLst>
                      <p:childTnLst>
                        <p:par>
                          <p:cTn id="282" fill="hold">
                            <p:stCondLst>
                              <p:cond delay="0"/>
                            </p:stCondLst>
                            <p:childTnLst>
                              <p:par>
                                <p:cTn id="283" presetID="1" presetClass="exit" presetSubtype="0" fill="hold" grpId="0" nodeType="clickEffect">
                                  <p:stCondLst>
                                    <p:cond delay="0"/>
                                  </p:stCondLst>
                                  <p:childTnLst>
                                    <p:set>
                                      <p:cBhvr>
                                        <p:cTn id="284" dur="1" fill="hold">
                                          <p:stCondLst>
                                            <p:cond delay="0"/>
                                          </p:stCondLst>
                                        </p:cTn>
                                        <p:tgtEl>
                                          <p:spTgt spid="50"/>
                                        </p:tgtEl>
                                        <p:attrNameLst>
                                          <p:attrName>style.visibility</p:attrName>
                                        </p:attrNameLst>
                                      </p:cBhvr>
                                      <p:to>
                                        <p:strVal val="hidden"/>
                                      </p:to>
                                    </p:set>
                                  </p:childTnLst>
                                </p:cTn>
                              </p:par>
                              <p:par>
                                <p:cTn id="285" presetID="1" presetClass="entr" presetSubtype="0" fill="hold" grpId="1" nodeType="withEffect">
                                  <p:stCondLst>
                                    <p:cond delay="0"/>
                                  </p:stCondLst>
                                  <p:childTnLst>
                                    <p:set>
                                      <p:cBhvr>
                                        <p:cTn id="286"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285"/>
                                            </p:cond>
                                          </p:stCondLst>
                                          <p:endCondLst>
                                            <p:cond evt="onStopAudio" delay="0">
                                              <p:tgtEl>
                                                <p:sldTgt/>
                                              </p:tgtEl>
                                            </p:cond>
                                          </p:endCondLst>
                                        </p:cTn>
                                        <p:tgtEl>
                                          <p:sndTgt r:embed="rId2" name="click.wav"/>
                                        </p:tgtEl>
                                      </p:cMediaNode>
                                    </p:audio>
                                  </p:subTnLst>
                                </p:cTn>
                              </p:par>
                            </p:childTnLst>
                          </p:cTn>
                        </p:par>
                      </p:childTnLst>
                    </p:cTn>
                  </p:par>
                </p:childTnLst>
              </p:cTn>
              <p:nextCondLst>
                <p:cond evt="onClick" delay="0">
                  <p:tgtEl>
                    <p:spTgt spid="50"/>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0" y="-397046"/>
            <a:ext cx="12192000" cy="7305294"/>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418652" y="2312936"/>
            <a:ext cx="3022279" cy="2387600"/>
          </a:xfrm>
          <a:prstGeom prst="rect">
            <a:avLst/>
          </a:prstGeom>
        </p:spPr>
      </p:pic>
      <p:pic>
        <p:nvPicPr>
          <p:cNvPr id="6" name="Picture 7">
            <a:extLst>
              <a:ext uri="{FF2B5EF4-FFF2-40B4-BE49-F238E27FC236}">
                <a16:creationId xmlns="" xmlns:a16="http://schemas.microsoft.com/office/drawing/2014/main" id="{C7681F67-5F1F-494C-8D86-E745096F504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3782" y="5644635"/>
            <a:ext cx="2440925" cy="1369969"/>
          </a:xfrm>
          <a:prstGeom prst="rect">
            <a:avLst/>
          </a:prstGeom>
        </p:spPr>
      </p:pic>
      <p:sp>
        <p:nvSpPr>
          <p:cNvPr id="19" name="Oval 18">
            <a:extLst>
              <a:ext uri="{FF2B5EF4-FFF2-40B4-BE49-F238E27FC236}">
                <a16:creationId xmlns="" xmlns:a16="http://schemas.microsoft.com/office/drawing/2014/main" id="{79B910D5-7A9A-4016-8828-324BCDEB7849}"/>
              </a:ext>
            </a:extLst>
          </p:cNvPr>
          <p:cNvSpPr/>
          <p:nvPr/>
        </p:nvSpPr>
        <p:spPr>
          <a:xfrm>
            <a:off x="3419431" y="3872275"/>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sp>
        <p:nvSpPr>
          <p:cNvPr id="18" name="Oval 17">
            <a:extLst>
              <a:ext uri="{FF2B5EF4-FFF2-40B4-BE49-F238E27FC236}">
                <a16:creationId xmlns="" xmlns:a16="http://schemas.microsoft.com/office/drawing/2014/main" id="{4AA779E7-F516-42F8-95FC-F550C7A4B4DF}"/>
              </a:ext>
            </a:extLst>
          </p:cNvPr>
          <p:cNvSpPr/>
          <p:nvPr/>
        </p:nvSpPr>
        <p:spPr>
          <a:xfrm>
            <a:off x="7607382" y="3924644"/>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53" name="m6" descr="Mole game sprites Royalty Free Vector Image - VectorStock">
            <a:extLst>
              <a:ext uri="{FF2B5EF4-FFF2-40B4-BE49-F238E27FC236}">
                <a16:creationId xmlns="" xmlns:a16="http://schemas.microsoft.com/office/drawing/2014/main" id="{8A61A236-B21B-462B-8ADF-74922A7A1873}"/>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70122" b="80251" l="12780" r="28927">
                        <a14:foregroundMark x1="21143" y1="72037" x2="20000" y2="77222"/>
                        <a14:foregroundMark x1="20000" y1="77222" x2="19000" y2="78333"/>
                      </a14:backgroundRemoval>
                    </a14:imgEffect>
                  </a14:imgLayer>
                </a14:imgProps>
              </a:ext>
              <a:ext uri="{28A0092B-C50C-407E-A947-70E740481C1C}">
                <a14:useLocalDpi xmlns:a14="http://schemas.microsoft.com/office/drawing/2010/main" val="0"/>
              </a:ext>
            </a:extLst>
          </a:blip>
          <a:srcRect l="13945" t="69736" r="71121" b="19944"/>
          <a:stretch/>
        </p:blipFill>
        <p:spPr bwMode="auto">
          <a:xfrm>
            <a:off x="3753075" y="3057097"/>
            <a:ext cx="1323290" cy="1410931"/>
          </a:xfrm>
          <a:prstGeom prst="rect">
            <a:avLst/>
          </a:prstGeom>
          <a:noFill/>
          <a:extLst>
            <a:ext uri="{909E8E84-426E-40DD-AFC4-6F175D3DCCD1}">
              <a14:hiddenFill xmlns:a14="http://schemas.microsoft.com/office/drawing/2010/main">
                <a:solidFill>
                  <a:srgbClr val="FFFFFF"/>
                </a:solidFill>
              </a14:hiddenFill>
            </a:ext>
          </a:extLst>
        </p:spPr>
      </p:pic>
      <p:pic>
        <p:nvPicPr>
          <p:cNvPr id="49" name="m5" descr="Mole game sprites Royalty Free Vector Image - VectorStock">
            <a:extLst>
              <a:ext uri="{FF2B5EF4-FFF2-40B4-BE49-F238E27FC236}">
                <a16:creationId xmlns="" xmlns:a16="http://schemas.microsoft.com/office/drawing/2014/main" id="{0D98576F-39FF-4108-A200-9D58BADCB995}"/>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0">
                    <a14:imgEffect>
                      <a14:backgroundRemoval t="60379" b="68801" l="15563" r="28631">
                        <a14:foregroundMark x1="21429" y1="68796" x2="21429" y2="68796"/>
                        <a14:foregroundMark x1="21000" y1="60370" x2="21000" y2="60370"/>
                      </a14:backgroundRemoval>
                    </a14:imgEffect>
                  </a14:imgLayer>
                </a14:imgProps>
              </a:ext>
              <a:ext uri="{28A0092B-C50C-407E-A947-70E740481C1C}">
                <a14:useLocalDpi xmlns:a14="http://schemas.microsoft.com/office/drawing/2010/main" val="0"/>
              </a:ext>
            </a:extLst>
          </a:blip>
          <a:srcRect l="13930" t="59326" r="69736" b="30146"/>
          <a:stretch/>
        </p:blipFill>
        <p:spPr bwMode="auto">
          <a:xfrm>
            <a:off x="7900375" y="3120154"/>
            <a:ext cx="1524871" cy="151651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4" descr="Mole game sprites Royalty Free Vector Image - VectorStock">
            <a:extLst>
              <a:ext uri="{FF2B5EF4-FFF2-40B4-BE49-F238E27FC236}">
                <a16:creationId xmlns="" xmlns:a16="http://schemas.microsoft.com/office/drawing/2014/main" id="{7619D454-1929-45BE-BB6E-B3C06A17664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0">
                    <a14:imgEffect>
                      <a14:backgroundRemoval t="59949" b="69432" l="71883" r="87166">
                        <a14:foregroundMark x1="74714" y1="63889" x2="82143" y2="64074"/>
                        <a14:foregroundMark x1="79429" y1="60463" x2="79429" y2="60463"/>
                      </a14:backgroundRemoval>
                    </a14:imgEffect>
                  </a14:imgLayer>
                </a14:imgProps>
              </a:ext>
              <a:ext uri="{28A0092B-C50C-407E-A947-70E740481C1C}">
                <a14:useLocalDpi xmlns:a14="http://schemas.microsoft.com/office/drawing/2010/main" val="0"/>
              </a:ext>
            </a:extLst>
          </a:blip>
          <a:srcRect l="69973" t="58764" r="10924" b="29383"/>
          <a:stretch/>
        </p:blipFill>
        <p:spPr bwMode="auto">
          <a:xfrm>
            <a:off x="7711666" y="2937429"/>
            <a:ext cx="1821637" cy="174404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4" descr="Mole game sprites Royalty Free Vector Image - VectorStock">
            <a:extLst>
              <a:ext uri="{FF2B5EF4-FFF2-40B4-BE49-F238E27FC236}">
                <a16:creationId xmlns="" xmlns:a16="http://schemas.microsoft.com/office/drawing/2014/main" id="{D78CD41F-4927-4D31-8417-036AF6AC8602}"/>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0">
                    <a14:imgEffect>
                      <a14:backgroundRemoval t="70676" b="79618" l="51638" r="67902">
                        <a14:foregroundMark x1="64286" y1="76852" x2="64286" y2="76852"/>
                      </a14:backgroundRemoval>
                    </a14:imgEffect>
                  </a14:imgLayer>
                </a14:imgProps>
              </a:ext>
              <a:ext uri="{28A0092B-C50C-407E-A947-70E740481C1C}">
                <a14:useLocalDpi xmlns:a14="http://schemas.microsoft.com/office/drawing/2010/main" val="0"/>
              </a:ext>
            </a:extLst>
          </a:blip>
          <a:srcRect l="53151" t="69558" r="33916" b="19264"/>
          <a:stretch/>
        </p:blipFill>
        <p:spPr bwMode="auto">
          <a:xfrm>
            <a:off x="3766375" y="2980016"/>
            <a:ext cx="1277585" cy="1703789"/>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a:extLst>
              <a:ext uri="{FF2B5EF4-FFF2-40B4-BE49-F238E27FC236}">
                <a16:creationId xmlns="" xmlns:a16="http://schemas.microsoft.com/office/drawing/2014/main" id="{9E552041-17C2-49CE-B0D5-ABE74A6B72C6}"/>
              </a:ext>
            </a:extLst>
          </p:cNvPr>
          <p:cNvPicPr>
            <a:picLocks noChangeAspect="1"/>
          </p:cNvPicPr>
          <p:nvPr/>
        </p:nvPicPr>
        <p:blipFill>
          <a:blip r:embed="rId14"/>
          <a:srcRect/>
          <a:stretch>
            <a:fillRect/>
          </a:stretch>
        </p:blipFill>
        <p:spPr>
          <a:xfrm>
            <a:off x="2965317" y="407219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65" name="Picture 4" descr="Dizzy GIFs - Get the best gif on GIFER">
            <a:extLst>
              <a:ext uri="{FF2B5EF4-FFF2-40B4-BE49-F238E27FC236}">
                <a16:creationId xmlns="" xmlns:a16="http://schemas.microsoft.com/office/drawing/2014/main" id="{02473DB1-3E7B-4F59-914F-B2AD5969200C}"/>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967145" y="3022305"/>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 xmlns:a16="http://schemas.microsoft.com/office/drawing/2014/main" id="{2F8912BA-0914-4F55-8B1F-F5079EEF6037}"/>
              </a:ext>
            </a:extLst>
          </p:cNvPr>
          <p:cNvSpPr txBox="1"/>
          <p:nvPr/>
        </p:nvSpPr>
        <p:spPr>
          <a:xfrm>
            <a:off x="9933595" y="-1617849"/>
            <a:ext cx="1464523" cy="1272208"/>
          </a:xfrm>
          <a:prstGeom prst="rect">
            <a:avLst/>
          </a:prstGeom>
          <a:noFill/>
          <a:effectLst>
            <a:outerShdw blurRad="203200" dist="63500" dir="5400000" algn="ctr" rotWithShape="0">
              <a:srgbClr val="FFFF00"/>
            </a:outerShdw>
          </a:effectLst>
        </p:spPr>
        <p:txBody>
          <a:bodyPr wrap="square" rtlCol="0">
            <a:spAutoFit/>
          </a:bodyPr>
          <a:lstStyle/>
          <a:p>
            <a:pPr defTabSz="609630"/>
            <a:r>
              <a:rPr lang="en-US" sz="7667" b="1">
                <a:gradFill>
                  <a:gsLst>
                    <a:gs pos="0">
                      <a:srgbClr val="00B0F0"/>
                    </a:gs>
                    <a:gs pos="51000">
                      <a:srgbClr val="00B0F0"/>
                    </a:gs>
                    <a:gs pos="100000">
                      <a:srgbClr val="4F81BD">
                        <a:lumMod val="45000"/>
                        <a:lumOff val="55000"/>
                      </a:srgbClr>
                    </a:gs>
                    <a:gs pos="78000">
                      <a:srgbClr val="4F81BD">
                        <a:lumMod val="30000"/>
                        <a:lumOff val="70000"/>
                      </a:srgbClr>
                    </a:gs>
                  </a:gsLst>
                  <a:lin ang="5400000" scaled="1"/>
                </a:gradFill>
                <a:latin typeface="Showcard Gothic" panose="04020904020102020604" pitchFamily="82" charset="0"/>
              </a:rPr>
              <a:t>+5</a:t>
            </a:r>
          </a:p>
        </p:txBody>
      </p:sp>
      <p:pic>
        <p:nvPicPr>
          <p:cNvPr id="69" name="Picture 68">
            <a:extLst>
              <a:ext uri="{FF2B5EF4-FFF2-40B4-BE49-F238E27FC236}">
                <a16:creationId xmlns="" xmlns:a16="http://schemas.microsoft.com/office/drawing/2014/main" id="{F225D4B9-6927-495B-B67E-DB8819710EB3}"/>
              </a:ext>
            </a:extLst>
          </p:cNvPr>
          <p:cNvPicPr>
            <a:picLocks noChangeAspect="1"/>
          </p:cNvPicPr>
          <p:nvPr/>
        </p:nvPicPr>
        <p:blipFill>
          <a:blip r:embed="rId14"/>
          <a:srcRect/>
          <a:stretch>
            <a:fillRect/>
          </a:stretch>
        </p:blipFill>
        <p:spPr>
          <a:xfrm>
            <a:off x="7190354" y="411988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1" name="Picture 8" descr="ArtStation - Animations in Pixel Art">
            <a:extLst>
              <a:ext uri="{FF2B5EF4-FFF2-40B4-BE49-F238E27FC236}">
                <a16:creationId xmlns="" xmlns:a16="http://schemas.microsoft.com/office/drawing/2014/main" id="{86155441-30B7-4B69-AE08-1687FC01D06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7981459" y="2783078"/>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0" name="Oval 19">
            <a:extLst>
              <a:ext uri="{FF2B5EF4-FFF2-40B4-BE49-F238E27FC236}">
                <a16:creationId xmlns="" xmlns:a16="http://schemas.microsoft.com/office/drawing/2014/main" id="{C6944E69-14D2-41FB-A113-6C7955B248DD}"/>
              </a:ext>
            </a:extLst>
          </p:cNvPr>
          <p:cNvSpPr/>
          <p:nvPr/>
        </p:nvSpPr>
        <p:spPr>
          <a:xfrm>
            <a:off x="3215440" y="4815747"/>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45" name="m7" descr="Mole game sprites Royalty Free Vector Image - VectorStock">
            <a:extLst>
              <a:ext uri="{FF2B5EF4-FFF2-40B4-BE49-F238E27FC236}">
                <a16:creationId xmlns="" xmlns:a16="http://schemas.microsoft.com/office/drawing/2014/main" id="{C030531D-8865-45F0-9737-5C7AD1E15DF7}"/>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0">
                    <a14:imgEffect>
                      <a14:backgroundRemoval t="35190" b="45954" l="13081" r="30997"/>
                    </a14:imgEffect>
                  </a14:imgLayer>
                </a14:imgProps>
              </a:ext>
              <a:ext uri="{28A0092B-C50C-407E-A947-70E740481C1C}">
                <a14:useLocalDpi xmlns:a14="http://schemas.microsoft.com/office/drawing/2010/main" val="0"/>
              </a:ext>
            </a:extLst>
          </a:blip>
          <a:srcRect l="14794" t="35530" r="71104" b="54267"/>
          <a:stretch/>
        </p:blipFill>
        <p:spPr bwMode="auto">
          <a:xfrm>
            <a:off x="3671911" y="4005740"/>
            <a:ext cx="1244921" cy="138959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4" descr="Mole game sprites Royalty Free Vector Image - VectorStock">
            <a:extLst>
              <a:ext uri="{FF2B5EF4-FFF2-40B4-BE49-F238E27FC236}">
                <a16:creationId xmlns="" xmlns:a16="http://schemas.microsoft.com/office/drawing/2014/main" id="{4C6DB7FA-CEB5-4C33-9847-7454473651B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0">
                    <a14:imgEffect>
                      <a14:backgroundRemoval t="34769" b="46173" l="70722" r="89508">
                        <a14:foregroundMark x1="75429" y1="39537" x2="82857" y2="40185"/>
                        <a14:foregroundMark x1="75857" y1="40093" x2="76429" y2="41481"/>
                        <a14:foregroundMark x1="79714" y1="40185" x2="76429" y2="40370"/>
                      </a14:backgroundRemoval>
                    </a14:imgEffect>
                  </a14:imgLayer>
                </a14:imgProps>
              </a:ext>
              <a:ext uri="{28A0092B-C50C-407E-A947-70E740481C1C}">
                <a14:useLocalDpi xmlns:a14="http://schemas.microsoft.com/office/drawing/2010/main" val="0"/>
              </a:ext>
            </a:extLst>
          </a:blip>
          <a:srcRect l="72503" t="35413" r="12605" b="54001"/>
          <a:stretch/>
        </p:blipFill>
        <p:spPr bwMode="auto">
          <a:xfrm>
            <a:off x="3601704" y="3964286"/>
            <a:ext cx="1385335" cy="151946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 xmlns:a16="http://schemas.microsoft.com/office/drawing/2014/main" id="{E99A1AEC-3806-4656-9FEF-5E481EC191E9}"/>
              </a:ext>
            </a:extLst>
          </p:cNvPr>
          <p:cNvPicPr>
            <a:picLocks noChangeAspect="1"/>
          </p:cNvPicPr>
          <p:nvPr/>
        </p:nvPicPr>
        <p:blipFill>
          <a:blip r:embed="rId14"/>
          <a:srcRect/>
          <a:stretch>
            <a:fillRect/>
          </a:stretch>
        </p:blipFill>
        <p:spPr>
          <a:xfrm>
            <a:off x="2766258" y="5009501"/>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77" name="Picture 8" descr="ArtStation - Animations in Pixel Art">
            <a:extLst>
              <a:ext uri="{FF2B5EF4-FFF2-40B4-BE49-F238E27FC236}">
                <a16:creationId xmlns="" xmlns:a16="http://schemas.microsoft.com/office/drawing/2014/main" id="{BC5A6C31-5164-4242-B404-BC7684FAD00B}"/>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434058" y="3784352"/>
            <a:ext cx="1323290" cy="1323290"/>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a:extLst>
              <a:ext uri="{FF2B5EF4-FFF2-40B4-BE49-F238E27FC236}">
                <a16:creationId xmlns="" xmlns:a16="http://schemas.microsoft.com/office/drawing/2014/main" id="{185BEA93-71E8-420B-B553-A54FDF34A57D}"/>
              </a:ext>
            </a:extLst>
          </p:cNvPr>
          <p:cNvPicPr>
            <a:picLocks noChangeAspect="1"/>
          </p:cNvPicPr>
          <p:nvPr/>
        </p:nvPicPr>
        <p:blipFill>
          <a:blip r:embed="rId14"/>
          <a:srcRect/>
          <a:stretch>
            <a:fillRect/>
          </a:stretch>
        </p:blipFill>
        <p:spPr>
          <a:xfrm>
            <a:off x="8080229" y="5216205"/>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sp>
        <p:nvSpPr>
          <p:cNvPr id="24" name="Oval 23">
            <a:extLst>
              <a:ext uri="{FF2B5EF4-FFF2-40B4-BE49-F238E27FC236}">
                <a16:creationId xmlns="" xmlns:a16="http://schemas.microsoft.com/office/drawing/2014/main" id="{5F1A62C9-DB68-4019-9D73-46F9CF74C8D0}"/>
              </a:ext>
            </a:extLst>
          </p:cNvPr>
          <p:cNvSpPr/>
          <p:nvPr/>
        </p:nvSpPr>
        <p:spPr>
          <a:xfrm>
            <a:off x="7535389" y="4915598"/>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27" name="m1" descr="Mole game sprites Royalty Free Vector Image - VectorStock">
            <a:extLst>
              <a:ext uri="{FF2B5EF4-FFF2-40B4-BE49-F238E27FC236}">
                <a16:creationId xmlns="" xmlns:a16="http://schemas.microsoft.com/office/drawing/2014/main" id="{DEFBC2BE-C0F7-4AD0-BFA6-62D552C54356}"/>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0">
                    <a14:imgEffect>
                      <a14:backgroundRemoval t="1425" b="12829" l="10709" r="29495"/>
                    </a14:imgEffect>
                  </a14:imgLayer>
                </a14:imgProps>
              </a:ext>
              <a:ext uri="{28A0092B-C50C-407E-A947-70E740481C1C}">
                <a14:useLocalDpi xmlns:a14="http://schemas.microsoft.com/office/drawing/2010/main" val="0"/>
              </a:ext>
            </a:extLst>
          </a:blip>
          <a:srcRect l="13867" t="2937" r="71088" b="85746"/>
          <a:stretch/>
        </p:blipFill>
        <p:spPr bwMode="auto">
          <a:xfrm>
            <a:off x="7935696" y="4349264"/>
            <a:ext cx="1244921" cy="144486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Mole game sprites Royalty Free Vector Image - VectorStock">
            <a:extLst>
              <a:ext uri="{FF2B5EF4-FFF2-40B4-BE49-F238E27FC236}">
                <a16:creationId xmlns="" xmlns:a16="http://schemas.microsoft.com/office/drawing/2014/main" id="{CD41C3D4-CBA1-427B-81D1-FAEA16E19C00}"/>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0">
                    <a14:imgEffect>
                      <a14:backgroundRemoval t="1345" b="12103" l="70204" r="88990">
                        <a14:foregroundMark x1="76429" y1="7130" x2="82143" y2="6852"/>
                        <a14:foregroundMark x1="82143" y1="6852" x2="82429" y2="6852"/>
                      </a14:backgroundRemoval>
                    </a14:imgEffect>
                  </a14:imgLayer>
                </a14:imgProps>
              </a:ext>
              <a:ext uri="{28A0092B-C50C-407E-A947-70E740481C1C}">
                <a14:useLocalDpi xmlns:a14="http://schemas.microsoft.com/office/drawing/2010/main" val="0"/>
              </a:ext>
            </a:extLst>
          </a:blip>
          <a:srcRect l="72205" t="2921" r="14338" b="86552"/>
          <a:stretch/>
        </p:blipFill>
        <p:spPr bwMode="auto">
          <a:xfrm>
            <a:off x="7975609" y="4230002"/>
            <a:ext cx="1077964" cy="132194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 xmlns:a16="http://schemas.microsoft.com/office/drawing/2014/main" id="{3FDAF0EB-121C-4AAA-A28C-6B8321378F9C}"/>
              </a:ext>
            </a:extLst>
          </p:cNvPr>
          <p:cNvPicPr>
            <a:picLocks noChangeAspect="1"/>
          </p:cNvPicPr>
          <p:nvPr/>
        </p:nvPicPr>
        <p:blipFill>
          <a:blip r:embed="rId14"/>
          <a:srcRect/>
          <a:stretch>
            <a:fillRect/>
          </a:stretch>
        </p:blipFill>
        <p:spPr>
          <a:xfrm>
            <a:off x="7125207" y="511913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028" name="Picture 4" descr="Dizzy GIFs - Get the best gif on GIFER">
            <a:extLst>
              <a:ext uri="{FF2B5EF4-FFF2-40B4-BE49-F238E27FC236}">
                <a16:creationId xmlns="" xmlns:a16="http://schemas.microsoft.com/office/drawing/2014/main" id="{EB4BD0DA-E573-4C21-BFC0-5A267A914CD7}"/>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22103" y="4196282"/>
            <a:ext cx="833239" cy="833239"/>
          </a:xfrm>
          <a:prstGeom prst="rect">
            <a:avLst/>
          </a:prstGeom>
          <a:noFill/>
          <a:extLst>
            <a:ext uri="{909E8E84-426E-40DD-AFC4-6F175D3DCCD1}">
              <a14:hiddenFill xmlns:a14="http://schemas.microsoft.com/office/drawing/2010/main">
                <a:solidFill>
                  <a:srgbClr val="FFFFFF"/>
                </a:solidFill>
              </a14:hiddenFill>
            </a:ext>
          </a:extLst>
        </p:spPr>
      </p:pic>
      <p:sp>
        <p:nvSpPr>
          <p:cNvPr id="94" name="Oval 93">
            <a:extLst>
              <a:ext uri="{FF2B5EF4-FFF2-40B4-BE49-F238E27FC236}">
                <a16:creationId xmlns="" xmlns:a16="http://schemas.microsoft.com/office/drawing/2014/main" id="{D6219C17-D7AF-463E-A22E-F7E729DB6469}"/>
              </a:ext>
            </a:extLst>
          </p:cNvPr>
          <p:cNvSpPr/>
          <p:nvPr/>
        </p:nvSpPr>
        <p:spPr>
          <a:xfrm>
            <a:off x="3138321" y="6058453"/>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95" name="m3" descr="Mole game sprites Royalty Free Vector Image - VectorStock">
            <a:extLst>
              <a:ext uri="{FF2B5EF4-FFF2-40B4-BE49-F238E27FC236}">
                <a16:creationId xmlns="" xmlns:a16="http://schemas.microsoft.com/office/drawing/2014/main" id="{B3B29009-EBA6-42FA-ADFE-B553745293E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0">
                    <a14:imgEffect>
                      <a14:backgroundRemoval t="46574" b="58519" l="13143" r="32000">
                        <a14:foregroundMark x1="18429" y1="46574" x2="18429" y2="46574"/>
                        <a14:foregroundMark x1="23714" y1="47130" x2="23714" y2="47130"/>
                        <a14:foregroundMark x1="21000" y1="54352" x2="22429" y2="53611"/>
                      </a14:backgroundRemoval>
                    </a14:imgEffect>
                    <a14:imgEffect>
                      <a14:sharpenSoften amount="25000"/>
                    </a14:imgEffect>
                  </a14:imgLayer>
                </a14:imgProps>
              </a:ext>
              <a:ext uri="{28A0092B-C50C-407E-A947-70E740481C1C}">
                <a14:useLocalDpi xmlns:a14="http://schemas.microsoft.com/office/drawing/2010/main" val="0"/>
              </a:ext>
            </a:extLst>
          </a:blip>
          <a:srcRect l="13177" t="45754" r="70986" b="39992"/>
          <a:stretch/>
        </p:blipFill>
        <p:spPr bwMode="auto">
          <a:xfrm>
            <a:off x="3476093" y="5085421"/>
            <a:ext cx="1219200" cy="169311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14" descr="Mole game sprites Royalty Free Vector Image - VectorStock">
            <a:extLst>
              <a:ext uri="{FF2B5EF4-FFF2-40B4-BE49-F238E27FC236}">
                <a16:creationId xmlns="" xmlns:a16="http://schemas.microsoft.com/office/drawing/2014/main" id="{C231CA67-C00B-4A39-AEE9-5890F0D4963B}"/>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0">
                    <a14:imgEffect>
                      <a14:backgroundRemoval t="46667" b="58241" l="50571" r="69429">
                        <a14:foregroundMark x1="60429" y1="53519" x2="58571" y2="55093"/>
                        <a14:foregroundMark x1="61429" y1="46667" x2="61429" y2="46667"/>
                        <a14:foregroundMark x1="56571" y1="47222" x2="56571" y2="47222"/>
                        <a14:foregroundMark x1="59571" y1="57870" x2="59571" y2="57870"/>
                        <a14:foregroundMark x1="59857" y1="58241" x2="59857" y2="58241"/>
                      </a14:backgroundRemoval>
                    </a14:imgEffect>
                    <a14:imgEffect>
                      <a14:sharpenSoften amount="25000"/>
                    </a14:imgEffect>
                  </a14:imgLayer>
                </a14:imgProps>
              </a:ext>
              <a:ext uri="{28A0092B-C50C-407E-A947-70E740481C1C}">
                <a14:useLocalDpi xmlns:a14="http://schemas.microsoft.com/office/drawing/2010/main" val="0"/>
              </a:ext>
            </a:extLst>
          </a:blip>
          <a:srcRect l="52100" t="45432" r="33028" b="40314"/>
          <a:stretch/>
        </p:blipFill>
        <p:spPr bwMode="auto">
          <a:xfrm>
            <a:off x="3490082" y="5034904"/>
            <a:ext cx="1191221" cy="17614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 xmlns:a16="http://schemas.microsoft.com/office/drawing/2014/main" id="{445B3B25-1E0E-40E9-88C4-6D054310F9A2}"/>
              </a:ext>
            </a:extLst>
          </p:cNvPr>
          <p:cNvPicPr>
            <a:picLocks noChangeAspect="1"/>
          </p:cNvPicPr>
          <p:nvPr/>
        </p:nvPicPr>
        <p:blipFill>
          <a:blip r:embed="rId14"/>
          <a:srcRect/>
          <a:stretch>
            <a:fillRect/>
          </a:stretch>
        </p:blipFill>
        <p:spPr>
          <a:xfrm>
            <a:off x="2698042" y="6240007"/>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98" name="Picture 8" descr="ArtStation - Animations in Pixel Art">
            <a:extLst>
              <a:ext uri="{FF2B5EF4-FFF2-40B4-BE49-F238E27FC236}">
                <a16:creationId xmlns="" xmlns:a16="http://schemas.microsoft.com/office/drawing/2014/main" id="{33BE5E73-7E68-47D9-9B4C-ABC5FEE7039D}"/>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6200000">
            <a:off x="3525266" y="5033387"/>
            <a:ext cx="1323290" cy="1323290"/>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 xmlns:a16="http://schemas.microsoft.com/office/drawing/2014/main" id="{3011487A-659D-4F85-9797-016E6D658CD6}"/>
              </a:ext>
            </a:extLst>
          </p:cNvPr>
          <p:cNvSpPr/>
          <p:nvPr/>
        </p:nvSpPr>
        <p:spPr>
          <a:xfrm>
            <a:off x="7420922" y="6213686"/>
            <a:ext cx="1928669" cy="406056"/>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libri"/>
            </a:endParaRPr>
          </a:p>
        </p:txBody>
      </p:sp>
      <p:pic>
        <p:nvPicPr>
          <p:cNvPr id="39" name="m2" descr="Mole game sprites Royalty Free Vector Image - VectorStock">
            <a:extLst>
              <a:ext uri="{FF2B5EF4-FFF2-40B4-BE49-F238E27FC236}">
                <a16:creationId xmlns="" xmlns:a16="http://schemas.microsoft.com/office/drawing/2014/main" id="{D080C986-3958-4CB5-B64A-A0999BBB00E7}"/>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0">
                    <a14:imgEffect>
                      <a14:backgroundRemoval t="14259" b="23148" l="11857" r="30714">
                        <a14:foregroundMark x1="21429" y1="14259" x2="21429" y2="14259"/>
                      </a14:backgroundRemoval>
                    </a14:imgEffect>
                  </a14:imgLayer>
                </a14:imgProps>
              </a:ext>
              <a:ext uri="{28A0092B-C50C-407E-A947-70E740481C1C}">
                <a14:useLocalDpi xmlns:a14="http://schemas.microsoft.com/office/drawing/2010/main" val="0"/>
              </a:ext>
            </a:extLst>
          </a:blip>
          <a:srcRect l="13240" t="13262" r="71941" b="75660"/>
          <a:stretch/>
        </p:blipFill>
        <p:spPr bwMode="auto">
          <a:xfrm>
            <a:off x="7729504" y="5618432"/>
            <a:ext cx="1281357" cy="14779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4" descr="Mole game sprites Royalty Free Vector Image - VectorStock">
            <a:extLst>
              <a:ext uri="{FF2B5EF4-FFF2-40B4-BE49-F238E27FC236}">
                <a16:creationId xmlns="" xmlns:a16="http://schemas.microsoft.com/office/drawing/2014/main" id="{1A255CF6-7CBA-41E6-A928-4162F8427D7A}"/>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0">
                    <a14:imgEffect>
                      <a14:backgroundRemoval t="13846" b="23439" l="51130" r="66877"/>
                    </a14:imgEffect>
                  </a14:imgLayer>
                </a14:imgProps>
              </a:ext>
              <a:ext uri="{28A0092B-C50C-407E-A947-70E740481C1C}">
                <a14:useLocalDpi xmlns:a14="http://schemas.microsoft.com/office/drawing/2010/main" val="0"/>
              </a:ext>
            </a:extLst>
          </a:blip>
          <a:srcRect l="52570" t="12647" r="33695" b="75362"/>
          <a:stretch/>
        </p:blipFill>
        <p:spPr bwMode="auto">
          <a:xfrm>
            <a:off x="7789389" y="5321352"/>
            <a:ext cx="1244921" cy="1625613"/>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08">
            <a:extLst>
              <a:ext uri="{FF2B5EF4-FFF2-40B4-BE49-F238E27FC236}">
                <a16:creationId xmlns="" xmlns:a16="http://schemas.microsoft.com/office/drawing/2014/main" id="{78317581-15DC-4D9B-AABC-924D78D85E6D}"/>
              </a:ext>
            </a:extLst>
          </p:cNvPr>
          <p:cNvPicPr>
            <a:picLocks noChangeAspect="1"/>
          </p:cNvPicPr>
          <p:nvPr/>
        </p:nvPicPr>
        <p:blipFill>
          <a:blip r:embed="rId14"/>
          <a:srcRect/>
          <a:stretch>
            <a:fillRect/>
          </a:stretch>
        </p:blipFill>
        <p:spPr>
          <a:xfrm>
            <a:off x="6943005" y="6393010"/>
            <a:ext cx="2827033" cy="1218561"/>
          </a:xfrm>
          <a:custGeom>
            <a:avLst/>
            <a:gdLst>
              <a:gd name="connsiteX0" fmla="*/ 0 w 4141909"/>
              <a:gd name="connsiteY0" fmla="*/ 0 h 1827842"/>
              <a:gd name="connsiteX1" fmla="*/ 612972 w 4141909"/>
              <a:gd name="connsiteY1" fmla="*/ 0 h 1827842"/>
              <a:gd name="connsiteX2" fmla="*/ 2059474 w 4141909"/>
              <a:gd name="connsiteY2" fmla="*/ 304542 h 1827842"/>
              <a:gd name="connsiteX3" fmla="*/ 3505976 w 4141909"/>
              <a:gd name="connsiteY3" fmla="*/ 0 h 1827842"/>
              <a:gd name="connsiteX4" fmla="*/ 4141909 w 4141909"/>
              <a:gd name="connsiteY4" fmla="*/ 0 h 1827842"/>
              <a:gd name="connsiteX5" fmla="*/ 4141909 w 4141909"/>
              <a:gd name="connsiteY5" fmla="*/ 1827842 h 1827842"/>
              <a:gd name="connsiteX6" fmla="*/ 0 w 4141909"/>
              <a:gd name="connsiteY6" fmla="*/ 1827842 h 1827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41909" h="1827842">
                <a:moveTo>
                  <a:pt x="0" y="0"/>
                </a:moveTo>
                <a:lnTo>
                  <a:pt x="612972" y="0"/>
                </a:lnTo>
                <a:cubicBezTo>
                  <a:pt x="612972" y="168194"/>
                  <a:pt x="1260593" y="304542"/>
                  <a:pt x="2059474" y="304542"/>
                </a:cubicBezTo>
                <a:cubicBezTo>
                  <a:pt x="2858355" y="304542"/>
                  <a:pt x="3505976" y="168194"/>
                  <a:pt x="3505976" y="0"/>
                </a:cubicBezTo>
                <a:lnTo>
                  <a:pt x="4141909" y="0"/>
                </a:lnTo>
                <a:lnTo>
                  <a:pt x="4141909" y="1827842"/>
                </a:lnTo>
                <a:lnTo>
                  <a:pt x="0" y="1827842"/>
                </a:lnTo>
                <a:close/>
              </a:path>
            </a:pathLst>
          </a:custGeom>
        </p:spPr>
      </p:pic>
      <p:pic>
        <p:nvPicPr>
          <p:cNvPr id="112" name="Picture 9">
            <a:extLst>
              <a:ext uri="{FF2B5EF4-FFF2-40B4-BE49-F238E27FC236}">
                <a16:creationId xmlns="" xmlns:a16="http://schemas.microsoft.com/office/drawing/2014/main" id="{81A8DBDF-EC7A-477C-9DAA-0848EF8DE70B}"/>
              </a:ext>
            </a:extLst>
          </p:cNvPr>
          <p:cNvPicPr>
            <a:picLocks noChangeAspect="1"/>
          </p:cNvPicPr>
          <p:nvPr/>
        </p:nvPicPr>
        <p:blipFill>
          <a:blip r:embed="rId25"/>
          <a:srcRect/>
          <a:stretch>
            <a:fillRect/>
          </a:stretch>
        </p:blipFill>
        <p:spPr>
          <a:xfrm>
            <a:off x="10764017" y="5199964"/>
            <a:ext cx="1268203" cy="1574915"/>
          </a:xfrm>
          <a:prstGeom prst="rect">
            <a:avLst/>
          </a:prstGeom>
        </p:spPr>
      </p:pic>
      <p:pic>
        <p:nvPicPr>
          <p:cNvPr id="113" name="Picture 6">
            <a:extLst>
              <a:ext uri="{FF2B5EF4-FFF2-40B4-BE49-F238E27FC236}">
                <a16:creationId xmlns="" xmlns:a16="http://schemas.microsoft.com/office/drawing/2014/main" id="{545D736E-F9BE-4F3B-ABE5-838ABD15A740}"/>
              </a:ext>
            </a:extLst>
          </p:cNvPr>
          <p:cNvPicPr>
            <a:picLocks noChangeAspect="1"/>
          </p:cNvPicPr>
          <p:nvPr/>
        </p:nvPicPr>
        <p:blipFill>
          <a:blip r:embed="rId26"/>
          <a:srcRect/>
          <a:stretch>
            <a:fillRect/>
          </a:stretch>
        </p:blipFill>
        <p:spPr>
          <a:xfrm>
            <a:off x="10088468" y="6269750"/>
            <a:ext cx="2089018" cy="796438"/>
          </a:xfrm>
          <a:prstGeom prst="rect">
            <a:avLst/>
          </a:prstGeom>
        </p:spPr>
      </p:pic>
      <p:pic>
        <p:nvPicPr>
          <p:cNvPr id="114" name="Hammer">
            <a:extLst>
              <a:ext uri="{FF2B5EF4-FFF2-40B4-BE49-F238E27FC236}">
                <a16:creationId xmlns="" xmlns:a16="http://schemas.microsoft.com/office/drawing/2014/main" id="{94B6A405-BFBB-440B-BF1E-3133EF5A84FA}"/>
              </a:ext>
            </a:extLst>
          </p:cNvPr>
          <p:cNvPicPr>
            <a:picLocks noChangeAspect="1"/>
          </p:cNvPicPr>
          <p:nvPr/>
        </p:nvPicPr>
        <p:blipFill>
          <a:blip r:embed="rId27"/>
          <a:srcRect/>
          <a:stretch/>
        </p:blipFill>
        <p:spPr>
          <a:xfrm rot="20409273">
            <a:off x="3961508" y="4946331"/>
            <a:ext cx="1473700" cy="1473700"/>
          </a:xfrm>
          <a:prstGeom prst="rect">
            <a:avLst/>
          </a:prstGeom>
          <a:effectLst>
            <a:outerShdw blurRad="50800" dist="38100" dir="2700000" algn="tl" rotWithShape="0">
              <a:prstClr val="black">
                <a:alpha val="40000"/>
              </a:prstClr>
            </a:outerShdw>
          </a:effectLst>
        </p:spPr>
      </p:pic>
      <p:pic>
        <p:nvPicPr>
          <p:cNvPr id="115" name="Hammer">
            <a:extLst>
              <a:ext uri="{FF2B5EF4-FFF2-40B4-BE49-F238E27FC236}">
                <a16:creationId xmlns="" xmlns:a16="http://schemas.microsoft.com/office/drawing/2014/main" id="{A363AB2F-EFE0-49E5-937B-CF056B3E4842}"/>
              </a:ext>
            </a:extLst>
          </p:cNvPr>
          <p:cNvPicPr>
            <a:picLocks noChangeAspect="1"/>
          </p:cNvPicPr>
          <p:nvPr/>
        </p:nvPicPr>
        <p:blipFill>
          <a:blip r:embed="rId27"/>
          <a:srcRect/>
          <a:stretch/>
        </p:blipFill>
        <p:spPr>
          <a:xfrm rot="20409273">
            <a:off x="8337094" y="5068040"/>
            <a:ext cx="1473700" cy="1473700"/>
          </a:xfrm>
          <a:prstGeom prst="rect">
            <a:avLst/>
          </a:prstGeom>
          <a:effectLst>
            <a:outerShdw blurRad="50800" dist="38100" dir="2700000" algn="tl" rotWithShape="0">
              <a:prstClr val="black">
                <a:alpha val="40000"/>
              </a:prstClr>
            </a:outerShdw>
          </a:effectLst>
        </p:spPr>
      </p:pic>
      <p:pic>
        <p:nvPicPr>
          <p:cNvPr id="117" name="Hammer">
            <a:extLst>
              <a:ext uri="{FF2B5EF4-FFF2-40B4-BE49-F238E27FC236}">
                <a16:creationId xmlns="" xmlns:a16="http://schemas.microsoft.com/office/drawing/2014/main" id="{87E6A8F7-48A9-4A37-89A9-8F602951BF6C}"/>
              </a:ext>
            </a:extLst>
          </p:cNvPr>
          <p:cNvPicPr>
            <a:picLocks noChangeAspect="1"/>
          </p:cNvPicPr>
          <p:nvPr/>
        </p:nvPicPr>
        <p:blipFill>
          <a:blip r:embed="rId27"/>
          <a:srcRect/>
          <a:stretch/>
        </p:blipFill>
        <p:spPr>
          <a:xfrm rot="20409273">
            <a:off x="4113554" y="3684178"/>
            <a:ext cx="1473700" cy="1473700"/>
          </a:xfrm>
          <a:prstGeom prst="rect">
            <a:avLst/>
          </a:prstGeom>
          <a:effectLst>
            <a:outerShdw blurRad="50800" dist="38100" dir="2700000" algn="tl" rotWithShape="0">
              <a:prstClr val="black">
                <a:alpha val="40000"/>
              </a:prstClr>
            </a:outerShdw>
          </a:effectLst>
        </p:spPr>
      </p:pic>
      <p:pic>
        <p:nvPicPr>
          <p:cNvPr id="118" name="Hammer">
            <a:extLst>
              <a:ext uri="{FF2B5EF4-FFF2-40B4-BE49-F238E27FC236}">
                <a16:creationId xmlns="" xmlns:a16="http://schemas.microsoft.com/office/drawing/2014/main" id="{18B2D8AA-977D-4563-868B-8CFDD8DD295F}"/>
              </a:ext>
            </a:extLst>
          </p:cNvPr>
          <p:cNvPicPr>
            <a:picLocks noChangeAspect="1"/>
          </p:cNvPicPr>
          <p:nvPr/>
        </p:nvPicPr>
        <p:blipFill>
          <a:blip r:embed="rId27"/>
          <a:srcRect/>
          <a:stretch/>
        </p:blipFill>
        <p:spPr>
          <a:xfrm rot="20409273">
            <a:off x="8439889" y="3772366"/>
            <a:ext cx="1473700" cy="1473700"/>
          </a:xfrm>
          <a:prstGeom prst="rect">
            <a:avLst/>
          </a:prstGeom>
          <a:effectLst>
            <a:outerShdw blurRad="50800" dist="38100" dir="2700000" algn="tl" rotWithShape="0">
              <a:prstClr val="black">
                <a:alpha val="40000"/>
              </a:prstClr>
            </a:outerShdw>
          </a:effectLst>
        </p:spPr>
      </p:pic>
      <p:pic>
        <p:nvPicPr>
          <p:cNvPr id="121" name="Hammer">
            <a:extLst>
              <a:ext uri="{FF2B5EF4-FFF2-40B4-BE49-F238E27FC236}">
                <a16:creationId xmlns="" xmlns:a16="http://schemas.microsoft.com/office/drawing/2014/main" id="{B2A42D8F-C9C5-4C4E-BE9C-6194B39E2364}"/>
              </a:ext>
            </a:extLst>
          </p:cNvPr>
          <p:cNvPicPr>
            <a:picLocks noChangeAspect="1"/>
          </p:cNvPicPr>
          <p:nvPr/>
        </p:nvPicPr>
        <p:blipFill>
          <a:blip r:embed="rId27"/>
          <a:srcRect/>
          <a:stretch/>
        </p:blipFill>
        <p:spPr>
          <a:xfrm rot="20409273">
            <a:off x="8439404" y="2724561"/>
            <a:ext cx="1473700" cy="1473700"/>
          </a:xfrm>
          <a:prstGeom prst="rect">
            <a:avLst/>
          </a:prstGeom>
          <a:effectLst>
            <a:outerShdw blurRad="50800" dist="38100" dir="2700000" algn="tl" rotWithShape="0">
              <a:prstClr val="black">
                <a:alpha val="40000"/>
              </a:prstClr>
            </a:outerShdw>
          </a:effectLst>
        </p:spPr>
      </p:pic>
      <p:pic>
        <p:nvPicPr>
          <p:cNvPr id="122" name="Hammer">
            <a:extLst>
              <a:ext uri="{FF2B5EF4-FFF2-40B4-BE49-F238E27FC236}">
                <a16:creationId xmlns="" xmlns:a16="http://schemas.microsoft.com/office/drawing/2014/main" id="{E6E88224-CC16-4D10-BC96-53B69E81AFFC}"/>
              </a:ext>
            </a:extLst>
          </p:cNvPr>
          <p:cNvPicPr>
            <a:picLocks noChangeAspect="1"/>
          </p:cNvPicPr>
          <p:nvPr/>
        </p:nvPicPr>
        <p:blipFill>
          <a:blip r:embed="rId27"/>
          <a:srcRect/>
          <a:stretch/>
        </p:blipFill>
        <p:spPr>
          <a:xfrm rot="20409273">
            <a:off x="4199395" y="2681682"/>
            <a:ext cx="1473700" cy="1473700"/>
          </a:xfrm>
          <a:prstGeom prst="rect">
            <a:avLst/>
          </a:prstGeom>
          <a:effectLst>
            <a:outerShdw blurRad="50800" dist="38100" dir="2700000" algn="tl" rotWithShape="0">
              <a:prstClr val="black">
                <a:alpha val="40000"/>
              </a:prstClr>
            </a:outerShdw>
          </a:effectLst>
        </p:spPr>
      </p:pic>
      <p:pic>
        <p:nvPicPr>
          <p:cNvPr id="1034" name="Picture 10" descr="Golden Butterfly">
            <a:extLst>
              <a:ext uri="{FF2B5EF4-FFF2-40B4-BE49-F238E27FC236}">
                <a16:creationId xmlns="" xmlns:a16="http://schemas.microsoft.com/office/drawing/2014/main" id="{2E6B2C65-9370-44EF-804B-F14C4E894733}"/>
              </a:ext>
            </a:extLst>
          </p:cNvPr>
          <p:cNvPicPr>
            <a:picLocks noChangeAspect="1" noChangeArrowheads="1" noCrop="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20084466">
            <a:off x="11186979" y="5466727"/>
            <a:ext cx="755061" cy="7298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 xmlns:a16="http://schemas.microsoft.com/office/drawing/2014/main" id="{8C6F15AD-78EB-4129-8E43-BE34100F0AD3}"/>
              </a:ext>
            </a:extLst>
          </p:cNvPr>
          <p:cNvPicPr>
            <a:picLocks noChangeAspect="1"/>
          </p:cNvPicPr>
          <p:nvPr/>
        </p:nvPicPr>
        <p:blipFill>
          <a:blip r:embed="rId29"/>
          <a:stretch>
            <a:fillRect/>
          </a:stretch>
        </p:blipFill>
        <p:spPr>
          <a:xfrm>
            <a:off x="4085721" y="3896658"/>
            <a:ext cx="2097206" cy="1511939"/>
          </a:xfrm>
          <a:prstGeom prst="rect">
            <a:avLst/>
          </a:prstGeom>
        </p:spPr>
      </p:pic>
      <p:pic>
        <p:nvPicPr>
          <p:cNvPr id="55" name="Picture 54">
            <a:extLst>
              <a:ext uri="{FF2B5EF4-FFF2-40B4-BE49-F238E27FC236}">
                <a16:creationId xmlns="" xmlns:a16="http://schemas.microsoft.com/office/drawing/2014/main" id="{050157E0-A99F-4E92-81FE-26B526E61C7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428314" y="5354980"/>
            <a:ext cx="1739543" cy="1260020"/>
          </a:xfrm>
          <a:prstGeom prst="rect">
            <a:avLst/>
          </a:prstGeom>
        </p:spPr>
      </p:pic>
      <p:pic>
        <p:nvPicPr>
          <p:cNvPr id="56" name="Picture 55">
            <a:extLst>
              <a:ext uri="{FF2B5EF4-FFF2-40B4-BE49-F238E27FC236}">
                <a16:creationId xmlns="" xmlns:a16="http://schemas.microsoft.com/office/drawing/2014/main" id="{2EF26AF1-91E0-4E0C-A60D-FD59016A3CA5}"/>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68200" y="5439802"/>
            <a:ext cx="1739543" cy="1260020"/>
          </a:xfrm>
          <a:prstGeom prst="rect">
            <a:avLst/>
          </a:prstGeom>
        </p:spPr>
      </p:pic>
      <p:pic>
        <p:nvPicPr>
          <p:cNvPr id="124" name="Picture 123">
            <a:extLst>
              <a:ext uri="{FF2B5EF4-FFF2-40B4-BE49-F238E27FC236}">
                <a16:creationId xmlns="" xmlns:a16="http://schemas.microsoft.com/office/drawing/2014/main" id="{755EC0B4-E299-4BE1-9778-C423292D1602}"/>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298886" y="3855687"/>
            <a:ext cx="1739543" cy="1260020"/>
          </a:xfrm>
          <a:prstGeom prst="rect">
            <a:avLst/>
          </a:prstGeom>
        </p:spPr>
      </p:pic>
      <p:pic>
        <p:nvPicPr>
          <p:cNvPr id="126" name="Picture 125">
            <a:extLst>
              <a:ext uri="{FF2B5EF4-FFF2-40B4-BE49-F238E27FC236}">
                <a16:creationId xmlns="" xmlns:a16="http://schemas.microsoft.com/office/drawing/2014/main" id="{78D10033-D1F7-4E23-8754-C3F1E5D6488C}"/>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8364733" y="2665596"/>
            <a:ext cx="1743607" cy="1262964"/>
          </a:xfrm>
          <a:prstGeom prst="rect">
            <a:avLst/>
          </a:prstGeom>
        </p:spPr>
      </p:pic>
      <p:pic>
        <p:nvPicPr>
          <p:cNvPr id="127" name="Picture 126">
            <a:extLst>
              <a:ext uri="{FF2B5EF4-FFF2-40B4-BE49-F238E27FC236}">
                <a16:creationId xmlns="" xmlns:a16="http://schemas.microsoft.com/office/drawing/2014/main" id="{E3E4C5F6-A53D-44A5-B65E-9C6D6AAD2EFA}"/>
              </a:ext>
            </a:extLst>
          </p:cNvPr>
          <p:cNvPicPr>
            <a:picLocks noChangeAspect="1"/>
          </p:cNvPicPr>
          <p:nvPr/>
        </p:nvPicPr>
        <p:blipFill>
          <a:blip r:embed="rId30">
            <a:extLst>
              <a:ext uri="{28A0092B-C50C-407E-A947-70E740481C1C}">
                <a14:useLocalDpi xmlns:a14="http://schemas.microsoft.com/office/drawing/2010/main" val="0"/>
              </a:ext>
            </a:extLst>
          </a:blip>
          <a:srcRect/>
          <a:stretch/>
        </p:blipFill>
        <p:spPr>
          <a:xfrm>
            <a:off x="4205225" y="2867664"/>
            <a:ext cx="1743607" cy="1262964"/>
          </a:xfrm>
          <a:prstGeom prst="rect">
            <a:avLst/>
          </a:prstGeom>
        </p:spPr>
      </p:pic>
      <p:grpSp>
        <p:nvGrpSpPr>
          <p:cNvPr id="1031" name="Group 1030">
            <a:extLst>
              <a:ext uri="{FF2B5EF4-FFF2-40B4-BE49-F238E27FC236}">
                <a16:creationId xmlns="" xmlns:a16="http://schemas.microsoft.com/office/drawing/2014/main" id="{589FBFCE-ACC7-432C-845D-D59BF8660CEA}"/>
              </a:ext>
            </a:extLst>
          </p:cNvPr>
          <p:cNvGrpSpPr/>
          <p:nvPr/>
        </p:nvGrpSpPr>
        <p:grpSpPr>
          <a:xfrm>
            <a:off x="3135838" y="5414205"/>
            <a:ext cx="414753" cy="856903"/>
            <a:chOff x="-2743200" y="6008610"/>
            <a:chExt cx="910543" cy="1535671"/>
          </a:xfrm>
        </p:grpSpPr>
        <p:cxnSp>
          <p:nvCxnSpPr>
            <p:cNvPr id="1025" name="Straight Connector 1024">
              <a:extLst>
                <a:ext uri="{FF2B5EF4-FFF2-40B4-BE49-F238E27FC236}">
                  <a16:creationId xmlns="" xmlns:a16="http://schemas.microsoft.com/office/drawing/2014/main" id="{7BFD2A24-6B71-41A1-AFA4-9A9A9A81F88C}"/>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029" name="Flowchart: Punched Tape 1028">
              <a:hlinkClick r:id="rId31" action="ppaction://hlinksldjump"/>
              <a:extLst>
                <a:ext uri="{FF2B5EF4-FFF2-40B4-BE49-F238E27FC236}">
                  <a16:creationId xmlns="" xmlns:a16="http://schemas.microsoft.com/office/drawing/2014/main" id="{AACC6DF8-6E22-4C67-B7BC-ED2EBD899081}"/>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1</a:t>
              </a:r>
            </a:p>
          </p:txBody>
        </p:sp>
      </p:grpSp>
      <p:grpSp>
        <p:nvGrpSpPr>
          <p:cNvPr id="152" name="Group 151">
            <a:extLst>
              <a:ext uri="{FF2B5EF4-FFF2-40B4-BE49-F238E27FC236}">
                <a16:creationId xmlns="" xmlns:a16="http://schemas.microsoft.com/office/drawing/2014/main" id="{885F0496-B669-475E-B8F8-F1330F59F79D}"/>
              </a:ext>
            </a:extLst>
          </p:cNvPr>
          <p:cNvGrpSpPr/>
          <p:nvPr/>
        </p:nvGrpSpPr>
        <p:grpSpPr>
          <a:xfrm>
            <a:off x="3222012" y="4176154"/>
            <a:ext cx="414753" cy="856903"/>
            <a:chOff x="-2743200" y="6008610"/>
            <a:chExt cx="910543" cy="1535671"/>
          </a:xfrm>
        </p:grpSpPr>
        <p:cxnSp>
          <p:nvCxnSpPr>
            <p:cNvPr id="153" name="Straight Connector 152">
              <a:extLst>
                <a:ext uri="{FF2B5EF4-FFF2-40B4-BE49-F238E27FC236}">
                  <a16:creationId xmlns="" xmlns:a16="http://schemas.microsoft.com/office/drawing/2014/main" id="{F7A02854-84A6-4FB9-AC58-E73A1A66C13D}"/>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4" name="Flowchart: Punched Tape 153">
              <a:hlinkClick r:id="rId32" action="ppaction://hlinksldjump"/>
              <a:extLst>
                <a:ext uri="{FF2B5EF4-FFF2-40B4-BE49-F238E27FC236}">
                  <a16:creationId xmlns="" xmlns:a16="http://schemas.microsoft.com/office/drawing/2014/main" id="{7751F873-2EB2-4D7E-B766-55CDDF7E5ECE}"/>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2</a:t>
              </a:r>
            </a:p>
          </p:txBody>
        </p:sp>
      </p:grpSp>
      <p:grpSp>
        <p:nvGrpSpPr>
          <p:cNvPr id="155" name="Group 154">
            <a:extLst>
              <a:ext uri="{FF2B5EF4-FFF2-40B4-BE49-F238E27FC236}">
                <a16:creationId xmlns="" xmlns:a16="http://schemas.microsoft.com/office/drawing/2014/main" id="{B22C091A-9CA4-4868-920B-82CAEE03C3A8}"/>
              </a:ext>
            </a:extLst>
          </p:cNvPr>
          <p:cNvGrpSpPr/>
          <p:nvPr/>
        </p:nvGrpSpPr>
        <p:grpSpPr>
          <a:xfrm>
            <a:off x="3440066" y="3195799"/>
            <a:ext cx="414753" cy="856902"/>
            <a:chOff x="-2743200" y="6008612"/>
            <a:chExt cx="910543" cy="1535669"/>
          </a:xfrm>
        </p:grpSpPr>
        <p:cxnSp>
          <p:nvCxnSpPr>
            <p:cNvPr id="156" name="Straight Connector 155">
              <a:extLst>
                <a:ext uri="{FF2B5EF4-FFF2-40B4-BE49-F238E27FC236}">
                  <a16:creationId xmlns="" xmlns:a16="http://schemas.microsoft.com/office/drawing/2014/main" id="{67E0319A-0641-4838-998A-FA20AD76F788}"/>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57" name="Flowchart: Punched Tape 156">
              <a:hlinkClick r:id="rId33" action="ppaction://hlinksldjump"/>
              <a:extLst>
                <a:ext uri="{FF2B5EF4-FFF2-40B4-BE49-F238E27FC236}">
                  <a16:creationId xmlns="" xmlns:a16="http://schemas.microsoft.com/office/drawing/2014/main" id="{1F49E0B1-A040-4A14-8641-9EC27D1631C5}"/>
                </a:ext>
              </a:extLst>
            </p:cNvPr>
            <p:cNvSpPr/>
            <p:nvPr/>
          </p:nvSpPr>
          <p:spPr>
            <a:xfrm>
              <a:off x="-2743200" y="6008612"/>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3</a:t>
              </a:r>
            </a:p>
          </p:txBody>
        </p:sp>
      </p:grpSp>
      <p:grpSp>
        <p:nvGrpSpPr>
          <p:cNvPr id="162" name="Group 161">
            <a:extLst>
              <a:ext uri="{FF2B5EF4-FFF2-40B4-BE49-F238E27FC236}">
                <a16:creationId xmlns="" xmlns:a16="http://schemas.microsoft.com/office/drawing/2014/main" id="{B3FBD4A7-3E04-45C4-99F2-6A3E0AA19DE4}"/>
              </a:ext>
            </a:extLst>
          </p:cNvPr>
          <p:cNvGrpSpPr/>
          <p:nvPr/>
        </p:nvGrpSpPr>
        <p:grpSpPr>
          <a:xfrm>
            <a:off x="7419764" y="5565043"/>
            <a:ext cx="414753" cy="856903"/>
            <a:chOff x="-2743200" y="6008610"/>
            <a:chExt cx="910543" cy="1535671"/>
          </a:xfrm>
        </p:grpSpPr>
        <p:cxnSp>
          <p:nvCxnSpPr>
            <p:cNvPr id="163" name="Straight Connector 162">
              <a:extLst>
                <a:ext uri="{FF2B5EF4-FFF2-40B4-BE49-F238E27FC236}">
                  <a16:creationId xmlns="" xmlns:a16="http://schemas.microsoft.com/office/drawing/2014/main" id="{C38F4BF1-5077-43E5-8AD2-7B2BAFA98C2B}"/>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4" name="Flowchart: Punched Tape 163">
              <a:hlinkClick r:id="rId34" action="ppaction://hlinksldjump"/>
              <a:extLst>
                <a:ext uri="{FF2B5EF4-FFF2-40B4-BE49-F238E27FC236}">
                  <a16:creationId xmlns="" xmlns:a16="http://schemas.microsoft.com/office/drawing/2014/main" id="{CF6EF289-B22A-4469-8D74-54FB1585A67C}"/>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4</a:t>
              </a:r>
            </a:p>
          </p:txBody>
        </p:sp>
      </p:grpSp>
      <p:grpSp>
        <p:nvGrpSpPr>
          <p:cNvPr id="165" name="Group 164">
            <a:extLst>
              <a:ext uri="{FF2B5EF4-FFF2-40B4-BE49-F238E27FC236}">
                <a16:creationId xmlns="" xmlns:a16="http://schemas.microsoft.com/office/drawing/2014/main" id="{8B3FC148-1FE6-409E-916B-1A271FFAF5A8}"/>
              </a:ext>
            </a:extLst>
          </p:cNvPr>
          <p:cNvGrpSpPr/>
          <p:nvPr/>
        </p:nvGrpSpPr>
        <p:grpSpPr>
          <a:xfrm>
            <a:off x="7550592" y="4214089"/>
            <a:ext cx="414753" cy="856903"/>
            <a:chOff x="-2743200" y="6008610"/>
            <a:chExt cx="910543" cy="1535671"/>
          </a:xfrm>
        </p:grpSpPr>
        <p:cxnSp>
          <p:nvCxnSpPr>
            <p:cNvPr id="166" name="Straight Connector 165">
              <a:extLst>
                <a:ext uri="{FF2B5EF4-FFF2-40B4-BE49-F238E27FC236}">
                  <a16:creationId xmlns="" xmlns:a16="http://schemas.microsoft.com/office/drawing/2014/main" id="{28E39228-08B3-496D-804C-BFC17C7F5E03}"/>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67" name="Flowchart: Punched Tape 166">
              <a:hlinkClick r:id="rId35" action="ppaction://hlinksldjump"/>
              <a:extLst>
                <a:ext uri="{FF2B5EF4-FFF2-40B4-BE49-F238E27FC236}">
                  <a16:creationId xmlns="" xmlns:a16="http://schemas.microsoft.com/office/drawing/2014/main" id="{2018A304-027C-4441-8557-112D4AB9B84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5</a:t>
              </a:r>
            </a:p>
          </p:txBody>
        </p:sp>
      </p:grpSp>
      <p:grpSp>
        <p:nvGrpSpPr>
          <p:cNvPr id="168" name="Group 167">
            <a:extLst>
              <a:ext uri="{FF2B5EF4-FFF2-40B4-BE49-F238E27FC236}">
                <a16:creationId xmlns="" xmlns:a16="http://schemas.microsoft.com/office/drawing/2014/main" id="{1F32345B-53EB-4911-8E84-87BC7CBBF993}"/>
              </a:ext>
            </a:extLst>
          </p:cNvPr>
          <p:cNvGrpSpPr/>
          <p:nvPr/>
        </p:nvGrpSpPr>
        <p:grpSpPr>
          <a:xfrm>
            <a:off x="7615796" y="3211299"/>
            <a:ext cx="414753" cy="856903"/>
            <a:chOff x="-2743200" y="6008610"/>
            <a:chExt cx="910543" cy="1535671"/>
          </a:xfrm>
        </p:grpSpPr>
        <p:cxnSp>
          <p:nvCxnSpPr>
            <p:cNvPr id="169" name="Straight Connector 168">
              <a:extLst>
                <a:ext uri="{FF2B5EF4-FFF2-40B4-BE49-F238E27FC236}">
                  <a16:creationId xmlns="" xmlns:a16="http://schemas.microsoft.com/office/drawing/2014/main" id="{7F9699A2-A1EF-4276-84AC-B181A45D3E22}"/>
                </a:ext>
              </a:extLst>
            </p:cNvPr>
            <p:cNvCxnSpPr>
              <a:cxnSpLocks/>
            </p:cNvCxnSpPr>
            <p:nvPr/>
          </p:nvCxnSpPr>
          <p:spPr>
            <a:xfrm>
              <a:off x="-2743200" y="6159553"/>
              <a:ext cx="0" cy="1384728"/>
            </a:xfrm>
            <a:prstGeom prst="line">
              <a:avLst/>
            </a:prstGeom>
          </p:spPr>
          <p:style>
            <a:lnRef idx="3">
              <a:schemeClr val="accent2"/>
            </a:lnRef>
            <a:fillRef idx="0">
              <a:schemeClr val="accent2"/>
            </a:fillRef>
            <a:effectRef idx="2">
              <a:schemeClr val="accent2"/>
            </a:effectRef>
            <a:fontRef idx="minor">
              <a:schemeClr val="tx1"/>
            </a:fontRef>
          </p:style>
        </p:cxnSp>
        <p:sp>
          <p:nvSpPr>
            <p:cNvPr id="170" name="Flowchart: Punched Tape 169">
              <a:hlinkClick r:id="rId36" action="ppaction://hlinksldjump"/>
              <a:extLst>
                <a:ext uri="{FF2B5EF4-FFF2-40B4-BE49-F238E27FC236}">
                  <a16:creationId xmlns="" xmlns:a16="http://schemas.microsoft.com/office/drawing/2014/main" id="{884D7BE8-DD99-458E-A6DA-802465ED25C6}"/>
                </a:ext>
              </a:extLst>
            </p:cNvPr>
            <p:cNvSpPr/>
            <p:nvPr/>
          </p:nvSpPr>
          <p:spPr>
            <a:xfrm>
              <a:off x="-2743200" y="6008610"/>
              <a:ext cx="910543" cy="693432"/>
            </a:xfrm>
            <a:prstGeom prst="flowChartPunchedTape">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defTabSz="609630"/>
              <a:r>
                <a:rPr lang="en-US" sz="2400">
                  <a:solidFill>
                    <a:srgbClr val="00B0F0"/>
                  </a:solidFill>
                  <a:latin typeface="Showcard Gothic" panose="04020904020102020604" pitchFamily="82" charset="0"/>
                </a:rPr>
                <a:t>6</a:t>
              </a:r>
            </a:p>
          </p:txBody>
        </p:sp>
      </p:grpSp>
      <p:pic>
        <p:nvPicPr>
          <p:cNvPr id="102" name="Picture 101">
            <a:hlinkClick r:id="rId37" action="ppaction://hlinksldjump"/>
            <a:extLst>
              <a:ext uri="{FF2B5EF4-FFF2-40B4-BE49-F238E27FC236}">
                <a16:creationId xmlns="" xmlns:a16="http://schemas.microsoft.com/office/drawing/2014/main" id="{FAF1D353-FC14-4AEB-8F6E-390B6E029AAF}"/>
              </a:ext>
            </a:extLst>
          </p:cNvPr>
          <p:cNvPicPr>
            <a:picLocks noChangeAspect="1"/>
          </p:cNvPicPr>
          <p:nvPr/>
        </p:nvPicPr>
        <p:blipFill rotWithShape="1">
          <a:blip r:embed="rId38"/>
          <a:srcRect b="31389"/>
          <a:stretch/>
        </p:blipFill>
        <p:spPr>
          <a:xfrm>
            <a:off x="-35303" y="4815282"/>
            <a:ext cx="2233177" cy="844794"/>
          </a:xfrm>
          <a:prstGeom prst="rect">
            <a:avLst/>
          </a:prstGeom>
        </p:spPr>
      </p:pic>
      <p:pic>
        <p:nvPicPr>
          <p:cNvPr id="1036" name="Picture 12" descr="▷ Butterflies: Animated Images, Gifs, Pictures &amp; Animations - 100% FREE!">
            <a:extLst>
              <a:ext uri="{FF2B5EF4-FFF2-40B4-BE49-F238E27FC236}">
                <a16:creationId xmlns="" xmlns:a16="http://schemas.microsoft.com/office/drawing/2014/main" id="{9EA7B124-7FEA-465F-BB64-6886C15E185B}"/>
              </a:ext>
            </a:extLst>
          </p:cNvPr>
          <p:cNvPicPr>
            <a:picLocks noChangeAspect="1" noChangeArrowheads="1" noCrop="1"/>
          </p:cNvPicPr>
          <p:nvPr/>
        </p:nvPicPr>
        <p:blipFill>
          <a:blip r:embed="rId39" cstate="print">
            <a:extLst>
              <a:ext uri="{28A0092B-C50C-407E-A947-70E740481C1C}">
                <a14:useLocalDpi xmlns:a14="http://schemas.microsoft.com/office/drawing/2010/main" val="0"/>
              </a:ext>
            </a:extLst>
          </a:blip>
          <a:srcRect/>
          <a:stretch>
            <a:fillRect/>
          </a:stretch>
        </p:blipFill>
        <p:spPr bwMode="auto">
          <a:xfrm rot="2358836">
            <a:off x="615293" y="5707307"/>
            <a:ext cx="397943" cy="366992"/>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Dizzy GIFs - Get the best gif on GIFER">
            <a:extLst>
              <a:ext uri="{FF2B5EF4-FFF2-40B4-BE49-F238E27FC236}">
                <a16:creationId xmlns="" xmlns:a16="http://schemas.microsoft.com/office/drawing/2014/main" id="{6B5CDACF-9372-469F-A4E8-D24B28375753}"/>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33158" y="5239367"/>
            <a:ext cx="833239" cy="8332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3.125E-6 -3.33333E-6 L 0.0017 0.12061 " pathEditMode="relative" rAng="0" ptsTypes="AA">
                                      <p:cBhvr>
                                        <p:cTn id="6" dur="6750" fill="hold"/>
                                        <p:tgtEl>
                                          <p:spTgt spid="27"/>
                                        </p:tgtEl>
                                        <p:attrNameLst>
                                          <p:attrName>ppt_x</p:attrName>
                                          <p:attrName>ppt_y</p:attrName>
                                        </p:attrNameLst>
                                      </p:cBhvr>
                                      <p:rCtr x="78" y="6019"/>
                                    </p:animMotion>
                                  </p:childTnLst>
                                </p:cTn>
                              </p:par>
                              <p:par>
                                <p:cTn id="7" presetID="42" presetClass="path" presetSubtype="0" repeatCount="indefinite" accel="50000" decel="50000" autoRev="1" fill="hold" nodeType="withEffect">
                                  <p:stCondLst>
                                    <p:cond delay="0"/>
                                  </p:stCondLst>
                                  <p:childTnLst>
                                    <p:animMotion origin="layout" path="M 1.66667E-6 -1.85185E-6 L 0.00169 0.1206 " pathEditMode="relative" rAng="0" ptsTypes="AA">
                                      <p:cBhvr>
                                        <p:cTn id="8" dur="3250" fill="hold"/>
                                        <p:tgtEl>
                                          <p:spTgt spid="39"/>
                                        </p:tgtEl>
                                        <p:attrNameLst>
                                          <p:attrName>ppt_x</p:attrName>
                                          <p:attrName>ppt_y</p:attrName>
                                        </p:attrNameLst>
                                      </p:cBhvr>
                                      <p:rCtr x="78" y="6019"/>
                                    </p:animMotion>
                                  </p:childTnLst>
                                </p:cTn>
                              </p:par>
                              <p:par>
                                <p:cTn id="9" presetID="42" presetClass="path" presetSubtype="0" repeatCount="indefinite" accel="50000" decel="50000" autoRev="1" fill="hold" nodeType="withEffect">
                                  <p:stCondLst>
                                    <p:cond delay="0"/>
                                  </p:stCondLst>
                                  <p:childTnLst>
                                    <p:animMotion origin="layout" path="M 3.125E-6 7.40741E-7 L 0.00169 0.1206 " pathEditMode="relative" rAng="0" ptsTypes="AA">
                                      <p:cBhvr>
                                        <p:cTn id="10" dur="5750" fill="hold"/>
                                        <p:tgtEl>
                                          <p:spTgt spid="49"/>
                                        </p:tgtEl>
                                        <p:attrNameLst>
                                          <p:attrName>ppt_x</p:attrName>
                                          <p:attrName>ppt_y</p:attrName>
                                        </p:attrNameLst>
                                      </p:cBhvr>
                                      <p:rCtr x="78" y="6019"/>
                                    </p:animMotion>
                                  </p:childTnLst>
                                </p:cTn>
                              </p:par>
                              <p:par>
                                <p:cTn id="11" presetID="42" presetClass="path" presetSubtype="0" repeatCount="indefinite" accel="50000" decel="50000" autoRev="1" fill="hold" nodeType="withEffect">
                                  <p:stCondLst>
                                    <p:cond delay="0"/>
                                  </p:stCondLst>
                                  <p:childTnLst>
                                    <p:animMotion origin="layout" path="M 4.02778E-6 -1.11111E-6 L 0.00165 0.12068 " pathEditMode="relative" rAng="0" ptsTypes="AA">
                                      <p:cBhvr>
                                        <p:cTn id="12" dur="5750" fill="hold"/>
                                        <p:tgtEl>
                                          <p:spTgt spid="53"/>
                                        </p:tgtEl>
                                        <p:attrNameLst>
                                          <p:attrName>ppt_x</p:attrName>
                                          <p:attrName>ppt_y</p:attrName>
                                        </p:attrNameLst>
                                      </p:cBhvr>
                                      <p:rCtr x="78" y="6034"/>
                                    </p:animMotion>
                                  </p:childTnLst>
                                </p:cTn>
                              </p:par>
                              <p:par>
                                <p:cTn id="13" presetID="42" presetClass="path" presetSubtype="0" repeatCount="indefinite" accel="50000" decel="50000" autoRev="1" fill="hold" nodeType="withEffect">
                                  <p:stCondLst>
                                    <p:cond delay="0"/>
                                  </p:stCondLst>
                                  <p:childTnLst>
                                    <p:animMotion origin="layout" path="M 3.05556E-6 4.93827E-7 L 0.00165 0.12068 " pathEditMode="relative" rAng="0" ptsTypes="AA">
                                      <p:cBhvr>
                                        <p:cTn id="14" dur="2000" fill="hold"/>
                                        <p:tgtEl>
                                          <p:spTgt spid="45"/>
                                        </p:tgtEl>
                                        <p:attrNameLst>
                                          <p:attrName>ppt_x</p:attrName>
                                          <p:attrName>ppt_y</p:attrName>
                                        </p:attrNameLst>
                                      </p:cBhvr>
                                      <p:rCtr x="78" y="6034"/>
                                    </p:animMotion>
                                  </p:childTnLst>
                                </p:cTn>
                              </p:par>
                              <p:par>
                                <p:cTn id="15" presetID="42" presetClass="path" presetSubtype="0" repeatCount="indefinite" accel="50000" decel="50000" autoRev="1" fill="hold" nodeType="withEffect">
                                  <p:stCondLst>
                                    <p:cond delay="0"/>
                                  </p:stCondLst>
                                  <p:childTnLst>
                                    <p:animMotion origin="layout" path="M -3.33333E-6 6.17284E-7 L 0.00165 0.12068 " pathEditMode="relative" rAng="0" ptsTypes="AA">
                                      <p:cBhvr>
                                        <p:cTn id="16" dur="5250" fill="hold"/>
                                        <p:tgtEl>
                                          <p:spTgt spid="95"/>
                                        </p:tgtEl>
                                        <p:attrNameLst>
                                          <p:attrName>ppt_x</p:attrName>
                                          <p:attrName>ppt_y</p:attrName>
                                        </p:attrNameLst>
                                      </p:cBhvr>
                                      <p:rCtr x="78" y="6034"/>
                                    </p:animMotion>
                                  </p:childTnLst>
                                </p:cTn>
                              </p:par>
                              <p:par>
                                <p:cTn id="17" presetID="0" presetClass="path" presetSubtype="0" repeatCount="indefinite" accel="50000" decel="50000" autoRev="1" fill="hold" nodeType="withEffect">
                                  <p:stCondLst>
                                    <p:cond delay="0"/>
                                  </p:stCondLst>
                                  <p:childTnLst>
                                    <p:animMotion origin="layout" path="M -0.00981 -0.01327 L -0.00981 -0.01312 C 0.00096 -0.08626 -0.01224 -0.06852 0.02058 -0.08318 C 0.04757 -0.08148 0.06606 -0.10525 0.07587 -0.07052 C 0.07674 -0.06744 0.07709 -0.06404 0.07769 -0.06096 C 0.07709 -0.0483 0.0783 -0.03488 0.07587 -0.02284 C 0.07448 -0.01574 0.07023 -0.01157 0.06693 -0.00694 C 0.06424 -0.00309 0.06094 -0.00077 0.05808 0.00262 C 0.04697 0.01512 0.05 0.01049 0.04375 0.02161 C 0.04289 0.02608 0.04019 0.03982 0.04019 0.04383 C 0.04019 0.04722 0.04141 0.05015 0.04193 0.0534 C 0.04263 0.05756 0.04219 0.06265 0.04375 0.06605 C 0.04497 0.06867 0.0474 0.06775 0.04914 0.06929 C 0.05105 0.07099 0.05261 0.07377 0.05443 0.07562 C 0.06381 0.08472 0.06285 0.08364 0.07058 0.08827 C 0.07292 0.09151 0.07474 0.09738 0.07769 0.09784 C 0.08316 0.09861 0.08881 0.09583 0.09375 0.09151 C 0.09983 0.08611 0.10816 0.06111 0.11164 0.0534 C 0.11554 0.0446 0.12023 0.03688 0.12414 0.02793 C 0.13889 -0.00617 0.1211 0.02701 0.13481 0.00262 C 0.13993 -0.03395 0.1316 0.0213 0.14193 -0.02917 C 0.14271 -0.03287 0.14532 -0.06173 0.14558 -0.06404 C 0.14497 -0.07577 0.14523 -0.08765 0.14375 -0.09907 C 0.14332 -0.10247 0.13568 -0.1108 0.13481 -0.11173 C 0.13247 -0.11404 0.12995 -0.11574 0.12769 -0.11805 C 0.12578 -0.11991 0.12431 -0.12284 0.12231 -0.12438 C 0.11884 -0.12716 0.11493 -0.12778 0.11164 -0.13071 L 0.10443 -0.13704 L 0.00808 -0.13395 C 0.00382 -0.13364 -0.00034 -0.13256 -0.00442 -0.13071 C -0.00755 -0.12932 -0.01067 -0.12747 -0.01336 -0.12438 C -0.02586 -0.11018 -0.03125 -0.10185 -0.03836 -0.07994 C -0.04236 -0.06775 -0.04557 -0.05463 -0.04913 -0.04182 L -0.05625 -0.01651 C -0.05868 -0.00339 -0.05703 -0.00972 -0.06163 0.00262 C -0.06224 0.00679 -0.06362 0.01096 -0.06336 0.01528 C -0.06111 0.06358 -0.04887 0.04799 -0.01692 0.06929 C -0.01458 0.06821 -0.01224 0.06698 -0.00981 0.06605 C -0.00685 0.06482 -0.00338 0.0659 -0.00086 0.06281 C 0.0007 0.06096 0.00026 0.05648 0.00087 0.0534 C 0.00026 0.04907 -0.00086 0.04506 -0.00086 0.04059 C -0.00086 0.03627 -0.00156 0.02793 0.00087 0.02793 C 0.00339 0.02793 0.00209 0.03642 0.00269 0.04059 C 0.00209 0.04599 0.00226 0.0517 0.00087 0.05648 C -0.00026 0.06049 -0.00685 0.06466 -0.00442 0.06605 C -0.00086 0.06821 0.00278 0.06219 0.00625 0.05972 C 0.01389 0.05432 0.01372 0.05247 0.02058 0.04383 C 0.02752 0.03503 0.02622 0.03889 0.03308 0.02485 C 0.04792 -0.00617 0.02335 0.03874 0.04193 0.00571 C 0.04002 -0.01111 0.04019 -0.00478 0.04019 -0.01327 " pathEditMode="relative" rAng="0" ptsTypes="AAAAAAAAAAAAAAAAAAAAAAAAAAAAAAAAAAAAAAAAAAAAAAAAAA">
                                      <p:cBhvr>
                                        <p:cTn id="18" dur="12500" fill="hold"/>
                                        <p:tgtEl>
                                          <p:spTgt spid="1036"/>
                                        </p:tgtEl>
                                        <p:attrNameLst>
                                          <p:attrName>ppt_x</p:attrName>
                                          <p:attrName>ppt_y</p:attrName>
                                        </p:attrNameLst>
                                      </p:cBhvr>
                                      <p:rCtr x="5087" y="-63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7"/>
                    </p:tgtEl>
                  </p:cond>
                </p:stCondLst>
                <p:endSync evt="end" delay="0">
                  <p:rtn val="all"/>
                </p:endSync>
                <p:childTnLst>
                  <p:par>
                    <p:cTn id="20" fill="hold">
                      <p:stCondLst>
                        <p:cond delay="0"/>
                      </p:stCondLst>
                      <p:childTnLst>
                        <p:par>
                          <p:cTn id="21" fill="hold">
                            <p:stCondLst>
                              <p:cond delay="0"/>
                            </p:stCondLst>
                            <p:childTnLst>
                              <p:par>
                                <p:cTn id="22" presetID="49" presetClass="entr" presetSubtype="0" decel="100000" fill="hold" nodeType="clickEffect">
                                  <p:stCondLst>
                                    <p:cond delay="0"/>
                                  </p:stCondLst>
                                  <p:childTnLst>
                                    <p:set>
                                      <p:cBhvr>
                                        <p:cTn id="23" dur="1" fill="hold">
                                          <p:stCondLst>
                                            <p:cond delay="0"/>
                                          </p:stCondLst>
                                        </p:cTn>
                                        <p:tgtEl>
                                          <p:spTgt spid="118"/>
                                        </p:tgtEl>
                                        <p:attrNameLst>
                                          <p:attrName>style.visibility</p:attrName>
                                        </p:attrNameLst>
                                      </p:cBhvr>
                                      <p:to>
                                        <p:strVal val="visible"/>
                                      </p:to>
                                    </p:set>
                                    <p:anim calcmode="lin" valueType="num">
                                      <p:cBhvr>
                                        <p:cTn id="24" dur="500" fill="hold"/>
                                        <p:tgtEl>
                                          <p:spTgt spid="118"/>
                                        </p:tgtEl>
                                        <p:attrNameLst>
                                          <p:attrName>ppt_w</p:attrName>
                                        </p:attrNameLst>
                                      </p:cBhvr>
                                      <p:tavLst>
                                        <p:tav tm="0">
                                          <p:val>
                                            <p:fltVal val="0"/>
                                          </p:val>
                                        </p:tav>
                                        <p:tav tm="100000">
                                          <p:val>
                                            <p:strVal val="#ppt_w"/>
                                          </p:val>
                                        </p:tav>
                                      </p:tavLst>
                                    </p:anim>
                                    <p:anim calcmode="lin" valueType="num">
                                      <p:cBhvr>
                                        <p:cTn id="25" dur="500" fill="hold"/>
                                        <p:tgtEl>
                                          <p:spTgt spid="118"/>
                                        </p:tgtEl>
                                        <p:attrNameLst>
                                          <p:attrName>ppt_h</p:attrName>
                                        </p:attrNameLst>
                                      </p:cBhvr>
                                      <p:tavLst>
                                        <p:tav tm="0">
                                          <p:val>
                                            <p:fltVal val="0"/>
                                          </p:val>
                                        </p:tav>
                                        <p:tav tm="100000">
                                          <p:val>
                                            <p:strVal val="#ppt_h"/>
                                          </p:val>
                                        </p:tav>
                                      </p:tavLst>
                                    </p:anim>
                                    <p:anim calcmode="lin" valueType="num">
                                      <p:cBhvr>
                                        <p:cTn id="26" dur="500" fill="hold"/>
                                        <p:tgtEl>
                                          <p:spTgt spid="118"/>
                                        </p:tgtEl>
                                        <p:attrNameLst>
                                          <p:attrName>style.rotation</p:attrName>
                                        </p:attrNameLst>
                                      </p:cBhvr>
                                      <p:tavLst>
                                        <p:tav tm="0">
                                          <p:val>
                                            <p:fltVal val="360"/>
                                          </p:val>
                                        </p:tav>
                                        <p:tav tm="100000">
                                          <p:val>
                                            <p:fltVal val="0"/>
                                          </p:val>
                                        </p:tav>
                                      </p:tavLst>
                                    </p:anim>
                                    <p:animEffect transition="in" filter="fade">
                                      <p:cBhvr>
                                        <p:cTn id="27" dur="500"/>
                                        <p:tgtEl>
                                          <p:spTgt spid="118"/>
                                        </p:tgtEl>
                                      </p:cBhvr>
                                    </p:animEffect>
                                  </p:childTnLst>
                                  <p:subTnLst>
                                    <p:audio>
                                      <p:cMediaNode>
                                        <p:cTn display="0" masterRel="sameClick">
                                          <p:stCondLst>
                                            <p:cond evt="begin" delay="0">
                                              <p:tn val="22"/>
                                            </p:cond>
                                          </p:stCondLst>
                                          <p:endCondLst>
                                            <p:cond evt="onStopAudio" delay="0">
                                              <p:tgtEl>
                                                <p:sldTgt/>
                                              </p:tgtEl>
                                            </p:cond>
                                          </p:endCondLst>
                                        </p:cTn>
                                        <p:tgtEl>
                                          <p:sndTgt r:embed="rId2" name="Blowing A Raspberry Fart.wav"/>
                                        </p:tgtEl>
                                      </p:cMediaNode>
                                    </p:audio>
                                  </p:subTnLst>
                                </p:cTn>
                              </p:par>
                            </p:childTnLst>
                          </p:cTn>
                        </p:par>
                        <p:par>
                          <p:cTn id="28" fill="hold">
                            <p:stCondLst>
                              <p:cond delay="500"/>
                            </p:stCondLst>
                            <p:childTnLst>
                              <p:par>
                                <p:cTn id="29" presetID="10" presetClass="exit" presetSubtype="0" fill="hold" nodeType="afterEffect">
                                  <p:stCondLst>
                                    <p:cond delay="0"/>
                                  </p:stCondLst>
                                  <p:childTnLst>
                                    <p:animEffect transition="out" filter="fade">
                                      <p:cBhvr>
                                        <p:cTn id="30" dur="500"/>
                                        <p:tgtEl>
                                          <p:spTgt spid="118"/>
                                        </p:tgtEl>
                                      </p:cBhvr>
                                    </p:animEffect>
                                    <p:set>
                                      <p:cBhvr>
                                        <p:cTn id="31" dur="1" fill="hold">
                                          <p:stCondLst>
                                            <p:cond delay="499"/>
                                          </p:stCondLst>
                                        </p:cTn>
                                        <p:tgtEl>
                                          <p:spTgt spid="118"/>
                                        </p:tgtEl>
                                        <p:attrNameLst>
                                          <p:attrName>style.visibility</p:attrName>
                                        </p:attrNameLst>
                                      </p:cBhvr>
                                      <p:to>
                                        <p:strVal val="hidden"/>
                                      </p:to>
                                    </p:set>
                                  </p:childTnLst>
                                </p:cTn>
                              </p:par>
                              <p:par>
                                <p:cTn id="32" presetID="1" presetClass="exit" presetSubtype="0" fill="hold" nodeType="withEffect">
                                  <p:stCondLst>
                                    <p:cond delay="0"/>
                                  </p:stCondLst>
                                  <p:childTnLst>
                                    <p:set>
                                      <p:cBhvr>
                                        <p:cTn id="33" dur="1" fill="hold">
                                          <p:stCondLst>
                                            <p:cond delay="0"/>
                                          </p:stCondLst>
                                        </p:cTn>
                                        <p:tgtEl>
                                          <p:spTgt spid="27"/>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028"/>
                                        </p:tgtEl>
                                        <p:attrNameLst>
                                          <p:attrName>style.visibility</p:attrName>
                                        </p:attrNameLst>
                                      </p:cBhvr>
                                      <p:to>
                                        <p:strVal val="visible"/>
                                      </p:to>
                                    </p:set>
                                  </p:childTnLst>
                                </p:cTn>
                              </p:par>
                            </p:childTnLst>
                          </p:cTn>
                        </p:par>
                        <p:par>
                          <p:cTn id="38" fill="hold">
                            <p:stCondLst>
                              <p:cond delay="1000"/>
                            </p:stCondLst>
                            <p:childTnLst>
                              <p:par>
                                <p:cTn id="39" presetID="42" presetClass="exit" presetSubtype="0" fill="hold" nodeType="afterEffect">
                                  <p:stCondLst>
                                    <p:cond delay="300"/>
                                  </p:stCondLst>
                                  <p:childTnLst>
                                    <p:animEffect transition="out" filter="fade">
                                      <p:cBhvr>
                                        <p:cTn id="40" dur="1000"/>
                                        <p:tgtEl>
                                          <p:spTgt spid="35"/>
                                        </p:tgtEl>
                                      </p:cBhvr>
                                    </p:animEffect>
                                    <p:anim calcmode="lin" valueType="num">
                                      <p:cBhvr>
                                        <p:cTn id="41" dur="1000"/>
                                        <p:tgtEl>
                                          <p:spTgt spid="35"/>
                                        </p:tgtEl>
                                        <p:attrNameLst>
                                          <p:attrName>ppt_x</p:attrName>
                                        </p:attrNameLst>
                                      </p:cBhvr>
                                      <p:tavLst>
                                        <p:tav tm="0">
                                          <p:val>
                                            <p:strVal val="ppt_x"/>
                                          </p:val>
                                        </p:tav>
                                        <p:tav tm="100000">
                                          <p:val>
                                            <p:strVal val="ppt_x"/>
                                          </p:val>
                                        </p:tav>
                                      </p:tavLst>
                                    </p:anim>
                                    <p:anim calcmode="lin" valueType="num">
                                      <p:cBhvr>
                                        <p:cTn id="42" dur="1000"/>
                                        <p:tgtEl>
                                          <p:spTgt spid="35"/>
                                        </p:tgtEl>
                                        <p:attrNameLst>
                                          <p:attrName>ppt_y</p:attrName>
                                        </p:attrNameLst>
                                      </p:cBhvr>
                                      <p:tavLst>
                                        <p:tav tm="0">
                                          <p:val>
                                            <p:strVal val="ppt_y"/>
                                          </p:val>
                                        </p:tav>
                                        <p:tav tm="100000">
                                          <p:val>
                                            <p:strVal val="ppt_y+.1"/>
                                          </p:val>
                                        </p:tav>
                                      </p:tavLst>
                                    </p:anim>
                                    <p:set>
                                      <p:cBhvr>
                                        <p:cTn id="43" dur="1" fill="hold">
                                          <p:stCondLst>
                                            <p:cond delay="999"/>
                                          </p:stCondLst>
                                        </p:cTn>
                                        <p:tgtEl>
                                          <p:spTgt spid="35"/>
                                        </p:tgtEl>
                                        <p:attrNameLst>
                                          <p:attrName>style.visibility</p:attrName>
                                        </p:attrNameLst>
                                      </p:cBhvr>
                                      <p:to>
                                        <p:strVal val="hidden"/>
                                      </p:to>
                                    </p:set>
                                  </p:childTnLst>
                                </p:cTn>
                              </p:par>
                              <p:par>
                                <p:cTn id="44" presetID="1" presetClass="exit" presetSubtype="0" fill="hold" nodeType="withEffect">
                                  <p:stCondLst>
                                    <p:cond delay="300"/>
                                  </p:stCondLst>
                                  <p:childTnLst>
                                    <p:set>
                                      <p:cBhvr>
                                        <p:cTn id="45" dur="1" fill="hold">
                                          <p:stCondLst>
                                            <p:cond delay="0"/>
                                          </p:stCondLst>
                                        </p:cTn>
                                        <p:tgtEl>
                                          <p:spTgt spid="1028"/>
                                        </p:tgtEl>
                                        <p:attrNameLst>
                                          <p:attrName>style.visibility</p:attrName>
                                        </p:attrNameLst>
                                      </p:cBhvr>
                                      <p:to>
                                        <p:strVal val="hidden"/>
                                      </p:to>
                                    </p:set>
                                  </p:childTnLst>
                                </p:cTn>
                              </p:par>
                              <p:par>
                                <p:cTn id="46" presetID="42" presetClass="entr" presetSubtype="0" fill="hold" nodeType="withEffect">
                                  <p:stCondLst>
                                    <p:cond delay="30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1000"/>
                                        <p:tgtEl>
                                          <p:spTgt spid="124"/>
                                        </p:tgtEl>
                                      </p:cBhvr>
                                    </p:animEffect>
                                    <p:anim calcmode="lin" valueType="num">
                                      <p:cBhvr>
                                        <p:cTn id="49" dur="1000" fill="hold"/>
                                        <p:tgtEl>
                                          <p:spTgt spid="124"/>
                                        </p:tgtEl>
                                        <p:attrNameLst>
                                          <p:attrName>ppt_x</p:attrName>
                                        </p:attrNameLst>
                                      </p:cBhvr>
                                      <p:tavLst>
                                        <p:tav tm="0">
                                          <p:val>
                                            <p:strVal val="#ppt_x"/>
                                          </p:val>
                                        </p:tav>
                                        <p:tav tm="100000">
                                          <p:val>
                                            <p:strVal val="#ppt_x"/>
                                          </p:val>
                                        </p:tav>
                                      </p:tavLst>
                                    </p:anim>
                                    <p:anim calcmode="lin" valueType="num">
                                      <p:cBhvr>
                                        <p:cTn id="50" dur="1000" fill="hold"/>
                                        <p:tgtEl>
                                          <p:spTgt spid="124"/>
                                        </p:tgtEl>
                                        <p:attrNameLst>
                                          <p:attrName>ppt_y</p:attrName>
                                        </p:attrNameLst>
                                      </p:cBhvr>
                                      <p:tavLst>
                                        <p:tav tm="0">
                                          <p:val>
                                            <p:strVal val="#ppt_y+.1"/>
                                          </p:val>
                                        </p:tav>
                                        <p:tav tm="100000">
                                          <p:val>
                                            <p:strVal val="#ppt_y"/>
                                          </p:val>
                                        </p:tav>
                                      </p:tavLst>
                                    </p:anim>
                                  </p:childTnLst>
                                </p:cTn>
                              </p:par>
                              <p:par>
                                <p:cTn id="51" presetID="42" presetClass="exit" presetSubtype="0" fill="hold" nodeType="withEffect">
                                  <p:stCondLst>
                                    <p:cond delay="2800"/>
                                  </p:stCondLst>
                                  <p:childTnLst>
                                    <p:animEffect transition="out" filter="fade">
                                      <p:cBhvr>
                                        <p:cTn id="52" dur="1000"/>
                                        <p:tgtEl>
                                          <p:spTgt spid="124"/>
                                        </p:tgtEl>
                                      </p:cBhvr>
                                    </p:animEffect>
                                    <p:anim calcmode="lin" valueType="num">
                                      <p:cBhvr>
                                        <p:cTn id="53" dur="1000"/>
                                        <p:tgtEl>
                                          <p:spTgt spid="124"/>
                                        </p:tgtEl>
                                        <p:attrNameLst>
                                          <p:attrName>ppt_x</p:attrName>
                                        </p:attrNameLst>
                                      </p:cBhvr>
                                      <p:tavLst>
                                        <p:tav tm="0">
                                          <p:val>
                                            <p:strVal val="ppt_x"/>
                                          </p:val>
                                        </p:tav>
                                        <p:tav tm="100000">
                                          <p:val>
                                            <p:strVal val="ppt_x"/>
                                          </p:val>
                                        </p:tav>
                                      </p:tavLst>
                                    </p:anim>
                                    <p:anim calcmode="lin" valueType="num">
                                      <p:cBhvr>
                                        <p:cTn id="54" dur="1000"/>
                                        <p:tgtEl>
                                          <p:spTgt spid="124"/>
                                        </p:tgtEl>
                                        <p:attrNameLst>
                                          <p:attrName>ppt_y</p:attrName>
                                        </p:attrNameLst>
                                      </p:cBhvr>
                                      <p:tavLst>
                                        <p:tav tm="0">
                                          <p:val>
                                            <p:strVal val="ppt_y"/>
                                          </p:val>
                                        </p:tav>
                                        <p:tav tm="100000">
                                          <p:val>
                                            <p:strVal val="ppt_y+.1"/>
                                          </p:val>
                                        </p:tav>
                                      </p:tavLst>
                                    </p:anim>
                                    <p:set>
                                      <p:cBhvr>
                                        <p:cTn id="55" dur="1" fill="hold">
                                          <p:stCondLst>
                                            <p:cond delay="9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6" restart="whenNotActive" fill="hold" evtFilter="cancelBubble" nodeType="interactiveSeq">
                <p:stCondLst>
                  <p:cond evt="onClick" delay="0">
                    <p:tgtEl>
                      <p:spTgt spid="39"/>
                    </p:tgtEl>
                  </p:cond>
                </p:stCondLst>
                <p:endSync evt="end" delay="0">
                  <p:rtn val="all"/>
                </p:endSync>
                <p:childTnLst>
                  <p:par>
                    <p:cTn id="57" fill="hold">
                      <p:stCondLst>
                        <p:cond delay="0"/>
                      </p:stCondLst>
                      <p:childTnLst>
                        <p:par>
                          <p:cTn id="58" fill="hold">
                            <p:stCondLst>
                              <p:cond delay="0"/>
                            </p:stCondLst>
                            <p:childTnLst>
                              <p:par>
                                <p:cTn id="59" presetID="49" presetClass="entr" presetSubtype="0" decel="100000" fill="hold" nodeType="clickEffect">
                                  <p:stCondLst>
                                    <p:cond delay="0"/>
                                  </p:stCondLst>
                                  <p:childTnLst>
                                    <p:set>
                                      <p:cBhvr>
                                        <p:cTn id="60" dur="1" fill="hold">
                                          <p:stCondLst>
                                            <p:cond delay="0"/>
                                          </p:stCondLst>
                                        </p:cTn>
                                        <p:tgtEl>
                                          <p:spTgt spid="115"/>
                                        </p:tgtEl>
                                        <p:attrNameLst>
                                          <p:attrName>style.visibility</p:attrName>
                                        </p:attrNameLst>
                                      </p:cBhvr>
                                      <p:to>
                                        <p:strVal val="visible"/>
                                      </p:to>
                                    </p:set>
                                    <p:anim calcmode="lin" valueType="num">
                                      <p:cBhvr>
                                        <p:cTn id="61" dur="500" fill="hold"/>
                                        <p:tgtEl>
                                          <p:spTgt spid="115"/>
                                        </p:tgtEl>
                                        <p:attrNameLst>
                                          <p:attrName>ppt_w</p:attrName>
                                        </p:attrNameLst>
                                      </p:cBhvr>
                                      <p:tavLst>
                                        <p:tav tm="0">
                                          <p:val>
                                            <p:fltVal val="0"/>
                                          </p:val>
                                        </p:tav>
                                        <p:tav tm="100000">
                                          <p:val>
                                            <p:strVal val="#ppt_w"/>
                                          </p:val>
                                        </p:tav>
                                      </p:tavLst>
                                    </p:anim>
                                    <p:anim calcmode="lin" valueType="num">
                                      <p:cBhvr>
                                        <p:cTn id="62" dur="500" fill="hold"/>
                                        <p:tgtEl>
                                          <p:spTgt spid="115"/>
                                        </p:tgtEl>
                                        <p:attrNameLst>
                                          <p:attrName>ppt_h</p:attrName>
                                        </p:attrNameLst>
                                      </p:cBhvr>
                                      <p:tavLst>
                                        <p:tav tm="0">
                                          <p:val>
                                            <p:fltVal val="0"/>
                                          </p:val>
                                        </p:tav>
                                        <p:tav tm="100000">
                                          <p:val>
                                            <p:strVal val="#ppt_h"/>
                                          </p:val>
                                        </p:tav>
                                      </p:tavLst>
                                    </p:anim>
                                    <p:anim calcmode="lin" valueType="num">
                                      <p:cBhvr>
                                        <p:cTn id="63" dur="500" fill="hold"/>
                                        <p:tgtEl>
                                          <p:spTgt spid="115"/>
                                        </p:tgtEl>
                                        <p:attrNameLst>
                                          <p:attrName>style.rotation</p:attrName>
                                        </p:attrNameLst>
                                      </p:cBhvr>
                                      <p:tavLst>
                                        <p:tav tm="0">
                                          <p:val>
                                            <p:fltVal val="360"/>
                                          </p:val>
                                        </p:tav>
                                        <p:tav tm="100000">
                                          <p:val>
                                            <p:fltVal val="0"/>
                                          </p:val>
                                        </p:tav>
                                      </p:tavLst>
                                    </p:anim>
                                    <p:animEffect transition="in" filter="fade">
                                      <p:cBhvr>
                                        <p:cTn id="64" dur="500"/>
                                        <p:tgtEl>
                                          <p:spTgt spid="115"/>
                                        </p:tgtEl>
                                      </p:cBhvr>
                                    </p:animEffect>
                                  </p:childTnLst>
                                  <p:subTnLst>
                                    <p:audio>
                                      <p:cMediaNode>
                                        <p:cTn display="0" masterRel="sameClick">
                                          <p:stCondLst>
                                            <p:cond evt="begin" delay="0">
                                              <p:tn val="59"/>
                                            </p:cond>
                                          </p:stCondLst>
                                          <p:endCondLst>
                                            <p:cond evt="onStopAudio" delay="0">
                                              <p:tgtEl>
                                                <p:sldTgt/>
                                              </p:tgtEl>
                                            </p:cond>
                                          </p:endCondLst>
                                        </p:cTn>
                                        <p:tgtEl>
                                          <p:sndTgt r:embed="rId2" name="Blowing A Raspberry Fart.wav"/>
                                        </p:tgtEl>
                                      </p:cMediaNode>
                                    </p:audio>
                                  </p:subTnLst>
                                </p:cTn>
                              </p:par>
                            </p:childTnLst>
                          </p:cTn>
                        </p:par>
                        <p:par>
                          <p:cTn id="65" fill="hold">
                            <p:stCondLst>
                              <p:cond delay="500"/>
                            </p:stCondLst>
                            <p:childTnLst>
                              <p:par>
                                <p:cTn id="66" presetID="10" presetClass="exit" presetSubtype="0" fill="hold" nodeType="afterEffect">
                                  <p:stCondLst>
                                    <p:cond delay="0"/>
                                  </p:stCondLst>
                                  <p:childTnLst>
                                    <p:animEffect transition="out" filter="fade">
                                      <p:cBhvr>
                                        <p:cTn id="67" dur="500"/>
                                        <p:tgtEl>
                                          <p:spTgt spid="115"/>
                                        </p:tgtEl>
                                      </p:cBhvr>
                                    </p:animEffect>
                                    <p:set>
                                      <p:cBhvr>
                                        <p:cTn id="68" dur="1" fill="hold">
                                          <p:stCondLst>
                                            <p:cond delay="499"/>
                                          </p:stCondLst>
                                        </p:cTn>
                                        <p:tgtEl>
                                          <p:spTgt spid="115"/>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39"/>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9"/>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0"/>
                                        </p:tgtEl>
                                        <p:attrNameLst>
                                          <p:attrName>style.visibility</p:attrName>
                                        </p:attrNameLst>
                                      </p:cBhvr>
                                      <p:to>
                                        <p:strVal val="visible"/>
                                      </p:to>
                                    </p:set>
                                  </p:childTnLst>
                                </p:cTn>
                              </p:par>
                            </p:childTnLst>
                          </p:cTn>
                        </p:par>
                        <p:par>
                          <p:cTn id="75" fill="hold">
                            <p:stCondLst>
                              <p:cond delay="1000"/>
                            </p:stCondLst>
                            <p:childTnLst>
                              <p:par>
                                <p:cTn id="76" presetID="42" presetClass="exit" presetSubtype="0" fill="hold" nodeType="afterEffect">
                                  <p:stCondLst>
                                    <p:cond delay="0"/>
                                  </p:stCondLst>
                                  <p:childTnLst>
                                    <p:animEffect transition="out" filter="fade">
                                      <p:cBhvr>
                                        <p:cTn id="77" dur="1000"/>
                                        <p:tgtEl>
                                          <p:spTgt spid="40"/>
                                        </p:tgtEl>
                                      </p:cBhvr>
                                    </p:animEffect>
                                    <p:anim calcmode="lin" valueType="num">
                                      <p:cBhvr>
                                        <p:cTn id="78" dur="1000"/>
                                        <p:tgtEl>
                                          <p:spTgt spid="40"/>
                                        </p:tgtEl>
                                        <p:attrNameLst>
                                          <p:attrName>ppt_x</p:attrName>
                                        </p:attrNameLst>
                                      </p:cBhvr>
                                      <p:tavLst>
                                        <p:tav tm="0">
                                          <p:val>
                                            <p:strVal val="ppt_x"/>
                                          </p:val>
                                        </p:tav>
                                        <p:tav tm="100000">
                                          <p:val>
                                            <p:strVal val="ppt_x"/>
                                          </p:val>
                                        </p:tav>
                                      </p:tavLst>
                                    </p:anim>
                                    <p:anim calcmode="lin" valueType="num">
                                      <p:cBhvr>
                                        <p:cTn id="79" dur="1000"/>
                                        <p:tgtEl>
                                          <p:spTgt spid="40"/>
                                        </p:tgtEl>
                                        <p:attrNameLst>
                                          <p:attrName>ppt_y</p:attrName>
                                        </p:attrNameLst>
                                      </p:cBhvr>
                                      <p:tavLst>
                                        <p:tav tm="0">
                                          <p:val>
                                            <p:strVal val="ppt_y"/>
                                          </p:val>
                                        </p:tav>
                                        <p:tav tm="100000">
                                          <p:val>
                                            <p:strVal val="ppt_y+.1"/>
                                          </p:val>
                                        </p:tav>
                                      </p:tavLst>
                                    </p:anim>
                                    <p:set>
                                      <p:cBhvr>
                                        <p:cTn id="80" dur="1" fill="hold">
                                          <p:stCondLst>
                                            <p:cond delay="999"/>
                                          </p:stCondLst>
                                        </p:cTn>
                                        <p:tgtEl>
                                          <p:spTgt spid="40"/>
                                        </p:tgtEl>
                                        <p:attrNameLst>
                                          <p:attrName>style.visibility</p:attrName>
                                        </p:attrNameLst>
                                      </p:cBhvr>
                                      <p:to>
                                        <p:strVal val="hidden"/>
                                      </p:to>
                                    </p:set>
                                  </p:childTnLst>
                                </p:cTn>
                              </p:par>
                              <p:par>
                                <p:cTn id="81" presetID="1" presetClass="exit" presetSubtype="0" fill="hold" nodeType="withEffect">
                                  <p:stCondLst>
                                    <p:cond delay="300"/>
                                  </p:stCondLst>
                                  <p:childTnLst>
                                    <p:set>
                                      <p:cBhvr>
                                        <p:cTn id="82" dur="1" fill="hold">
                                          <p:stCondLst>
                                            <p:cond delay="0"/>
                                          </p:stCondLst>
                                        </p:cTn>
                                        <p:tgtEl>
                                          <p:spTgt spid="60"/>
                                        </p:tgtEl>
                                        <p:attrNameLst>
                                          <p:attrName>style.visibility</p:attrName>
                                        </p:attrNameLst>
                                      </p:cBhvr>
                                      <p:to>
                                        <p:strVal val="hidden"/>
                                      </p:to>
                                    </p:set>
                                  </p:childTnLst>
                                </p:cTn>
                              </p:par>
                              <p:par>
                                <p:cTn id="83" presetID="42" presetClass="entr" presetSubtype="0" fill="hold" nodeType="withEffect">
                                  <p:stCondLst>
                                    <p:cond delay="30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1000"/>
                                        <p:tgtEl>
                                          <p:spTgt spid="56"/>
                                        </p:tgtEl>
                                      </p:cBhvr>
                                    </p:animEffect>
                                    <p:anim calcmode="lin" valueType="num">
                                      <p:cBhvr>
                                        <p:cTn id="86" dur="1000" fill="hold"/>
                                        <p:tgtEl>
                                          <p:spTgt spid="56"/>
                                        </p:tgtEl>
                                        <p:attrNameLst>
                                          <p:attrName>ppt_x</p:attrName>
                                        </p:attrNameLst>
                                      </p:cBhvr>
                                      <p:tavLst>
                                        <p:tav tm="0">
                                          <p:val>
                                            <p:strVal val="#ppt_x"/>
                                          </p:val>
                                        </p:tav>
                                        <p:tav tm="100000">
                                          <p:val>
                                            <p:strVal val="#ppt_x"/>
                                          </p:val>
                                        </p:tav>
                                      </p:tavLst>
                                    </p:anim>
                                    <p:anim calcmode="lin" valueType="num">
                                      <p:cBhvr>
                                        <p:cTn id="87" dur="1000" fill="hold"/>
                                        <p:tgtEl>
                                          <p:spTgt spid="56"/>
                                        </p:tgtEl>
                                        <p:attrNameLst>
                                          <p:attrName>ppt_y</p:attrName>
                                        </p:attrNameLst>
                                      </p:cBhvr>
                                      <p:tavLst>
                                        <p:tav tm="0">
                                          <p:val>
                                            <p:strVal val="#ppt_y+.1"/>
                                          </p:val>
                                        </p:tav>
                                        <p:tav tm="100000">
                                          <p:val>
                                            <p:strVal val="#ppt_y"/>
                                          </p:val>
                                        </p:tav>
                                      </p:tavLst>
                                    </p:anim>
                                  </p:childTnLst>
                                </p:cTn>
                              </p:par>
                              <p:par>
                                <p:cTn id="88" presetID="42" presetClass="exit" presetSubtype="0" fill="hold" nodeType="withEffect">
                                  <p:stCondLst>
                                    <p:cond delay="2800"/>
                                  </p:stCondLst>
                                  <p:childTnLst>
                                    <p:animEffect transition="out" filter="fade">
                                      <p:cBhvr>
                                        <p:cTn id="89" dur="1000"/>
                                        <p:tgtEl>
                                          <p:spTgt spid="56"/>
                                        </p:tgtEl>
                                      </p:cBhvr>
                                    </p:animEffect>
                                    <p:anim calcmode="lin" valueType="num">
                                      <p:cBhvr>
                                        <p:cTn id="90" dur="1000"/>
                                        <p:tgtEl>
                                          <p:spTgt spid="56"/>
                                        </p:tgtEl>
                                        <p:attrNameLst>
                                          <p:attrName>ppt_x</p:attrName>
                                        </p:attrNameLst>
                                      </p:cBhvr>
                                      <p:tavLst>
                                        <p:tav tm="0">
                                          <p:val>
                                            <p:strVal val="ppt_x"/>
                                          </p:val>
                                        </p:tav>
                                        <p:tav tm="100000">
                                          <p:val>
                                            <p:strVal val="ppt_x"/>
                                          </p:val>
                                        </p:tav>
                                      </p:tavLst>
                                    </p:anim>
                                    <p:anim calcmode="lin" valueType="num">
                                      <p:cBhvr>
                                        <p:cTn id="91" dur="1000"/>
                                        <p:tgtEl>
                                          <p:spTgt spid="56"/>
                                        </p:tgtEl>
                                        <p:attrNameLst>
                                          <p:attrName>ppt_y</p:attrName>
                                        </p:attrNameLst>
                                      </p:cBhvr>
                                      <p:tavLst>
                                        <p:tav tm="0">
                                          <p:val>
                                            <p:strVal val="ppt_y"/>
                                          </p:val>
                                        </p:tav>
                                        <p:tav tm="100000">
                                          <p:val>
                                            <p:strVal val="ppt_y+.1"/>
                                          </p:val>
                                        </p:tav>
                                      </p:tavLst>
                                    </p:anim>
                                    <p:set>
                                      <p:cBhvr>
                                        <p:cTn id="92" dur="1" fill="hold">
                                          <p:stCondLst>
                                            <p:cond delay="9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93" restart="whenNotActive" fill="hold" evtFilter="cancelBubble" nodeType="interactiveSeq">
                <p:stCondLst>
                  <p:cond evt="onClick" delay="0">
                    <p:tgtEl>
                      <p:spTgt spid="53"/>
                    </p:tgtEl>
                  </p:cond>
                </p:stCondLst>
                <p:endSync evt="end" delay="0">
                  <p:rtn val="all"/>
                </p:endSync>
                <p:childTnLst>
                  <p:par>
                    <p:cTn id="94" fill="hold">
                      <p:stCondLst>
                        <p:cond delay="0"/>
                      </p:stCondLst>
                      <p:childTnLst>
                        <p:par>
                          <p:cTn id="95" fill="hold">
                            <p:stCondLst>
                              <p:cond delay="0"/>
                            </p:stCondLst>
                            <p:childTnLst>
                              <p:par>
                                <p:cTn id="96" presetID="49" presetClass="entr" presetSubtype="0" decel="100000" fill="hold" nodeType="clickEffect">
                                  <p:stCondLst>
                                    <p:cond delay="0"/>
                                  </p:stCondLst>
                                  <p:childTnLst>
                                    <p:set>
                                      <p:cBhvr>
                                        <p:cTn id="97" dur="1" fill="hold">
                                          <p:stCondLst>
                                            <p:cond delay="0"/>
                                          </p:stCondLst>
                                        </p:cTn>
                                        <p:tgtEl>
                                          <p:spTgt spid="122"/>
                                        </p:tgtEl>
                                        <p:attrNameLst>
                                          <p:attrName>style.visibility</p:attrName>
                                        </p:attrNameLst>
                                      </p:cBhvr>
                                      <p:to>
                                        <p:strVal val="visible"/>
                                      </p:to>
                                    </p:set>
                                    <p:anim calcmode="lin" valueType="num">
                                      <p:cBhvr>
                                        <p:cTn id="98" dur="500" fill="hold"/>
                                        <p:tgtEl>
                                          <p:spTgt spid="122"/>
                                        </p:tgtEl>
                                        <p:attrNameLst>
                                          <p:attrName>ppt_w</p:attrName>
                                        </p:attrNameLst>
                                      </p:cBhvr>
                                      <p:tavLst>
                                        <p:tav tm="0">
                                          <p:val>
                                            <p:fltVal val="0"/>
                                          </p:val>
                                        </p:tav>
                                        <p:tav tm="100000">
                                          <p:val>
                                            <p:strVal val="#ppt_w"/>
                                          </p:val>
                                        </p:tav>
                                      </p:tavLst>
                                    </p:anim>
                                    <p:anim calcmode="lin" valueType="num">
                                      <p:cBhvr>
                                        <p:cTn id="99" dur="500" fill="hold"/>
                                        <p:tgtEl>
                                          <p:spTgt spid="122"/>
                                        </p:tgtEl>
                                        <p:attrNameLst>
                                          <p:attrName>ppt_h</p:attrName>
                                        </p:attrNameLst>
                                      </p:cBhvr>
                                      <p:tavLst>
                                        <p:tav tm="0">
                                          <p:val>
                                            <p:fltVal val="0"/>
                                          </p:val>
                                        </p:tav>
                                        <p:tav tm="100000">
                                          <p:val>
                                            <p:strVal val="#ppt_h"/>
                                          </p:val>
                                        </p:tav>
                                      </p:tavLst>
                                    </p:anim>
                                    <p:anim calcmode="lin" valueType="num">
                                      <p:cBhvr>
                                        <p:cTn id="100" dur="500" fill="hold"/>
                                        <p:tgtEl>
                                          <p:spTgt spid="122"/>
                                        </p:tgtEl>
                                        <p:attrNameLst>
                                          <p:attrName>style.rotation</p:attrName>
                                        </p:attrNameLst>
                                      </p:cBhvr>
                                      <p:tavLst>
                                        <p:tav tm="0">
                                          <p:val>
                                            <p:fltVal val="360"/>
                                          </p:val>
                                        </p:tav>
                                        <p:tav tm="100000">
                                          <p:val>
                                            <p:fltVal val="0"/>
                                          </p:val>
                                        </p:tav>
                                      </p:tavLst>
                                    </p:anim>
                                    <p:animEffect transition="in" filter="fade">
                                      <p:cBhvr>
                                        <p:cTn id="101" dur="500"/>
                                        <p:tgtEl>
                                          <p:spTgt spid="122"/>
                                        </p:tgtEl>
                                      </p:cBhvr>
                                    </p:animEffect>
                                  </p:childTnLst>
                                  <p:subTnLst>
                                    <p:audio>
                                      <p:cMediaNode>
                                        <p:cTn display="0" masterRel="sameClick">
                                          <p:stCondLst>
                                            <p:cond evt="begin" delay="0">
                                              <p:tn val="96"/>
                                            </p:cond>
                                          </p:stCondLst>
                                          <p:endCondLst>
                                            <p:cond evt="onStopAudio" delay="0">
                                              <p:tgtEl>
                                                <p:sldTgt/>
                                              </p:tgtEl>
                                            </p:cond>
                                          </p:endCondLst>
                                        </p:cTn>
                                        <p:tgtEl>
                                          <p:sndTgt r:embed="rId2" name="Blowing A Raspberry Fart.wav"/>
                                        </p:tgtEl>
                                      </p:cMediaNode>
                                    </p:audio>
                                  </p:subTnLst>
                                </p:cTn>
                              </p:par>
                            </p:childTnLst>
                          </p:cTn>
                        </p:par>
                        <p:par>
                          <p:cTn id="102" fill="hold">
                            <p:stCondLst>
                              <p:cond delay="500"/>
                            </p:stCondLst>
                            <p:childTnLst>
                              <p:par>
                                <p:cTn id="103" presetID="10" presetClass="exit" presetSubtype="0" fill="hold" nodeType="afterEffect">
                                  <p:stCondLst>
                                    <p:cond delay="0"/>
                                  </p:stCondLst>
                                  <p:childTnLst>
                                    <p:animEffect transition="out" filter="fade">
                                      <p:cBhvr>
                                        <p:cTn id="104" dur="500"/>
                                        <p:tgtEl>
                                          <p:spTgt spid="122"/>
                                        </p:tgtEl>
                                      </p:cBhvr>
                                    </p:animEffect>
                                    <p:set>
                                      <p:cBhvr>
                                        <p:cTn id="105" dur="1" fill="hold">
                                          <p:stCondLst>
                                            <p:cond delay="499"/>
                                          </p:stCondLst>
                                        </p:cTn>
                                        <p:tgtEl>
                                          <p:spTgt spid="122"/>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53"/>
                                        </p:tgtEl>
                                        <p:attrNameLst>
                                          <p:attrName>style.visibility</p:attrName>
                                        </p:attrNameLst>
                                      </p:cBhvr>
                                      <p:to>
                                        <p:strVal val="hidden"/>
                                      </p:to>
                                    </p:set>
                                  </p:childTnLst>
                                </p:cTn>
                              </p:par>
                              <p:par>
                                <p:cTn id="108" presetID="1"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65"/>
                                        </p:tgtEl>
                                        <p:attrNameLst>
                                          <p:attrName>style.visibility</p:attrName>
                                        </p:attrNameLst>
                                      </p:cBhvr>
                                      <p:to>
                                        <p:strVal val="visible"/>
                                      </p:to>
                                    </p:set>
                                  </p:childTnLst>
                                </p:cTn>
                              </p:par>
                            </p:childTnLst>
                          </p:cTn>
                        </p:par>
                        <p:par>
                          <p:cTn id="112" fill="hold">
                            <p:stCondLst>
                              <p:cond delay="1000"/>
                            </p:stCondLst>
                            <p:childTnLst>
                              <p:par>
                                <p:cTn id="113" presetID="42" presetClass="exit" presetSubtype="0" fill="hold" nodeType="afterEffect">
                                  <p:stCondLst>
                                    <p:cond delay="0"/>
                                  </p:stCondLst>
                                  <p:childTnLst>
                                    <p:animEffect transition="out" filter="fade">
                                      <p:cBhvr>
                                        <p:cTn id="114" dur="1000"/>
                                        <p:tgtEl>
                                          <p:spTgt spid="54"/>
                                        </p:tgtEl>
                                      </p:cBhvr>
                                    </p:animEffect>
                                    <p:anim calcmode="lin" valueType="num">
                                      <p:cBhvr>
                                        <p:cTn id="115" dur="1000"/>
                                        <p:tgtEl>
                                          <p:spTgt spid="54"/>
                                        </p:tgtEl>
                                        <p:attrNameLst>
                                          <p:attrName>ppt_x</p:attrName>
                                        </p:attrNameLst>
                                      </p:cBhvr>
                                      <p:tavLst>
                                        <p:tav tm="0">
                                          <p:val>
                                            <p:strVal val="ppt_x"/>
                                          </p:val>
                                        </p:tav>
                                        <p:tav tm="100000">
                                          <p:val>
                                            <p:strVal val="ppt_x"/>
                                          </p:val>
                                        </p:tav>
                                      </p:tavLst>
                                    </p:anim>
                                    <p:anim calcmode="lin" valueType="num">
                                      <p:cBhvr>
                                        <p:cTn id="116" dur="1000"/>
                                        <p:tgtEl>
                                          <p:spTgt spid="54"/>
                                        </p:tgtEl>
                                        <p:attrNameLst>
                                          <p:attrName>ppt_y</p:attrName>
                                        </p:attrNameLst>
                                      </p:cBhvr>
                                      <p:tavLst>
                                        <p:tav tm="0">
                                          <p:val>
                                            <p:strVal val="ppt_y"/>
                                          </p:val>
                                        </p:tav>
                                        <p:tav tm="100000">
                                          <p:val>
                                            <p:strVal val="ppt_y+.1"/>
                                          </p:val>
                                        </p:tav>
                                      </p:tavLst>
                                    </p:anim>
                                    <p:set>
                                      <p:cBhvr>
                                        <p:cTn id="117" dur="1" fill="hold">
                                          <p:stCondLst>
                                            <p:cond delay="999"/>
                                          </p:stCondLst>
                                        </p:cTn>
                                        <p:tgtEl>
                                          <p:spTgt spid="54"/>
                                        </p:tgtEl>
                                        <p:attrNameLst>
                                          <p:attrName>style.visibility</p:attrName>
                                        </p:attrNameLst>
                                      </p:cBhvr>
                                      <p:to>
                                        <p:strVal val="hidden"/>
                                      </p:to>
                                    </p:set>
                                  </p:childTnLst>
                                </p:cTn>
                              </p:par>
                              <p:par>
                                <p:cTn id="118" presetID="1" presetClass="exit" presetSubtype="0" fill="hold" nodeType="withEffect">
                                  <p:stCondLst>
                                    <p:cond delay="300"/>
                                  </p:stCondLst>
                                  <p:childTnLst>
                                    <p:set>
                                      <p:cBhvr>
                                        <p:cTn id="119" dur="1" fill="hold">
                                          <p:stCondLst>
                                            <p:cond delay="0"/>
                                          </p:stCondLst>
                                        </p:cTn>
                                        <p:tgtEl>
                                          <p:spTgt spid="65"/>
                                        </p:tgtEl>
                                        <p:attrNameLst>
                                          <p:attrName>style.visibility</p:attrName>
                                        </p:attrNameLst>
                                      </p:cBhvr>
                                      <p:to>
                                        <p:strVal val="hidden"/>
                                      </p:to>
                                    </p:set>
                                  </p:childTnLst>
                                </p:cTn>
                              </p:par>
                              <p:par>
                                <p:cTn id="120" presetID="42" presetClass="entr" presetSubtype="0" fill="hold" nodeType="withEffect">
                                  <p:stCondLst>
                                    <p:cond delay="0"/>
                                  </p:stCondLst>
                                  <p:childTnLst>
                                    <p:set>
                                      <p:cBhvr>
                                        <p:cTn id="121" dur="1" fill="hold">
                                          <p:stCondLst>
                                            <p:cond delay="0"/>
                                          </p:stCondLst>
                                        </p:cTn>
                                        <p:tgtEl>
                                          <p:spTgt spid="127"/>
                                        </p:tgtEl>
                                        <p:attrNameLst>
                                          <p:attrName>style.visibility</p:attrName>
                                        </p:attrNameLst>
                                      </p:cBhvr>
                                      <p:to>
                                        <p:strVal val="visible"/>
                                      </p:to>
                                    </p:set>
                                    <p:animEffect transition="in" filter="fade">
                                      <p:cBhvr>
                                        <p:cTn id="122" dur="1000"/>
                                        <p:tgtEl>
                                          <p:spTgt spid="127"/>
                                        </p:tgtEl>
                                      </p:cBhvr>
                                    </p:animEffect>
                                    <p:anim calcmode="lin" valueType="num">
                                      <p:cBhvr>
                                        <p:cTn id="123" dur="1000" fill="hold"/>
                                        <p:tgtEl>
                                          <p:spTgt spid="127"/>
                                        </p:tgtEl>
                                        <p:attrNameLst>
                                          <p:attrName>ppt_x</p:attrName>
                                        </p:attrNameLst>
                                      </p:cBhvr>
                                      <p:tavLst>
                                        <p:tav tm="0">
                                          <p:val>
                                            <p:strVal val="#ppt_x"/>
                                          </p:val>
                                        </p:tav>
                                        <p:tav tm="100000">
                                          <p:val>
                                            <p:strVal val="#ppt_x"/>
                                          </p:val>
                                        </p:tav>
                                      </p:tavLst>
                                    </p:anim>
                                    <p:anim calcmode="lin" valueType="num">
                                      <p:cBhvr>
                                        <p:cTn id="124" dur="1000" fill="hold"/>
                                        <p:tgtEl>
                                          <p:spTgt spid="127"/>
                                        </p:tgtEl>
                                        <p:attrNameLst>
                                          <p:attrName>ppt_y</p:attrName>
                                        </p:attrNameLst>
                                      </p:cBhvr>
                                      <p:tavLst>
                                        <p:tav tm="0">
                                          <p:val>
                                            <p:strVal val="#ppt_y+.1"/>
                                          </p:val>
                                        </p:tav>
                                        <p:tav tm="100000">
                                          <p:val>
                                            <p:strVal val="#ppt_y"/>
                                          </p:val>
                                        </p:tav>
                                      </p:tavLst>
                                    </p:anim>
                                  </p:childTnLst>
                                </p:cTn>
                              </p:par>
                              <p:par>
                                <p:cTn id="125" presetID="42" presetClass="exit" presetSubtype="0" fill="hold" nodeType="withEffect">
                                  <p:stCondLst>
                                    <p:cond delay="2500"/>
                                  </p:stCondLst>
                                  <p:childTnLst>
                                    <p:animEffect transition="out" filter="fade">
                                      <p:cBhvr>
                                        <p:cTn id="126" dur="1000"/>
                                        <p:tgtEl>
                                          <p:spTgt spid="127"/>
                                        </p:tgtEl>
                                      </p:cBhvr>
                                    </p:animEffect>
                                    <p:anim calcmode="lin" valueType="num">
                                      <p:cBhvr>
                                        <p:cTn id="127" dur="1000"/>
                                        <p:tgtEl>
                                          <p:spTgt spid="127"/>
                                        </p:tgtEl>
                                        <p:attrNameLst>
                                          <p:attrName>ppt_x</p:attrName>
                                        </p:attrNameLst>
                                      </p:cBhvr>
                                      <p:tavLst>
                                        <p:tav tm="0">
                                          <p:val>
                                            <p:strVal val="ppt_x"/>
                                          </p:val>
                                        </p:tav>
                                        <p:tav tm="100000">
                                          <p:val>
                                            <p:strVal val="ppt_x"/>
                                          </p:val>
                                        </p:tav>
                                      </p:tavLst>
                                    </p:anim>
                                    <p:anim calcmode="lin" valueType="num">
                                      <p:cBhvr>
                                        <p:cTn id="128" dur="1000"/>
                                        <p:tgtEl>
                                          <p:spTgt spid="127"/>
                                        </p:tgtEl>
                                        <p:attrNameLst>
                                          <p:attrName>ppt_y</p:attrName>
                                        </p:attrNameLst>
                                      </p:cBhvr>
                                      <p:tavLst>
                                        <p:tav tm="0">
                                          <p:val>
                                            <p:strVal val="ppt_y"/>
                                          </p:val>
                                        </p:tav>
                                        <p:tav tm="100000">
                                          <p:val>
                                            <p:strVal val="ppt_y+.1"/>
                                          </p:val>
                                        </p:tav>
                                      </p:tavLst>
                                    </p:anim>
                                    <p:set>
                                      <p:cBhvr>
                                        <p:cTn id="129" dur="1" fill="hold">
                                          <p:stCondLst>
                                            <p:cond delay="9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130" restart="whenNotActive" fill="hold" evtFilter="cancelBubble" nodeType="interactiveSeq">
                <p:stCondLst>
                  <p:cond evt="onClick" delay="0">
                    <p:tgtEl>
                      <p:spTgt spid="49"/>
                    </p:tgtEl>
                  </p:cond>
                </p:stCondLst>
                <p:endSync evt="end" delay="0">
                  <p:rtn val="all"/>
                </p:endSync>
                <p:childTnLst>
                  <p:par>
                    <p:cTn id="131" fill="hold">
                      <p:stCondLst>
                        <p:cond delay="0"/>
                      </p:stCondLst>
                      <p:childTnLst>
                        <p:par>
                          <p:cTn id="132" fill="hold">
                            <p:stCondLst>
                              <p:cond delay="0"/>
                            </p:stCondLst>
                            <p:childTnLst>
                              <p:par>
                                <p:cTn id="133" presetID="49" presetClass="entr" presetSubtype="0" decel="100000" fill="hold" nodeType="clickEffect">
                                  <p:stCondLst>
                                    <p:cond delay="0"/>
                                  </p:stCondLst>
                                  <p:childTnLst>
                                    <p:set>
                                      <p:cBhvr>
                                        <p:cTn id="134" dur="1" fill="hold">
                                          <p:stCondLst>
                                            <p:cond delay="0"/>
                                          </p:stCondLst>
                                        </p:cTn>
                                        <p:tgtEl>
                                          <p:spTgt spid="121"/>
                                        </p:tgtEl>
                                        <p:attrNameLst>
                                          <p:attrName>style.visibility</p:attrName>
                                        </p:attrNameLst>
                                      </p:cBhvr>
                                      <p:to>
                                        <p:strVal val="visible"/>
                                      </p:to>
                                    </p:set>
                                    <p:anim calcmode="lin" valueType="num">
                                      <p:cBhvr>
                                        <p:cTn id="135" dur="500" fill="hold"/>
                                        <p:tgtEl>
                                          <p:spTgt spid="121"/>
                                        </p:tgtEl>
                                        <p:attrNameLst>
                                          <p:attrName>ppt_w</p:attrName>
                                        </p:attrNameLst>
                                      </p:cBhvr>
                                      <p:tavLst>
                                        <p:tav tm="0">
                                          <p:val>
                                            <p:fltVal val="0"/>
                                          </p:val>
                                        </p:tav>
                                        <p:tav tm="100000">
                                          <p:val>
                                            <p:strVal val="#ppt_w"/>
                                          </p:val>
                                        </p:tav>
                                      </p:tavLst>
                                    </p:anim>
                                    <p:anim calcmode="lin" valueType="num">
                                      <p:cBhvr>
                                        <p:cTn id="136" dur="500" fill="hold"/>
                                        <p:tgtEl>
                                          <p:spTgt spid="121"/>
                                        </p:tgtEl>
                                        <p:attrNameLst>
                                          <p:attrName>ppt_h</p:attrName>
                                        </p:attrNameLst>
                                      </p:cBhvr>
                                      <p:tavLst>
                                        <p:tav tm="0">
                                          <p:val>
                                            <p:fltVal val="0"/>
                                          </p:val>
                                        </p:tav>
                                        <p:tav tm="100000">
                                          <p:val>
                                            <p:strVal val="#ppt_h"/>
                                          </p:val>
                                        </p:tav>
                                      </p:tavLst>
                                    </p:anim>
                                    <p:anim calcmode="lin" valueType="num">
                                      <p:cBhvr>
                                        <p:cTn id="137" dur="500" fill="hold"/>
                                        <p:tgtEl>
                                          <p:spTgt spid="121"/>
                                        </p:tgtEl>
                                        <p:attrNameLst>
                                          <p:attrName>style.rotation</p:attrName>
                                        </p:attrNameLst>
                                      </p:cBhvr>
                                      <p:tavLst>
                                        <p:tav tm="0">
                                          <p:val>
                                            <p:fltVal val="360"/>
                                          </p:val>
                                        </p:tav>
                                        <p:tav tm="100000">
                                          <p:val>
                                            <p:fltVal val="0"/>
                                          </p:val>
                                        </p:tav>
                                      </p:tavLst>
                                    </p:anim>
                                    <p:animEffect transition="in" filter="fade">
                                      <p:cBhvr>
                                        <p:cTn id="138" dur="500"/>
                                        <p:tgtEl>
                                          <p:spTgt spid="121"/>
                                        </p:tgtEl>
                                      </p:cBhvr>
                                    </p:animEffect>
                                  </p:childTnLst>
                                  <p:subTnLst>
                                    <p:audio>
                                      <p:cMediaNode>
                                        <p:cTn display="0" masterRel="sameClick">
                                          <p:stCondLst>
                                            <p:cond evt="begin" delay="0">
                                              <p:tn val="133"/>
                                            </p:cond>
                                          </p:stCondLst>
                                          <p:endCondLst>
                                            <p:cond evt="onStopAudio" delay="0">
                                              <p:tgtEl>
                                                <p:sldTgt/>
                                              </p:tgtEl>
                                            </p:cond>
                                          </p:endCondLst>
                                        </p:cTn>
                                        <p:tgtEl>
                                          <p:sndTgt r:embed="rId2" name="Blowing A Raspberry Fart.wav"/>
                                        </p:tgtEl>
                                      </p:cMediaNode>
                                    </p:audio>
                                  </p:subTnLst>
                                </p:cTn>
                              </p:par>
                            </p:childTnLst>
                          </p:cTn>
                        </p:par>
                        <p:par>
                          <p:cTn id="139" fill="hold">
                            <p:stCondLst>
                              <p:cond delay="500"/>
                            </p:stCondLst>
                            <p:childTnLst>
                              <p:par>
                                <p:cTn id="140" presetID="10" presetClass="exit" presetSubtype="0" fill="hold" nodeType="afterEffect">
                                  <p:stCondLst>
                                    <p:cond delay="0"/>
                                  </p:stCondLst>
                                  <p:childTnLst>
                                    <p:animEffect transition="out" filter="fade">
                                      <p:cBhvr>
                                        <p:cTn id="141" dur="500"/>
                                        <p:tgtEl>
                                          <p:spTgt spid="121"/>
                                        </p:tgtEl>
                                      </p:cBhvr>
                                    </p:animEffect>
                                    <p:set>
                                      <p:cBhvr>
                                        <p:cTn id="142" dur="1" fill="hold">
                                          <p:stCondLst>
                                            <p:cond delay="499"/>
                                          </p:stCondLst>
                                        </p:cTn>
                                        <p:tgtEl>
                                          <p:spTgt spid="121"/>
                                        </p:tgtEl>
                                        <p:attrNameLst>
                                          <p:attrName>style.visibility</p:attrName>
                                        </p:attrNameLst>
                                      </p:cBhvr>
                                      <p:to>
                                        <p:strVal val="hidden"/>
                                      </p:to>
                                    </p:set>
                                  </p:childTnLst>
                                </p:cTn>
                              </p:par>
                              <p:par>
                                <p:cTn id="143" presetID="1" presetClass="exit" presetSubtype="0" fill="hold" nodeType="withEffect">
                                  <p:stCondLst>
                                    <p:cond delay="0"/>
                                  </p:stCondLst>
                                  <p:childTnLst>
                                    <p:set>
                                      <p:cBhvr>
                                        <p:cTn id="144" dur="1" fill="hold">
                                          <p:stCondLst>
                                            <p:cond delay="0"/>
                                          </p:stCondLst>
                                        </p:cTn>
                                        <p:tgtEl>
                                          <p:spTgt spid="49"/>
                                        </p:tgtEl>
                                        <p:attrNameLst>
                                          <p:attrName>style.visibility</p:attrName>
                                        </p:attrNameLst>
                                      </p:cBhvr>
                                      <p:to>
                                        <p:strVal val="hidden"/>
                                      </p:to>
                                    </p:set>
                                  </p:childTnLst>
                                </p:cTn>
                              </p:par>
                              <p:par>
                                <p:cTn id="145" presetID="1" presetClass="entr" presetSubtype="0" fill="hold" nodeType="withEffect">
                                  <p:stCondLst>
                                    <p:cond delay="0"/>
                                  </p:stCondLst>
                                  <p:childTnLst>
                                    <p:set>
                                      <p:cBhvr>
                                        <p:cTn id="146" dur="1" fill="hold">
                                          <p:stCondLst>
                                            <p:cond delay="0"/>
                                          </p:stCondLst>
                                        </p:cTn>
                                        <p:tgtEl>
                                          <p:spTgt spid="50"/>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71"/>
                                        </p:tgtEl>
                                        <p:attrNameLst>
                                          <p:attrName>style.visibility</p:attrName>
                                        </p:attrNameLst>
                                      </p:cBhvr>
                                      <p:to>
                                        <p:strVal val="visible"/>
                                      </p:to>
                                    </p:set>
                                  </p:childTnLst>
                                </p:cTn>
                              </p:par>
                            </p:childTnLst>
                          </p:cTn>
                        </p:par>
                        <p:par>
                          <p:cTn id="149" fill="hold">
                            <p:stCondLst>
                              <p:cond delay="1000"/>
                            </p:stCondLst>
                            <p:childTnLst>
                              <p:par>
                                <p:cTn id="150" presetID="42" presetClass="exit" presetSubtype="0" fill="hold" nodeType="afterEffect">
                                  <p:stCondLst>
                                    <p:cond delay="0"/>
                                  </p:stCondLst>
                                  <p:childTnLst>
                                    <p:animEffect transition="out" filter="fade">
                                      <p:cBhvr>
                                        <p:cTn id="151" dur="1000"/>
                                        <p:tgtEl>
                                          <p:spTgt spid="50"/>
                                        </p:tgtEl>
                                      </p:cBhvr>
                                    </p:animEffect>
                                    <p:anim calcmode="lin" valueType="num">
                                      <p:cBhvr>
                                        <p:cTn id="152" dur="1000"/>
                                        <p:tgtEl>
                                          <p:spTgt spid="50"/>
                                        </p:tgtEl>
                                        <p:attrNameLst>
                                          <p:attrName>ppt_x</p:attrName>
                                        </p:attrNameLst>
                                      </p:cBhvr>
                                      <p:tavLst>
                                        <p:tav tm="0">
                                          <p:val>
                                            <p:strVal val="ppt_x"/>
                                          </p:val>
                                        </p:tav>
                                        <p:tav tm="100000">
                                          <p:val>
                                            <p:strVal val="ppt_x"/>
                                          </p:val>
                                        </p:tav>
                                      </p:tavLst>
                                    </p:anim>
                                    <p:anim calcmode="lin" valueType="num">
                                      <p:cBhvr>
                                        <p:cTn id="153" dur="1000"/>
                                        <p:tgtEl>
                                          <p:spTgt spid="50"/>
                                        </p:tgtEl>
                                        <p:attrNameLst>
                                          <p:attrName>ppt_y</p:attrName>
                                        </p:attrNameLst>
                                      </p:cBhvr>
                                      <p:tavLst>
                                        <p:tav tm="0">
                                          <p:val>
                                            <p:strVal val="ppt_y"/>
                                          </p:val>
                                        </p:tav>
                                        <p:tav tm="100000">
                                          <p:val>
                                            <p:strVal val="ppt_y+.1"/>
                                          </p:val>
                                        </p:tav>
                                      </p:tavLst>
                                    </p:anim>
                                    <p:set>
                                      <p:cBhvr>
                                        <p:cTn id="154" dur="1" fill="hold">
                                          <p:stCondLst>
                                            <p:cond delay="999"/>
                                          </p:stCondLst>
                                        </p:cTn>
                                        <p:tgtEl>
                                          <p:spTgt spid="50"/>
                                        </p:tgtEl>
                                        <p:attrNameLst>
                                          <p:attrName>style.visibility</p:attrName>
                                        </p:attrNameLst>
                                      </p:cBhvr>
                                      <p:to>
                                        <p:strVal val="hidden"/>
                                      </p:to>
                                    </p:set>
                                  </p:childTnLst>
                                </p:cTn>
                              </p:par>
                              <p:par>
                                <p:cTn id="155" presetID="1" presetClass="exit" presetSubtype="0" fill="hold" nodeType="withEffect">
                                  <p:stCondLst>
                                    <p:cond delay="250"/>
                                  </p:stCondLst>
                                  <p:childTnLst>
                                    <p:set>
                                      <p:cBhvr>
                                        <p:cTn id="156" dur="1" fill="hold">
                                          <p:stCondLst>
                                            <p:cond delay="0"/>
                                          </p:stCondLst>
                                        </p:cTn>
                                        <p:tgtEl>
                                          <p:spTgt spid="71"/>
                                        </p:tgtEl>
                                        <p:attrNameLst>
                                          <p:attrName>style.visibility</p:attrName>
                                        </p:attrNameLst>
                                      </p:cBhvr>
                                      <p:to>
                                        <p:strVal val="hidden"/>
                                      </p:to>
                                    </p:set>
                                  </p:childTnLst>
                                </p:cTn>
                              </p:par>
                              <p:par>
                                <p:cTn id="157" presetID="42" presetClass="entr" presetSubtype="0" fill="hold" nodeType="withEffect">
                                  <p:stCondLst>
                                    <p:cond delay="250"/>
                                  </p:stCondLst>
                                  <p:childTnLst>
                                    <p:set>
                                      <p:cBhvr>
                                        <p:cTn id="158" dur="1" fill="hold">
                                          <p:stCondLst>
                                            <p:cond delay="0"/>
                                          </p:stCondLst>
                                        </p:cTn>
                                        <p:tgtEl>
                                          <p:spTgt spid="126"/>
                                        </p:tgtEl>
                                        <p:attrNameLst>
                                          <p:attrName>style.visibility</p:attrName>
                                        </p:attrNameLst>
                                      </p:cBhvr>
                                      <p:to>
                                        <p:strVal val="visible"/>
                                      </p:to>
                                    </p:set>
                                    <p:animEffect transition="in" filter="fade">
                                      <p:cBhvr>
                                        <p:cTn id="159" dur="1000"/>
                                        <p:tgtEl>
                                          <p:spTgt spid="126"/>
                                        </p:tgtEl>
                                      </p:cBhvr>
                                    </p:animEffect>
                                    <p:anim calcmode="lin" valueType="num">
                                      <p:cBhvr>
                                        <p:cTn id="160" dur="1000" fill="hold"/>
                                        <p:tgtEl>
                                          <p:spTgt spid="126"/>
                                        </p:tgtEl>
                                        <p:attrNameLst>
                                          <p:attrName>ppt_x</p:attrName>
                                        </p:attrNameLst>
                                      </p:cBhvr>
                                      <p:tavLst>
                                        <p:tav tm="0">
                                          <p:val>
                                            <p:strVal val="#ppt_x"/>
                                          </p:val>
                                        </p:tav>
                                        <p:tav tm="100000">
                                          <p:val>
                                            <p:strVal val="#ppt_x"/>
                                          </p:val>
                                        </p:tav>
                                      </p:tavLst>
                                    </p:anim>
                                    <p:anim calcmode="lin" valueType="num">
                                      <p:cBhvr>
                                        <p:cTn id="161" dur="1000" fill="hold"/>
                                        <p:tgtEl>
                                          <p:spTgt spid="126"/>
                                        </p:tgtEl>
                                        <p:attrNameLst>
                                          <p:attrName>ppt_y</p:attrName>
                                        </p:attrNameLst>
                                      </p:cBhvr>
                                      <p:tavLst>
                                        <p:tav tm="0">
                                          <p:val>
                                            <p:strVal val="#ppt_y+.1"/>
                                          </p:val>
                                        </p:tav>
                                        <p:tav tm="100000">
                                          <p:val>
                                            <p:strVal val="#ppt_y"/>
                                          </p:val>
                                        </p:tav>
                                      </p:tavLst>
                                    </p:anim>
                                  </p:childTnLst>
                                </p:cTn>
                              </p:par>
                              <p:par>
                                <p:cTn id="162" presetID="42" presetClass="exit" presetSubtype="0" fill="hold" nodeType="withEffect">
                                  <p:stCondLst>
                                    <p:cond delay="2750"/>
                                  </p:stCondLst>
                                  <p:childTnLst>
                                    <p:animEffect transition="out" filter="fade">
                                      <p:cBhvr>
                                        <p:cTn id="163" dur="1000"/>
                                        <p:tgtEl>
                                          <p:spTgt spid="126"/>
                                        </p:tgtEl>
                                      </p:cBhvr>
                                    </p:animEffect>
                                    <p:anim calcmode="lin" valueType="num">
                                      <p:cBhvr>
                                        <p:cTn id="164" dur="1000"/>
                                        <p:tgtEl>
                                          <p:spTgt spid="126"/>
                                        </p:tgtEl>
                                        <p:attrNameLst>
                                          <p:attrName>ppt_x</p:attrName>
                                        </p:attrNameLst>
                                      </p:cBhvr>
                                      <p:tavLst>
                                        <p:tav tm="0">
                                          <p:val>
                                            <p:strVal val="ppt_x"/>
                                          </p:val>
                                        </p:tav>
                                        <p:tav tm="100000">
                                          <p:val>
                                            <p:strVal val="ppt_x"/>
                                          </p:val>
                                        </p:tav>
                                      </p:tavLst>
                                    </p:anim>
                                    <p:anim calcmode="lin" valueType="num">
                                      <p:cBhvr>
                                        <p:cTn id="165" dur="1000"/>
                                        <p:tgtEl>
                                          <p:spTgt spid="126"/>
                                        </p:tgtEl>
                                        <p:attrNameLst>
                                          <p:attrName>ppt_y</p:attrName>
                                        </p:attrNameLst>
                                      </p:cBhvr>
                                      <p:tavLst>
                                        <p:tav tm="0">
                                          <p:val>
                                            <p:strVal val="ppt_y"/>
                                          </p:val>
                                        </p:tav>
                                        <p:tav tm="100000">
                                          <p:val>
                                            <p:strVal val="ppt_y+.1"/>
                                          </p:val>
                                        </p:tav>
                                      </p:tavLst>
                                    </p:anim>
                                    <p:set>
                                      <p:cBhvr>
                                        <p:cTn id="166" dur="1" fill="hold">
                                          <p:stCondLst>
                                            <p:cond delay="999"/>
                                          </p:stCondLst>
                                        </p:cTn>
                                        <p:tgtEl>
                                          <p:spTgt spid="126"/>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67" restart="whenNotActive" fill="hold" evtFilter="cancelBubble" nodeType="interactiveSeq">
                <p:stCondLst>
                  <p:cond evt="onClick" delay="0">
                    <p:tgtEl>
                      <p:spTgt spid="45"/>
                    </p:tgtEl>
                  </p:cond>
                </p:stCondLst>
                <p:endSync evt="end" delay="0">
                  <p:rtn val="all"/>
                </p:endSync>
                <p:childTnLst>
                  <p:par>
                    <p:cTn id="168" fill="hold">
                      <p:stCondLst>
                        <p:cond delay="0"/>
                      </p:stCondLst>
                      <p:childTnLst>
                        <p:par>
                          <p:cTn id="169" fill="hold">
                            <p:stCondLst>
                              <p:cond delay="0"/>
                            </p:stCondLst>
                            <p:childTnLst>
                              <p:par>
                                <p:cTn id="170" presetID="49" presetClass="entr" presetSubtype="0" decel="100000" fill="hold" nodeType="clickEffect">
                                  <p:stCondLst>
                                    <p:cond delay="0"/>
                                  </p:stCondLst>
                                  <p:childTnLst>
                                    <p:set>
                                      <p:cBhvr>
                                        <p:cTn id="171" dur="1" fill="hold">
                                          <p:stCondLst>
                                            <p:cond delay="0"/>
                                          </p:stCondLst>
                                        </p:cTn>
                                        <p:tgtEl>
                                          <p:spTgt spid="117"/>
                                        </p:tgtEl>
                                        <p:attrNameLst>
                                          <p:attrName>style.visibility</p:attrName>
                                        </p:attrNameLst>
                                      </p:cBhvr>
                                      <p:to>
                                        <p:strVal val="visible"/>
                                      </p:to>
                                    </p:set>
                                    <p:anim calcmode="lin" valueType="num">
                                      <p:cBhvr>
                                        <p:cTn id="172" dur="500" fill="hold"/>
                                        <p:tgtEl>
                                          <p:spTgt spid="117"/>
                                        </p:tgtEl>
                                        <p:attrNameLst>
                                          <p:attrName>ppt_w</p:attrName>
                                        </p:attrNameLst>
                                      </p:cBhvr>
                                      <p:tavLst>
                                        <p:tav tm="0">
                                          <p:val>
                                            <p:fltVal val="0"/>
                                          </p:val>
                                        </p:tav>
                                        <p:tav tm="100000">
                                          <p:val>
                                            <p:strVal val="#ppt_w"/>
                                          </p:val>
                                        </p:tav>
                                      </p:tavLst>
                                    </p:anim>
                                    <p:anim calcmode="lin" valueType="num">
                                      <p:cBhvr>
                                        <p:cTn id="173" dur="500" fill="hold"/>
                                        <p:tgtEl>
                                          <p:spTgt spid="117"/>
                                        </p:tgtEl>
                                        <p:attrNameLst>
                                          <p:attrName>ppt_h</p:attrName>
                                        </p:attrNameLst>
                                      </p:cBhvr>
                                      <p:tavLst>
                                        <p:tav tm="0">
                                          <p:val>
                                            <p:fltVal val="0"/>
                                          </p:val>
                                        </p:tav>
                                        <p:tav tm="100000">
                                          <p:val>
                                            <p:strVal val="#ppt_h"/>
                                          </p:val>
                                        </p:tav>
                                      </p:tavLst>
                                    </p:anim>
                                    <p:anim calcmode="lin" valueType="num">
                                      <p:cBhvr>
                                        <p:cTn id="174" dur="500" fill="hold"/>
                                        <p:tgtEl>
                                          <p:spTgt spid="117"/>
                                        </p:tgtEl>
                                        <p:attrNameLst>
                                          <p:attrName>style.rotation</p:attrName>
                                        </p:attrNameLst>
                                      </p:cBhvr>
                                      <p:tavLst>
                                        <p:tav tm="0">
                                          <p:val>
                                            <p:fltVal val="360"/>
                                          </p:val>
                                        </p:tav>
                                        <p:tav tm="100000">
                                          <p:val>
                                            <p:fltVal val="0"/>
                                          </p:val>
                                        </p:tav>
                                      </p:tavLst>
                                    </p:anim>
                                    <p:animEffect transition="in" filter="fade">
                                      <p:cBhvr>
                                        <p:cTn id="175" dur="500"/>
                                        <p:tgtEl>
                                          <p:spTgt spid="117"/>
                                        </p:tgtEl>
                                      </p:cBhvr>
                                    </p:animEffect>
                                  </p:childTnLst>
                                  <p:subTnLst>
                                    <p:audio>
                                      <p:cMediaNode>
                                        <p:cTn display="0" masterRel="sameClick">
                                          <p:stCondLst>
                                            <p:cond evt="begin" delay="0">
                                              <p:tn val="170"/>
                                            </p:cond>
                                          </p:stCondLst>
                                          <p:endCondLst>
                                            <p:cond evt="onStopAudio" delay="0">
                                              <p:tgtEl>
                                                <p:sldTgt/>
                                              </p:tgtEl>
                                            </p:cond>
                                          </p:endCondLst>
                                        </p:cTn>
                                        <p:tgtEl>
                                          <p:sndTgt r:embed="rId2" name="Blowing A Raspberry Fart.wav"/>
                                        </p:tgtEl>
                                      </p:cMediaNode>
                                    </p:audio>
                                  </p:subTnLst>
                                </p:cTn>
                              </p:par>
                            </p:childTnLst>
                          </p:cTn>
                        </p:par>
                        <p:par>
                          <p:cTn id="176" fill="hold">
                            <p:stCondLst>
                              <p:cond delay="500"/>
                            </p:stCondLst>
                            <p:childTnLst>
                              <p:par>
                                <p:cTn id="177" presetID="10" presetClass="exit" presetSubtype="0" fill="hold" nodeType="afterEffect">
                                  <p:stCondLst>
                                    <p:cond delay="0"/>
                                  </p:stCondLst>
                                  <p:childTnLst>
                                    <p:animEffect transition="out" filter="fade">
                                      <p:cBhvr>
                                        <p:cTn id="178" dur="500"/>
                                        <p:tgtEl>
                                          <p:spTgt spid="117"/>
                                        </p:tgtEl>
                                      </p:cBhvr>
                                    </p:animEffect>
                                    <p:set>
                                      <p:cBhvr>
                                        <p:cTn id="179" dur="1" fill="hold">
                                          <p:stCondLst>
                                            <p:cond delay="499"/>
                                          </p:stCondLst>
                                        </p:cTn>
                                        <p:tgtEl>
                                          <p:spTgt spid="117"/>
                                        </p:tgtEl>
                                        <p:attrNameLst>
                                          <p:attrName>style.visibility</p:attrName>
                                        </p:attrNameLst>
                                      </p:cBhvr>
                                      <p:to>
                                        <p:strVal val="hidden"/>
                                      </p:to>
                                    </p:set>
                                  </p:childTnLst>
                                </p:cTn>
                              </p:par>
                              <p:par>
                                <p:cTn id="180" presetID="1" presetClass="exit" presetSubtype="0" fill="hold" nodeType="withEffect">
                                  <p:stCondLst>
                                    <p:cond delay="0"/>
                                  </p:stCondLst>
                                  <p:childTnLst>
                                    <p:set>
                                      <p:cBhvr>
                                        <p:cTn id="181" dur="1" fill="hold">
                                          <p:stCondLst>
                                            <p:cond delay="0"/>
                                          </p:stCondLst>
                                        </p:cTn>
                                        <p:tgtEl>
                                          <p:spTgt spid="45"/>
                                        </p:tgtEl>
                                        <p:attrNameLst>
                                          <p:attrName>style.visibility</p:attrName>
                                        </p:attrNameLst>
                                      </p:cBhvr>
                                      <p:to>
                                        <p:strVal val="hidden"/>
                                      </p:to>
                                    </p:set>
                                  </p:childTnLst>
                                </p:cTn>
                              </p:par>
                              <p:par>
                                <p:cTn id="182" presetID="1" presetClass="entr" presetSubtype="0" fill="hold" nodeType="withEffect">
                                  <p:stCondLst>
                                    <p:cond delay="0"/>
                                  </p:stCondLst>
                                  <p:childTnLst>
                                    <p:set>
                                      <p:cBhvr>
                                        <p:cTn id="183" dur="1" fill="hold">
                                          <p:stCondLst>
                                            <p:cond delay="0"/>
                                          </p:stCondLst>
                                        </p:cTn>
                                        <p:tgtEl>
                                          <p:spTgt spid="46"/>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77"/>
                                        </p:tgtEl>
                                        <p:attrNameLst>
                                          <p:attrName>style.visibility</p:attrName>
                                        </p:attrNameLst>
                                      </p:cBhvr>
                                      <p:to>
                                        <p:strVal val="visible"/>
                                      </p:to>
                                    </p:set>
                                  </p:childTnLst>
                                </p:cTn>
                              </p:par>
                            </p:childTnLst>
                          </p:cTn>
                        </p:par>
                        <p:par>
                          <p:cTn id="186" fill="hold">
                            <p:stCondLst>
                              <p:cond delay="1000"/>
                            </p:stCondLst>
                            <p:childTnLst>
                              <p:par>
                                <p:cTn id="187" presetID="42" presetClass="exit" presetSubtype="0" fill="hold" nodeType="afterEffect">
                                  <p:stCondLst>
                                    <p:cond delay="0"/>
                                  </p:stCondLst>
                                  <p:childTnLst>
                                    <p:animEffect transition="out" filter="fade">
                                      <p:cBhvr>
                                        <p:cTn id="188" dur="1000"/>
                                        <p:tgtEl>
                                          <p:spTgt spid="46"/>
                                        </p:tgtEl>
                                      </p:cBhvr>
                                    </p:animEffect>
                                    <p:anim calcmode="lin" valueType="num">
                                      <p:cBhvr>
                                        <p:cTn id="189" dur="1000"/>
                                        <p:tgtEl>
                                          <p:spTgt spid="46"/>
                                        </p:tgtEl>
                                        <p:attrNameLst>
                                          <p:attrName>ppt_x</p:attrName>
                                        </p:attrNameLst>
                                      </p:cBhvr>
                                      <p:tavLst>
                                        <p:tav tm="0">
                                          <p:val>
                                            <p:strVal val="ppt_x"/>
                                          </p:val>
                                        </p:tav>
                                        <p:tav tm="100000">
                                          <p:val>
                                            <p:strVal val="ppt_x"/>
                                          </p:val>
                                        </p:tav>
                                      </p:tavLst>
                                    </p:anim>
                                    <p:anim calcmode="lin" valueType="num">
                                      <p:cBhvr>
                                        <p:cTn id="190" dur="1000"/>
                                        <p:tgtEl>
                                          <p:spTgt spid="46"/>
                                        </p:tgtEl>
                                        <p:attrNameLst>
                                          <p:attrName>ppt_y</p:attrName>
                                        </p:attrNameLst>
                                      </p:cBhvr>
                                      <p:tavLst>
                                        <p:tav tm="0">
                                          <p:val>
                                            <p:strVal val="ppt_y"/>
                                          </p:val>
                                        </p:tav>
                                        <p:tav tm="100000">
                                          <p:val>
                                            <p:strVal val="ppt_y+.1"/>
                                          </p:val>
                                        </p:tav>
                                      </p:tavLst>
                                    </p:anim>
                                    <p:set>
                                      <p:cBhvr>
                                        <p:cTn id="191" dur="1" fill="hold">
                                          <p:stCondLst>
                                            <p:cond delay="999"/>
                                          </p:stCondLst>
                                        </p:cTn>
                                        <p:tgtEl>
                                          <p:spTgt spid="46"/>
                                        </p:tgtEl>
                                        <p:attrNameLst>
                                          <p:attrName>style.visibility</p:attrName>
                                        </p:attrNameLst>
                                      </p:cBhvr>
                                      <p:to>
                                        <p:strVal val="hidden"/>
                                      </p:to>
                                    </p:set>
                                  </p:childTnLst>
                                </p:cTn>
                              </p:par>
                              <p:par>
                                <p:cTn id="192" presetID="1" presetClass="exit" presetSubtype="0" fill="hold" nodeType="withEffect">
                                  <p:stCondLst>
                                    <p:cond delay="250"/>
                                  </p:stCondLst>
                                  <p:childTnLst>
                                    <p:set>
                                      <p:cBhvr>
                                        <p:cTn id="193" dur="1" fill="hold">
                                          <p:stCondLst>
                                            <p:cond delay="0"/>
                                          </p:stCondLst>
                                        </p:cTn>
                                        <p:tgtEl>
                                          <p:spTgt spid="77"/>
                                        </p:tgtEl>
                                        <p:attrNameLst>
                                          <p:attrName>style.visibility</p:attrName>
                                        </p:attrNameLst>
                                      </p:cBhvr>
                                      <p:to>
                                        <p:strVal val="hidden"/>
                                      </p:to>
                                    </p:set>
                                  </p:childTnLst>
                                </p:cTn>
                              </p:par>
                              <p:par>
                                <p:cTn id="194" presetID="42" presetClass="entr" presetSubtype="0" fill="hold" nodeType="withEffect">
                                  <p:stCondLst>
                                    <p:cond delay="750"/>
                                  </p:stCondLst>
                                  <p:childTnLst>
                                    <p:set>
                                      <p:cBhvr>
                                        <p:cTn id="195" dur="1" fill="hold">
                                          <p:stCondLst>
                                            <p:cond delay="0"/>
                                          </p:stCondLst>
                                        </p:cTn>
                                        <p:tgtEl>
                                          <p:spTgt spid="36"/>
                                        </p:tgtEl>
                                        <p:attrNameLst>
                                          <p:attrName>style.visibility</p:attrName>
                                        </p:attrNameLst>
                                      </p:cBhvr>
                                      <p:to>
                                        <p:strVal val="visible"/>
                                      </p:to>
                                    </p:set>
                                    <p:animEffect transition="in" filter="fade">
                                      <p:cBhvr>
                                        <p:cTn id="196" dur="1000"/>
                                        <p:tgtEl>
                                          <p:spTgt spid="36"/>
                                        </p:tgtEl>
                                      </p:cBhvr>
                                    </p:animEffect>
                                    <p:anim calcmode="lin" valueType="num">
                                      <p:cBhvr>
                                        <p:cTn id="197" dur="1000" fill="hold"/>
                                        <p:tgtEl>
                                          <p:spTgt spid="36"/>
                                        </p:tgtEl>
                                        <p:attrNameLst>
                                          <p:attrName>ppt_x</p:attrName>
                                        </p:attrNameLst>
                                      </p:cBhvr>
                                      <p:tavLst>
                                        <p:tav tm="0">
                                          <p:val>
                                            <p:strVal val="#ppt_x"/>
                                          </p:val>
                                        </p:tav>
                                        <p:tav tm="100000">
                                          <p:val>
                                            <p:strVal val="#ppt_x"/>
                                          </p:val>
                                        </p:tav>
                                      </p:tavLst>
                                    </p:anim>
                                    <p:anim calcmode="lin" valueType="num">
                                      <p:cBhvr>
                                        <p:cTn id="198" dur="1000" fill="hold"/>
                                        <p:tgtEl>
                                          <p:spTgt spid="36"/>
                                        </p:tgtEl>
                                        <p:attrNameLst>
                                          <p:attrName>ppt_y</p:attrName>
                                        </p:attrNameLst>
                                      </p:cBhvr>
                                      <p:tavLst>
                                        <p:tav tm="0">
                                          <p:val>
                                            <p:strVal val="#ppt_y+.1"/>
                                          </p:val>
                                        </p:tav>
                                        <p:tav tm="100000">
                                          <p:val>
                                            <p:strVal val="#ppt_y"/>
                                          </p:val>
                                        </p:tav>
                                      </p:tavLst>
                                    </p:anim>
                                  </p:childTnLst>
                                </p:cTn>
                              </p:par>
                              <p:par>
                                <p:cTn id="199" presetID="42" presetClass="exit" presetSubtype="0" fill="hold" nodeType="withEffect">
                                  <p:stCondLst>
                                    <p:cond delay="3250"/>
                                  </p:stCondLst>
                                  <p:childTnLst>
                                    <p:animEffect transition="out" filter="fade">
                                      <p:cBhvr>
                                        <p:cTn id="200" dur="1000"/>
                                        <p:tgtEl>
                                          <p:spTgt spid="36"/>
                                        </p:tgtEl>
                                      </p:cBhvr>
                                    </p:animEffect>
                                    <p:anim calcmode="lin" valueType="num">
                                      <p:cBhvr>
                                        <p:cTn id="201" dur="1000"/>
                                        <p:tgtEl>
                                          <p:spTgt spid="36"/>
                                        </p:tgtEl>
                                        <p:attrNameLst>
                                          <p:attrName>ppt_x</p:attrName>
                                        </p:attrNameLst>
                                      </p:cBhvr>
                                      <p:tavLst>
                                        <p:tav tm="0">
                                          <p:val>
                                            <p:strVal val="ppt_x"/>
                                          </p:val>
                                        </p:tav>
                                        <p:tav tm="100000">
                                          <p:val>
                                            <p:strVal val="ppt_x"/>
                                          </p:val>
                                        </p:tav>
                                      </p:tavLst>
                                    </p:anim>
                                    <p:anim calcmode="lin" valueType="num">
                                      <p:cBhvr>
                                        <p:cTn id="202" dur="1000"/>
                                        <p:tgtEl>
                                          <p:spTgt spid="36"/>
                                        </p:tgtEl>
                                        <p:attrNameLst>
                                          <p:attrName>ppt_y</p:attrName>
                                        </p:attrNameLst>
                                      </p:cBhvr>
                                      <p:tavLst>
                                        <p:tav tm="0">
                                          <p:val>
                                            <p:strVal val="ppt_y"/>
                                          </p:val>
                                        </p:tav>
                                        <p:tav tm="100000">
                                          <p:val>
                                            <p:strVal val="ppt_y+.1"/>
                                          </p:val>
                                        </p:tav>
                                      </p:tavLst>
                                    </p:anim>
                                    <p:set>
                                      <p:cBhvr>
                                        <p:cTn id="203"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204" restart="whenNotActive" fill="hold" evtFilter="cancelBubble" nodeType="interactiveSeq">
                <p:stCondLst>
                  <p:cond evt="onClick" delay="0">
                    <p:tgtEl>
                      <p:spTgt spid="95"/>
                    </p:tgtEl>
                  </p:cond>
                </p:stCondLst>
                <p:endSync evt="end" delay="0">
                  <p:rtn val="all"/>
                </p:endSync>
                <p:childTnLst>
                  <p:par>
                    <p:cTn id="205" fill="hold">
                      <p:stCondLst>
                        <p:cond delay="0"/>
                      </p:stCondLst>
                      <p:childTnLst>
                        <p:par>
                          <p:cTn id="206" fill="hold">
                            <p:stCondLst>
                              <p:cond delay="0"/>
                            </p:stCondLst>
                            <p:childTnLst>
                              <p:par>
                                <p:cTn id="207" presetID="49" presetClass="entr" presetSubtype="0" decel="100000" fill="hold" nodeType="clickEffect">
                                  <p:stCondLst>
                                    <p:cond delay="0"/>
                                  </p:stCondLst>
                                  <p:childTnLst>
                                    <p:set>
                                      <p:cBhvr>
                                        <p:cTn id="208" dur="1" fill="hold">
                                          <p:stCondLst>
                                            <p:cond delay="0"/>
                                          </p:stCondLst>
                                        </p:cTn>
                                        <p:tgtEl>
                                          <p:spTgt spid="114"/>
                                        </p:tgtEl>
                                        <p:attrNameLst>
                                          <p:attrName>style.visibility</p:attrName>
                                        </p:attrNameLst>
                                      </p:cBhvr>
                                      <p:to>
                                        <p:strVal val="visible"/>
                                      </p:to>
                                    </p:set>
                                    <p:anim calcmode="lin" valueType="num">
                                      <p:cBhvr>
                                        <p:cTn id="209" dur="500" fill="hold"/>
                                        <p:tgtEl>
                                          <p:spTgt spid="114"/>
                                        </p:tgtEl>
                                        <p:attrNameLst>
                                          <p:attrName>ppt_w</p:attrName>
                                        </p:attrNameLst>
                                      </p:cBhvr>
                                      <p:tavLst>
                                        <p:tav tm="0">
                                          <p:val>
                                            <p:fltVal val="0"/>
                                          </p:val>
                                        </p:tav>
                                        <p:tav tm="100000">
                                          <p:val>
                                            <p:strVal val="#ppt_w"/>
                                          </p:val>
                                        </p:tav>
                                      </p:tavLst>
                                    </p:anim>
                                    <p:anim calcmode="lin" valueType="num">
                                      <p:cBhvr>
                                        <p:cTn id="210" dur="500" fill="hold"/>
                                        <p:tgtEl>
                                          <p:spTgt spid="114"/>
                                        </p:tgtEl>
                                        <p:attrNameLst>
                                          <p:attrName>ppt_h</p:attrName>
                                        </p:attrNameLst>
                                      </p:cBhvr>
                                      <p:tavLst>
                                        <p:tav tm="0">
                                          <p:val>
                                            <p:fltVal val="0"/>
                                          </p:val>
                                        </p:tav>
                                        <p:tav tm="100000">
                                          <p:val>
                                            <p:strVal val="#ppt_h"/>
                                          </p:val>
                                        </p:tav>
                                      </p:tavLst>
                                    </p:anim>
                                    <p:anim calcmode="lin" valueType="num">
                                      <p:cBhvr>
                                        <p:cTn id="211" dur="500" fill="hold"/>
                                        <p:tgtEl>
                                          <p:spTgt spid="114"/>
                                        </p:tgtEl>
                                        <p:attrNameLst>
                                          <p:attrName>style.rotation</p:attrName>
                                        </p:attrNameLst>
                                      </p:cBhvr>
                                      <p:tavLst>
                                        <p:tav tm="0">
                                          <p:val>
                                            <p:fltVal val="360"/>
                                          </p:val>
                                        </p:tav>
                                        <p:tav tm="100000">
                                          <p:val>
                                            <p:fltVal val="0"/>
                                          </p:val>
                                        </p:tav>
                                      </p:tavLst>
                                    </p:anim>
                                    <p:animEffect transition="in" filter="fade">
                                      <p:cBhvr>
                                        <p:cTn id="212" dur="500"/>
                                        <p:tgtEl>
                                          <p:spTgt spid="114"/>
                                        </p:tgtEl>
                                      </p:cBhvr>
                                    </p:animEffect>
                                  </p:childTnLst>
                                  <p:subTnLst>
                                    <p:audio>
                                      <p:cMediaNode>
                                        <p:cTn display="0" masterRel="sameClick">
                                          <p:stCondLst>
                                            <p:cond evt="begin" delay="0">
                                              <p:tn val="207"/>
                                            </p:cond>
                                          </p:stCondLst>
                                          <p:endCondLst>
                                            <p:cond evt="onStopAudio" delay="0">
                                              <p:tgtEl>
                                                <p:sldTgt/>
                                              </p:tgtEl>
                                            </p:cond>
                                          </p:endCondLst>
                                        </p:cTn>
                                        <p:tgtEl>
                                          <p:sndTgt r:embed="rId2" name="Blowing A Raspberry Fart.wav"/>
                                        </p:tgtEl>
                                      </p:cMediaNode>
                                    </p:audio>
                                  </p:subTnLst>
                                </p:cTn>
                              </p:par>
                            </p:childTnLst>
                          </p:cTn>
                        </p:par>
                        <p:par>
                          <p:cTn id="213" fill="hold">
                            <p:stCondLst>
                              <p:cond delay="500"/>
                            </p:stCondLst>
                            <p:childTnLst>
                              <p:par>
                                <p:cTn id="214" presetID="10" presetClass="exit" presetSubtype="0" fill="hold" nodeType="afterEffect">
                                  <p:stCondLst>
                                    <p:cond delay="0"/>
                                  </p:stCondLst>
                                  <p:childTnLst>
                                    <p:animEffect transition="out" filter="fade">
                                      <p:cBhvr>
                                        <p:cTn id="215" dur="500"/>
                                        <p:tgtEl>
                                          <p:spTgt spid="114"/>
                                        </p:tgtEl>
                                      </p:cBhvr>
                                    </p:animEffect>
                                    <p:set>
                                      <p:cBhvr>
                                        <p:cTn id="216" dur="1" fill="hold">
                                          <p:stCondLst>
                                            <p:cond delay="499"/>
                                          </p:stCondLst>
                                        </p:cTn>
                                        <p:tgtEl>
                                          <p:spTgt spid="114"/>
                                        </p:tgtEl>
                                        <p:attrNameLst>
                                          <p:attrName>style.visibility</p:attrName>
                                        </p:attrNameLst>
                                      </p:cBhvr>
                                      <p:to>
                                        <p:strVal val="hidden"/>
                                      </p:to>
                                    </p:set>
                                  </p:childTnLst>
                                </p:cTn>
                              </p:par>
                              <p:par>
                                <p:cTn id="217" presetID="1" presetClass="exit" presetSubtype="0" fill="hold" nodeType="withEffect">
                                  <p:stCondLst>
                                    <p:cond delay="0"/>
                                  </p:stCondLst>
                                  <p:childTnLst>
                                    <p:set>
                                      <p:cBhvr>
                                        <p:cTn id="218" dur="1" fill="hold">
                                          <p:stCondLst>
                                            <p:cond delay="0"/>
                                          </p:stCondLst>
                                        </p:cTn>
                                        <p:tgtEl>
                                          <p:spTgt spid="95"/>
                                        </p:tgtEl>
                                        <p:attrNameLst>
                                          <p:attrName>style.visibility</p:attrName>
                                        </p:attrNameLst>
                                      </p:cBhvr>
                                      <p:to>
                                        <p:strVal val="hidden"/>
                                      </p:to>
                                    </p:set>
                                  </p:childTnLst>
                                </p:cTn>
                              </p:par>
                              <p:par>
                                <p:cTn id="219" presetID="1" presetClass="entr" presetSubtype="0" fill="hold" nodeType="withEffect">
                                  <p:stCondLst>
                                    <p:cond delay="0"/>
                                  </p:stCondLst>
                                  <p:childTnLst>
                                    <p:set>
                                      <p:cBhvr>
                                        <p:cTn id="220" dur="1" fill="hold">
                                          <p:stCondLst>
                                            <p:cond delay="0"/>
                                          </p:stCondLst>
                                        </p:cTn>
                                        <p:tgtEl>
                                          <p:spTgt spid="96"/>
                                        </p:tgtEl>
                                        <p:attrNameLst>
                                          <p:attrName>style.visibility</p:attrName>
                                        </p:attrNameLst>
                                      </p:cBhvr>
                                      <p:to>
                                        <p:strVal val="visible"/>
                                      </p:to>
                                    </p:set>
                                  </p:childTnLst>
                                </p:cTn>
                              </p:par>
                              <p:par>
                                <p:cTn id="221" presetID="1" presetClass="entr" presetSubtype="0" fill="hold" nodeType="withEffect">
                                  <p:stCondLst>
                                    <p:cond delay="0"/>
                                  </p:stCondLst>
                                  <p:childTnLst>
                                    <p:set>
                                      <p:cBhvr>
                                        <p:cTn id="222" dur="1" fill="hold">
                                          <p:stCondLst>
                                            <p:cond delay="0"/>
                                          </p:stCondLst>
                                        </p:cTn>
                                        <p:tgtEl>
                                          <p:spTgt spid="98"/>
                                        </p:tgtEl>
                                        <p:attrNameLst>
                                          <p:attrName>style.visibility</p:attrName>
                                        </p:attrNameLst>
                                      </p:cBhvr>
                                      <p:to>
                                        <p:strVal val="visible"/>
                                      </p:to>
                                    </p:set>
                                  </p:childTnLst>
                                </p:cTn>
                              </p:par>
                            </p:childTnLst>
                          </p:cTn>
                        </p:par>
                        <p:par>
                          <p:cTn id="223" fill="hold">
                            <p:stCondLst>
                              <p:cond delay="1000"/>
                            </p:stCondLst>
                            <p:childTnLst>
                              <p:par>
                                <p:cTn id="224" presetID="42" presetClass="exit" presetSubtype="0" fill="hold" nodeType="afterEffect">
                                  <p:stCondLst>
                                    <p:cond delay="0"/>
                                  </p:stCondLst>
                                  <p:childTnLst>
                                    <p:animEffect transition="out" filter="fade">
                                      <p:cBhvr>
                                        <p:cTn id="225" dur="1000"/>
                                        <p:tgtEl>
                                          <p:spTgt spid="96"/>
                                        </p:tgtEl>
                                      </p:cBhvr>
                                    </p:animEffect>
                                    <p:anim calcmode="lin" valueType="num">
                                      <p:cBhvr>
                                        <p:cTn id="226" dur="1000"/>
                                        <p:tgtEl>
                                          <p:spTgt spid="96"/>
                                        </p:tgtEl>
                                        <p:attrNameLst>
                                          <p:attrName>ppt_x</p:attrName>
                                        </p:attrNameLst>
                                      </p:cBhvr>
                                      <p:tavLst>
                                        <p:tav tm="0">
                                          <p:val>
                                            <p:strVal val="ppt_x"/>
                                          </p:val>
                                        </p:tav>
                                        <p:tav tm="100000">
                                          <p:val>
                                            <p:strVal val="ppt_x"/>
                                          </p:val>
                                        </p:tav>
                                      </p:tavLst>
                                    </p:anim>
                                    <p:anim calcmode="lin" valueType="num">
                                      <p:cBhvr>
                                        <p:cTn id="227" dur="1000"/>
                                        <p:tgtEl>
                                          <p:spTgt spid="96"/>
                                        </p:tgtEl>
                                        <p:attrNameLst>
                                          <p:attrName>ppt_y</p:attrName>
                                        </p:attrNameLst>
                                      </p:cBhvr>
                                      <p:tavLst>
                                        <p:tav tm="0">
                                          <p:val>
                                            <p:strVal val="ppt_y"/>
                                          </p:val>
                                        </p:tav>
                                        <p:tav tm="100000">
                                          <p:val>
                                            <p:strVal val="ppt_y+.1"/>
                                          </p:val>
                                        </p:tav>
                                      </p:tavLst>
                                    </p:anim>
                                    <p:set>
                                      <p:cBhvr>
                                        <p:cTn id="228" dur="1" fill="hold">
                                          <p:stCondLst>
                                            <p:cond delay="999"/>
                                          </p:stCondLst>
                                        </p:cTn>
                                        <p:tgtEl>
                                          <p:spTgt spid="96"/>
                                        </p:tgtEl>
                                        <p:attrNameLst>
                                          <p:attrName>style.visibility</p:attrName>
                                        </p:attrNameLst>
                                      </p:cBhvr>
                                      <p:to>
                                        <p:strVal val="hidden"/>
                                      </p:to>
                                    </p:set>
                                  </p:childTnLst>
                                </p:cTn>
                              </p:par>
                              <p:par>
                                <p:cTn id="229" presetID="1" presetClass="exit" presetSubtype="0" fill="hold" nodeType="withEffect">
                                  <p:stCondLst>
                                    <p:cond delay="250"/>
                                  </p:stCondLst>
                                  <p:childTnLst>
                                    <p:set>
                                      <p:cBhvr>
                                        <p:cTn id="230" dur="1" fill="hold">
                                          <p:stCondLst>
                                            <p:cond delay="0"/>
                                          </p:stCondLst>
                                        </p:cTn>
                                        <p:tgtEl>
                                          <p:spTgt spid="98"/>
                                        </p:tgtEl>
                                        <p:attrNameLst>
                                          <p:attrName>style.visibility</p:attrName>
                                        </p:attrNameLst>
                                      </p:cBhvr>
                                      <p:to>
                                        <p:strVal val="hidden"/>
                                      </p:to>
                                    </p:set>
                                  </p:childTnLst>
                                </p:cTn>
                              </p:par>
                              <p:par>
                                <p:cTn id="231" presetID="42" presetClass="entr" presetSubtype="0" fill="hold" nodeType="withEffect">
                                  <p:stCondLst>
                                    <p:cond delay="250"/>
                                  </p:stCondLst>
                                  <p:childTnLst>
                                    <p:set>
                                      <p:cBhvr>
                                        <p:cTn id="232" dur="1" fill="hold">
                                          <p:stCondLst>
                                            <p:cond delay="0"/>
                                          </p:stCondLst>
                                        </p:cTn>
                                        <p:tgtEl>
                                          <p:spTgt spid="55"/>
                                        </p:tgtEl>
                                        <p:attrNameLst>
                                          <p:attrName>style.visibility</p:attrName>
                                        </p:attrNameLst>
                                      </p:cBhvr>
                                      <p:to>
                                        <p:strVal val="visible"/>
                                      </p:to>
                                    </p:set>
                                    <p:animEffect transition="in" filter="fade">
                                      <p:cBhvr>
                                        <p:cTn id="233" dur="1000"/>
                                        <p:tgtEl>
                                          <p:spTgt spid="55"/>
                                        </p:tgtEl>
                                      </p:cBhvr>
                                    </p:animEffect>
                                    <p:anim calcmode="lin" valueType="num">
                                      <p:cBhvr>
                                        <p:cTn id="234" dur="1000" fill="hold"/>
                                        <p:tgtEl>
                                          <p:spTgt spid="55"/>
                                        </p:tgtEl>
                                        <p:attrNameLst>
                                          <p:attrName>ppt_x</p:attrName>
                                        </p:attrNameLst>
                                      </p:cBhvr>
                                      <p:tavLst>
                                        <p:tav tm="0">
                                          <p:val>
                                            <p:strVal val="#ppt_x"/>
                                          </p:val>
                                        </p:tav>
                                        <p:tav tm="100000">
                                          <p:val>
                                            <p:strVal val="#ppt_x"/>
                                          </p:val>
                                        </p:tav>
                                      </p:tavLst>
                                    </p:anim>
                                    <p:anim calcmode="lin" valueType="num">
                                      <p:cBhvr>
                                        <p:cTn id="235" dur="1000" fill="hold"/>
                                        <p:tgtEl>
                                          <p:spTgt spid="55"/>
                                        </p:tgtEl>
                                        <p:attrNameLst>
                                          <p:attrName>ppt_y</p:attrName>
                                        </p:attrNameLst>
                                      </p:cBhvr>
                                      <p:tavLst>
                                        <p:tav tm="0">
                                          <p:val>
                                            <p:strVal val="#ppt_y+.1"/>
                                          </p:val>
                                        </p:tav>
                                        <p:tav tm="100000">
                                          <p:val>
                                            <p:strVal val="#ppt_y"/>
                                          </p:val>
                                        </p:tav>
                                      </p:tavLst>
                                    </p:anim>
                                  </p:childTnLst>
                                </p:cTn>
                              </p:par>
                              <p:par>
                                <p:cTn id="236" presetID="42" presetClass="exit" presetSubtype="0" fill="hold" nodeType="withEffect">
                                  <p:stCondLst>
                                    <p:cond delay="2750"/>
                                  </p:stCondLst>
                                  <p:childTnLst>
                                    <p:animEffect transition="out" filter="fade">
                                      <p:cBhvr>
                                        <p:cTn id="237" dur="1000"/>
                                        <p:tgtEl>
                                          <p:spTgt spid="55"/>
                                        </p:tgtEl>
                                      </p:cBhvr>
                                    </p:animEffect>
                                    <p:anim calcmode="lin" valueType="num">
                                      <p:cBhvr>
                                        <p:cTn id="238" dur="1000"/>
                                        <p:tgtEl>
                                          <p:spTgt spid="55"/>
                                        </p:tgtEl>
                                        <p:attrNameLst>
                                          <p:attrName>ppt_x</p:attrName>
                                        </p:attrNameLst>
                                      </p:cBhvr>
                                      <p:tavLst>
                                        <p:tav tm="0">
                                          <p:val>
                                            <p:strVal val="ppt_x"/>
                                          </p:val>
                                        </p:tav>
                                        <p:tav tm="100000">
                                          <p:val>
                                            <p:strVal val="ppt_x"/>
                                          </p:val>
                                        </p:tav>
                                      </p:tavLst>
                                    </p:anim>
                                    <p:anim calcmode="lin" valueType="num">
                                      <p:cBhvr>
                                        <p:cTn id="239" dur="1000"/>
                                        <p:tgtEl>
                                          <p:spTgt spid="55"/>
                                        </p:tgtEl>
                                        <p:attrNameLst>
                                          <p:attrName>ppt_y</p:attrName>
                                        </p:attrNameLst>
                                      </p:cBhvr>
                                      <p:tavLst>
                                        <p:tav tm="0">
                                          <p:val>
                                            <p:strVal val="ppt_y"/>
                                          </p:val>
                                        </p:tav>
                                        <p:tav tm="100000">
                                          <p:val>
                                            <p:strVal val="ppt_y+.1"/>
                                          </p:val>
                                        </p:tav>
                                      </p:tavLst>
                                    </p:anim>
                                    <p:set>
                                      <p:cBhvr>
                                        <p:cTn id="240" dur="1" fill="hold">
                                          <p:stCondLst>
                                            <p:cond delay="9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241" restart="whenNotActive" fill="hold" evtFilter="cancelBubble" nodeType="interactiveSeq">
                <p:stCondLst>
                  <p:cond evt="onClick" delay="0">
                    <p:tgtEl>
                      <p:spTgt spid="1031"/>
                    </p:tgtEl>
                  </p:cond>
                </p:stCondLst>
                <p:endSync evt="end" delay="0">
                  <p:rtn val="all"/>
                </p:endSync>
                <p:childTnLst>
                  <p:par>
                    <p:cTn id="242" fill="hold">
                      <p:stCondLst>
                        <p:cond delay="0"/>
                      </p:stCondLst>
                      <p:childTnLst>
                        <p:par>
                          <p:cTn id="243" fill="hold">
                            <p:stCondLst>
                              <p:cond delay="0"/>
                            </p:stCondLst>
                            <p:childTnLst>
                              <p:par>
                                <p:cTn id="244" presetID="1" presetClass="exit" presetSubtype="0" fill="hold" nodeType="clickEffect">
                                  <p:stCondLst>
                                    <p:cond delay="0"/>
                                  </p:stCondLst>
                                  <p:childTnLst>
                                    <p:set>
                                      <p:cBhvr>
                                        <p:cTn id="245" dur="1" fill="hold">
                                          <p:stCondLst>
                                            <p:cond delay="0"/>
                                          </p:stCondLst>
                                        </p:cTn>
                                        <p:tgtEl>
                                          <p:spTgt spid="1031"/>
                                        </p:tgtEl>
                                        <p:attrNameLst>
                                          <p:attrName>style.visibility</p:attrName>
                                        </p:attrNameLst>
                                      </p:cBhvr>
                                      <p:to>
                                        <p:strVal val="hidden"/>
                                      </p:to>
                                    </p:set>
                                  </p:childTnLst>
                                </p:cTn>
                              </p:par>
                            </p:childTnLst>
                          </p:cTn>
                        </p:par>
                      </p:childTnLst>
                    </p:cTn>
                  </p:par>
                </p:childTnLst>
              </p:cTn>
              <p:nextCondLst>
                <p:cond evt="onClick" delay="0">
                  <p:tgtEl>
                    <p:spTgt spid="1031"/>
                  </p:tgtEl>
                </p:cond>
              </p:nextCondLst>
            </p:seq>
            <p:seq concurrent="1" nextAc="seek">
              <p:cTn id="246" restart="whenNotActive" fill="hold" evtFilter="cancelBubble" nodeType="interactiveSeq">
                <p:stCondLst>
                  <p:cond evt="onClick" delay="0">
                    <p:tgtEl>
                      <p:spTgt spid="152"/>
                    </p:tgtEl>
                  </p:cond>
                </p:stCondLst>
                <p:endSync evt="end" delay="0">
                  <p:rtn val="all"/>
                </p:endSync>
                <p:childTnLst>
                  <p:par>
                    <p:cTn id="247" fill="hold">
                      <p:stCondLst>
                        <p:cond delay="0"/>
                      </p:stCondLst>
                      <p:childTnLst>
                        <p:par>
                          <p:cTn id="248" fill="hold">
                            <p:stCondLst>
                              <p:cond delay="0"/>
                            </p:stCondLst>
                            <p:childTnLst>
                              <p:par>
                                <p:cTn id="249" presetID="1" presetClass="exit" presetSubtype="0" fill="hold" nodeType="clickEffect">
                                  <p:stCondLst>
                                    <p:cond delay="0"/>
                                  </p:stCondLst>
                                  <p:childTnLst>
                                    <p:set>
                                      <p:cBhvr>
                                        <p:cTn id="250"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251" restart="whenNotActive" fill="hold" evtFilter="cancelBubble" nodeType="interactiveSeq">
                <p:stCondLst>
                  <p:cond evt="onClick" delay="0">
                    <p:tgtEl>
                      <p:spTgt spid="155"/>
                    </p:tgtEl>
                  </p:cond>
                </p:stCondLst>
                <p:endSync evt="end" delay="0">
                  <p:rtn val="all"/>
                </p:endSync>
                <p:childTnLst>
                  <p:par>
                    <p:cTn id="252" fill="hold">
                      <p:stCondLst>
                        <p:cond delay="0"/>
                      </p:stCondLst>
                      <p:childTnLst>
                        <p:par>
                          <p:cTn id="253" fill="hold">
                            <p:stCondLst>
                              <p:cond delay="0"/>
                            </p:stCondLst>
                            <p:childTnLst>
                              <p:par>
                                <p:cTn id="254" presetID="1" presetClass="exit" presetSubtype="0" fill="hold" nodeType="clickEffect">
                                  <p:stCondLst>
                                    <p:cond delay="0"/>
                                  </p:stCondLst>
                                  <p:childTnLst>
                                    <p:set>
                                      <p:cBhvr>
                                        <p:cTn id="255"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256" restart="whenNotActive" fill="hold" evtFilter="cancelBubble" nodeType="interactiveSeq">
                <p:stCondLst>
                  <p:cond evt="onClick" delay="0">
                    <p:tgtEl>
                      <p:spTgt spid="162"/>
                    </p:tgtEl>
                  </p:cond>
                </p:stCondLst>
                <p:endSync evt="end" delay="0">
                  <p:rtn val="all"/>
                </p:endSync>
                <p:childTnLst>
                  <p:par>
                    <p:cTn id="257" fill="hold">
                      <p:stCondLst>
                        <p:cond delay="0"/>
                      </p:stCondLst>
                      <p:childTnLst>
                        <p:par>
                          <p:cTn id="258" fill="hold">
                            <p:stCondLst>
                              <p:cond delay="0"/>
                            </p:stCondLst>
                            <p:childTnLst>
                              <p:par>
                                <p:cTn id="259" presetID="1" presetClass="exit" presetSubtype="0" fill="hold" nodeType="clickEffect">
                                  <p:stCondLst>
                                    <p:cond delay="0"/>
                                  </p:stCondLst>
                                  <p:childTnLst>
                                    <p:set>
                                      <p:cBhvr>
                                        <p:cTn id="260" dur="1" fill="hold">
                                          <p:stCondLst>
                                            <p:cond delay="0"/>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261" restart="whenNotActive" fill="hold" evtFilter="cancelBubble" nodeType="interactiveSeq">
                <p:stCondLst>
                  <p:cond evt="onClick" delay="0">
                    <p:tgtEl>
                      <p:spTgt spid="165"/>
                    </p:tgtEl>
                  </p:cond>
                </p:stCondLst>
                <p:endSync evt="end" delay="0">
                  <p:rtn val="all"/>
                </p:endSync>
                <p:childTnLst>
                  <p:par>
                    <p:cTn id="262" fill="hold">
                      <p:stCondLst>
                        <p:cond delay="0"/>
                      </p:stCondLst>
                      <p:childTnLst>
                        <p:par>
                          <p:cTn id="263" fill="hold">
                            <p:stCondLst>
                              <p:cond delay="0"/>
                            </p:stCondLst>
                            <p:childTnLst>
                              <p:par>
                                <p:cTn id="264" presetID="1" presetClass="exit" presetSubtype="0" fill="hold" nodeType="clickEffect">
                                  <p:stCondLst>
                                    <p:cond delay="0"/>
                                  </p:stCondLst>
                                  <p:childTnLst>
                                    <p:set>
                                      <p:cBhvr>
                                        <p:cTn id="265" dur="1" fill="hold">
                                          <p:stCondLst>
                                            <p:cond delay="0"/>
                                          </p:stCondLst>
                                        </p:cTn>
                                        <p:tgtEl>
                                          <p:spTgt spid="165"/>
                                        </p:tgtEl>
                                        <p:attrNameLst>
                                          <p:attrName>style.visibility</p:attrName>
                                        </p:attrNameLst>
                                      </p:cBhvr>
                                      <p:to>
                                        <p:strVal val="hidden"/>
                                      </p:to>
                                    </p:set>
                                  </p:childTnLst>
                                </p:cTn>
                              </p:par>
                            </p:childTnLst>
                          </p:cTn>
                        </p:par>
                      </p:childTnLst>
                    </p:cTn>
                  </p:par>
                </p:childTnLst>
              </p:cTn>
              <p:nextCondLst>
                <p:cond evt="onClick" delay="0">
                  <p:tgtEl>
                    <p:spTgt spid="165"/>
                  </p:tgtEl>
                </p:cond>
              </p:nextCondLst>
            </p:seq>
            <p:seq concurrent="1" nextAc="seek">
              <p:cTn id="266" restart="whenNotActive" fill="hold" evtFilter="cancelBubble" nodeType="interactiveSeq">
                <p:stCondLst>
                  <p:cond evt="onClick" delay="0">
                    <p:tgtEl>
                      <p:spTgt spid="168"/>
                    </p:tgtEl>
                  </p:cond>
                </p:stCondLst>
                <p:endSync evt="end" delay="0">
                  <p:rtn val="all"/>
                </p:endSync>
                <p:childTnLst>
                  <p:par>
                    <p:cTn id="267" fill="hold">
                      <p:stCondLst>
                        <p:cond delay="0"/>
                      </p:stCondLst>
                      <p:childTnLst>
                        <p:par>
                          <p:cTn id="268" fill="hold">
                            <p:stCondLst>
                              <p:cond delay="0"/>
                            </p:stCondLst>
                            <p:childTnLst>
                              <p:par>
                                <p:cTn id="269" presetID="1" presetClass="exit" presetSubtype="0" fill="hold" nodeType="clickEffect">
                                  <p:stCondLst>
                                    <p:cond delay="0"/>
                                  </p:stCondLst>
                                  <p:childTnLst>
                                    <p:set>
                                      <p:cBhvr>
                                        <p:cTn id="270" dur="1" fill="hold">
                                          <p:stCondLst>
                                            <p:cond delay="0"/>
                                          </p:stCondLst>
                                        </p:cTn>
                                        <p:tgtEl>
                                          <p:spTgt spid="168"/>
                                        </p:tgtEl>
                                        <p:attrNameLst>
                                          <p:attrName>style.visibility</p:attrName>
                                        </p:attrNameLst>
                                      </p:cBhvr>
                                      <p:to>
                                        <p:strVal val="hidden"/>
                                      </p:to>
                                    </p:set>
                                  </p:childTnLst>
                                </p:cTn>
                              </p:par>
                            </p:childTnLst>
                          </p:cTn>
                        </p:par>
                      </p:childTnLst>
                    </p:cTn>
                  </p:par>
                </p:childTnLst>
              </p:cTn>
              <p:nextCondLst>
                <p:cond evt="onClick" delay="0">
                  <p:tgtEl>
                    <p:spTgt spid="168"/>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 xmlns:a16="http://schemas.microsoft.com/office/drawing/2014/main" id="{C224A0A2-47C0-436B-BA35-F4A80A2F7E14}"/>
              </a:ext>
            </a:extLst>
          </p:cNvPr>
          <p:cNvSpPr/>
          <p:nvPr/>
        </p:nvSpPr>
        <p:spPr>
          <a:xfrm>
            <a:off x="2588503" y="511553"/>
            <a:ext cx="7337162" cy="149817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1: </a:t>
            </a:r>
            <a:r>
              <a:rPr lang="en-US" sz="2800" b="1" dirty="0" err="1">
                <a:solidFill>
                  <a:schemeClr val="bg1"/>
                </a:solidFill>
                <a:effectLst/>
                <a:latin typeface="Times New Roman" panose="02020603050405020304" pitchFamily="18" charset="0"/>
                <a:ea typeface="Arial" panose="020B0604020202020204" pitchFamily="34" charset="0"/>
              </a:rPr>
              <a:t>Muốn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tăng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thì</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 xmlns:a16="http://schemas.microsoft.com/office/drawing/2014/main" id="{31D9F237-BC35-47CA-AE3D-2906AEF91F57}"/>
              </a:ext>
            </a:extLst>
          </p:cNvPr>
          <p:cNvSpPr/>
          <p:nvPr/>
        </p:nvSpPr>
        <p:spPr>
          <a:xfrm>
            <a:off x="653123" y="290882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A.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 xmlns:a16="http://schemas.microsoft.com/office/drawing/2014/main" id="{3B9A1A09-14A5-489A-9BE4-620FA15B571E}"/>
              </a:ext>
            </a:extLst>
          </p:cNvPr>
          <p:cNvSpPr/>
          <p:nvPr/>
        </p:nvSpPr>
        <p:spPr>
          <a:xfrm>
            <a:off x="6970542" y="2817495"/>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B.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 xmlns:a16="http://schemas.microsoft.com/office/drawing/2014/main" id="{FFDD793F-B1B3-4C54-989F-9203A93AB395}"/>
              </a:ext>
            </a:extLst>
          </p:cNvPr>
          <p:cNvSpPr/>
          <p:nvPr/>
        </p:nvSpPr>
        <p:spPr>
          <a:xfrm>
            <a:off x="653122" y="4386333"/>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C.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lệ</a:t>
            </a:r>
            <a:r>
              <a:rPr lang="en-US" sz="2800" dirty="0">
                <a:latin typeface="Times New Roman" panose="02020603050405020304" pitchFamily="18" charset="0"/>
                <a:cs typeface="Times New Roman" panose="02020603050405020304" pitchFamily="18" charset="0"/>
              </a:rPr>
              <a:t>. </a:t>
            </a:r>
          </a:p>
        </p:txBody>
      </p:sp>
      <p:pic>
        <p:nvPicPr>
          <p:cNvPr id="12" name="Picture 7">
            <a:extLst>
              <a:ext uri="{FF2B5EF4-FFF2-40B4-BE49-F238E27FC236}">
                <a16:creationId xmlns=""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425956" y="26681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41148" y="2572836"/>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90796" y="412982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8C9BC8C1-EA4A-889C-4521-F8586A6CF696}"/>
              </a:ext>
            </a:extLst>
          </p:cNvPr>
          <p:cNvSpPr/>
          <p:nvPr/>
        </p:nvSpPr>
        <p:spPr>
          <a:xfrm>
            <a:off x="6970544" y="4426197"/>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latin typeface="Times New Roman" panose="02020603050405020304" pitchFamily="18" charset="0"/>
                <a:cs typeface="Times New Roman" panose="02020603050405020304" pitchFamily="18" charset="0"/>
              </a:rPr>
              <a:t>D. </a:t>
            </a:r>
            <a:r>
              <a:rPr lang="en-US" sz="2800" dirty="0" err="1">
                <a:latin typeface="Times New Roman" panose="02020603050405020304" pitchFamily="18" charset="0"/>
                <a:cs typeface="Times New Roman" panose="02020603050405020304" pitchFamily="18" charset="0"/>
              </a:rPr>
              <a:t>tăng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a:t>
            </a:r>
          </a:p>
        </p:txBody>
      </p:sp>
      <p:pic>
        <p:nvPicPr>
          <p:cNvPr id="14" name="Picture 4" descr="Download Tick And Cross Clipart Check Mark Clip Art Cross, Logo, Plant,  Face Transparent Png – Pngset.com">
            <a:extLst>
              <a:ext uri="{FF2B5EF4-FFF2-40B4-BE49-F238E27FC236}">
                <a16:creationId xmlns="" xmlns:a16="http://schemas.microsoft.com/office/drawing/2014/main" id="{CAD935C7-C4B8-A58F-9011-C3AD194CC8DC}"/>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708217" y="4169687"/>
            <a:ext cx="715932" cy="73025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D34835E-9497-7F5C-B7FF-9178DFC51FE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1563" t="31593" r="9920" b="53067"/>
          <a:stretch/>
        </p:blipFill>
        <p:spPr bwMode="auto">
          <a:xfrm>
            <a:off x="1673053" y="1774221"/>
            <a:ext cx="8845894" cy="3956299"/>
          </a:xfrm>
          <a:prstGeom prst="rect">
            <a:avLst/>
          </a:prstGeom>
          <a:noFill/>
          <a:ln>
            <a:noFill/>
          </a:ln>
          <a:extLst>
            <a:ext uri="{53640926-AAD7-44D8-BBD7-CCE9431645EC}">
              <a14:shadowObscured xmlns:a14="http://schemas.microsoft.com/office/drawing/2010/main"/>
            </a:ext>
          </a:extLst>
        </p:spPr>
      </p:pic>
      <p:sp>
        <p:nvSpPr>
          <p:cNvPr id="2" name="Title 1">
            <a:extLst>
              <a:ext uri="{FF2B5EF4-FFF2-40B4-BE49-F238E27FC236}">
                <a16:creationId xmlns="" xmlns:a16="http://schemas.microsoft.com/office/drawing/2014/main" id="{EC505CD1-B77C-B61B-36F3-CA51BF5AEF2A}"/>
              </a:ext>
            </a:extLst>
          </p:cNvPr>
          <p:cNvSpPr>
            <a:spLocks noGrp="1"/>
          </p:cNvSpPr>
          <p:nvPr>
            <p:ph type="ctrTitle"/>
          </p:nvPr>
        </p:nvSpPr>
        <p:spPr>
          <a:xfrm>
            <a:off x="631371" y="858169"/>
            <a:ext cx="10929258" cy="801796"/>
          </a:xfrm>
        </p:spPr>
        <p:txBody>
          <a:bodyPr>
            <a:noAutofit/>
          </a:bodyPr>
          <a:lstStyle/>
          <a:p>
            <a:r>
              <a:rPr lang="en-US" sz="2800" dirty="0" err="1">
                <a:solidFill>
                  <a:srgbClr val="000000"/>
                </a:solidFill>
                <a:effectLst/>
                <a:ea typeface="Times New Roman" panose="02020603050405020304" pitchFamily="18" charset="0"/>
              </a:rPr>
              <a:t>Tại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sao</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một</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em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bé</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đứng</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chiếc</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thì</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đệm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lại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bị</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lún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sâu</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hơn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khi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người</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lớn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nằm</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trên</a:t>
            </a:r>
            <a:r>
              <a:rPr lang="en-US" sz="2800" dirty="0">
                <a:solidFill>
                  <a:srgbClr val="000000"/>
                </a:solidFill>
                <a:effectLst/>
                <a:ea typeface="Times New Roman" panose="02020603050405020304" pitchFamily="18" charset="0"/>
              </a:rPr>
              <a:t> </a:t>
            </a:r>
            <a:r>
              <a:rPr lang="en-US" sz="2800" dirty="0" err="1">
                <a:solidFill>
                  <a:srgbClr val="000000"/>
                </a:solidFill>
                <a:effectLst/>
                <a:ea typeface="Times New Roman" panose="02020603050405020304" pitchFamily="18" charset="0"/>
              </a:rPr>
              <a:t>nó</a:t>
            </a:r>
            <a:r>
              <a:rPr lang="en-US" sz="2800" dirty="0">
                <a:solidFill>
                  <a:srgbClr val="000000"/>
                </a:solidFill>
                <a:effectLst/>
                <a:ea typeface="Times New Roman" panose="02020603050405020304" pitchFamily="18" charset="0"/>
              </a:rPr>
              <a:t>?</a:t>
            </a:r>
            <a:r>
              <a:rPr lang="en-US" sz="2800" b="1" dirty="0">
                <a:effectLst/>
                <a:ea typeface="Times New Roman" panose="02020603050405020304" pitchFamily="18" charset="0"/>
              </a:rPr>
              <a:t> </a:t>
            </a:r>
            <a:endParaRPr lang="en-US" sz="2800" dirty="0"/>
          </a:p>
        </p:txBody>
      </p:sp>
      <p:sp>
        <p:nvSpPr>
          <p:cNvPr id="6" name="Title 1">
            <a:extLst>
              <a:ext uri="{FF2B5EF4-FFF2-40B4-BE49-F238E27FC236}">
                <a16:creationId xmlns="" xmlns:a16="http://schemas.microsoft.com/office/drawing/2014/main" id="{670BE133-C8E5-80CD-D312-02F81C3C8DDA}"/>
              </a:ext>
            </a:extLst>
          </p:cNvPr>
          <p:cNvSpPr txBox="1">
            <a:spLocks/>
          </p:cNvSpPr>
          <p:nvPr/>
        </p:nvSpPr>
        <p:spPr>
          <a:xfrm>
            <a:off x="631371" y="5730520"/>
            <a:ext cx="10929258" cy="58179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Times New Roman" panose="02020603050405020304" pitchFamily="18" charset="0"/>
                <a:ea typeface="+mj-ea"/>
                <a:cs typeface="Times New Roman" panose="02020603050405020304" pitchFamily="18" charset="0"/>
              </a:defRPr>
            </a:lvl1pPr>
          </a:lstStyle>
          <a:p>
            <a:r>
              <a:rPr lang="en-US" sz="2800" dirty="0" err="1">
                <a:solidFill>
                  <a:srgbClr val="000000"/>
                </a:solidFill>
                <a:ea typeface="Times New Roman" panose="02020603050405020304" pitchFamily="18" charset="0"/>
              </a:rPr>
              <a:t>Nguyên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nhân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do </a:t>
            </a:r>
            <a:r>
              <a:rPr lang="en-US" sz="3200" b="1" dirty="0" err="1">
                <a:solidFill>
                  <a:srgbClr val="FF0000"/>
                </a:solidFill>
                <a:ea typeface="Times New Roman" panose="02020603050405020304" pitchFamily="18" charset="0"/>
              </a:rPr>
              <a:t>tác</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dụng</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của</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lực</a:t>
            </a:r>
            <a:r>
              <a:rPr lang="en-US" sz="2800" dirty="0">
                <a:solidFill>
                  <a:srgbClr val="000000"/>
                </a:solidFill>
                <a:ea typeface="Times New Roman" panose="02020603050405020304" pitchFamily="18" charset="0"/>
              </a:rPr>
              <a:t> (hay </a:t>
            </a:r>
            <a:r>
              <a:rPr lang="en-US" sz="2800" dirty="0" err="1">
                <a:solidFill>
                  <a:srgbClr val="000000"/>
                </a:solidFill>
                <a:ea typeface="Times New Roman" panose="02020603050405020304" pitchFamily="18" charset="0"/>
              </a:rPr>
              <a:t>còn</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được</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gọi</a:t>
            </a:r>
            <a:r>
              <a:rPr lang="en-US" sz="2800" dirty="0">
                <a:solidFill>
                  <a:srgbClr val="000000"/>
                </a:solidFill>
                <a:ea typeface="Times New Roman" panose="02020603050405020304" pitchFamily="18" charset="0"/>
              </a:rPr>
              <a:t> </a:t>
            </a:r>
            <a:r>
              <a:rPr lang="en-US" sz="2800" dirty="0" err="1">
                <a:solidFill>
                  <a:srgbClr val="000000"/>
                </a:solidFill>
                <a:ea typeface="Times New Roman" panose="02020603050405020304" pitchFamily="18" charset="0"/>
              </a:rPr>
              <a:t>là</a:t>
            </a:r>
            <a:r>
              <a:rPr lang="en-US" sz="2800" dirty="0">
                <a:solidFill>
                  <a:srgbClr val="000000"/>
                </a:solidFill>
                <a:ea typeface="Times New Roman" panose="02020603050405020304" pitchFamily="18" charset="0"/>
              </a:rPr>
              <a:t> </a:t>
            </a:r>
            <a:r>
              <a:rPr lang="en-US" sz="3200" b="1" dirty="0" err="1">
                <a:solidFill>
                  <a:srgbClr val="FF0000"/>
                </a:solidFill>
                <a:ea typeface="Times New Roman" panose="02020603050405020304" pitchFamily="18" charset="0"/>
              </a:rPr>
              <a:t>áp</a:t>
            </a:r>
            <a:r>
              <a:rPr lang="en-US" sz="3200" b="1" dirty="0">
                <a:solidFill>
                  <a:srgbClr val="FF0000"/>
                </a:solidFill>
                <a:ea typeface="Times New Roman" panose="02020603050405020304" pitchFamily="18" charset="0"/>
              </a:rPr>
              <a:t> </a:t>
            </a:r>
            <a:r>
              <a:rPr lang="en-US" sz="3200" b="1" dirty="0" err="1">
                <a:solidFill>
                  <a:srgbClr val="FF0000"/>
                </a:solidFill>
                <a:ea typeface="Times New Roman" panose="02020603050405020304" pitchFamily="18" charset="0"/>
              </a:rPr>
              <a:t>suất</a:t>
            </a:r>
            <a:r>
              <a:rPr lang="en-US" sz="2800" dirty="0">
                <a:solidFill>
                  <a:srgbClr val="000000"/>
                </a:solidFill>
                <a:ea typeface="Times New Roman" panose="02020603050405020304" pitchFamily="18" charset="0"/>
              </a:rPr>
              <a:t>)</a:t>
            </a:r>
          </a:p>
        </p:txBody>
      </p:sp>
    </p:spTree>
    <p:extLst>
      <p:ext uri="{BB962C8B-B14F-4D97-AF65-F5344CB8AC3E}">
        <p14:creationId xmlns:p14="http://schemas.microsoft.com/office/powerpoint/2010/main" val="197859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 xmlns:a16="http://schemas.microsoft.com/office/drawing/2014/main" id="{C224A0A2-47C0-436B-BA35-F4A80A2F7E14}"/>
              </a:ext>
            </a:extLst>
          </p:cNvPr>
          <p:cNvSpPr/>
          <p:nvPr/>
        </p:nvSpPr>
        <p:spPr>
          <a:xfrm>
            <a:off x="2602326" y="1006499"/>
            <a:ext cx="6926762" cy="200085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2: </a:t>
            </a:r>
            <a:r>
              <a:rPr lang="en-US" sz="2800" b="1" dirty="0" err="1">
                <a:solidFill>
                  <a:schemeClr val="bg1"/>
                </a:solidFill>
                <a:effectLst/>
                <a:latin typeface="Times New Roman" panose="02020603050405020304" pitchFamily="18" charset="0"/>
                <a:ea typeface="Arial" panose="020B0604020202020204" pitchFamily="34" charset="0"/>
              </a:rPr>
              <a:t>Đơn</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vị</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áp</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suất</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là</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 xmlns:a16="http://schemas.microsoft.com/office/drawing/2014/main" id="{31D9F237-BC35-47CA-AE3D-2906AEF91F57}"/>
              </a:ext>
            </a:extLst>
          </p:cNvPr>
          <p:cNvSpPr/>
          <p:nvPr/>
        </p:nvSpPr>
        <p:spPr>
          <a:xfrm>
            <a:off x="571786"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N/m</a:t>
            </a:r>
            <a:r>
              <a:rPr lang="en-US" sz="2800" baseline="30000" dirty="0">
                <a:latin typeface="Times New Roman" panose="02020603050405020304" pitchFamily="18" charset="0"/>
                <a:cs typeface="Times New Roman" panose="02020603050405020304" pitchFamily="18" charset="0"/>
              </a:rPr>
              <a:t>2</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3B9A1A09-14A5-489A-9BE4-620FA15B571E}"/>
              </a:ext>
            </a:extLst>
          </p:cNvPr>
          <p:cNvSpPr/>
          <p:nvPr/>
        </p:nvSpPr>
        <p:spPr>
          <a:xfrm>
            <a:off x="3706983"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B. N/m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FFDD793F-B1B3-4C54-989F-9203A93AB395}"/>
              </a:ext>
            </a:extLst>
          </p:cNvPr>
          <p:cNvSpPr/>
          <p:nvPr/>
        </p:nvSpPr>
        <p:spPr>
          <a:xfrm>
            <a:off x="6916437"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kg/m</a:t>
            </a:r>
            <a:r>
              <a:rPr lang="en-US" sz="2800" baseline="30000" dirty="0">
                <a:latin typeface="Times New Roman" panose="02020603050405020304" pitchFamily="18" charset="0"/>
                <a:cs typeface="Times New Roman" panose="02020603050405020304" pitchFamily="18" charset="0"/>
              </a:rPr>
              <a:t>3</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44620"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77588"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654111"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A94AE94F-A6EA-CB68-E1F7-1DA05FFCB848}"/>
              </a:ext>
            </a:extLst>
          </p:cNvPr>
          <p:cNvSpPr/>
          <p:nvPr/>
        </p:nvSpPr>
        <p:spPr>
          <a:xfrm>
            <a:off x="9791414" y="4100675"/>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N</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 xmlns:a16="http://schemas.microsoft.com/office/drawing/2014/main" id="{E1FA4570-0335-B605-962B-9581A2A0E409}"/>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529088" y="3844165"/>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702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 xmlns:a16="http://schemas.microsoft.com/office/drawing/2014/main" id="{C224A0A2-47C0-436B-BA35-F4A80A2F7E14}"/>
              </a:ext>
            </a:extLst>
          </p:cNvPr>
          <p:cNvSpPr/>
          <p:nvPr/>
        </p:nvSpPr>
        <p:spPr>
          <a:xfrm>
            <a:off x="2458695" y="973394"/>
            <a:ext cx="7577406" cy="2173334"/>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3: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nào</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sau</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thức</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tính</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1"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suất</a:t>
            </a:r>
            <a:r>
              <a:rPr lang="en-US" sz="2800" b="1"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p:txBody>
      </p:sp>
      <p:sp>
        <p:nvSpPr>
          <p:cNvPr id="9" name="Rectangle 8">
            <a:extLst>
              <a:ext uri="{FF2B5EF4-FFF2-40B4-BE49-F238E27FC236}">
                <a16:creationId xmlns="" xmlns:a16="http://schemas.microsoft.com/office/drawing/2014/main" id="{31D9F237-BC35-47CA-AE3D-2906AEF91F57}"/>
              </a:ext>
            </a:extLst>
          </p:cNvPr>
          <p:cNvSpPr/>
          <p:nvPr/>
        </p:nvSpPr>
        <p:spPr>
          <a:xfrm>
            <a:off x="3354792"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3B9A1A09-14A5-489A-9BE4-620FA15B571E}"/>
              </a:ext>
            </a:extLst>
          </p:cNvPr>
          <p:cNvSpPr/>
          <p:nvPr/>
        </p:nvSpPr>
        <p:spPr>
          <a:xfrm>
            <a:off x="502818"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A. p = F.S </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 xmlns:a16="http://schemas.microsoft.com/office/drawing/2014/main" id="{FFDD793F-B1B3-4C54-989F-9203A93AB395}"/>
              </a:ext>
            </a:extLst>
          </p:cNvPr>
          <p:cNvSpPr/>
          <p:nvPr/>
        </p:nvSpPr>
        <p:spPr>
          <a:xfrm>
            <a:off x="6654834"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C. p = P/S </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3127626" y="3863461"/>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3423" y="385945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392508"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 xmlns:a16="http://schemas.microsoft.com/office/drawing/2014/main" id="{7E1D263F-A685-E1E8-38B6-B27D04EFDA17}"/>
              </a:ext>
            </a:extLst>
          </p:cNvPr>
          <p:cNvSpPr/>
          <p:nvPr/>
        </p:nvSpPr>
        <p:spPr>
          <a:xfrm>
            <a:off x="9582495" y="4104109"/>
            <a:ext cx="18288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latin typeface="Times New Roman" panose="02020603050405020304" pitchFamily="18" charset="0"/>
                <a:cs typeface="Times New Roman" panose="02020603050405020304" pitchFamily="18" charset="0"/>
              </a:rPr>
              <a:t>D. p = </a:t>
            </a:r>
            <a:r>
              <a:rPr lang="en-US" sz="2800" dirty="0" err="1">
                <a:latin typeface="Times New Roman" panose="02020603050405020304" pitchFamily="18" charset="0"/>
                <a:cs typeface="Times New Roman" panose="02020603050405020304" pitchFamily="18" charset="0"/>
              </a:rPr>
              <a:t>d.V</a:t>
            </a:r>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8" name="Picture 4" descr="Download Tick And Cross Clipart Check Mark Clip Art Cross, Logo, Plant,  Face Transparent Png – Pngset.com">
            <a:extLst>
              <a:ext uri="{FF2B5EF4-FFF2-40B4-BE49-F238E27FC236}">
                <a16:creationId xmlns="" xmlns:a16="http://schemas.microsoft.com/office/drawing/2014/main" id="{2050E713-A6B5-CA20-9ACB-CD2B806261E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9320169" y="3847599"/>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757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15"/>
                                        </p:tgtEl>
                                        <p:attrNameLst>
                                          <p:attrName>style.color</p:attrName>
                                        </p:attrNameLst>
                                      </p:cBhvr>
                                      <p:to>
                                        <a:srgbClr val="FF3300"/>
                                      </p:to>
                                    </p:animClr>
                                    <p:animClr clrSpc="rgb" dir="cw">
                                      <p:cBhvr>
                                        <p:cTn id="70" dur="250" autoRev="1" fill="remove"/>
                                        <p:tgtEl>
                                          <p:spTgt spid="15"/>
                                        </p:tgtEl>
                                        <p:attrNameLst>
                                          <p:attrName>fillcolor</p:attrName>
                                        </p:attrNameLst>
                                      </p:cBhvr>
                                      <p:to>
                                        <a:srgbClr val="FF3300"/>
                                      </p:to>
                                    </p:animClr>
                                    <p:set>
                                      <p:cBhvr>
                                        <p:cTn id="71" dur="250" autoRev="1" fill="remove"/>
                                        <p:tgtEl>
                                          <p:spTgt spid="15"/>
                                        </p:tgtEl>
                                        <p:attrNameLst>
                                          <p:attrName>fill.type</p:attrName>
                                        </p:attrNameLst>
                                      </p:cBhvr>
                                      <p:to>
                                        <p:strVal val="solid"/>
                                      </p:to>
                                    </p:set>
                                    <p:set>
                                      <p:cBhvr>
                                        <p:cTn id="72" dur="250" autoRev="1" fill="remove"/>
                                        <p:tgtEl>
                                          <p:spTgt spid="1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 calcmode="lin" valueType="num">
                                      <p:cBhvr>
                                        <p:cTn id="75" dur="500" fill="hold"/>
                                        <p:tgtEl>
                                          <p:spTgt spid="18"/>
                                        </p:tgtEl>
                                        <p:attrNameLst>
                                          <p:attrName>ppt_w</p:attrName>
                                        </p:attrNameLst>
                                      </p:cBhvr>
                                      <p:tavLst>
                                        <p:tav tm="0">
                                          <p:val>
                                            <p:fltVal val="0"/>
                                          </p:val>
                                        </p:tav>
                                        <p:tav tm="100000">
                                          <p:val>
                                            <p:strVal val="#ppt_w"/>
                                          </p:val>
                                        </p:tav>
                                      </p:tavLst>
                                    </p:anim>
                                    <p:anim calcmode="lin" valueType="num">
                                      <p:cBhvr>
                                        <p:cTn id="76" dur="500" fill="hold"/>
                                        <p:tgtEl>
                                          <p:spTgt spid="18"/>
                                        </p:tgtEl>
                                        <p:attrNameLst>
                                          <p:attrName>ppt_h</p:attrName>
                                        </p:attrNameLst>
                                      </p:cBhvr>
                                      <p:tavLst>
                                        <p:tav tm="0">
                                          <p:val>
                                            <p:fltVal val="0"/>
                                          </p:val>
                                        </p:tav>
                                        <p:tav tm="100000">
                                          <p:val>
                                            <p:strVal val="#ppt_h"/>
                                          </p:val>
                                        </p:tav>
                                      </p:tavLst>
                                    </p:anim>
                                    <p:animEffect transition="in" filter="fade">
                                      <p:cBhvr>
                                        <p:cTn id="77" dur="500"/>
                                        <p:tgtEl>
                                          <p:spTgt spid="18"/>
                                        </p:tgtEl>
                                      </p:cBhvr>
                                    </p:animEffect>
                                  </p:childTnLst>
                                </p:cTn>
                              </p:par>
                            </p:childTnLst>
                          </p:cTn>
                        </p:par>
                      </p:childTnLst>
                    </p:cTn>
                  </p:par>
                </p:childTnLst>
              </p:cTn>
              <p:nextCondLst>
                <p:cond evt="onClick" delay="0">
                  <p:tgtEl>
                    <p:spTgt spid="15"/>
                  </p:tgtEl>
                </p:cond>
              </p:nextCondLst>
            </p:seq>
          </p:childTnLst>
        </p:cTn>
      </p:par>
    </p:tnLst>
    <p:bldLst>
      <p:bldP spid="9" grpId="0" animBg="1"/>
      <p:bldP spid="9" grpId="1" animBg="1"/>
      <p:bldP spid="10" grpId="0" animBg="1"/>
      <p:bldP spid="10" grpId="1" animBg="1"/>
      <p:bldP spid="11" grpId="0" animBg="1"/>
      <p:bldP spid="11" grpId="1" animBg="1"/>
      <p:bldP spid="15" grpId="0" animBg="1"/>
      <p:bldP spid="15"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 xmlns:a16="http://schemas.microsoft.com/office/drawing/2014/main" id="{C224A0A2-47C0-436B-BA35-F4A80A2F7E14}"/>
              </a:ext>
            </a:extLst>
          </p:cNvPr>
          <p:cNvSpPr/>
          <p:nvPr/>
        </p:nvSpPr>
        <p:spPr>
          <a:xfrm>
            <a:off x="2865568" y="1235184"/>
            <a:ext cx="6460864" cy="1248268"/>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4: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p>
          <a:p>
            <a:pPr algn="ctr">
              <a:lnSpc>
                <a:spcPct val="115000"/>
              </a:lnSpc>
            </a:pPr>
            <a:endParaRPr lang="en-US" sz="28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a:extLst>
              <a:ext uri="{FF2B5EF4-FFF2-40B4-BE49-F238E27FC236}">
                <a16:creationId xmlns="" xmlns:a16="http://schemas.microsoft.com/office/drawing/2014/main" id="{31D9F237-BC35-47CA-AE3D-2906AEF91F57}"/>
              </a:ext>
            </a:extLst>
          </p:cNvPr>
          <p:cNvSpPr/>
          <p:nvPr/>
        </p:nvSpPr>
        <p:spPr>
          <a:xfrm>
            <a:off x="7121914"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D.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vuông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3B9A1A09-14A5-489A-9BE4-620FA15B571E}"/>
              </a:ext>
            </a:extLst>
          </p:cNvPr>
          <p:cNvSpPr/>
          <p:nvPr/>
        </p:nvSpPr>
        <p:spPr>
          <a:xfrm>
            <a:off x="673318"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trùng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sp>
        <p:nvSpPr>
          <p:cNvPr id="11" name="Rectangle 10">
            <a:extLst>
              <a:ext uri="{FF2B5EF4-FFF2-40B4-BE49-F238E27FC236}">
                <a16:creationId xmlns="" xmlns:a16="http://schemas.microsoft.com/office/drawing/2014/main" id="{FFDD793F-B1B3-4C54-989F-9203A93AB395}"/>
              </a:ext>
            </a:extLst>
          </p:cNvPr>
          <p:cNvSpPr/>
          <p:nvPr/>
        </p:nvSpPr>
        <p:spPr>
          <a:xfrm>
            <a:off x="632236" y="4775350"/>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B.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song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song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12" name="Picture 7">
            <a:extLst>
              <a:ext uri="{FF2B5EF4-FFF2-40B4-BE49-F238E27FC236}">
                <a16:creationId xmlns=""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6800411" y="4534702"/>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349586" y="2927542"/>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75573" y="4534702"/>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17B72430-C2DF-B8A2-F889-DEB1936BA75C}"/>
              </a:ext>
            </a:extLst>
          </p:cNvPr>
          <p:cNvSpPr/>
          <p:nvPr/>
        </p:nvSpPr>
        <p:spPr>
          <a:xfrm>
            <a:off x="7124143" y="3172201"/>
            <a:ext cx="45720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C.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Lực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phương</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ép</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góc</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bất</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bg1"/>
                </a:solidFill>
                <a:latin typeface="Times New Roman" panose="02020603050405020304" pitchFamily="18" charset="0"/>
                <a:ea typeface="Arial" panose="020B0604020202020204" pitchFamily="34" charset="0"/>
                <a:cs typeface="Times New Roman" panose="02020603050405020304" pitchFamily="18" charset="0"/>
              </a:rPr>
              <a:t>kì</a:t>
            </a:r>
            <a:r>
              <a:rPr lang="en-US" sz="2800" dirty="0">
                <a:solidFill>
                  <a:schemeClr val="bg1"/>
                </a:solidFill>
                <a:latin typeface="Times New Roman" panose="02020603050405020304" pitchFamily="18" charset="0"/>
                <a:ea typeface="Arial" panose="020B0604020202020204" pitchFamily="34" charset="0"/>
                <a:cs typeface="Times New Roman" panose="02020603050405020304" pitchFamily="18" charset="0"/>
              </a:rPr>
              <a:t>.</a:t>
            </a:r>
          </a:p>
        </p:txBody>
      </p:sp>
      <p:pic>
        <p:nvPicPr>
          <p:cNvPr id="6" name="Picture 4" descr="Download Tick And Cross Clipart Check Mark Clip Art Cross, Logo, Plant,  Face Transparent Png – Pngset.com">
            <a:extLst>
              <a:ext uri="{FF2B5EF4-FFF2-40B4-BE49-F238E27FC236}">
                <a16:creationId xmlns="" xmlns:a16="http://schemas.microsoft.com/office/drawing/2014/main" id="{2C616E17-714C-D1F2-7430-01B29205FFD5}"/>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800411" y="2927542"/>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0191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455981"/>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 xmlns:a16="http://schemas.microsoft.com/office/drawing/2014/main" id="{C224A0A2-47C0-436B-BA35-F4A80A2F7E14}"/>
              </a:ext>
            </a:extLst>
          </p:cNvPr>
          <p:cNvSpPr/>
          <p:nvPr/>
        </p:nvSpPr>
        <p:spPr>
          <a:xfrm>
            <a:off x="1447787" y="840660"/>
            <a:ext cx="9628252" cy="1744531"/>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b="1" dirty="0" err="1">
                <a:solidFill>
                  <a:schemeClr val="bg1"/>
                </a:solidFill>
                <a:effectLst/>
                <a:latin typeface="Times New Roman" panose="02020603050405020304" pitchFamily="18" charset="0"/>
                <a:ea typeface="Arial" panose="020B0604020202020204" pitchFamily="34" charset="0"/>
              </a:rPr>
              <a:t>Câu</a:t>
            </a:r>
            <a:r>
              <a:rPr lang="en-US" sz="2800" b="1" dirty="0">
                <a:solidFill>
                  <a:schemeClr val="bg1"/>
                </a:solidFill>
                <a:effectLst/>
                <a:latin typeface="Times New Roman" panose="02020603050405020304" pitchFamily="18" charset="0"/>
                <a:ea typeface="Arial" panose="020B0604020202020204" pitchFamily="34" charset="0"/>
              </a:rPr>
              <a:t> 5: Khi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ta </a:t>
            </a:r>
            <a:r>
              <a:rPr lang="en-US" sz="2800" b="1" dirty="0" err="1">
                <a:solidFill>
                  <a:schemeClr val="bg1"/>
                </a:solidFill>
                <a:effectLst/>
                <a:latin typeface="Times New Roman" panose="02020603050405020304" pitchFamily="18" charset="0"/>
                <a:ea typeface="Arial" panose="020B0604020202020204" pitchFamily="34" charset="0"/>
              </a:rPr>
              <a:t>thường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tường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mà</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không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đóng</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mũ</a:t>
            </a:r>
            <a:r>
              <a:rPr lang="en-US" sz="2800" b="1" dirty="0">
                <a:solidFill>
                  <a:schemeClr val="bg1"/>
                </a:solidFill>
                <a:effectLst/>
                <a:latin typeface="Times New Roman" panose="02020603050405020304" pitchFamily="18" charset="0"/>
                <a:ea typeface="Arial" panose="020B0604020202020204" pitchFamily="34" charset="0"/>
              </a:rPr>
              <a:t> (tai) </a:t>
            </a:r>
            <a:r>
              <a:rPr lang="en-US" sz="2800" b="1" dirty="0" err="1">
                <a:solidFill>
                  <a:schemeClr val="bg1"/>
                </a:solidFill>
                <a:effectLst/>
                <a:latin typeface="Times New Roman" panose="02020603050405020304" pitchFamily="18" charset="0"/>
                <a:ea typeface="Arial" panose="020B0604020202020204" pitchFamily="34" charset="0"/>
              </a:rPr>
              <a:t>đinh</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vào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Tại</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sao</a:t>
            </a:r>
            <a:r>
              <a:rPr lang="en-US" sz="2800" b="1" dirty="0">
                <a:solidFill>
                  <a:schemeClr val="bg1"/>
                </a:solidFill>
                <a:effectLst/>
                <a:latin typeface="Times New Roman" panose="02020603050405020304" pitchFamily="18" charset="0"/>
                <a:ea typeface="Arial" panose="020B0604020202020204" pitchFamily="34" charset="0"/>
              </a:rPr>
              <a:t> </a:t>
            </a:r>
            <a:r>
              <a:rPr lang="en-US" sz="2800" b="1" dirty="0" err="1">
                <a:solidFill>
                  <a:schemeClr val="bg1"/>
                </a:solidFill>
                <a:effectLst/>
                <a:latin typeface="Times New Roman" panose="02020603050405020304" pitchFamily="18" charset="0"/>
                <a:ea typeface="Arial" panose="020B0604020202020204" pitchFamily="34" charset="0"/>
              </a:rPr>
              <a:t>vậy</a:t>
            </a:r>
            <a:r>
              <a:rPr lang="en-US" sz="2800" b="1" dirty="0">
                <a:solidFill>
                  <a:schemeClr val="bg1"/>
                </a:solidFill>
                <a:effectLst/>
                <a:latin typeface="Times New Roman" panose="02020603050405020304" pitchFamily="18" charset="0"/>
                <a:ea typeface="Arial" panose="020B0604020202020204" pitchFamily="34" charset="0"/>
              </a:rPr>
              <a:t>?</a:t>
            </a:r>
            <a:endParaRPr lang="en-US" sz="2800" b="1"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 xmlns:a16="http://schemas.microsoft.com/office/drawing/2014/main" id="{31D9F237-BC35-47CA-AE3D-2906AEF91F57}"/>
              </a:ext>
            </a:extLst>
          </p:cNvPr>
          <p:cNvSpPr/>
          <p:nvPr/>
        </p:nvSpPr>
        <p:spPr>
          <a:xfrm>
            <a:off x="515656"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diện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tích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cùng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gây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ra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suất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lớn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10" name="Rectangle 9">
            <a:extLst>
              <a:ext uri="{FF2B5EF4-FFF2-40B4-BE49-F238E27FC236}">
                <a16:creationId xmlns="" xmlns:a16="http://schemas.microsoft.com/office/drawing/2014/main" id="{3B9A1A09-14A5-489A-9BE4-620FA15B571E}"/>
              </a:ext>
            </a:extLst>
          </p:cNvPr>
          <p:cNvSpPr/>
          <p:nvPr/>
        </p:nvSpPr>
        <p:spPr>
          <a:xfrm>
            <a:off x="517885"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defTabSz="609630"/>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áp</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lực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dụng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dễ</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2" name="Picture 7">
            <a:extLst>
              <a:ext uri="{FF2B5EF4-FFF2-40B4-BE49-F238E27FC236}">
                <a16:creationId xmlns=""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sp>
        <p:nvSpPr>
          <p:cNvPr id="11" name="Rectangle 10">
            <a:extLst>
              <a:ext uri="{FF2B5EF4-FFF2-40B4-BE49-F238E27FC236}">
                <a16:creationId xmlns="" xmlns:a16="http://schemas.microsoft.com/office/drawing/2014/main" id="{FFDD793F-B1B3-4C54-989F-9203A93AB395}"/>
              </a:ext>
            </a:extLst>
          </p:cNvPr>
          <p:cNvSpPr/>
          <p:nvPr/>
        </p:nvSpPr>
        <p:spPr>
          <a:xfrm>
            <a:off x="6757719" y="4855323"/>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dirty="0">
                <a:solidFill>
                  <a:schemeClr val="bg1"/>
                </a:solidFill>
                <a:latin typeface="Times New Roman" panose="02020603050405020304" pitchFamily="18" charset="0"/>
                <a:cs typeface="Times New Roman" panose="02020603050405020304" pitchFamily="18" charset="0"/>
              </a:rPr>
              <a:t>D.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mũi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đinh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do </a:t>
            </a:r>
            <a:r>
              <a:rPr lang="en-US" sz="2800" dirty="0" err="1">
                <a:solidFill>
                  <a:schemeClr val="bg1"/>
                </a:solidFill>
                <a:latin typeface="Times New Roman" panose="02020603050405020304" pitchFamily="18" charset="0"/>
                <a:cs typeface="Times New Roman" panose="02020603050405020304" pitchFamily="18" charset="0"/>
              </a:rPr>
              <a:t>thói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quen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còn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đầu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cũng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được</a:t>
            </a:r>
            <a:r>
              <a:rPr lang="en-US" sz="2800" dirty="0">
                <a:solidFill>
                  <a:schemeClr val="bg1"/>
                </a:solidFill>
                <a:latin typeface="Times New Roman" panose="02020603050405020304" pitchFamily="18" charset="0"/>
                <a:cs typeface="Times New Roman" panose="02020603050405020304" pitchFamily="18" charset="0"/>
              </a:rPr>
              <a:t>.</a:t>
            </a:r>
          </a:p>
        </p:txBody>
      </p:sp>
      <p:pic>
        <p:nvPicPr>
          <p:cNvPr id="13" name="Picture 12">
            <a:hlinkClick r:id="rId11" action="ppaction://hlinksldjump"/>
            <a:extLst>
              <a:ext uri="{FF2B5EF4-FFF2-40B4-BE49-F238E27FC236}">
                <a16:creationId xmlns=""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288491" y="461467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288491" y="2667240"/>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495394" y="4614675"/>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 xmlns:a16="http://schemas.microsoft.com/office/drawing/2014/main" id="{3B93984E-7022-7DBF-5D62-2D1EBB173C0A}"/>
              </a:ext>
            </a:extLst>
          </p:cNvPr>
          <p:cNvSpPr/>
          <p:nvPr/>
        </p:nvSpPr>
        <p:spPr>
          <a:xfrm>
            <a:off x="6801043" y="2922788"/>
            <a:ext cx="4754880" cy="15544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just"/>
            <a:r>
              <a:rPr lang="en-US" sz="2800">
                <a:solidFill>
                  <a:schemeClr val="bg1"/>
                </a:solidFill>
                <a:latin typeface="Times New Roman" panose="02020603050405020304" pitchFamily="18" charset="0"/>
                <a:cs typeface="Times New Roman" panose="02020603050405020304" pitchFamily="18" charset="0"/>
              </a:rPr>
              <a:t>C. Mũ đinh có diện tích lớn nên áp lực nhỏ vì vậy đinh khó vào hơn.</a:t>
            </a:r>
          </a:p>
        </p:txBody>
      </p:sp>
      <p:pic>
        <p:nvPicPr>
          <p:cNvPr id="6" name="Picture 4" descr="Download Tick And Cross Clipart Check Mark Clip Art Cross, Logo, Plant,  Face Transparent Png – Pngset.com">
            <a:extLst>
              <a:ext uri="{FF2B5EF4-FFF2-40B4-BE49-F238E27FC236}">
                <a16:creationId xmlns="" xmlns:a16="http://schemas.microsoft.com/office/drawing/2014/main" id="{B0EA0FFA-0C2E-820E-41D1-A1990B3F12D6}"/>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6538718" y="2667240"/>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768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5"/>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5"/>
                                        </p:tgtEl>
                                        <p:attrNameLst>
                                          <p:attrName>style.color</p:attrName>
                                        </p:attrNameLst>
                                      </p:cBhvr>
                                      <p:to>
                                        <a:srgbClr val="FF3300"/>
                                      </p:to>
                                    </p:animClr>
                                    <p:animClr clrSpc="rgb" dir="cw">
                                      <p:cBhvr>
                                        <p:cTn id="70" dur="250" autoRev="1" fill="remove"/>
                                        <p:tgtEl>
                                          <p:spTgt spid="5"/>
                                        </p:tgtEl>
                                        <p:attrNameLst>
                                          <p:attrName>fillcolor</p:attrName>
                                        </p:attrNameLst>
                                      </p:cBhvr>
                                      <p:to>
                                        <a:srgbClr val="FF3300"/>
                                      </p:to>
                                    </p:animClr>
                                    <p:set>
                                      <p:cBhvr>
                                        <p:cTn id="71" dur="250" autoRev="1" fill="remove"/>
                                        <p:tgtEl>
                                          <p:spTgt spid="5"/>
                                        </p:tgtEl>
                                        <p:attrNameLst>
                                          <p:attrName>fill.type</p:attrName>
                                        </p:attrNameLst>
                                      </p:cBhvr>
                                      <p:to>
                                        <p:strVal val="solid"/>
                                      </p:to>
                                    </p:set>
                                    <p:set>
                                      <p:cBhvr>
                                        <p:cTn id="72" dur="250" autoRev="1" fill="remove"/>
                                        <p:tgtEl>
                                          <p:spTgt spid="5"/>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Effect transition="in" filter="fade">
                                      <p:cBhvr>
                                        <p:cTn id="77" dur="500"/>
                                        <p:tgtEl>
                                          <p:spTgt spid="6"/>
                                        </p:tgtEl>
                                      </p:cBhvr>
                                    </p:animEffect>
                                  </p:childTnLst>
                                </p:cTn>
                              </p:par>
                            </p:childTnLst>
                          </p:cTn>
                        </p:par>
                      </p:childTnLst>
                    </p:cTn>
                  </p:par>
                </p:childTnLst>
              </p:cTn>
              <p:nextCondLst>
                <p:cond evt="onClick" delay="0">
                  <p:tgtEl>
                    <p:spTgt spid="5"/>
                  </p:tgtEl>
                </p:cond>
              </p:nextCondLst>
            </p:seq>
          </p:childTnLst>
        </p:cTn>
      </p:par>
    </p:tnLst>
    <p:bldLst>
      <p:bldP spid="9" grpId="0" animBg="1"/>
      <p:bldP spid="9" grpId="1" animBg="1"/>
      <p:bldP spid="10" grpId="0" animBg="1"/>
      <p:bldP spid="10" grpId="1" animBg="1"/>
      <p:bldP spid="11" grpId="0" animBg="1"/>
      <p:bldP spid="11" grpId="1" animBg="1"/>
      <p:bldP spid="5" grpId="0" animBg="1"/>
      <p:bldP spid="5"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011" y="-544469"/>
            <a:ext cx="12192000" cy="7402469"/>
          </a:xfrm>
          <a:prstGeom prst="rect">
            <a:avLst/>
          </a:prstGeom>
        </p:spPr>
      </p:pic>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5400" y="711200"/>
            <a:ext cx="3222555" cy="2743200"/>
          </a:xfrm>
          <a:prstGeom prst="rect">
            <a:avLst/>
          </a:prstGeom>
        </p:spPr>
      </p:pic>
      <p:pic>
        <p:nvPicPr>
          <p:cNvPr id="7" name="Picture 5">
            <a:extLst>
              <a:ext uri="{FF2B5EF4-FFF2-40B4-BE49-F238E27FC236}">
                <a16:creationId xmlns="" xmlns:a16="http://schemas.microsoft.com/office/drawing/2014/main" id="{A2899FD1-6D79-4235-B10E-C896EA439B7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24063" y="5766266"/>
            <a:ext cx="3860800" cy="1091734"/>
          </a:xfrm>
          <a:prstGeom prst="rect">
            <a:avLst/>
          </a:prstGeom>
        </p:spPr>
      </p:pic>
      <p:sp>
        <p:nvSpPr>
          <p:cNvPr id="8" name="Rectangle 7">
            <a:extLst>
              <a:ext uri="{FF2B5EF4-FFF2-40B4-BE49-F238E27FC236}">
                <a16:creationId xmlns="" xmlns:a16="http://schemas.microsoft.com/office/drawing/2014/main" id="{C224A0A2-47C0-436B-BA35-F4A80A2F7E14}"/>
              </a:ext>
            </a:extLst>
          </p:cNvPr>
          <p:cNvSpPr/>
          <p:nvPr/>
        </p:nvSpPr>
        <p:spPr>
          <a:xfrm>
            <a:off x="1585877" y="1234318"/>
            <a:ext cx="9187136" cy="190068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lnSpc>
                <a:spcPct val="115000"/>
              </a:lnSpc>
            </a:pPr>
            <a:r>
              <a:rPr lang="en-US" sz="2800" dirty="0" err="1">
                <a:solidFill>
                  <a:schemeClr val="bg1"/>
                </a:solidFill>
                <a:effectLst/>
                <a:latin typeface="Times New Roman" panose="02020603050405020304" pitchFamily="18" charset="0"/>
                <a:ea typeface="Arial" panose="020B0604020202020204" pitchFamily="34" charset="0"/>
              </a:rPr>
              <a:t>C</a:t>
            </a:r>
            <a:r>
              <a:rPr lang="en-US" sz="2800" dirty="0" err="1">
                <a:solidFill>
                  <a:schemeClr val="bg1"/>
                </a:solidFill>
                <a:latin typeface="Times New Roman" panose="02020603050405020304" pitchFamily="18" charset="0"/>
                <a:ea typeface="Arial" panose="020B0604020202020204" pitchFamily="34" charset="0"/>
              </a:rPr>
              <a:t>âu</a:t>
            </a:r>
            <a:r>
              <a:rPr lang="en-US" sz="2800" dirty="0">
                <a:solidFill>
                  <a:schemeClr val="bg1"/>
                </a:solidFill>
                <a:latin typeface="Times New Roman" panose="02020603050405020304" pitchFamily="18" charset="0"/>
                <a:ea typeface="Arial" panose="020B0604020202020204" pitchFamily="34" charset="0"/>
              </a:rPr>
              <a:t> 6: </a:t>
            </a:r>
            <a:r>
              <a:rPr lang="en-US" sz="2800" dirty="0" err="1">
                <a:solidFill>
                  <a:schemeClr val="bg1"/>
                </a:solidFill>
                <a:effectLst/>
                <a:latin typeface="Times New Roman" panose="02020603050405020304" pitchFamily="18" charset="0"/>
                <a:ea typeface="Arial" panose="020B0604020202020204" pitchFamily="34" charset="0"/>
              </a:rPr>
              <a:t>Đặt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bao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60kg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một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ghết</a:t>
            </a:r>
            <a:r>
              <a:rPr lang="en-US" sz="2800" dirty="0">
                <a:solidFill>
                  <a:schemeClr val="bg1"/>
                </a:solidFill>
                <a:effectLst/>
                <a:latin typeface="Times New Roman" panose="02020603050405020304" pitchFamily="18" charset="0"/>
                <a:ea typeface="Arial" panose="020B0604020202020204" pitchFamily="34" charset="0"/>
              </a:rPr>
              <a:t> 4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có</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khối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lượng</a:t>
            </a:r>
            <a:r>
              <a:rPr lang="en-US" sz="2800" dirty="0">
                <a:solidFill>
                  <a:schemeClr val="bg1"/>
                </a:solidFill>
                <a:effectLst/>
                <a:latin typeface="Times New Roman" panose="02020603050405020304" pitchFamily="18" charset="0"/>
                <a:ea typeface="Arial" panose="020B0604020202020204" pitchFamily="34" charset="0"/>
              </a:rPr>
              <a:t> 4kg. </a:t>
            </a:r>
            <a:r>
              <a:rPr lang="en-US" sz="2800" dirty="0" err="1">
                <a:solidFill>
                  <a:schemeClr val="bg1"/>
                </a:solidFill>
                <a:effectLst/>
                <a:latin typeface="Times New Roman" panose="02020603050405020304" pitchFamily="18" charset="0"/>
                <a:ea typeface="Arial" panose="020B0604020202020204" pitchFamily="34" charset="0"/>
              </a:rPr>
              <a:t>Diện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tích</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tiếp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xúc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với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của</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mỗi</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chân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 8cm</a:t>
            </a:r>
            <a:r>
              <a:rPr lang="en-US" sz="2800" baseline="30000" dirty="0">
                <a:solidFill>
                  <a:schemeClr val="bg1"/>
                </a:solidFill>
                <a:effectLst/>
                <a:latin typeface="Times New Roman" panose="02020603050405020304" pitchFamily="18" charset="0"/>
                <a:ea typeface="Arial" panose="020B0604020202020204" pitchFamily="34" charset="0"/>
              </a:rPr>
              <a:t>2</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suất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gạo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và</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ghế</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tác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lên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mặt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đất</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là</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9" name="Rectangle 8">
            <a:extLst>
              <a:ext uri="{FF2B5EF4-FFF2-40B4-BE49-F238E27FC236}">
                <a16:creationId xmlns="" xmlns:a16="http://schemas.microsoft.com/office/drawing/2014/main" id="{31D9F237-BC35-47CA-AE3D-2906AEF91F57}"/>
              </a:ext>
            </a:extLst>
          </p:cNvPr>
          <p:cNvSpPr/>
          <p:nvPr/>
        </p:nvSpPr>
        <p:spPr>
          <a:xfrm>
            <a:off x="7387709" y="494614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D. </a:t>
            </a:r>
            <a:r>
              <a:rPr lang="de-DE" sz="2800" dirty="0"/>
              <a:t>200 000</a:t>
            </a:r>
            <a:r>
              <a:rPr lang="en-US" sz="2800" dirty="0">
                <a:solidFill>
                  <a:prstClr val="white"/>
                </a:solidFill>
                <a:latin typeface="Times New Roman" panose="02020603050405020304" pitchFamily="18" charset="0"/>
                <a:cs typeface="Times New Roman" panose="02020603050405020304" pitchFamily="18" charset="0"/>
              </a:rPr>
              <a:t>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 xmlns:a16="http://schemas.microsoft.com/office/drawing/2014/main" id="{3B9A1A09-14A5-489A-9BE4-620FA15B571E}"/>
              </a:ext>
            </a:extLst>
          </p:cNvPr>
          <p:cNvSpPr/>
          <p:nvPr/>
        </p:nvSpPr>
        <p:spPr>
          <a:xfrm>
            <a:off x="1585877" y="3624482"/>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Cambria" panose="02040503050406030204" pitchFamily="18" charset="0"/>
              </a:rPr>
              <a:t>A. 187 500 N/m</a:t>
            </a:r>
            <a:r>
              <a:rPr lang="en-US" sz="2800" baseline="30000" dirty="0">
                <a:solidFill>
                  <a:prstClr val="white"/>
                </a:solidFill>
                <a:latin typeface="Cambria" panose="02040503050406030204" pitchFamily="18" charset="0"/>
              </a:rPr>
              <a:t>2</a:t>
            </a:r>
          </a:p>
        </p:txBody>
      </p:sp>
      <p:sp>
        <p:nvSpPr>
          <p:cNvPr id="11" name="Rectangle 10">
            <a:extLst>
              <a:ext uri="{FF2B5EF4-FFF2-40B4-BE49-F238E27FC236}">
                <a16:creationId xmlns="" xmlns:a16="http://schemas.microsoft.com/office/drawing/2014/main" id="{FFDD793F-B1B3-4C54-989F-9203A93AB395}"/>
              </a:ext>
            </a:extLst>
          </p:cNvPr>
          <p:cNvSpPr/>
          <p:nvPr/>
        </p:nvSpPr>
        <p:spPr>
          <a:xfrm>
            <a:off x="7387709" y="3682713"/>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B. 200 000 N/m</a:t>
            </a:r>
            <a:endParaRPr lang="en-US" sz="2800" baseline="30000" dirty="0">
              <a:solidFill>
                <a:prstClr val="white"/>
              </a:solidFill>
              <a:latin typeface="Times New Roman" panose="02020603050405020304" pitchFamily="18" charset="0"/>
              <a:cs typeface="Times New Roman" panose="02020603050405020304" pitchFamily="18" charset="0"/>
            </a:endParaRPr>
          </a:p>
        </p:txBody>
      </p:sp>
      <p:pic>
        <p:nvPicPr>
          <p:cNvPr id="12" name="Picture 7">
            <a:extLst>
              <a:ext uri="{FF2B5EF4-FFF2-40B4-BE49-F238E27FC236}">
                <a16:creationId xmlns="" xmlns:a16="http://schemas.microsoft.com/office/drawing/2014/main" id="{025B4C0E-503D-4ECE-89D4-75993C6DEEF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8229600" y="5766266"/>
            <a:ext cx="3962400" cy="1091733"/>
          </a:xfrm>
          <a:prstGeom prst="rect">
            <a:avLst/>
          </a:prstGeom>
        </p:spPr>
      </p:pic>
      <p:pic>
        <p:nvPicPr>
          <p:cNvPr id="13" name="Picture 12">
            <a:hlinkClick r:id="rId11" action="ppaction://hlinksldjump"/>
            <a:extLst>
              <a:ext uri="{FF2B5EF4-FFF2-40B4-BE49-F238E27FC236}">
                <a16:creationId xmlns="" xmlns:a16="http://schemas.microsoft.com/office/drawing/2014/main" id="{1D9B4549-F236-4974-A381-7A955D6DE7DB}"/>
              </a:ext>
            </a:extLst>
          </p:cNvPr>
          <p:cNvPicPr>
            <a:picLocks noChangeAspect="1"/>
          </p:cNvPicPr>
          <p:nvPr/>
        </p:nvPicPr>
        <p:blipFill>
          <a:blip r:embed="rId12"/>
          <a:stretch>
            <a:fillRect/>
          </a:stretch>
        </p:blipFill>
        <p:spPr>
          <a:xfrm>
            <a:off x="5535783" y="5840662"/>
            <a:ext cx="994771" cy="1041400"/>
          </a:xfrm>
          <a:prstGeom prst="rect">
            <a:avLst/>
          </a:prstGeom>
        </p:spPr>
      </p:pic>
      <p:pic>
        <p:nvPicPr>
          <p:cNvPr id="2052" name="Picture 4" descr="Download Tick And Cross Clipart Check Mark Clip Art Cross, Logo, Plant,  Face Transparent Png – Pngset.com">
            <a:extLst>
              <a:ext uri="{FF2B5EF4-FFF2-40B4-BE49-F238E27FC236}">
                <a16:creationId xmlns="" xmlns:a16="http://schemas.microsoft.com/office/drawing/2014/main" id="{6C296559-3038-4D13-9EDA-81E7EE9F2483}"/>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5000" r="46700">
                        <a14:foregroundMark x1="46700" y1="50588" x2="46700" y2="50588"/>
                        <a14:foregroundMark x1="28800" y1="51569" x2="28800" y2="51569"/>
                        <a14:foregroundMark x1="36100" y1="24314" x2="21500" y2="84706"/>
                        <a14:foregroundMark x1="21500" y1="84706" x2="21700" y2="83333"/>
                        <a14:foregroundMark x1="11100" y1="42157" x2="27700" y2="68431"/>
                        <a14:foregroundMark x1="27700" y1="68431" x2="28200" y2="41176"/>
                        <a14:foregroundMark x1="28200" y1="41176" x2="17400" y2="62549"/>
                        <a14:foregroundMark x1="17400" y1="62549" x2="28700" y2="56667"/>
                        <a14:foregroundMark x1="28700" y1="56667" x2="23000" y2="56863"/>
                        <a14:foregroundMark x1="23000" y1="56863" x2="34700" y2="48431"/>
                        <a14:foregroundMark x1="34700" y1="48431" x2="29500" y2="59608"/>
                        <a14:foregroundMark x1="13100" y1="51569" x2="22200" y2="48235"/>
                        <a14:foregroundMark x1="35900" y1="30784" x2="39900" y2="37255"/>
                        <a14:foregroundMark x1="38100" y1="26863" x2="37600" y2="47059"/>
                        <a14:foregroundMark x1="27800" y1="72941" x2="30300" y2="64902"/>
                      </a14:backgroundRemoval>
                    </a14:imgEffect>
                  </a14:imgLayer>
                </a14:imgProps>
              </a:ext>
              <a:ext uri="{28A0092B-C50C-407E-A947-70E740481C1C}">
                <a14:useLocalDpi xmlns:a14="http://schemas.microsoft.com/office/drawing/2010/main" val="0"/>
              </a:ext>
            </a:extLst>
          </a:blip>
          <a:srcRect r="50000"/>
          <a:stretch/>
        </p:blipFill>
        <p:spPr bwMode="auto">
          <a:xfrm>
            <a:off x="7160543" y="4705495"/>
            <a:ext cx="715931" cy="7302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Download Tick And Cross Clipart Check Mark Clip Art Cross, Logo, Plant,  Face Transparent Png – Pngset.com">
            <a:extLst>
              <a:ext uri="{FF2B5EF4-FFF2-40B4-BE49-F238E27FC236}">
                <a16:creationId xmlns="" xmlns:a16="http://schemas.microsoft.com/office/drawing/2014/main" id="{60BD1839-965D-424F-9B18-634B17E1AED4}"/>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56482" y="3379823"/>
            <a:ext cx="715932" cy="730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ownload Tick And Cross Clipart Check Mark Clip Art Cross, Logo, Plant,  Face Transparent Png – Pngset.com">
            <a:extLst>
              <a:ext uri="{FF2B5EF4-FFF2-40B4-BE49-F238E27FC236}">
                <a16:creationId xmlns="" xmlns:a16="http://schemas.microsoft.com/office/drawing/2014/main" id="{096FBB72-8B54-44AF-9ED8-07D8C134CA2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7159057" y="3426203"/>
            <a:ext cx="715932" cy="730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395C956E-2722-7FBA-F174-926E6276C12D}"/>
              </a:ext>
            </a:extLst>
          </p:cNvPr>
          <p:cNvSpPr/>
          <p:nvPr/>
        </p:nvSpPr>
        <p:spPr>
          <a:xfrm>
            <a:off x="1570789" y="4878126"/>
            <a:ext cx="2743200" cy="914400"/>
          </a:xfrm>
          <a:prstGeom prst="rect">
            <a:avLst/>
          </a:prstGeom>
          <a:solidFill>
            <a:schemeClr val="accent3">
              <a:alpha val="70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defTabSz="609630"/>
            <a:r>
              <a:rPr lang="en-US" sz="2800" dirty="0">
                <a:solidFill>
                  <a:prstClr val="white"/>
                </a:solidFill>
                <a:latin typeface="Times New Roman" panose="02020603050405020304" pitchFamily="18" charset="0"/>
                <a:cs typeface="Times New Roman" panose="02020603050405020304" pitchFamily="18" charset="0"/>
              </a:rPr>
              <a:t>C. 100 000 N/m</a:t>
            </a:r>
            <a:r>
              <a:rPr lang="en-US" sz="2800" baseline="30000" dirty="0">
                <a:solidFill>
                  <a:prstClr val="white"/>
                </a:solidFill>
                <a:latin typeface="Times New Roman" panose="02020603050405020304" pitchFamily="18" charset="0"/>
                <a:cs typeface="Times New Roman" panose="02020603050405020304" pitchFamily="18" charset="0"/>
              </a:rPr>
              <a:t>2</a:t>
            </a:r>
          </a:p>
          <a:p>
            <a:pPr algn="ctr" defTabSz="609630"/>
            <a:endParaRPr lang="en-US" sz="2800" dirty="0">
              <a:solidFill>
                <a:prstClr val="white"/>
              </a:solidFill>
              <a:latin typeface="Times New Roman" panose="02020603050405020304" pitchFamily="18" charset="0"/>
              <a:cs typeface="Times New Roman" panose="02020603050405020304" pitchFamily="18" charset="0"/>
            </a:endParaRPr>
          </a:p>
        </p:txBody>
      </p:sp>
      <p:pic>
        <p:nvPicPr>
          <p:cNvPr id="14" name="Picture 4" descr="Download Tick And Cross Clipart Check Mark Clip Art Cross, Logo, Plant,  Face Transparent Png – Pngset.com">
            <a:extLst>
              <a:ext uri="{FF2B5EF4-FFF2-40B4-BE49-F238E27FC236}">
                <a16:creationId xmlns="" xmlns:a16="http://schemas.microsoft.com/office/drawing/2014/main" id="{43F82714-07F5-C16A-9566-9EF889BBB9C2}"/>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4">
                    <a14:imgEffect>
                      <a14:backgroundRemoval t="9608" b="88039" l="52300" r="93600">
                        <a14:foregroundMark x1="63500" y1="39020" x2="75800" y2="53529"/>
                        <a14:foregroundMark x1="75800" y1="53529" x2="66700" y2="45882"/>
                        <a14:foregroundMark x1="66700" y1="45882" x2="80300" y2="42549"/>
                        <a14:foregroundMark x1="80300" y1="42549" x2="69600" y2="61373"/>
                        <a14:foregroundMark x1="69600" y1="61373" x2="70500" y2="43529"/>
                        <a14:foregroundMark x1="70500" y1="43529" x2="77500" y2="45686"/>
                        <a14:foregroundMark x1="77500" y1="45686" x2="77600" y2="46471"/>
                        <a14:foregroundMark x1="76600" y1="34118" x2="78900" y2="46275"/>
                        <a14:foregroundMark x1="78900" y1="46275" x2="78100" y2="67255"/>
                        <a14:foregroundMark x1="78100" y1="67255" x2="76800" y2="67255"/>
                        <a14:foregroundMark x1="66500" y1="35490" x2="68200" y2="63333"/>
                        <a14:foregroundMark x1="68200" y1="63333" x2="71100" y2="29216"/>
                        <a14:foregroundMark x1="71100" y1="29216" x2="69500" y2="50196"/>
                        <a14:foregroundMark x1="69500" y1="50196" x2="76900" y2="38235"/>
                        <a14:foregroundMark x1="76900" y1="38235" x2="73500" y2="54706"/>
                        <a14:foregroundMark x1="73500" y1="54706" x2="77500" y2="71176"/>
                        <a14:foregroundMark x1="77500" y1="71176" x2="77600" y2="70196"/>
                        <a14:foregroundMark x1="77900" y1="35098" x2="78600" y2="32157"/>
                        <a14:foregroundMark x1="82200" y1="63333" x2="73700" y2="76863"/>
                        <a14:foregroundMark x1="73700" y1="76863" x2="71000" y2="77647"/>
                        <a14:foregroundMark x1="62400" y1="60784" x2="73800" y2="73725"/>
                        <a14:foregroundMark x1="73800" y1="73725" x2="73800" y2="73725"/>
                        <a14:foregroundMark x1="52300" y1="47843" x2="53100" y2="45882"/>
                        <a14:foregroundMark x1="73600" y1="88039" x2="73600" y2="88039"/>
                      </a14:backgroundRemoval>
                    </a14:imgEffect>
                  </a14:imgLayer>
                </a14:imgProps>
              </a:ext>
              <a:ext uri="{28A0092B-C50C-407E-A947-70E740481C1C}">
                <a14:useLocalDpi xmlns:a14="http://schemas.microsoft.com/office/drawing/2010/main" val="0"/>
              </a:ext>
            </a:extLst>
          </a:blip>
          <a:srcRect l="48674" t="-2053" r="1326" b="2053"/>
          <a:stretch/>
        </p:blipFill>
        <p:spPr bwMode="auto">
          <a:xfrm>
            <a:off x="1342880" y="4621616"/>
            <a:ext cx="715932" cy="73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17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grpId="1" nodeType="withEffect">
                                  <p:stCondLst>
                                    <p:cond delay="50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childTnLst>
                                </p:cTn>
                              </p:par>
                              <p:par>
                                <p:cTn id="13" presetID="23" presetClass="entr" presetSubtype="16" fill="hold" grpId="1" nodeType="withEffect">
                                  <p:stCondLst>
                                    <p:cond delay="100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23" presetClass="entr" presetSubtype="16" fill="hold" grpId="1" nodeType="withEffect">
                                  <p:stCondLst>
                                    <p:cond delay="100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27" presetClass="emph" presetSubtype="0" repeatCount="5000" fill="remove" grpId="0" nodeType="clickEffect">
                                  <p:stCondLst>
                                    <p:cond delay="0"/>
                                  </p:stCondLst>
                                  <p:childTnLst>
                                    <p:animClr clrSpc="rgb" dir="cw">
                                      <p:cBhvr override="childStyle">
                                        <p:cTn id="25" dur="250" autoRev="1" fill="remove"/>
                                        <p:tgtEl>
                                          <p:spTgt spid="9"/>
                                        </p:tgtEl>
                                        <p:attrNameLst>
                                          <p:attrName>style.color</p:attrName>
                                        </p:attrNameLst>
                                      </p:cBhvr>
                                      <p:to>
                                        <a:srgbClr val="33CCFF"/>
                                      </p:to>
                                    </p:animClr>
                                    <p:animClr clrSpc="rgb" dir="cw">
                                      <p:cBhvr>
                                        <p:cTn id="26" dur="250" autoRev="1" fill="remove"/>
                                        <p:tgtEl>
                                          <p:spTgt spid="9"/>
                                        </p:tgtEl>
                                        <p:attrNameLst>
                                          <p:attrName>fillcolor</p:attrName>
                                        </p:attrNameLst>
                                      </p:cBhvr>
                                      <p:to>
                                        <a:srgbClr val="33CCFF"/>
                                      </p:to>
                                    </p:animClr>
                                    <p:set>
                                      <p:cBhvr>
                                        <p:cTn id="27" dur="250" autoRev="1" fill="remove"/>
                                        <p:tgtEl>
                                          <p:spTgt spid="9"/>
                                        </p:tgtEl>
                                        <p:attrNameLst>
                                          <p:attrName>fill.type</p:attrName>
                                        </p:attrNameLst>
                                      </p:cBhvr>
                                      <p:to>
                                        <p:strVal val="solid"/>
                                      </p:to>
                                    </p:set>
                                    <p:set>
                                      <p:cBhvr>
                                        <p:cTn id="28" dur="250" autoRev="1" fill="remove"/>
                                        <p:tgtEl>
                                          <p:spTgt spid="9"/>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orrect-answer.wav"/>
                                        </p:tgtEl>
                                      </p:cMediaNode>
                                    </p:audio>
                                  </p:subTnLst>
                                </p:cTn>
                              </p:par>
                              <p:par>
                                <p:cTn id="29" presetID="53" presetClass="entr" presetSubtype="16" fill="hold" nodeType="withEffect">
                                  <p:stCondLst>
                                    <p:cond delay="0"/>
                                  </p:stCondLst>
                                  <p:childTnLst>
                                    <p:set>
                                      <p:cBhvr>
                                        <p:cTn id="30" dur="1" fill="hold">
                                          <p:stCondLst>
                                            <p:cond delay="0"/>
                                          </p:stCondLst>
                                        </p:cTn>
                                        <p:tgtEl>
                                          <p:spTgt spid="2052"/>
                                        </p:tgtEl>
                                        <p:attrNameLst>
                                          <p:attrName>style.visibility</p:attrName>
                                        </p:attrNameLst>
                                      </p:cBhvr>
                                      <p:to>
                                        <p:strVal val="visible"/>
                                      </p:to>
                                    </p:set>
                                    <p:anim calcmode="lin" valueType="num">
                                      <p:cBhvr>
                                        <p:cTn id="31" dur="500" fill="hold"/>
                                        <p:tgtEl>
                                          <p:spTgt spid="2052"/>
                                        </p:tgtEl>
                                        <p:attrNameLst>
                                          <p:attrName>ppt_w</p:attrName>
                                        </p:attrNameLst>
                                      </p:cBhvr>
                                      <p:tavLst>
                                        <p:tav tm="0">
                                          <p:val>
                                            <p:fltVal val="0"/>
                                          </p:val>
                                        </p:tav>
                                        <p:tav tm="100000">
                                          <p:val>
                                            <p:strVal val="#ppt_w"/>
                                          </p:val>
                                        </p:tav>
                                      </p:tavLst>
                                    </p:anim>
                                    <p:anim calcmode="lin" valueType="num">
                                      <p:cBhvr>
                                        <p:cTn id="32" dur="500" fill="hold"/>
                                        <p:tgtEl>
                                          <p:spTgt spid="2052"/>
                                        </p:tgtEl>
                                        <p:attrNameLst>
                                          <p:attrName>ppt_h</p:attrName>
                                        </p:attrNameLst>
                                      </p:cBhvr>
                                      <p:tavLst>
                                        <p:tav tm="0">
                                          <p:val>
                                            <p:fltVal val="0"/>
                                          </p:val>
                                        </p:tav>
                                        <p:tav tm="100000">
                                          <p:val>
                                            <p:strVal val="#ppt_h"/>
                                          </p:val>
                                        </p:tav>
                                      </p:tavLst>
                                    </p:anim>
                                    <p:animEffect transition="in" filter="fade">
                                      <p:cBhvr>
                                        <p:cTn id="33" dur="500"/>
                                        <p:tgtEl>
                                          <p:spTgt spid="2052"/>
                                        </p:tgtEl>
                                      </p:cBhvr>
                                    </p:animEffect>
                                  </p:childTnLst>
                                </p:cTn>
                              </p:par>
                              <p:par>
                                <p:cTn id="34" presetID="42" presetClass="entr" presetSubtype="0" fill="hold" nodeType="withEffect">
                                  <p:stCondLst>
                                    <p:cond delay="100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9"/>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27" presetClass="emph" presetSubtype="0" repeatCount="5000" fill="remove" grpId="0" nodeType="clickEffect">
                                  <p:stCondLst>
                                    <p:cond delay="0"/>
                                  </p:stCondLst>
                                  <p:childTnLst>
                                    <p:animClr clrSpc="rgb" dir="cw">
                                      <p:cBhvr override="childStyle">
                                        <p:cTn id="43" dur="250" autoRev="1" fill="remove"/>
                                        <p:tgtEl>
                                          <p:spTgt spid="10"/>
                                        </p:tgtEl>
                                        <p:attrNameLst>
                                          <p:attrName>style.color</p:attrName>
                                        </p:attrNameLst>
                                      </p:cBhvr>
                                      <p:to>
                                        <a:srgbClr val="FF3300"/>
                                      </p:to>
                                    </p:animClr>
                                    <p:animClr clrSpc="rgb" dir="cw">
                                      <p:cBhvr>
                                        <p:cTn id="44" dur="250" autoRev="1" fill="remove"/>
                                        <p:tgtEl>
                                          <p:spTgt spid="10"/>
                                        </p:tgtEl>
                                        <p:attrNameLst>
                                          <p:attrName>fillcolor</p:attrName>
                                        </p:attrNameLst>
                                      </p:cBhvr>
                                      <p:to>
                                        <a:srgbClr val="FF3300"/>
                                      </p:to>
                                    </p:animClr>
                                    <p:set>
                                      <p:cBhvr>
                                        <p:cTn id="45" dur="250" autoRev="1" fill="remove"/>
                                        <p:tgtEl>
                                          <p:spTgt spid="10"/>
                                        </p:tgtEl>
                                        <p:attrNameLst>
                                          <p:attrName>fill.type</p:attrName>
                                        </p:attrNameLst>
                                      </p:cBhvr>
                                      <p:to>
                                        <p:strVal val="solid"/>
                                      </p:to>
                                    </p:set>
                                    <p:set>
                                      <p:cBhvr>
                                        <p:cTn id="46" dur="250" autoRev="1" fill="remove"/>
                                        <p:tgtEl>
                                          <p:spTgt spid="10"/>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Te feud-buzzer.wav"/>
                                        </p:tgtEl>
                                      </p:cMediaNode>
                                    </p:audio>
                                  </p:subTnLst>
                                </p:cTn>
                              </p:par>
                              <p:par>
                                <p:cTn id="47" presetID="53" presetClass="entr" presetSubtype="16" fill="hold"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childTnLst>
              </p:cTn>
              <p:nextCondLst>
                <p:cond evt="onClick" delay="0">
                  <p:tgtEl>
                    <p:spTgt spid="10"/>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27" presetClass="emph" presetSubtype="0" repeatCount="5000" fill="remove" grpId="0" nodeType="clickEffect">
                                  <p:stCondLst>
                                    <p:cond delay="0"/>
                                  </p:stCondLst>
                                  <p:childTnLst>
                                    <p:animClr clrSpc="rgb" dir="cw">
                                      <p:cBhvr override="childStyle">
                                        <p:cTn id="56" dur="250" autoRev="1" fill="remove"/>
                                        <p:tgtEl>
                                          <p:spTgt spid="11"/>
                                        </p:tgtEl>
                                        <p:attrNameLst>
                                          <p:attrName>style.color</p:attrName>
                                        </p:attrNameLst>
                                      </p:cBhvr>
                                      <p:to>
                                        <a:srgbClr val="FF3300"/>
                                      </p:to>
                                    </p:animClr>
                                    <p:animClr clrSpc="rgb" dir="cw">
                                      <p:cBhvr>
                                        <p:cTn id="57" dur="250" autoRev="1" fill="remove"/>
                                        <p:tgtEl>
                                          <p:spTgt spid="11"/>
                                        </p:tgtEl>
                                        <p:attrNameLst>
                                          <p:attrName>fillcolor</p:attrName>
                                        </p:attrNameLst>
                                      </p:cBhvr>
                                      <p:to>
                                        <a:srgbClr val="FF3300"/>
                                      </p:to>
                                    </p:animClr>
                                    <p:set>
                                      <p:cBhvr>
                                        <p:cTn id="58" dur="250" autoRev="1" fill="remove"/>
                                        <p:tgtEl>
                                          <p:spTgt spid="11"/>
                                        </p:tgtEl>
                                        <p:attrNameLst>
                                          <p:attrName>fill.type</p:attrName>
                                        </p:attrNameLst>
                                      </p:cBhvr>
                                      <p:to>
                                        <p:strVal val="solid"/>
                                      </p:to>
                                    </p:set>
                                    <p:set>
                                      <p:cBhvr>
                                        <p:cTn id="59" dur="250" autoRev="1" fill="remove"/>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Te feud-buzzer.wav"/>
                                        </p:tgtEl>
                                      </p:cMediaNode>
                                    </p:audio>
                                  </p:sub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6"/>
                    </p:tgtEl>
                  </p:cond>
                </p:stCondLst>
                <p:endSync evt="end" delay="0">
                  <p:rtn val="all"/>
                </p:endSync>
                <p:childTnLst>
                  <p:par>
                    <p:cTn id="66" fill="hold">
                      <p:stCondLst>
                        <p:cond delay="0"/>
                      </p:stCondLst>
                      <p:childTnLst>
                        <p:par>
                          <p:cTn id="67" fill="hold">
                            <p:stCondLst>
                              <p:cond delay="0"/>
                            </p:stCondLst>
                            <p:childTnLst>
                              <p:par>
                                <p:cTn id="68" presetID="27" presetClass="emph" presetSubtype="0" repeatCount="5000" fill="remove" grpId="0" nodeType="clickEffect">
                                  <p:stCondLst>
                                    <p:cond delay="0"/>
                                  </p:stCondLst>
                                  <p:childTnLst>
                                    <p:animClr clrSpc="rgb" dir="cw">
                                      <p:cBhvr override="childStyle">
                                        <p:cTn id="69" dur="250" autoRev="1" fill="remove"/>
                                        <p:tgtEl>
                                          <p:spTgt spid="6"/>
                                        </p:tgtEl>
                                        <p:attrNameLst>
                                          <p:attrName>style.color</p:attrName>
                                        </p:attrNameLst>
                                      </p:cBhvr>
                                      <p:to>
                                        <a:srgbClr val="FF3300"/>
                                      </p:to>
                                    </p:animClr>
                                    <p:animClr clrSpc="rgb" dir="cw">
                                      <p:cBhvr>
                                        <p:cTn id="70" dur="250" autoRev="1" fill="remove"/>
                                        <p:tgtEl>
                                          <p:spTgt spid="6"/>
                                        </p:tgtEl>
                                        <p:attrNameLst>
                                          <p:attrName>fillcolor</p:attrName>
                                        </p:attrNameLst>
                                      </p:cBhvr>
                                      <p:to>
                                        <a:srgbClr val="FF3300"/>
                                      </p:to>
                                    </p:animClr>
                                    <p:set>
                                      <p:cBhvr>
                                        <p:cTn id="71" dur="250" autoRev="1" fill="remove"/>
                                        <p:tgtEl>
                                          <p:spTgt spid="6"/>
                                        </p:tgtEl>
                                        <p:attrNameLst>
                                          <p:attrName>fill.type</p:attrName>
                                        </p:attrNameLst>
                                      </p:cBhvr>
                                      <p:to>
                                        <p:strVal val="solid"/>
                                      </p:to>
                                    </p:set>
                                    <p:set>
                                      <p:cBhvr>
                                        <p:cTn id="72" dur="250" autoRev="1" fill="remove"/>
                                        <p:tgtEl>
                                          <p:spTgt spid="6"/>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Te feud-buzzer.wav"/>
                                        </p:tgtEl>
                                      </p:cMediaNode>
                                    </p:audio>
                                  </p:subTnLst>
                                </p:cTn>
                              </p:par>
                              <p:par>
                                <p:cTn id="73" presetID="53" presetClass="entr" presetSubtype="16" fill="hold" nodeType="with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p:cTn id="75" dur="500" fill="hold"/>
                                        <p:tgtEl>
                                          <p:spTgt spid="14"/>
                                        </p:tgtEl>
                                        <p:attrNameLst>
                                          <p:attrName>ppt_w</p:attrName>
                                        </p:attrNameLst>
                                      </p:cBhvr>
                                      <p:tavLst>
                                        <p:tav tm="0">
                                          <p:val>
                                            <p:fltVal val="0"/>
                                          </p:val>
                                        </p:tav>
                                        <p:tav tm="100000">
                                          <p:val>
                                            <p:strVal val="#ppt_w"/>
                                          </p:val>
                                        </p:tav>
                                      </p:tavLst>
                                    </p:anim>
                                    <p:anim calcmode="lin" valueType="num">
                                      <p:cBhvr>
                                        <p:cTn id="76" dur="500" fill="hold"/>
                                        <p:tgtEl>
                                          <p:spTgt spid="14"/>
                                        </p:tgtEl>
                                        <p:attrNameLst>
                                          <p:attrName>ppt_h</p:attrName>
                                        </p:attrNameLst>
                                      </p:cBhvr>
                                      <p:tavLst>
                                        <p:tav tm="0">
                                          <p:val>
                                            <p:fltVal val="0"/>
                                          </p:val>
                                        </p:tav>
                                        <p:tav tm="100000">
                                          <p:val>
                                            <p:strVal val="#ppt_h"/>
                                          </p:val>
                                        </p:tav>
                                      </p:tavLst>
                                    </p:anim>
                                    <p:animEffect transition="in" filter="fade">
                                      <p:cBhvr>
                                        <p:cTn id="77" dur="500"/>
                                        <p:tgtEl>
                                          <p:spTgt spid="14"/>
                                        </p:tgtEl>
                                      </p:cBhvr>
                                    </p:animEffect>
                                  </p:childTnLst>
                                </p:cTn>
                              </p:par>
                            </p:childTnLst>
                          </p:cTn>
                        </p:par>
                      </p:childTnLst>
                    </p:cTn>
                  </p:par>
                </p:childTnLst>
              </p:cTn>
              <p:nextCondLst>
                <p:cond evt="onClick" delay="0">
                  <p:tgtEl>
                    <p:spTgt spid="6"/>
                  </p:tgtEl>
                </p:cond>
              </p:nextCondLst>
            </p:seq>
          </p:childTnLst>
        </p:cTn>
      </p:par>
    </p:tnLst>
    <p:bldLst>
      <p:bldP spid="9" grpId="0" animBg="1"/>
      <p:bldP spid="9" grpId="1" animBg="1"/>
      <p:bldP spid="10" grpId="0" animBg="1"/>
      <p:bldP spid="10" grpId="1" animBg="1"/>
      <p:bldP spid="11" grpId="0" animBg="1"/>
      <p:bldP spid="11" grpId="1" animBg="1"/>
      <p:bldP spid="6" grpId="0" animBg="1"/>
      <p:bldP spid="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24CB73B-6F8F-D593-5006-9E163F57C13B}"/>
              </a:ext>
            </a:extLst>
          </p:cNvPr>
          <p:cNvSpPr>
            <a:spLocks noGrp="1"/>
          </p:cNvSpPr>
          <p:nvPr>
            <p:ph type="title"/>
          </p:nvPr>
        </p:nvSpPr>
        <p:spPr>
          <a:xfrm>
            <a:off x="680133" y="806220"/>
            <a:ext cx="6286723" cy="536577"/>
          </a:xfrm>
        </p:spPr>
        <p:txBody>
          <a:bodyPr>
            <a:normAutofit/>
          </a:bodyPr>
          <a:lstStyle/>
          <a:p>
            <a:r>
              <a:rPr lang="en-US" sz="2800" dirty="0"/>
              <a:t>* </a:t>
            </a:r>
            <a:r>
              <a:rPr lang="en-US" sz="2800" dirty="0" err="1"/>
              <a:t>Luyện</a:t>
            </a:r>
            <a:r>
              <a:rPr lang="en-US" sz="2800" dirty="0"/>
              <a:t> </a:t>
            </a:r>
            <a:r>
              <a:rPr lang="en-US" sz="2800" dirty="0" err="1"/>
              <a:t>tập</a:t>
            </a:r>
            <a:r>
              <a:rPr lang="en-US" sz="2800" dirty="0"/>
              <a:t>:</a:t>
            </a:r>
          </a:p>
        </p:txBody>
      </p: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605496CE-D307-E829-7866-E0650A176EA3}"/>
                  </a:ext>
                </a:extLst>
              </p:cNvPr>
              <p:cNvSpPr txBox="1"/>
              <p:nvPr/>
            </p:nvSpPr>
            <p:spPr>
              <a:xfrm>
                <a:off x="4172001" y="1793706"/>
                <a:ext cx="7906927" cy="4758034"/>
              </a:xfrm>
              <a:prstGeom prst="rect">
                <a:avLst/>
              </a:prstGeom>
              <a:noFill/>
            </p:spPr>
            <p:txBody>
              <a:bodyPr wrap="square">
                <a:spAutoFit/>
              </a:bodyPr>
              <a:lstStyle/>
              <a:p>
                <a:pPr algn="ctr">
                  <a:lnSpc>
                    <a:spcPct val="115000"/>
                  </a:lnSpc>
                </a:pPr>
                <a:r>
                  <a:rPr lang="de-DE" sz="2800" u="sng" dirty="0">
                    <a:effectLst/>
                    <a:latin typeface="Times New Roman" panose="02020603050405020304" pitchFamily="18" charset="0"/>
                    <a:ea typeface="Times New Roman" panose="02020603050405020304" pitchFamily="18" charset="0"/>
                    <a:cs typeface="Times New Roman" panose="02020603050405020304" pitchFamily="18" charset="0"/>
                  </a:rPr>
                  <a:t>Giải</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bao gạo là: </a:t>
                </a: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P1 = 10.m1 = 10.60 = 600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Trọng lượng của ghế là: P2 = 10.m2 = 10.4 = 40 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Diện tích tiếp xúc của 4 chân ghế với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S = 4.8 cm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4.0,0008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0,0032 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Áp suất các chân ghế tác dụng lên mặt đất là:</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p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F</m:t>
                        </m:r>
                      </m:num>
                      <m:den>
                        <m:r>
                          <m:rPr>
                            <m:sty m:val="p"/>
                          </m:rPr>
                          <a:rPr lang="de-DE" sz="2800">
                            <a:effectLst/>
                            <a:latin typeface="Cambria Math" panose="02040503050406030204" pitchFamily="18" charset="0"/>
                            <a:ea typeface="Times New Roman" panose="02020603050405020304" pitchFamily="18" charset="0"/>
                            <a:cs typeface="Times New Roman" panose="02020603050405020304" pitchFamily="18" charset="0"/>
                          </a:rPr>
                          <m:t>S</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1</m:t>
                            </m:r>
                          </m:sub>
                        </m:s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𝑃</m:t>
                            </m:r>
                          </m:e>
                          <m:sub>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2</m:t>
                            </m:r>
                          </m:sub>
                        </m:sSub>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𝑆</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a:t>
                </a:r>
                <a14:m>
                  <m:oMath xmlns:m="http://schemas.openxmlformats.org/officeDocument/2006/math">
                    <m:f>
                      <m:fPr>
                        <m:ctrlPr>
                          <a:rPr lang="en-US" sz="28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600+40</m:t>
                        </m:r>
                      </m:num>
                      <m:den>
                        <m:r>
                          <a:rPr lang="de-DE" sz="2800" i="1">
                            <a:effectLst/>
                            <a:latin typeface="Cambria Math" panose="02040503050406030204" pitchFamily="18" charset="0"/>
                            <a:ea typeface="Times New Roman" panose="02020603050405020304" pitchFamily="18" charset="0"/>
                            <a:cs typeface="Times New Roman" panose="02020603050405020304" pitchFamily="18" charset="0"/>
                          </a:rPr>
                          <m:t>0,0032</m:t>
                        </m:r>
                      </m:den>
                    </m:f>
                  </m:oMath>
                </a14:m>
                <a:r>
                  <a:rPr lang="de-DE" sz="2800" dirty="0">
                    <a:effectLst/>
                    <a:latin typeface="Times New Roman" panose="02020603050405020304" pitchFamily="18" charset="0"/>
                    <a:ea typeface="Times New Roman" panose="02020603050405020304" pitchFamily="18" charset="0"/>
                    <a:cs typeface="Times New Roman" panose="02020603050405020304" pitchFamily="18" charset="0"/>
                  </a:rPr>
                  <a:t> = 200 000 Pa = 200 000 N/m</a:t>
                </a:r>
                <a:r>
                  <a:rPr lang="de-DE" sz="28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a:t>
                </a:r>
              </a:p>
              <a:p>
                <a:pPr algn="just">
                  <a:lnSpc>
                    <a:spcPct val="115000"/>
                  </a:lnSpc>
                </a:pPr>
                <a:r>
                  <a:rPr lang="de-DE" sz="2800" dirty="0">
                    <a:effectLst/>
                    <a:latin typeface="Times New Roman" panose="02020603050405020304" pitchFamily="18" charset="0"/>
                    <a:ea typeface="Arial" panose="020B0604020202020204" pitchFamily="34" charset="0"/>
                    <a:cs typeface="Times New Roman" panose="02020603050405020304" pitchFamily="18" charset="0"/>
                  </a:rPr>
                  <a:t>Đáp án: 200 000 N/m</a:t>
                </a:r>
                <a:r>
                  <a:rPr lang="de-DE"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605496CE-D307-E829-7866-E0650A176EA3}"/>
                  </a:ext>
                </a:extLst>
              </p:cNvPr>
              <p:cNvSpPr txBox="1">
                <a:spLocks noRot="1" noChangeAspect="1" noMove="1" noResize="1" noEditPoints="1" noAdjustHandles="1" noChangeArrowheads="1" noChangeShapeType="1" noTextEdit="1"/>
              </p:cNvSpPr>
              <p:nvPr/>
            </p:nvSpPr>
            <p:spPr>
              <a:xfrm>
                <a:off x="4172001" y="1793706"/>
                <a:ext cx="7906927" cy="4758034"/>
              </a:xfrm>
              <a:prstGeom prst="rect">
                <a:avLst/>
              </a:prstGeom>
              <a:blipFill>
                <a:blip r:embed="rId2"/>
                <a:stretch>
                  <a:fillRect l="-1542" t="-768" b="-2561"/>
                </a:stretch>
              </a:blipFill>
            </p:spPr>
            <p:txBody>
              <a:bodyPr/>
              <a:lstStyle/>
              <a:p>
                <a:r>
                  <a:rPr lang="en-US">
                    <a:noFill/>
                  </a:rPr>
                  <a:t> </a:t>
                </a:r>
              </a:p>
            </p:txBody>
          </p:sp>
        </mc:Fallback>
      </mc:AlternateContent>
      <p:sp>
        <p:nvSpPr>
          <p:cNvPr id="3" name="TextBox 2">
            <a:extLst>
              <a:ext uri="{FF2B5EF4-FFF2-40B4-BE49-F238E27FC236}">
                <a16:creationId xmlns="" xmlns:a16="http://schemas.microsoft.com/office/drawing/2014/main" id="{6145EC1A-9726-28B5-3364-92C5BD50AB87}"/>
              </a:ext>
            </a:extLst>
          </p:cNvPr>
          <p:cNvSpPr txBox="1"/>
          <p:nvPr/>
        </p:nvSpPr>
        <p:spPr>
          <a:xfrm>
            <a:off x="327404" y="1827479"/>
            <a:ext cx="3441924" cy="4512261"/>
          </a:xfrm>
          <a:prstGeom prst="rect">
            <a:avLst/>
          </a:prstGeom>
          <a:noFill/>
        </p:spPr>
        <p:txBody>
          <a:bodyPr wrap="square">
            <a:spAutoFit/>
          </a:bodyPr>
          <a:lstStyle/>
          <a:p>
            <a:pPr algn="just">
              <a:lnSpc>
                <a:spcPct val="115000"/>
              </a:lnSpc>
            </a:pP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u="sng" dirty="0" err="1">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800" u="sng"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15000"/>
              </a:lnSpc>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effectLst/>
                <a:latin typeface="Times New Roman" panose="02020603050405020304" pitchFamily="18" charset="0"/>
                <a:ea typeface="Arial" panose="020B0604020202020204" pitchFamily="34" charset="0"/>
                <a:cs typeface="Times New Roman" panose="02020603050405020304" pitchFamily="18" charset="0"/>
              </a:rPr>
              <a:t>1</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60Kg</a:t>
            </a:r>
          </a:p>
          <a:p>
            <a:pPr algn="just">
              <a:lnSpc>
                <a:spcPct val="115000"/>
              </a:lnSpc>
            </a:pPr>
            <a:r>
              <a:rPr lang="en-US" sz="2800" dirty="0">
                <a:latin typeface="Times New Roman" panose="02020603050405020304" pitchFamily="18" charset="0"/>
                <a:ea typeface="Arial" panose="020B0604020202020204" pitchFamily="34" charset="0"/>
                <a:cs typeface="Times New Roman" panose="02020603050405020304" pitchFamily="18" charset="0"/>
              </a:rPr>
              <a:t>m</a:t>
            </a:r>
            <a:r>
              <a:rPr lang="en-US" sz="2800" baseline="-25000" dirty="0">
                <a:latin typeface="Times New Roman" panose="02020603050405020304" pitchFamily="18" charset="0"/>
                <a:ea typeface="Arial" panose="020B0604020202020204" pitchFamily="34" charset="0"/>
                <a:cs typeface="Times New Roman" panose="02020603050405020304" pitchFamily="18" charset="0"/>
              </a:rPr>
              <a:t>2</a:t>
            </a:r>
            <a:r>
              <a:rPr lang="en-US" sz="2800" dirty="0">
                <a:latin typeface="Times New Roman" panose="02020603050405020304" pitchFamily="18" charset="0"/>
                <a:ea typeface="Arial" panose="020B0604020202020204" pitchFamily="34" charset="0"/>
                <a:cs typeface="Times New Roman" panose="02020603050405020304" pitchFamily="18" charset="0"/>
              </a:rPr>
              <a:t>= 4Kg</a:t>
            </a:r>
          </a:p>
          <a:p>
            <a:pPr algn="just">
              <a:lnSpc>
                <a:spcPct val="115000"/>
              </a:lnSpc>
            </a:pP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Diện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tích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tiếp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xúc</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đất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1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ghế</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8cm</a:t>
            </a:r>
            <a:r>
              <a:rPr lang="en-US" sz="2800" baseline="30000" dirty="0">
                <a:effectLst/>
                <a:latin typeface="Times New Roman" panose="02020603050405020304" pitchFamily="18" charset="0"/>
                <a:ea typeface="Arial" panose="020B0604020202020204" pitchFamily="34" charset="0"/>
                <a:cs typeface="Times New Roman" panose="02020603050405020304" pitchFamily="18" charset="0"/>
              </a:rPr>
              <a:t>2</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pPr>
            <a:r>
              <a:rPr lang="en-US" sz="2800" dirty="0" err="1">
                <a:latin typeface="Times New Roman" panose="02020603050405020304" pitchFamily="18" charset="0"/>
                <a:ea typeface="Arial" panose="020B0604020202020204" pitchFamily="34" charset="0"/>
                <a:cs typeface="Times New Roman" panose="02020603050405020304" pitchFamily="18" charset="0"/>
              </a:rPr>
              <a:t>Tính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rPr>
              <a:t>Áp</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suất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gạo</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và</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ghế</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tác</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dụng</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lên</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mặt</a:t>
            </a:r>
            <a:r>
              <a:rPr lang="en-US" sz="2800" dirty="0">
                <a:solidFill>
                  <a:srgbClr val="000000"/>
                </a:solidFill>
                <a:effectLst/>
                <a:latin typeface="Times New Roman" panose="02020603050405020304" pitchFamily="18" charset="0"/>
                <a:ea typeface="Arial" panose="020B0604020202020204" pitchFamily="34" charset="0"/>
              </a:rPr>
              <a:t> </a:t>
            </a:r>
            <a:r>
              <a:rPr lang="en-US" sz="2800" dirty="0" err="1">
                <a:solidFill>
                  <a:srgbClr val="000000"/>
                </a:solidFill>
                <a:effectLst/>
                <a:latin typeface="Times New Roman" panose="02020603050405020304" pitchFamily="18" charset="0"/>
                <a:ea typeface="Arial" panose="020B0604020202020204" pitchFamily="34" charset="0"/>
              </a:rPr>
              <a:t>đất</a:t>
            </a:r>
            <a:r>
              <a:rPr lang="en-US" sz="2800" dirty="0">
                <a:solidFill>
                  <a:srgbClr val="000000"/>
                </a:solidFill>
                <a:effectLst/>
                <a:latin typeface="Times New Roman" panose="02020603050405020304" pitchFamily="18" charset="0"/>
                <a:ea typeface="Arial" panose="020B0604020202020204" pitchFamily="34" charset="0"/>
              </a:rPr>
              <a:t> (P)</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cxnSp>
        <p:nvCxnSpPr>
          <p:cNvPr id="9" name="Straight Connector 8">
            <a:extLst>
              <a:ext uri="{FF2B5EF4-FFF2-40B4-BE49-F238E27FC236}">
                <a16:creationId xmlns="" xmlns:a16="http://schemas.microsoft.com/office/drawing/2014/main" id="{8F8664B9-C1BE-9D46-6DBA-2EDE4BC29A25}"/>
              </a:ext>
            </a:extLst>
          </p:cNvPr>
          <p:cNvCxnSpPr>
            <a:cxnSpLocks/>
          </p:cNvCxnSpPr>
          <p:nvPr/>
        </p:nvCxnSpPr>
        <p:spPr>
          <a:xfrm>
            <a:off x="3970664" y="1915967"/>
            <a:ext cx="0" cy="3956012"/>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 xmlns:a16="http://schemas.microsoft.com/office/drawing/2014/main" id="{1C8860B3-7362-0827-A3BD-2A5C1F635E05}"/>
              </a:ext>
            </a:extLst>
          </p:cNvPr>
          <p:cNvSpPr txBox="1"/>
          <p:nvPr/>
        </p:nvSpPr>
        <p:spPr>
          <a:xfrm>
            <a:off x="680133" y="1257129"/>
            <a:ext cx="10045924" cy="548099"/>
          </a:xfrm>
          <a:prstGeom prst="rect">
            <a:avLst/>
          </a:prstGeom>
          <a:noFill/>
        </p:spPr>
        <p:txBody>
          <a:bodyPr wrap="square">
            <a:spAutoFit/>
          </a:bodyPr>
          <a:lstStyle/>
          <a:p>
            <a:pPr algn="just">
              <a:lnSpc>
                <a:spcPct val="115000"/>
              </a:lnSpc>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suất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bề</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743670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424CB73B-6F8F-D593-5006-9E163F57C13B}"/>
              </a:ext>
            </a:extLst>
          </p:cNvPr>
          <p:cNvSpPr>
            <a:spLocks noGrp="1"/>
          </p:cNvSpPr>
          <p:nvPr>
            <p:ph type="title"/>
          </p:nvPr>
        </p:nvSpPr>
        <p:spPr/>
        <p:txBody>
          <a:bodyPr>
            <a:normAutofit/>
          </a:bodyPr>
          <a:lstStyle/>
          <a:p>
            <a:r>
              <a:rPr lang="en-US" sz="2800" dirty="0"/>
              <a:t>* </a:t>
            </a:r>
            <a:r>
              <a:rPr lang="en-US" sz="2800" dirty="0" err="1"/>
              <a:t>Vận</a:t>
            </a:r>
            <a:r>
              <a:rPr lang="en-US" sz="2800" dirty="0"/>
              <a:t> </a:t>
            </a:r>
            <a:r>
              <a:rPr lang="en-US" sz="2800" dirty="0" err="1"/>
              <a:t>dụng</a:t>
            </a:r>
            <a:endParaRPr lang="en-US" sz="2800" dirty="0"/>
          </a:p>
        </p:txBody>
      </p:sp>
      <p:sp>
        <p:nvSpPr>
          <p:cNvPr id="10" name="TextBox 9">
            <a:extLst>
              <a:ext uri="{FF2B5EF4-FFF2-40B4-BE49-F238E27FC236}">
                <a16:creationId xmlns="" xmlns:a16="http://schemas.microsoft.com/office/drawing/2014/main" id="{605496CE-D307-E829-7866-E0650A176EA3}"/>
              </a:ext>
            </a:extLst>
          </p:cNvPr>
          <p:cNvSpPr txBox="1"/>
          <p:nvPr/>
        </p:nvSpPr>
        <p:spPr>
          <a:xfrm>
            <a:off x="680132" y="1611086"/>
            <a:ext cx="6694062" cy="3892861"/>
          </a:xfrm>
          <a:prstGeom prst="rect">
            <a:avLst/>
          </a:prstGeom>
          <a:noFill/>
        </p:spPr>
        <p:txBody>
          <a:bodyPr wrap="square">
            <a:spAutoFit/>
          </a:bodyPr>
          <a:lstStyle/>
          <a:p>
            <a:pPr algn="just">
              <a:lnSpc>
                <a:spcPct val="150000"/>
              </a:lnSpc>
            </a:pPr>
            <a:r>
              <a:rPr lang="en-US" sz="2800" dirty="0" err="1">
                <a:latin typeface="Times New Roman" panose="02020603050405020304" pitchFamily="18" charset="0"/>
                <a:ea typeface="Arial" panose="020B0604020202020204" pitchFamily="34" charset="0"/>
              </a:rPr>
              <a:t>Nhiệm</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vụ</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về</a:t>
            </a:r>
            <a:r>
              <a:rPr lang="en-US" sz="2800" dirty="0">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nhà</a:t>
            </a:r>
            <a:r>
              <a:rPr lang="en-US" sz="2800" dirty="0">
                <a:latin typeface="Times New Roman" panose="02020603050405020304" pitchFamily="18" charset="0"/>
                <a:ea typeface="Arial" panose="020B0604020202020204" pitchFamily="34" charset="0"/>
              </a:rPr>
              <a:t>:</a:t>
            </a: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1: </a:t>
            </a:r>
            <a:r>
              <a:rPr lang="en-US" sz="2800" dirty="0" err="1">
                <a:effectLst/>
                <a:latin typeface="Times New Roman" panose="02020603050405020304" pitchFamily="18" charset="0"/>
                <a:ea typeface="Arial" panose="020B0604020202020204" pitchFamily="34" charset="0"/>
              </a:rPr>
              <a:t>Nêu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ví</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về</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tăng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giảm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suất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bằng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cách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thay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đổi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áp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diện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bị</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50000"/>
              </a:lnSpc>
            </a:pPr>
            <a:r>
              <a:rPr lang="en-US" sz="2800" dirty="0" err="1">
                <a:effectLst/>
                <a:latin typeface="Times New Roman" panose="02020603050405020304" pitchFamily="18" charset="0"/>
                <a:ea typeface="Arial" panose="020B0604020202020204" pitchFamily="34" charset="0"/>
              </a:rPr>
              <a:t>Bài</a:t>
            </a:r>
            <a:r>
              <a:rPr lang="en-US" sz="2800" dirty="0">
                <a:effectLst/>
                <a:latin typeface="Times New Roman" panose="02020603050405020304" pitchFamily="18" charset="0"/>
                <a:ea typeface="Arial" panose="020B0604020202020204" pitchFamily="34" charset="0"/>
              </a:rPr>
              <a:t> 2: </a:t>
            </a:r>
            <a:r>
              <a:rPr lang="en-US" sz="2800" dirty="0" err="1">
                <a:effectLst/>
                <a:latin typeface="Times New Roman" panose="02020603050405020304" pitchFamily="18" charset="0"/>
                <a:ea typeface="Arial" panose="020B0604020202020204" pitchFamily="34" charset="0"/>
              </a:rPr>
              <a:t>Giải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thích</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vì</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sao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ống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hút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cắm</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vào</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hộp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sữa</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đầu</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nhọn</a:t>
            </a:r>
            <a:r>
              <a:rPr lang="en-US" sz="2800" dirty="0">
                <a:effectLst/>
                <a:latin typeface="Times New Roman" panose="02020603050405020304" pitchFamily="18" charset="0"/>
                <a:ea typeface="Arial" panose="020B0604020202020204" pitchFamily="34" charset="0"/>
              </a:rPr>
              <a:t>?</a:t>
            </a:r>
          </a:p>
        </p:txBody>
      </p:sp>
      <p:sp>
        <p:nvSpPr>
          <p:cNvPr id="6" name="Rectangle 5">
            <a:extLst>
              <a:ext uri="{FF2B5EF4-FFF2-40B4-BE49-F238E27FC236}">
                <a16:creationId xmlns="" xmlns:a16="http://schemas.microsoft.com/office/drawing/2014/main" id="{B1682CF0-A614-1B78-A354-B44736B460CF}"/>
              </a:ext>
            </a:extLst>
          </p:cNvPr>
          <p:cNvSpPr/>
          <p:nvPr/>
        </p:nvSpPr>
        <p:spPr>
          <a:xfrm>
            <a:off x="7792064" y="1310766"/>
            <a:ext cx="4183626" cy="529397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6126897C-57A1-6D33-A284-F5CCF780C84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836" b="98829" l="10000" r="90000">
                        <a14:foregroundMark x1="40000" y1="46838" x2="40000" y2="46838"/>
                        <a14:foregroundMark x1="35313" y1="36066" x2="35313" y2="36066"/>
                        <a14:foregroundMark x1="41250" y1="31148" x2="41250" y2="31148"/>
                        <a14:foregroundMark x1="70313" y1="27869" x2="70313" y2="27869"/>
                        <a14:foregroundMark x1="77813" y1="52459" x2="77813" y2="52459"/>
                        <a14:foregroundMark x1="77188" y1="19906" x2="77188" y2="19906"/>
                        <a14:foregroundMark x1="37344" y1="66276" x2="37344" y2="66276"/>
                        <a14:foregroundMark x1="41406" y1="32553" x2="41406" y2="32553"/>
                        <a14:foregroundMark x1="41719" y1="32319" x2="41719" y2="32319"/>
                        <a14:foregroundMark x1="40781" y1="31850" x2="40781" y2="31850"/>
                        <a14:foregroundMark x1="39688" y1="29977" x2="39688" y2="29977"/>
                        <a14:foregroundMark x1="39844" y1="30679" x2="39844" y2="30679"/>
                      </a14:backgroundRemoval>
                    </a14:imgEffect>
                  </a14:imgLayer>
                </a14:imgProps>
              </a:ext>
              <a:ext uri="{28A0092B-C50C-407E-A947-70E740481C1C}">
                <a14:useLocalDpi xmlns:a14="http://schemas.microsoft.com/office/drawing/2010/main" val="0"/>
              </a:ext>
            </a:extLst>
          </a:blip>
          <a:srcRect t="13225" r="53809"/>
          <a:stretch/>
        </p:blipFill>
        <p:spPr>
          <a:xfrm>
            <a:off x="7615084" y="1377134"/>
            <a:ext cx="4223655" cy="5293977"/>
          </a:xfrm>
          <a:prstGeom prst="rect">
            <a:avLst/>
          </a:prstGeom>
          <a:ln>
            <a:noFill/>
          </a:ln>
        </p:spPr>
      </p:pic>
    </p:spTree>
    <p:extLst>
      <p:ext uri="{BB962C8B-B14F-4D97-AF65-F5344CB8AC3E}">
        <p14:creationId xmlns:p14="http://schemas.microsoft.com/office/powerpoint/2010/main" val="3622344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a:extLst>
              <a:ext uri="{FF2B5EF4-FFF2-40B4-BE49-F238E27FC236}">
                <a16:creationId xmlns="" xmlns:a16="http://schemas.microsoft.com/office/drawing/2014/main" id="{F4A4B88D-F80F-98BB-6E0F-DC27FCEA0851}"/>
              </a:ext>
            </a:extLst>
          </p:cNvPr>
          <p:cNvSpPr>
            <a:spLocks noGrp="1"/>
          </p:cNvSpPr>
          <p:nvPr>
            <p:ph type="body" sz="quarter" idx="10"/>
          </p:nvPr>
        </p:nvSpPr>
        <p:spPr>
          <a:xfrm>
            <a:off x="585287" y="835818"/>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pic>
        <p:nvPicPr>
          <p:cNvPr id="17" name="Picture 16">
            <a:extLst>
              <a:ext uri="{FF2B5EF4-FFF2-40B4-BE49-F238E27FC236}">
                <a16:creationId xmlns="" xmlns:a16="http://schemas.microsoft.com/office/drawing/2014/main" id="{ED9D4409-6303-6153-7076-856CFA1C8FC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5399" y="3940363"/>
            <a:ext cx="4812903" cy="2518483"/>
          </a:xfrm>
          <a:prstGeom prst="rect">
            <a:avLst/>
          </a:prstGeom>
          <a:ln>
            <a:noFill/>
          </a:ln>
          <a:effectLst>
            <a:softEdge rad="112500"/>
          </a:effectLst>
        </p:spPr>
      </p:pic>
      <p:pic>
        <p:nvPicPr>
          <p:cNvPr id="18" name="Picture 17">
            <a:extLst>
              <a:ext uri="{FF2B5EF4-FFF2-40B4-BE49-F238E27FC236}">
                <a16:creationId xmlns="" xmlns:a16="http://schemas.microsoft.com/office/drawing/2014/main" id="{1E25CD10-E9FE-211F-B54B-02A9FF14034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backgroundMark x1="15854" y1="80732" x2="15854" y2="80732"/>
                      </a14:backgroundRemoval>
                    </a14:imgEffect>
                  </a14:imgLayer>
                </a14:imgProps>
              </a:ext>
              <a:ext uri="{28A0092B-C50C-407E-A947-70E740481C1C}">
                <a14:useLocalDpi xmlns:a14="http://schemas.microsoft.com/office/drawing/2010/main" val="0"/>
              </a:ext>
            </a:extLst>
          </a:blip>
          <a:srcRect t="14222"/>
          <a:stretch/>
        </p:blipFill>
        <p:spPr>
          <a:xfrm>
            <a:off x="8095248" y="426237"/>
            <a:ext cx="4096752" cy="3514125"/>
          </a:xfrm>
          <a:prstGeom prst="rect">
            <a:avLst/>
          </a:prstGeom>
        </p:spPr>
      </p:pic>
      <p:pic>
        <p:nvPicPr>
          <p:cNvPr id="19" name="Picture 18">
            <a:extLst>
              <a:ext uri="{FF2B5EF4-FFF2-40B4-BE49-F238E27FC236}">
                <a16:creationId xmlns="" xmlns:a16="http://schemas.microsoft.com/office/drawing/2014/main" id="{E6264820-2AD9-74B6-217A-9AB4FAB8B5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95275" y="1004134"/>
            <a:ext cx="3527158" cy="2518483"/>
          </a:xfrm>
          <a:prstGeom prst="rect">
            <a:avLst/>
          </a:prstGeom>
        </p:spPr>
      </p:pic>
      <p:sp>
        <p:nvSpPr>
          <p:cNvPr id="24" name="Speech Bubble: Rectangle with Corners Rounded 23">
            <a:extLst>
              <a:ext uri="{FF2B5EF4-FFF2-40B4-BE49-F238E27FC236}">
                <a16:creationId xmlns="" xmlns:a16="http://schemas.microsoft.com/office/drawing/2014/main" id="{45858F54-D468-713D-EA3B-FBE0FC265D8D}"/>
              </a:ext>
            </a:extLst>
          </p:cNvPr>
          <p:cNvSpPr/>
          <p:nvPr/>
        </p:nvSpPr>
        <p:spPr>
          <a:xfrm>
            <a:off x="162232" y="1344273"/>
            <a:ext cx="4376357" cy="2564049"/>
          </a:xfrm>
          <a:prstGeom prst="wedgeRoundRectCallout">
            <a:avLst>
              <a:gd name="adj1" fmla="val -31000"/>
              <a:gd name="adj2" fmla="val 80555"/>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Times New Roman" panose="02020603050405020304" pitchFamily="18" charset="0"/>
                <a:ea typeface="Arial" panose="020B0604020202020204" pitchFamily="34" charset="0"/>
              </a:rPr>
              <a:t>L</a:t>
            </a:r>
            <a:r>
              <a:rPr lang="en-US" sz="2800" dirty="0" err="1">
                <a:effectLst/>
                <a:latin typeface="Times New Roman" panose="02020603050405020304" pitchFamily="18" charset="0"/>
                <a:ea typeface="Arial" panose="020B0604020202020204" pitchFamily="34" charset="0"/>
              </a:rPr>
              <a:t>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của</a:t>
            </a:r>
            <a:r>
              <a:rPr lang="en-US" sz="2800" dirty="0">
                <a:effectLst/>
                <a:latin typeface="Times New Roman" panose="02020603050405020304" pitchFamily="18" charset="0"/>
                <a:ea typeface="Arial" panose="020B0604020202020204" pitchFamily="34" charset="0"/>
              </a:rPr>
              <a:t> ô </a:t>
            </a:r>
            <a:r>
              <a:rPr lang="en-US" sz="2800" dirty="0" err="1">
                <a:effectLst/>
                <a:latin typeface="Times New Roman" panose="02020603050405020304" pitchFamily="18" charset="0"/>
                <a:ea typeface="Arial" panose="020B0604020202020204" pitchFamily="34" charset="0"/>
              </a:rPr>
              <a:t>tô</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bãi</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đỗ</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xe</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bàn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ghế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lớp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học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máy</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móc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trong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nhà</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xưởng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tác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dụng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lên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mặt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sàn</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một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Lực</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ép</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này</a:t>
            </a:r>
            <a:r>
              <a:rPr lang="en-US" sz="2800" dirty="0">
                <a:effectLst/>
                <a:latin typeface="Times New Roman" panose="02020603050405020304" pitchFamily="18" charset="0"/>
                <a:ea typeface="Arial" panose="020B0604020202020204" pitchFamily="34" charset="0"/>
              </a:rPr>
              <a:t> </a:t>
            </a:r>
            <a:r>
              <a:rPr lang="en-US" sz="2800" dirty="0" err="1">
                <a:latin typeface="Times New Roman" panose="02020603050405020304" pitchFamily="18" charset="0"/>
                <a:ea typeface="Arial" panose="020B0604020202020204" pitchFamily="34" charset="0"/>
              </a:rPr>
              <a:t>c</a:t>
            </a:r>
            <a:r>
              <a:rPr lang="en-US" sz="2800" dirty="0" err="1">
                <a:effectLst/>
                <a:latin typeface="Times New Roman" panose="02020603050405020304" pitchFamily="18" charset="0"/>
                <a:ea typeface="Arial" panose="020B0604020202020204" pitchFamily="34" charset="0"/>
              </a:rPr>
              <a:t>ó</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phương</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như</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thế</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nào</a:t>
            </a:r>
            <a:r>
              <a:rPr lang="en-US" sz="2800" dirty="0">
                <a:effectLst/>
                <a:latin typeface="Times New Roman" panose="02020603050405020304" pitchFamily="18" charset="0"/>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p:txBody>
      </p:sp>
      <p:cxnSp>
        <p:nvCxnSpPr>
          <p:cNvPr id="26" name="Straight Arrow Connector 25">
            <a:extLst>
              <a:ext uri="{FF2B5EF4-FFF2-40B4-BE49-F238E27FC236}">
                <a16:creationId xmlns="" xmlns:a16="http://schemas.microsoft.com/office/drawing/2014/main" id="{A625C8D2-4181-FC5D-13F5-5B547D600275}"/>
              </a:ext>
            </a:extLst>
          </p:cNvPr>
          <p:cNvCxnSpPr/>
          <p:nvPr/>
        </p:nvCxnSpPr>
        <p:spPr>
          <a:xfrm>
            <a:off x="6435210" y="249918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 xmlns:a16="http://schemas.microsoft.com/office/drawing/2014/main" id="{84642A18-DADB-837A-961B-C66D5A75B51A}"/>
              </a:ext>
            </a:extLst>
          </p:cNvPr>
          <p:cNvCxnSpPr/>
          <p:nvPr/>
        </p:nvCxnSpPr>
        <p:spPr>
          <a:xfrm>
            <a:off x="10495936" y="2123995"/>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 xmlns:a16="http://schemas.microsoft.com/office/drawing/2014/main" id="{D4F6F867-0963-4475-0283-A03128732ACC}"/>
              </a:ext>
            </a:extLst>
          </p:cNvPr>
          <p:cNvCxnSpPr/>
          <p:nvPr/>
        </p:nvCxnSpPr>
        <p:spPr>
          <a:xfrm>
            <a:off x="9950245" y="5199604"/>
            <a:ext cx="0" cy="1232158"/>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9" name="Speech Bubble: Rectangle with Corners Rounded 28">
            <a:extLst>
              <a:ext uri="{FF2B5EF4-FFF2-40B4-BE49-F238E27FC236}">
                <a16:creationId xmlns="" xmlns:a16="http://schemas.microsoft.com/office/drawing/2014/main" id="{0063524D-0BF6-C471-9313-ED61583C35D3}"/>
              </a:ext>
            </a:extLst>
          </p:cNvPr>
          <p:cNvSpPr/>
          <p:nvPr/>
        </p:nvSpPr>
        <p:spPr>
          <a:xfrm>
            <a:off x="2387600" y="4030593"/>
            <a:ext cx="3958172" cy="1474469"/>
          </a:xfrm>
          <a:prstGeom prst="wedgeRoundRectCallout">
            <a:avLst>
              <a:gd name="adj1" fmla="val -76170"/>
              <a:gd name="adj2" fmla="val -719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buFont typeface="Wingdings" panose="05000000000000000000" pitchFamily="2" charset="2"/>
              <a:buChar char="ð"/>
            </a:pP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ép</a:t>
            </a:r>
            <a:endParaRPr lang="en-US" sz="2800" dirty="0">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 xmlns:a16="http://schemas.microsoft.com/office/drawing/2014/main" id="{05531403-E862-58B1-48DE-727AA1C7FE8E}"/>
              </a:ext>
            </a:extLst>
          </p:cNvPr>
          <p:cNvGrpSpPr/>
          <p:nvPr/>
        </p:nvGrpSpPr>
        <p:grpSpPr>
          <a:xfrm>
            <a:off x="1948112" y="5853866"/>
            <a:ext cx="10224311" cy="840788"/>
            <a:chOff x="1948113" y="5863980"/>
            <a:chExt cx="9509878" cy="830674"/>
          </a:xfrm>
        </p:grpSpPr>
        <p:sp>
          <p:nvSpPr>
            <p:cNvPr id="30" name="Rectangle 29">
              <a:extLst>
                <a:ext uri="{FF2B5EF4-FFF2-40B4-BE49-F238E27FC236}">
                  <a16:creationId xmlns="" xmlns:a16="http://schemas.microsoft.com/office/drawing/2014/main" id="{02656A57-9878-D56C-23F1-1D7510A08253}"/>
                </a:ext>
              </a:extLst>
            </p:cNvPr>
            <p:cNvSpPr/>
            <p:nvPr/>
          </p:nvSpPr>
          <p:spPr>
            <a:xfrm>
              <a:off x="3041780" y="5863980"/>
              <a:ext cx="8416211" cy="830674"/>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de-DE" sz="280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Áp lực là lực ép có phương vuông góc với mặt bị ép</a:t>
              </a:r>
              <a:endParaRPr lang="en-US" sz="2800"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32" name="Arrow: Right 31">
              <a:extLst>
                <a:ext uri="{FF2B5EF4-FFF2-40B4-BE49-F238E27FC236}">
                  <a16:creationId xmlns="" xmlns:a16="http://schemas.microsoft.com/office/drawing/2014/main" id="{E874FE08-7DAC-8F92-BD7C-C6E487F3337B}"/>
                </a:ext>
              </a:extLst>
            </p:cNvPr>
            <p:cNvSpPr/>
            <p:nvPr/>
          </p:nvSpPr>
          <p:spPr>
            <a:xfrm>
              <a:off x="1948113" y="5973769"/>
              <a:ext cx="895894" cy="6110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p>
          </p:txBody>
        </p:sp>
      </p:grpSp>
      <p:pic>
        <p:nvPicPr>
          <p:cNvPr id="35" name="Picture 34">
            <a:extLst>
              <a:ext uri="{FF2B5EF4-FFF2-40B4-BE49-F238E27FC236}">
                <a16:creationId xmlns="" xmlns:a16="http://schemas.microsoft.com/office/drawing/2014/main" id="{CE0648E1-3C66-A272-AC08-9412CBBAA93E}"/>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6046" b="89706" l="8824" r="88725">
                        <a14:foregroundMark x1="69281" y1="18137" x2="69281" y2="18137"/>
                        <a14:foregroundMark x1="74346" y1="18137" x2="74346" y2="18137"/>
                        <a14:foregroundMark x1="32843" y1="19608" x2="32843" y2="19608"/>
                        <a14:foregroundMark x1="70915" y1="49183" x2="70915" y2="49183"/>
                        <a14:foregroundMark x1="69281" y1="82516" x2="69281" y2="82516"/>
                        <a14:foregroundMark x1="70098" y1="77451" x2="70098" y2="77451"/>
                        <a14:foregroundMark x1="65850" y1="57353" x2="65850" y2="57353"/>
                        <a14:foregroundMark x1="76961" y1="35948" x2="76961" y2="35948"/>
                        <a14:foregroundMark x1="82026" y1="33007" x2="82026" y2="33007"/>
                        <a14:foregroundMark x1="59150" y1="6209" x2="59150" y2="6209"/>
                        <a14:foregroundMark x1="61601" y1="8497" x2="61601" y2="8497"/>
                        <a14:foregroundMark x1="72712" y1="9967" x2="72712" y2="9967"/>
                        <a14:foregroundMark x1="78268" y1="30392" x2="78268" y2="30392"/>
                        <a14:foregroundMark x1="80065" y1="17320" x2="80065" y2="17320"/>
                        <a14:foregroundMark x1="88725" y1="18301" x2="88725" y2="18301"/>
                        <a14:foregroundMark x1="54739" y1="19281" x2="54739" y2="19281"/>
                        <a14:foregroundMark x1="58660" y1="19281" x2="58660" y2="19281"/>
                        <a14:foregroundMark x1="65686" y1="68791" x2="65686" y2="68791"/>
                        <a14:foregroundMark x1="58660" y1="84804" x2="58660" y2="84804"/>
                        <a14:foregroundMark x1="75490" y1="85458" x2="75490" y2="85458"/>
                      </a14:backgroundRemoval>
                    </a14:imgEffect>
                  </a14:imgLayer>
                </a14:imgProps>
              </a:ext>
              <a:ext uri="{28A0092B-C50C-407E-A947-70E740481C1C}">
                <a14:useLocalDpi xmlns:a14="http://schemas.microsoft.com/office/drawing/2010/main" val="0"/>
              </a:ext>
            </a:extLst>
          </a:blip>
          <a:srcRect r="11259"/>
          <a:stretch/>
        </p:blipFill>
        <p:spPr>
          <a:xfrm flipH="1">
            <a:off x="37263" y="4432301"/>
            <a:ext cx="1883953" cy="2425700"/>
          </a:xfrm>
          <a:prstGeom prst="rect">
            <a:avLst/>
          </a:prstGeom>
        </p:spPr>
      </p:pic>
    </p:spTree>
    <p:extLst>
      <p:ext uri="{BB962C8B-B14F-4D97-AF65-F5344CB8AC3E}">
        <p14:creationId xmlns:p14="http://schemas.microsoft.com/office/powerpoint/2010/main" val="2153454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par>
                                <p:cTn id="22" presetID="22" presetClass="entr" presetSubtype="1"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wipe(up)">
                                      <p:cBhvr>
                                        <p:cTn id="24" dur="500"/>
                                        <p:tgtEl>
                                          <p:spTgt spid="28"/>
                                        </p:tgtEl>
                                      </p:cBhvr>
                                    </p:animEffect>
                                  </p:childTnLst>
                                </p:cTn>
                              </p:par>
                              <p:par>
                                <p:cTn id="25" presetID="22"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up)">
                                      <p:cBhvr>
                                        <p:cTn id="27" dur="500"/>
                                        <p:tgtEl>
                                          <p:spTgt spid="26"/>
                                        </p:tgtEl>
                                      </p:cBhvr>
                                    </p:animEffect>
                                  </p:childTnLst>
                                </p:cTn>
                              </p:par>
                              <p:par>
                                <p:cTn id="28" presetID="22" presetClass="entr" presetSubtype="1"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up)">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 xmlns:a16="http://schemas.microsoft.com/office/drawing/2014/main" id="{5AA75CFF-9A2D-27E4-AED0-F3EE0ECB5752}"/>
              </a:ext>
            </a:extLst>
          </p:cNvPr>
          <p:cNvGrpSpPr/>
          <p:nvPr/>
        </p:nvGrpSpPr>
        <p:grpSpPr>
          <a:xfrm flipH="1">
            <a:off x="4422316" y="3330017"/>
            <a:ext cx="2902973" cy="3527983"/>
            <a:chOff x="-232266" y="3540851"/>
            <a:chExt cx="2365866" cy="3317149"/>
          </a:xfrm>
        </p:grpSpPr>
        <p:pic>
          <p:nvPicPr>
            <p:cNvPr id="18" name="Picture 17">
              <a:extLst>
                <a:ext uri="{FF2B5EF4-FFF2-40B4-BE49-F238E27FC236}">
                  <a16:creationId xmlns="" xmlns:a16="http://schemas.microsoft.com/office/drawing/2014/main" id="{E6B4E5C5-BCDC-4769-52C1-95A6768CC0E1}"/>
                </a:ext>
              </a:extLst>
            </p:cNvPr>
            <p:cNvPicPr>
              <a:picLocks noChangeAspect="1"/>
            </p:cNvPicPr>
            <p:nvPr/>
          </p:nvPicPr>
          <p:blipFill rotWithShape="1">
            <a:blip r:embed="rId2">
              <a:clrChange>
                <a:clrFrom>
                  <a:srgbClr val="F9B430"/>
                </a:clrFrom>
                <a:clrTo>
                  <a:srgbClr val="F9B430">
                    <a:alpha val="0"/>
                  </a:srgbClr>
                </a:clrTo>
              </a:clrChange>
              <a:duotone>
                <a:prstClr val="black"/>
                <a:srgbClr val="0070C0">
                  <a:tint val="45000"/>
                  <a:satMod val="400000"/>
                </a:srgbClr>
              </a:duoton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r="36329" b="62260"/>
            <a:stretch/>
          </p:blipFill>
          <p:spPr>
            <a:xfrm>
              <a:off x="-232266" y="3540851"/>
              <a:ext cx="2365866" cy="1618073"/>
            </a:xfrm>
            <a:prstGeom prst="rect">
              <a:avLst/>
            </a:prstGeom>
          </p:spPr>
        </p:pic>
        <p:pic>
          <p:nvPicPr>
            <p:cNvPr id="17" name="Picture 16">
              <a:extLst>
                <a:ext uri="{FF2B5EF4-FFF2-40B4-BE49-F238E27FC236}">
                  <a16:creationId xmlns="" xmlns:a16="http://schemas.microsoft.com/office/drawing/2014/main" id="{AC1626EC-3816-CD34-8B89-C9E30C936F59}"/>
                </a:ext>
              </a:extLst>
            </p:cNvPr>
            <p:cNvPicPr>
              <a:picLocks noChangeAspect="1"/>
            </p:cNvPicPr>
            <p:nvPr/>
          </p:nvPicPr>
          <p:blipFill rotWithShape="1">
            <a:blip r:embed="rId2">
              <a:clrChange>
                <a:clrFrom>
                  <a:srgbClr val="F9B430"/>
                </a:clrFrom>
                <a:clrTo>
                  <a:srgbClr val="F9B430">
                    <a:alpha val="0"/>
                  </a:srgbClr>
                </a:clrTo>
              </a:clrChange>
              <a:extLst>
                <a:ext uri="{BEBA8EAE-BF5A-486C-A8C5-ECC9F3942E4B}">
                  <a14:imgProps xmlns:a14="http://schemas.microsoft.com/office/drawing/2010/main">
                    <a14:imgLayer r:embed="rId3">
                      <a14:imgEffect>
                        <a14:backgroundRemoval t="1356" b="100000" l="36500" r="62667">
                          <a14:foregroundMark x1="42833" y1="14915" x2="42833" y2="14915"/>
                          <a14:foregroundMark x1="50833" y1="22034" x2="50833" y2="22034"/>
                          <a14:foregroundMark x1="46167" y1="30169" x2="46167" y2="30169"/>
                        </a14:backgroundRemoval>
                      </a14:imgEffect>
                    </a14:imgLayer>
                  </a14:imgProps>
                </a:ext>
                <a:ext uri="{28A0092B-C50C-407E-A947-70E740481C1C}">
                  <a14:useLocalDpi xmlns:a14="http://schemas.microsoft.com/office/drawing/2010/main" val="0"/>
                </a:ext>
              </a:extLst>
            </a:blip>
            <a:srcRect l="36539" t="39532" r="36329"/>
            <a:stretch/>
          </p:blipFill>
          <p:spPr>
            <a:xfrm>
              <a:off x="-23167" y="5158924"/>
              <a:ext cx="1550539" cy="1699076"/>
            </a:xfrm>
            <a:prstGeom prst="rect">
              <a:avLst/>
            </a:prstGeom>
          </p:spPr>
        </p:pic>
      </p:grpSp>
      <p:pic>
        <p:nvPicPr>
          <p:cNvPr id="8" name="Picture 7">
            <a:extLst>
              <a:ext uri="{FF2B5EF4-FFF2-40B4-BE49-F238E27FC236}">
                <a16:creationId xmlns="" xmlns:a16="http://schemas.microsoft.com/office/drawing/2014/main" id="{E8F7BF15-5FF1-4D6A-CCF4-9D62CB84C592}"/>
              </a:ext>
            </a:extLst>
          </p:cNvPr>
          <p:cNvPicPr>
            <a:picLocks noChangeAspect="1"/>
          </p:cNvPicPr>
          <p:nvPr/>
        </p:nvPicPr>
        <p:blipFill>
          <a:blip r:embed="rId4"/>
          <a:stretch>
            <a:fillRect/>
          </a:stretch>
        </p:blipFill>
        <p:spPr>
          <a:xfrm>
            <a:off x="7097712" y="1342796"/>
            <a:ext cx="4470400" cy="5081917"/>
          </a:xfrm>
          <a:prstGeom prst="rect">
            <a:avLst/>
          </a:prstGeom>
        </p:spPr>
      </p:pic>
      <p:sp>
        <p:nvSpPr>
          <p:cNvPr id="6" name="Text Placeholder 5">
            <a:extLst>
              <a:ext uri="{FF2B5EF4-FFF2-40B4-BE49-F238E27FC236}">
                <a16:creationId xmlns="" xmlns:a16="http://schemas.microsoft.com/office/drawing/2014/main" id="{616D175A-2B71-AD2F-CFF0-ACB1CCD5350D}"/>
              </a:ext>
            </a:extLst>
          </p:cNvPr>
          <p:cNvSpPr>
            <a:spLocks noGrp="1"/>
          </p:cNvSpPr>
          <p:nvPr>
            <p:ph type="body" sz="half" idx="2"/>
          </p:nvPr>
        </p:nvSpPr>
        <p:spPr>
          <a:xfrm>
            <a:off x="586697" y="1506083"/>
            <a:ext cx="6400800" cy="3845833"/>
          </a:xfrm>
        </p:spPr>
        <p:txBody>
          <a:bodyPr>
            <a:noAutofit/>
          </a:bodyPr>
          <a:lstStyle/>
          <a:p>
            <a:pPr algn="just">
              <a:lnSpc>
                <a:spcPct val="100000"/>
              </a:lnSpc>
            </a:pPr>
            <a:r>
              <a:rPr lang="en-US" sz="2800" dirty="0">
                <a:ea typeface="Arial" panose="020B0604020202020204" pitchFamily="34" charset="0"/>
              </a:rPr>
              <a:t>Q</a:t>
            </a:r>
            <a:r>
              <a:rPr lang="en-US" sz="2800" dirty="0">
                <a:effectLst/>
                <a:ea typeface="Arial" panose="020B0604020202020204" pitchFamily="34" charset="0"/>
              </a:rPr>
              <a:t>uan </a:t>
            </a:r>
            <a:r>
              <a:rPr lang="en-US" sz="2800" dirty="0" err="1">
                <a:effectLst/>
                <a:ea typeface="Arial" panose="020B0604020202020204" pitchFamily="34" charset="0"/>
              </a:rPr>
              <a:t>sát</a:t>
            </a:r>
            <a:r>
              <a:rPr lang="en-US" sz="2800" dirty="0">
                <a:effectLst/>
                <a:ea typeface="Arial" panose="020B0604020202020204" pitchFamily="34" charset="0"/>
              </a:rPr>
              <a:t> </a:t>
            </a:r>
            <a:r>
              <a:rPr lang="en-US" sz="2800" dirty="0" err="1">
                <a:effectLst/>
                <a:ea typeface="Arial" panose="020B0604020202020204" pitchFamily="34" charset="0"/>
              </a:rPr>
              <a:t>hình</a:t>
            </a:r>
            <a:r>
              <a:rPr lang="en-US" sz="2800" dirty="0">
                <a:effectLst/>
                <a:ea typeface="Arial" panose="020B0604020202020204" pitchFamily="34" charset="0"/>
              </a:rPr>
              <a:t> 15.1 SGK </a:t>
            </a:r>
            <a:r>
              <a:rPr lang="en-US" sz="2800" dirty="0" err="1">
                <a:effectLst/>
                <a:ea typeface="Arial" panose="020B0604020202020204" pitchFamily="34" charset="0"/>
              </a:rPr>
              <a:t>hãy</a:t>
            </a:r>
            <a:r>
              <a:rPr lang="en-US" sz="2800" dirty="0">
                <a:effectLst/>
                <a:ea typeface="Arial" panose="020B0604020202020204" pitchFamily="34" charset="0"/>
              </a:rPr>
              <a:t> </a:t>
            </a:r>
            <a:r>
              <a:rPr lang="en-US" sz="2800" dirty="0" err="1">
                <a:effectLst/>
                <a:ea typeface="Arial" panose="020B0604020202020204" pitchFamily="34" charset="0"/>
              </a:rPr>
              <a:t>chỉ</a:t>
            </a:r>
            <a:r>
              <a:rPr lang="en-US" sz="2800" dirty="0">
                <a:effectLst/>
                <a:ea typeface="Arial" panose="020B0604020202020204" pitchFamily="34" charset="0"/>
              </a:rPr>
              <a:t> </a:t>
            </a:r>
            <a:r>
              <a:rPr lang="en-US" sz="2800" dirty="0" err="1">
                <a:effectLst/>
                <a:ea typeface="Arial" panose="020B0604020202020204" pitchFamily="34" charset="0"/>
              </a:rPr>
              <a:t>ra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nào</a:t>
            </a:r>
            <a:r>
              <a:rPr lang="en-US" sz="2800" dirty="0">
                <a:effectLst/>
                <a:ea typeface="Arial" panose="020B0604020202020204" pitchFamily="34" charset="0"/>
              </a:rPr>
              <a:t> </a:t>
            </a:r>
            <a:r>
              <a:rPr lang="en-US" sz="2800" dirty="0" err="1">
                <a:effectLst/>
                <a:ea typeface="Arial" panose="020B0604020202020204" pitchFamily="34" charset="0"/>
              </a:rPr>
              <a:t>trong</a:t>
            </a:r>
            <a:r>
              <a:rPr lang="en-US" sz="2800" dirty="0">
                <a:effectLst/>
                <a:ea typeface="Arial" panose="020B0604020202020204" pitchFamily="34" charset="0"/>
              </a:rPr>
              <a:t> </a:t>
            </a:r>
            <a:r>
              <a:rPr lang="en-US" sz="2800" dirty="0" err="1">
                <a:effectLst/>
                <a:ea typeface="Arial" panose="020B0604020202020204" pitchFamily="34" charset="0"/>
              </a:rPr>
              <a:t>số</a:t>
            </a:r>
            <a:r>
              <a:rPr lang="en-US" sz="2800" dirty="0">
                <a:effectLst/>
                <a:ea typeface="Arial" panose="020B0604020202020204" pitchFamily="34" charset="0"/>
              </a:rPr>
              <a:t> </a:t>
            </a:r>
            <a:r>
              <a:rPr lang="en-US" sz="2800" dirty="0" err="1">
                <a:effectLst/>
                <a:ea typeface="Arial" panose="020B0604020202020204" pitchFamily="34" charset="0"/>
              </a:rPr>
              <a:t>các</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mô</a:t>
            </a:r>
            <a:r>
              <a:rPr lang="en-US" sz="2800" dirty="0">
                <a:effectLst/>
                <a:ea typeface="Arial" panose="020B0604020202020204" pitchFamily="34" charset="0"/>
              </a:rPr>
              <a:t> </a:t>
            </a:r>
            <a:r>
              <a:rPr lang="en-US" sz="2800" dirty="0" err="1">
                <a:effectLst/>
                <a:ea typeface="Arial" panose="020B0604020202020204" pitchFamily="34" charset="0"/>
              </a:rPr>
              <a:t>tả</a:t>
            </a:r>
            <a:r>
              <a:rPr lang="en-US" sz="2800" dirty="0">
                <a:effectLst/>
                <a:ea typeface="Arial" panose="020B0604020202020204" pitchFamily="34" charset="0"/>
              </a:rPr>
              <a:t> </a:t>
            </a:r>
            <a:r>
              <a:rPr lang="en-US" sz="2800" dirty="0" err="1">
                <a:effectLst/>
                <a:ea typeface="Arial" panose="020B0604020202020204" pitchFamily="34" charset="0"/>
              </a:rPr>
              <a:t>đưới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endParaRPr lang="en-US" sz="2800" dirty="0">
              <a:effectLst/>
              <a:ea typeface="Arial" panose="020B0604020202020204" pitchFamily="34" charset="0"/>
            </a:endParaRP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người</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dây</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sợi</a:t>
            </a:r>
            <a:r>
              <a:rPr lang="en-US" sz="2800" dirty="0">
                <a:effectLst/>
                <a:ea typeface="Arial" panose="020B0604020202020204" pitchFamily="34" charset="0"/>
              </a:rPr>
              <a:t> </a:t>
            </a:r>
            <a:r>
              <a:rPr lang="en-US" sz="2800" dirty="0" err="1">
                <a:effectLst/>
                <a:ea typeface="Arial" panose="020B0604020202020204" pitchFamily="34" charset="0"/>
              </a:rPr>
              <a:t>đây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thùng</a:t>
            </a:r>
            <a:r>
              <a:rPr lang="en-US" sz="2800" dirty="0">
                <a:effectLst/>
                <a:ea typeface="Arial" panose="020B0604020202020204" pitchFamily="34" charset="0"/>
              </a:rPr>
              <a:t> </a:t>
            </a:r>
            <a:r>
              <a:rPr lang="en-US" sz="2800" dirty="0" err="1">
                <a:effectLst/>
                <a:ea typeface="Arial" panose="020B0604020202020204" pitchFamily="34" charset="0"/>
              </a:rPr>
              <a:t>hàng</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mặt</a:t>
            </a:r>
            <a:r>
              <a:rPr lang="en-US" sz="2800" dirty="0">
                <a:effectLst/>
                <a:ea typeface="Arial" panose="020B0604020202020204" pitchFamily="34" charset="0"/>
              </a:rPr>
              <a:t> </a:t>
            </a:r>
            <a:r>
              <a:rPr lang="en-US" sz="2800" dirty="0" err="1">
                <a:effectLst/>
                <a:ea typeface="Arial" panose="020B0604020202020204" pitchFamily="34" charset="0"/>
              </a:rPr>
              <a:t>sàn</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ngón</a:t>
            </a:r>
            <a:r>
              <a:rPr lang="en-US" sz="2800" dirty="0">
                <a:effectLst/>
                <a:ea typeface="Arial" panose="020B0604020202020204" pitchFamily="34" charset="0"/>
              </a:rPr>
              <a:t> </a:t>
            </a:r>
            <a:r>
              <a:rPr lang="en-US" sz="2800" dirty="0" err="1">
                <a:effectLst/>
                <a:ea typeface="Arial" panose="020B0604020202020204" pitchFamily="34" charset="0"/>
              </a:rPr>
              <a:t>tay</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mũi</a:t>
            </a:r>
            <a:r>
              <a:rPr lang="en-US" sz="2800" dirty="0">
                <a:effectLst/>
                <a:ea typeface="Arial" panose="020B0604020202020204" pitchFamily="34" charset="0"/>
              </a:rPr>
              <a:t> </a:t>
            </a:r>
            <a:r>
              <a:rPr lang="en-US" sz="2800" dirty="0" err="1">
                <a:effectLst/>
                <a:ea typeface="Arial" panose="020B0604020202020204" pitchFamily="34" charset="0"/>
              </a:rPr>
              <a:t>đính</a:t>
            </a:r>
            <a:r>
              <a:rPr lang="en-US" sz="2800" dirty="0">
                <a:effectLst/>
                <a:ea typeface="Arial" panose="020B0604020202020204" pitchFamily="34" charset="0"/>
              </a:rPr>
              <a:t>.</a:t>
            </a:r>
          </a:p>
          <a:p>
            <a:pPr algn="just">
              <a:lnSpc>
                <a:spcPct val="100000"/>
              </a:lnSpc>
            </a:pP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đầu</a:t>
            </a:r>
            <a:r>
              <a:rPr lang="en-US" sz="2800" dirty="0">
                <a:effectLst/>
                <a:ea typeface="Arial" panose="020B0604020202020204" pitchFamily="34" charset="0"/>
              </a:rPr>
              <a:t> </a:t>
            </a:r>
            <a:r>
              <a:rPr lang="en-US" sz="2800" dirty="0" err="1">
                <a:effectLst/>
                <a:ea typeface="Arial" panose="020B0604020202020204" pitchFamily="34" charset="0"/>
              </a:rPr>
              <a:t>đình</a:t>
            </a:r>
            <a:r>
              <a:rPr lang="en-US" sz="2800" dirty="0">
                <a:effectLst/>
                <a:ea typeface="Arial" panose="020B0604020202020204" pitchFamily="34" charset="0"/>
              </a:rPr>
              <a:t> </a:t>
            </a:r>
            <a:r>
              <a:rPr lang="en-US" sz="2800" dirty="0" err="1">
                <a:effectLst/>
                <a:ea typeface="Arial" panose="020B0604020202020204" pitchFamily="34" charset="0"/>
              </a:rPr>
              <a:t>tác</a:t>
            </a:r>
            <a:r>
              <a:rPr lang="en-US" sz="2800" dirty="0">
                <a:effectLst/>
                <a:ea typeface="Arial" panose="020B0604020202020204" pitchFamily="34" charset="0"/>
              </a:rPr>
              <a:t> </a:t>
            </a:r>
            <a:r>
              <a:rPr lang="en-US" sz="2800" dirty="0" err="1">
                <a:effectLst/>
                <a:ea typeface="Arial" panose="020B0604020202020204" pitchFamily="34" charset="0"/>
              </a:rPr>
              <a:t>dụng</a:t>
            </a:r>
            <a:r>
              <a:rPr lang="en-US" sz="2800" dirty="0">
                <a:effectLst/>
                <a:ea typeface="Arial" panose="020B0604020202020204" pitchFamily="34" charset="0"/>
              </a:rPr>
              <a:t> </a:t>
            </a:r>
            <a:r>
              <a:rPr lang="en-US" sz="2800" dirty="0" err="1">
                <a:effectLst/>
                <a:ea typeface="Arial" panose="020B0604020202020204" pitchFamily="34" charset="0"/>
              </a:rPr>
              <a:t>lên</a:t>
            </a:r>
            <a:r>
              <a:rPr lang="en-US" sz="2800" dirty="0">
                <a:effectLst/>
                <a:ea typeface="Arial" panose="020B0604020202020204" pitchFamily="34" charset="0"/>
              </a:rPr>
              <a:t> </a:t>
            </a:r>
            <a:r>
              <a:rPr lang="en-US" sz="2800" dirty="0" err="1">
                <a:effectLst/>
                <a:ea typeface="Arial" panose="020B0604020202020204" pitchFamily="34" charset="0"/>
              </a:rPr>
              <a:t>tấm</a:t>
            </a:r>
            <a:r>
              <a:rPr lang="en-US" sz="2800" dirty="0">
                <a:effectLst/>
                <a:ea typeface="Arial" panose="020B0604020202020204" pitchFamily="34" charset="0"/>
              </a:rPr>
              <a:t> </a:t>
            </a:r>
            <a:r>
              <a:rPr lang="en-US" sz="2800" dirty="0" err="1">
                <a:effectLst/>
                <a:ea typeface="Arial" panose="020B0604020202020204" pitchFamily="34" charset="0"/>
              </a:rPr>
              <a:t>xốp</a:t>
            </a:r>
            <a:r>
              <a:rPr lang="en-US" sz="2800" dirty="0">
                <a:effectLst/>
                <a:ea typeface="Arial" panose="020B0604020202020204" pitchFamily="34" charset="0"/>
              </a:rPr>
              <a:t>.</a:t>
            </a:r>
          </a:p>
        </p:txBody>
      </p:sp>
      <p:sp>
        <p:nvSpPr>
          <p:cNvPr id="7" name="Text Placeholder 6">
            <a:extLst>
              <a:ext uri="{FF2B5EF4-FFF2-40B4-BE49-F238E27FC236}">
                <a16:creationId xmlns="" xmlns:a16="http://schemas.microsoft.com/office/drawing/2014/main" id="{E9B123ED-6D50-27ED-9BE4-DBC26E353A70}"/>
              </a:ext>
            </a:extLst>
          </p:cNvPr>
          <p:cNvSpPr>
            <a:spLocks noGrp="1"/>
          </p:cNvSpPr>
          <p:nvPr>
            <p:ph type="body" sz="quarter" idx="10"/>
          </p:nvPr>
        </p:nvSpPr>
        <p:spPr>
          <a:xfrm>
            <a:off x="623888" y="864791"/>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cxnSp>
        <p:nvCxnSpPr>
          <p:cNvPr id="10" name="Straight Arrow Connector 9">
            <a:extLst>
              <a:ext uri="{FF2B5EF4-FFF2-40B4-BE49-F238E27FC236}">
                <a16:creationId xmlns="" xmlns:a16="http://schemas.microsoft.com/office/drawing/2014/main" id="{A221A0E8-ABDC-277B-0772-FAA085647C36}"/>
              </a:ext>
            </a:extLst>
          </p:cNvPr>
          <p:cNvCxnSpPr>
            <a:cxnSpLocks/>
          </p:cNvCxnSpPr>
          <p:nvPr/>
        </p:nvCxnSpPr>
        <p:spPr>
          <a:xfrm>
            <a:off x="9030929" y="2381197"/>
            <a:ext cx="0" cy="89294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698DCA8B-8015-FE9D-5677-6ACAC8651039}"/>
              </a:ext>
            </a:extLst>
          </p:cNvPr>
          <p:cNvCxnSpPr>
            <a:cxnSpLocks/>
          </p:cNvCxnSpPr>
          <p:nvPr/>
        </p:nvCxnSpPr>
        <p:spPr>
          <a:xfrm flipV="1">
            <a:off x="8969145" y="4515436"/>
            <a:ext cx="432033" cy="2"/>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C9D8AA2E-E901-C9AB-F5DD-A9A4EC07A875}"/>
              </a:ext>
            </a:extLst>
          </p:cNvPr>
          <p:cNvCxnSpPr>
            <a:cxnSpLocks/>
          </p:cNvCxnSpPr>
          <p:nvPr/>
        </p:nvCxnSpPr>
        <p:spPr>
          <a:xfrm>
            <a:off x="9621609" y="4515437"/>
            <a:ext cx="584432" cy="0"/>
          </a:xfrm>
          <a:prstGeom prst="straightConnector1">
            <a:avLst/>
          </a:prstGeom>
          <a:ln w="571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 xmlns:a16="http://schemas.microsoft.com/office/drawing/2014/main" id="{083ED182-9E0C-4860-B4D4-77799A370DD4}"/>
              </a:ext>
            </a:extLst>
          </p:cNvPr>
          <p:cNvSpPr txBox="1"/>
          <p:nvPr/>
        </p:nvSpPr>
        <p:spPr>
          <a:xfrm>
            <a:off x="237110" y="4018095"/>
            <a:ext cx="459576" cy="1687578"/>
          </a:xfrm>
          <a:prstGeom prst="rect">
            <a:avLst/>
          </a:prstGeom>
          <a:noFill/>
        </p:spPr>
        <p:txBody>
          <a:bodyPr wrap="square" rtlCol="0">
            <a:spAutoFit/>
          </a:bodyPr>
          <a:lstStyle/>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p>
          <a:p>
            <a:pPr>
              <a:lnSpc>
                <a:spcPct val="150000"/>
              </a:lnSpc>
            </a:pPr>
            <a:r>
              <a:rPr lang="en-US" sz="2400" dirty="0">
                <a:solidFill>
                  <a:srgbClr val="FFC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dirty="0">
              <a:solidFill>
                <a:srgbClr val="FFC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 xmlns:a16="http://schemas.microsoft.com/office/drawing/2014/main" id="{67C591A7-25D1-7D1C-5FED-8ED713E33B57}"/>
              </a:ext>
            </a:extLst>
          </p:cNvPr>
          <p:cNvSpPr txBox="1"/>
          <p:nvPr/>
        </p:nvSpPr>
        <p:spPr>
          <a:xfrm>
            <a:off x="586697" y="5813654"/>
            <a:ext cx="5887340" cy="954107"/>
          </a:xfrm>
          <a:prstGeom prst="rect">
            <a:avLst/>
          </a:prstGeom>
          <a:solidFill>
            <a:srgbClr val="0070C0"/>
          </a:solidFill>
        </p:spPr>
        <p:txBody>
          <a:bodyPr wrap="square" rtlCol="0">
            <a:spAutoFit/>
          </a:bodyPr>
          <a:lstStyle/>
          <a:p>
            <a:pPr indent="465138"/>
            <a:r>
              <a:rPr lang="en-US" sz="2800" dirty="0" err="1">
                <a:solidFill>
                  <a:schemeClr val="bg1"/>
                </a:solidFill>
                <a:effectLst/>
                <a:latin typeface="Times New Roman" panose="02020603050405020304" pitchFamily="18" charset="0"/>
                <a:ea typeface="Arial" panose="020B0604020202020204" pitchFamily="34" charset="0"/>
              </a:rPr>
              <a:t>Vận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dụng</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kiến</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thức</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đã</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học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và</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liên</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hệ</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thực</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tế</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hãy</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c</a:t>
            </a:r>
            <a:r>
              <a:rPr lang="en-US" sz="2800" dirty="0" err="1">
                <a:solidFill>
                  <a:schemeClr val="bg1"/>
                </a:solidFill>
                <a:effectLst/>
                <a:latin typeface="Times New Roman" panose="02020603050405020304" pitchFamily="18" charset="0"/>
                <a:ea typeface="Arial" panose="020B0604020202020204" pitchFamily="34" charset="0"/>
              </a:rPr>
              <a:t>ho</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latin typeface="Times New Roman" panose="02020603050405020304" pitchFamily="18" charset="0"/>
                <a:ea typeface="Arial" panose="020B0604020202020204" pitchFamily="34" charset="0"/>
              </a:rPr>
              <a:t>một</a:t>
            </a:r>
            <a:r>
              <a:rPr lang="en-US" sz="2800" dirty="0">
                <a:solidFill>
                  <a:schemeClr val="bg1"/>
                </a:solidFill>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ví</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dụ</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về</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áp</a:t>
            </a:r>
            <a:r>
              <a:rPr lang="en-US" sz="2800" dirty="0">
                <a:solidFill>
                  <a:schemeClr val="bg1"/>
                </a:solidFill>
                <a:effectLst/>
                <a:latin typeface="Times New Roman" panose="02020603050405020304" pitchFamily="18" charset="0"/>
                <a:ea typeface="Arial" panose="020B0604020202020204" pitchFamily="34" charset="0"/>
              </a:rPr>
              <a:t> </a:t>
            </a:r>
            <a:r>
              <a:rPr lang="en-US" sz="2800" dirty="0" err="1">
                <a:solidFill>
                  <a:schemeClr val="bg1"/>
                </a:solidFill>
                <a:effectLst/>
                <a:latin typeface="Times New Roman" panose="02020603050405020304" pitchFamily="18" charset="0"/>
                <a:ea typeface="Arial" panose="020B0604020202020204" pitchFamily="34" charset="0"/>
              </a:rPr>
              <a:t>lực</a:t>
            </a:r>
            <a:r>
              <a:rPr lang="en-US" sz="2800" dirty="0">
                <a:solidFill>
                  <a:schemeClr val="bg1"/>
                </a:solidFill>
                <a:effectLst/>
                <a:latin typeface="Times New Roman" panose="02020603050405020304" pitchFamily="18" charset="0"/>
                <a:ea typeface="Arial" panose="020B0604020202020204" pitchFamily="34" charset="0"/>
              </a:rPr>
              <a:t>?</a:t>
            </a:r>
            <a:endParaRPr lang="en-US" sz="2800" dirty="0">
              <a:solidFill>
                <a:schemeClr val="bg1"/>
              </a:solidFill>
            </a:endParaRPr>
          </a:p>
        </p:txBody>
      </p:sp>
    </p:spTree>
    <p:extLst>
      <p:ext uri="{BB962C8B-B14F-4D97-AF65-F5344CB8AC3E}">
        <p14:creationId xmlns:p14="http://schemas.microsoft.com/office/powerpoint/2010/main" val="408380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6">
                                            <p:txEl>
                                              <p:pRg st="3" end="3"/>
                                            </p:txEl>
                                          </p:spTgt>
                                        </p:tgtEl>
                                        <p:attrNameLst>
                                          <p:attrName>style.color</p:attrName>
                                        </p:attrNameLst>
                                      </p:cBhvr>
                                      <p:to>
                                        <a:srgbClr val="FC4122"/>
                                      </p:to>
                                    </p:animClr>
                                    <p:animClr clrSpc="rgb" dir="cw">
                                      <p:cBhvr>
                                        <p:cTn id="7" dur="500" fill="hold"/>
                                        <p:tgtEl>
                                          <p:spTgt spid="6">
                                            <p:txEl>
                                              <p:pRg st="3" end="3"/>
                                            </p:txEl>
                                          </p:spTgt>
                                        </p:tgtEl>
                                        <p:attrNameLst>
                                          <p:attrName>fillcolor</p:attrName>
                                        </p:attrNameLst>
                                      </p:cBhvr>
                                      <p:to>
                                        <a:srgbClr val="FC4122"/>
                                      </p:to>
                                    </p:animClr>
                                    <p:set>
                                      <p:cBhvr>
                                        <p:cTn id="8" dur="500" fill="hold"/>
                                        <p:tgtEl>
                                          <p:spTgt spid="6">
                                            <p:txEl>
                                              <p:pRg st="3" end="3"/>
                                            </p:txEl>
                                          </p:spTgt>
                                        </p:tgtEl>
                                        <p:attrNameLst>
                                          <p:attrName>fill.type</p:attrName>
                                        </p:attrNameLst>
                                      </p:cBhvr>
                                      <p:to>
                                        <p:strVal val="solid"/>
                                      </p:to>
                                    </p:set>
                                    <p:set>
                                      <p:cBhvr>
                                        <p:cTn id="9" dur="500" fill="hold"/>
                                        <p:tgtEl>
                                          <p:spTgt spid="6">
                                            <p:txEl>
                                              <p:pRg st="3" end="3"/>
                                            </p:txEl>
                                          </p:spTgt>
                                        </p:tgtEl>
                                        <p:attrNameLst>
                                          <p:attrName>fill.on</p:attrName>
                                        </p:attrNameLst>
                                      </p:cBhvr>
                                      <p:to>
                                        <p:strVal val="true"/>
                                      </p:to>
                                    </p:set>
                                  </p:childTnLst>
                                </p:cTn>
                              </p:par>
                              <p:par>
                                <p:cTn id="10" presetID="19" presetClass="emph" presetSubtype="0" fill="hold" nodeType="withEffect">
                                  <p:stCondLst>
                                    <p:cond delay="0"/>
                                  </p:stCondLst>
                                  <p:childTnLst>
                                    <p:animClr clrSpc="rgb" dir="cw">
                                      <p:cBhvr override="childStyle">
                                        <p:cTn id="11" dur="500" fill="hold"/>
                                        <p:tgtEl>
                                          <p:spTgt spid="6">
                                            <p:txEl>
                                              <p:pRg st="4" end="4"/>
                                            </p:txEl>
                                          </p:spTgt>
                                        </p:tgtEl>
                                        <p:attrNameLst>
                                          <p:attrName>style.color</p:attrName>
                                        </p:attrNameLst>
                                      </p:cBhvr>
                                      <p:to>
                                        <a:srgbClr val="FC4122"/>
                                      </p:to>
                                    </p:animClr>
                                    <p:animClr clrSpc="rgb" dir="cw">
                                      <p:cBhvr>
                                        <p:cTn id="12" dur="500" fill="hold"/>
                                        <p:tgtEl>
                                          <p:spTgt spid="6">
                                            <p:txEl>
                                              <p:pRg st="4" end="4"/>
                                            </p:txEl>
                                          </p:spTgt>
                                        </p:tgtEl>
                                        <p:attrNameLst>
                                          <p:attrName>fillcolor</p:attrName>
                                        </p:attrNameLst>
                                      </p:cBhvr>
                                      <p:to>
                                        <a:srgbClr val="FC4122"/>
                                      </p:to>
                                    </p:animClr>
                                    <p:set>
                                      <p:cBhvr>
                                        <p:cTn id="13" dur="500" fill="hold"/>
                                        <p:tgtEl>
                                          <p:spTgt spid="6">
                                            <p:txEl>
                                              <p:pRg st="4" end="4"/>
                                            </p:txEl>
                                          </p:spTgt>
                                        </p:tgtEl>
                                        <p:attrNameLst>
                                          <p:attrName>fill.type</p:attrName>
                                        </p:attrNameLst>
                                      </p:cBhvr>
                                      <p:to>
                                        <p:strVal val="solid"/>
                                      </p:to>
                                    </p:set>
                                    <p:set>
                                      <p:cBhvr>
                                        <p:cTn id="14" dur="500" fill="hold"/>
                                        <p:tgtEl>
                                          <p:spTgt spid="6">
                                            <p:txEl>
                                              <p:pRg st="4" end="4"/>
                                            </p:txEl>
                                          </p:spTgt>
                                        </p:tgtEl>
                                        <p:attrNameLst>
                                          <p:attrName>fill.on</p:attrName>
                                        </p:attrNameLst>
                                      </p:cBhvr>
                                      <p:to>
                                        <p:strVal val="true"/>
                                      </p:to>
                                    </p:set>
                                  </p:childTnLst>
                                </p:cTn>
                              </p:par>
                              <p:par>
                                <p:cTn id="15" presetID="19" presetClass="emph" presetSubtype="0" fill="hold" nodeType="withEffect">
                                  <p:stCondLst>
                                    <p:cond delay="0"/>
                                  </p:stCondLst>
                                  <p:childTnLst>
                                    <p:animClr clrSpc="rgb" dir="cw">
                                      <p:cBhvr override="childStyle">
                                        <p:cTn id="16" dur="500" fill="hold"/>
                                        <p:tgtEl>
                                          <p:spTgt spid="6">
                                            <p:txEl>
                                              <p:pRg st="5" end="5"/>
                                            </p:txEl>
                                          </p:spTgt>
                                        </p:tgtEl>
                                        <p:attrNameLst>
                                          <p:attrName>style.color</p:attrName>
                                        </p:attrNameLst>
                                      </p:cBhvr>
                                      <p:to>
                                        <a:srgbClr val="FC4122"/>
                                      </p:to>
                                    </p:animClr>
                                    <p:animClr clrSpc="rgb" dir="cw">
                                      <p:cBhvr>
                                        <p:cTn id="17" dur="500" fill="hold"/>
                                        <p:tgtEl>
                                          <p:spTgt spid="6">
                                            <p:txEl>
                                              <p:pRg st="5" end="5"/>
                                            </p:txEl>
                                          </p:spTgt>
                                        </p:tgtEl>
                                        <p:attrNameLst>
                                          <p:attrName>fillcolor</p:attrName>
                                        </p:attrNameLst>
                                      </p:cBhvr>
                                      <p:to>
                                        <a:srgbClr val="FC4122"/>
                                      </p:to>
                                    </p:animClr>
                                    <p:set>
                                      <p:cBhvr>
                                        <p:cTn id="18" dur="500" fill="hold"/>
                                        <p:tgtEl>
                                          <p:spTgt spid="6">
                                            <p:txEl>
                                              <p:pRg st="5" end="5"/>
                                            </p:txEl>
                                          </p:spTgt>
                                        </p:tgtEl>
                                        <p:attrNameLst>
                                          <p:attrName>fill.type</p:attrName>
                                        </p:attrNameLst>
                                      </p:cBhvr>
                                      <p:to>
                                        <p:strVal val="solid"/>
                                      </p:to>
                                    </p:set>
                                    <p:set>
                                      <p:cBhvr>
                                        <p:cTn id="19" dur="500" fill="hold"/>
                                        <p:tgtEl>
                                          <p:spTgt spid="6">
                                            <p:txEl>
                                              <p:pRg st="5" end="5"/>
                                            </p:txEl>
                                          </p:spTgt>
                                        </p:tgtEl>
                                        <p:attrNameLst>
                                          <p:attrName>fill.on</p:attrName>
                                        </p:attrNameLst>
                                      </p:cBhvr>
                                      <p:to>
                                        <p:strVal val="true"/>
                                      </p:to>
                                    </p:set>
                                  </p:childTnLst>
                                </p:cTn>
                              </p:par>
                              <p:par>
                                <p:cTn id="20" presetID="22" presetClass="entr" presetSubtype="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22" presetClass="entr" presetSubtype="1"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up)">
                                      <p:cBhvr>
                                        <p:cTn id="25" dur="500"/>
                                        <p:tgtEl>
                                          <p:spTgt spid="1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left)">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 xmlns:a16="http://schemas.microsoft.com/office/drawing/2014/main" id="{047D3FD8-27FA-90A2-2237-9A51F1DB08F7}"/>
              </a:ext>
            </a:extLst>
          </p:cNvPr>
          <p:cNvSpPr>
            <a:spLocks noGrp="1"/>
          </p:cNvSpPr>
          <p:nvPr>
            <p:ph type="body" sz="half" idx="2"/>
          </p:nvPr>
        </p:nvSpPr>
        <p:spPr>
          <a:xfrm>
            <a:off x="623661" y="1727652"/>
            <a:ext cx="6856238" cy="3191406"/>
          </a:xfrm>
        </p:spPr>
        <p:txBody>
          <a:bodyPr>
            <a:noAutofit/>
          </a:bodyPr>
          <a:lstStyle/>
          <a:p>
            <a:pPr algn="just"/>
            <a:r>
              <a:rPr lang="en-US" sz="2800" b="1" dirty="0" err="1"/>
              <a:t>Kết</a:t>
            </a:r>
            <a:r>
              <a:rPr lang="en-US" sz="2800" b="1" dirty="0"/>
              <a:t> </a:t>
            </a:r>
            <a:r>
              <a:rPr lang="en-US" sz="2800" b="1" dirty="0" err="1"/>
              <a:t>luận</a:t>
            </a:r>
            <a:r>
              <a:rPr lang="en-US" sz="2800" b="1" dirty="0"/>
              <a:t>: </a:t>
            </a:r>
            <a:r>
              <a:rPr lang="de-DE" sz="2800" b="1" dirty="0">
                <a:effectLst/>
                <a:ea typeface="Times New Roman" panose="02020603050405020304" pitchFamily="18" charset="0"/>
              </a:rPr>
              <a:t>Áp lực là lực ép có phương vuông góc với mặt bị ép</a:t>
            </a:r>
            <a:endParaRPr lang="en-US" sz="2800" b="1" dirty="0">
              <a:effectLst/>
              <a:ea typeface="Times New Roman" panose="02020603050405020304" pitchFamily="18" charset="0"/>
            </a:endParaRPr>
          </a:p>
          <a:p>
            <a:pPr algn="just">
              <a:lnSpc>
                <a:spcPct val="100000"/>
              </a:lnSpc>
            </a:pPr>
            <a:r>
              <a:rPr lang="en-US" sz="2800" b="1" dirty="0" err="1">
                <a:ea typeface="Arial" panose="020B0604020202020204" pitchFamily="34" charset="0"/>
              </a:rPr>
              <a:t>Ví</a:t>
            </a:r>
            <a:r>
              <a:rPr lang="en-US" sz="2800" b="1" dirty="0">
                <a:ea typeface="Arial" panose="020B0604020202020204" pitchFamily="34" charset="0"/>
              </a:rPr>
              <a:t> </a:t>
            </a:r>
            <a:r>
              <a:rPr lang="en-US" sz="2800" b="1" dirty="0" err="1">
                <a:ea typeface="Arial" panose="020B0604020202020204" pitchFamily="34" charset="0"/>
              </a:rPr>
              <a:t>dụ</a:t>
            </a:r>
            <a:r>
              <a:rPr lang="en-US" sz="2800" b="1" dirty="0">
                <a:ea typeface="Arial" panose="020B0604020202020204" pitchFamily="34" charset="0"/>
              </a:rPr>
              <a:t>:</a:t>
            </a: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thùng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hàng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mặt</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sàn</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ngón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tay</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mũ</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a:t>
            </a:r>
            <a:endParaRPr lang="en-US" sz="2800" b="1" dirty="0">
              <a:effectLst/>
              <a:latin typeface="Segoe UI" panose="020B0502040204020203" pitchFamily="34" charset="0"/>
              <a:ea typeface="Segoe UI" panose="020B0502040204020203" pitchFamily="34" charset="0"/>
            </a:endParaRPr>
          </a:p>
          <a:p>
            <a:pPr indent="254000" algn="just">
              <a:lnSpc>
                <a:spcPct val="100000"/>
              </a:lnSpc>
              <a:spcAft>
                <a:spcPts val="600"/>
              </a:spcAft>
              <a:tabLst>
                <a:tab pos="540385" algn="l"/>
              </a:tabLst>
            </a:pP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Lực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của</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đầu</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đinh</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tác</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dụng</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lên</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tấm</a:t>
            </a:r>
            <a:r>
              <a:rPr lang="en-US" sz="2800" b="1" dirty="0">
                <a:solidFill>
                  <a:srgbClr val="000000"/>
                </a:solidFill>
                <a:effectLst/>
                <a:ea typeface="Segoe UI" panose="020B0502040204020203" pitchFamily="34" charset="0"/>
              </a:rPr>
              <a:t> </a:t>
            </a:r>
            <a:r>
              <a:rPr lang="en-US" sz="2800" b="1" dirty="0" err="1">
                <a:solidFill>
                  <a:srgbClr val="000000"/>
                </a:solidFill>
                <a:effectLst/>
                <a:ea typeface="Segoe UI" panose="020B0502040204020203" pitchFamily="34" charset="0"/>
              </a:rPr>
              <a:t>xốp</a:t>
            </a:r>
            <a:r>
              <a:rPr lang="en-US" sz="2800" b="1" dirty="0">
                <a:solidFill>
                  <a:srgbClr val="000000"/>
                </a:solidFill>
                <a:effectLst/>
                <a:ea typeface="Segoe UI" panose="020B0502040204020203" pitchFamily="34" charset="0"/>
              </a:rPr>
              <a:t>.  </a:t>
            </a:r>
            <a:endParaRPr lang="en-US" sz="2800" b="1" dirty="0">
              <a:effectLst/>
              <a:latin typeface="Segoe UI" panose="020B0502040204020203" pitchFamily="34" charset="0"/>
              <a:ea typeface="Segoe UI" panose="020B0502040204020203" pitchFamily="34" charset="0"/>
            </a:endParaRPr>
          </a:p>
        </p:txBody>
      </p:sp>
      <p:sp>
        <p:nvSpPr>
          <p:cNvPr id="7" name="Text Placeholder 6">
            <a:extLst>
              <a:ext uri="{FF2B5EF4-FFF2-40B4-BE49-F238E27FC236}">
                <a16:creationId xmlns="" xmlns:a16="http://schemas.microsoft.com/office/drawing/2014/main" id="{8CBA2386-2F19-09AB-C551-D34929B95045}"/>
              </a:ext>
            </a:extLst>
          </p:cNvPr>
          <p:cNvSpPr>
            <a:spLocks noGrp="1"/>
          </p:cNvSpPr>
          <p:nvPr>
            <p:ph type="body" sz="quarter" idx="10"/>
          </p:nvPr>
        </p:nvSpPr>
        <p:spPr>
          <a:xfrm>
            <a:off x="623661" y="823236"/>
            <a:ext cx="4340225" cy="508455"/>
          </a:xfrm>
        </p:spPr>
        <p:txBody>
          <a:bodyPr>
            <a:normAutofit/>
          </a:bodyPr>
          <a:lstStyle/>
          <a:p>
            <a:r>
              <a:rPr lang="en-US" sz="2800" dirty="0"/>
              <a:t>1. </a:t>
            </a:r>
            <a:r>
              <a:rPr lang="en-US" sz="2800" dirty="0" err="1"/>
              <a:t>Áp</a:t>
            </a:r>
            <a:r>
              <a:rPr lang="en-US" sz="2800" dirty="0"/>
              <a:t> </a:t>
            </a:r>
            <a:r>
              <a:rPr lang="en-US" sz="2800" dirty="0" err="1"/>
              <a:t>lực</a:t>
            </a:r>
            <a:r>
              <a:rPr lang="en-US" sz="2800" dirty="0"/>
              <a:t> </a:t>
            </a:r>
            <a:r>
              <a:rPr lang="en-US" sz="2800" dirty="0" err="1"/>
              <a:t>là</a:t>
            </a:r>
            <a:r>
              <a:rPr lang="en-US" sz="2800" dirty="0"/>
              <a:t> </a:t>
            </a:r>
            <a:r>
              <a:rPr lang="en-US" sz="2800" dirty="0" err="1"/>
              <a:t>gì</a:t>
            </a:r>
            <a:r>
              <a:rPr lang="en-US" sz="2800" dirty="0"/>
              <a:t>?</a:t>
            </a:r>
          </a:p>
        </p:txBody>
      </p:sp>
      <p:sp>
        <p:nvSpPr>
          <p:cNvPr id="3" name="Oval 2">
            <a:extLst>
              <a:ext uri="{FF2B5EF4-FFF2-40B4-BE49-F238E27FC236}">
                <a16:creationId xmlns="" xmlns:a16="http://schemas.microsoft.com/office/drawing/2014/main" id="{9428114A-17FB-792C-A030-943388521CBB}"/>
              </a:ext>
            </a:extLst>
          </p:cNvPr>
          <p:cNvSpPr/>
          <p:nvPr/>
        </p:nvSpPr>
        <p:spPr>
          <a:xfrm>
            <a:off x="7866502" y="4270826"/>
            <a:ext cx="3556000" cy="176393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000" b="1" dirty="0">
                <a:latin typeface="Times New Roman" panose="02020603050405020304" pitchFamily="18" charset="0"/>
                <a:cs typeface="Times New Roman" panose="02020603050405020304" pitchFamily="18" charset="0"/>
              </a:rPr>
              <a:t>DIỆN TÍCH BỊ ÉP</a:t>
            </a:r>
          </a:p>
        </p:txBody>
      </p:sp>
      <p:sp>
        <p:nvSpPr>
          <p:cNvPr id="2" name="Arrow: Down 1">
            <a:extLst>
              <a:ext uri="{FF2B5EF4-FFF2-40B4-BE49-F238E27FC236}">
                <a16:creationId xmlns="" xmlns:a16="http://schemas.microsoft.com/office/drawing/2014/main" id="{3F964058-0F10-06AD-D364-E255240964C4}"/>
              </a:ext>
            </a:extLst>
          </p:cNvPr>
          <p:cNvSpPr/>
          <p:nvPr/>
        </p:nvSpPr>
        <p:spPr>
          <a:xfrm>
            <a:off x="8490854" y="2308224"/>
            <a:ext cx="1422400" cy="2610833"/>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 xmlns:a16="http://schemas.microsoft.com/office/drawing/2014/main" id="{70572BF9-60A4-FF3F-DFA6-75A61DC927B8}"/>
              </a:ext>
            </a:extLst>
          </p:cNvPr>
          <p:cNvSpPr txBox="1"/>
          <p:nvPr/>
        </p:nvSpPr>
        <p:spPr>
          <a:xfrm>
            <a:off x="8447310" y="1727651"/>
            <a:ext cx="1582613" cy="646331"/>
          </a:xfrm>
          <a:prstGeom prst="rect">
            <a:avLst/>
          </a:prstGeom>
          <a:noFill/>
        </p:spPr>
        <p:txBody>
          <a:bodyPr wrap="none" rtlCol="0">
            <a:spAutoFit/>
          </a:bodyPr>
          <a:lstStyle/>
          <a:p>
            <a:r>
              <a:rPr lang="en-US" sz="3600" b="1" dirty="0"/>
              <a:t>ÁP LỰC</a:t>
            </a:r>
          </a:p>
        </p:txBody>
      </p:sp>
      <p:pic>
        <p:nvPicPr>
          <p:cNvPr id="10" name="Picture 9">
            <a:extLst>
              <a:ext uri="{FF2B5EF4-FFF2-40B4-BE49-F238E27FC236}">
                <a16:creationId xmlns="" xmlns:a16="http://schemas.microsoft.com/office/drawing/2014/main" id="{CB6EEC4E-4447-53D8-C86D-E37D8DC511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137" y="823236"/>
            <a:ext cx="3813733" cy="2860300"/>
          </a:xfrm>
          <a:prstGeom prst="rect">
            <a:avLst/>
          </a:prstGeom>
        </p:spPr>
      </p:pic>
      <p:pic>
        <p:nvPicPr>
          <p:cNvPr id="12" name="Picture 11">
            <a:extLst>
              <a:ext uri="{FF2B5EF4-FFF2-40B4-BE49-F238E27FC236}">
                <a16:creationId xmlns="" xmlns:a16="http://schemas.microsoft.com/office/drawing/2014/main" id="{81E3ECD0-D8E4-A0DB-85A6-0204035A0A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0" r="14803"/>
          <a:stretch/>
        </p:blipFill>
        <p:spPr>
          <a:xfrm>
            <a:off x="7837007" y="3767164"/>
            <a:ext cx="3813733" cy="2771261"/>
          </a:xfrm>
          <a:prstGeom prst="rect">
            <a:avLst/>
          </a:prstGeom>
        </p:spPr>
      </p:pic>
      <p:sp>
        <p:nvSpPr>
          <p:cNvPr id="13" name="Arrow: Down 12">
            <a:extLst>
              <a:ext uri="{FF2B5EF4-FFF2-40B4-BE49-F238E27FC236}">
                <a16:creationId xmlns="" xmlns:a16="http://schemas.microsoft.com/office/drawing/2014/main" id="{F1C7DB8E-7B93-74BA-02BA-4D50A344397D}"/>
              </a:ext>
            </a:extLst>
          </p:cNvPr>
          <p:cNvSpPr/>
          <p:nvPr/>
        </p:nvSpPr>
        <p:spPr>
          <a:xfrm>
            <a:off x="9404367" y="2373982"/>
            <a:ext cx="502920" cy="1015329"/>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Left 13">
            <a:extLst>
              <a:ext uri="{FF2B5EF4-FFF2-40B4-BE49-F238E27FC236}">
                <a16:creationId xmlns="" xmlns:a16="http://schemas.microsoft.com/office/drawing/2014/main" id="{5E8ED356-F07C-731A-C13D-C7D10545AB59}"/>
              </a:ext>
            </a:extLst>
          </p:cNvPr>
          <p:cNvSpPr/>
          <p:nvPr/>
        </p:nvSpPr>
        <p:spPr>
          <a:xfrm>
            <a:off x="8159221" y="4877302"/>
            <a:ext cx="744586" cy="201583"/>
          </a:xfrm>
          <a:prstGeom prst="leftArrow">
            <a:avLst/>
          </a:prstGeom>
          <a:solidFill>
            <a:srgbClr val="FF0000">
              <a:alpha val="38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1667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wipe(left)">
                                      <p:cBhvr>
                                        <p:cTn id="7" dur="500"/>
                                        <p:tgtEl>
                                          <p:spTgt spid="6">
                                            <p:txEl>
                                              <p:pRg st="2" end="2"/>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wipe(left)">
                                      <p:cBhvr>
                                        <p:cTn id="10" dur="500"/>
                                        <p:tgtEl>
                                          <p:spTgt spid="6">
                                            <p:txEl>
                                              <p:pRg st="3" end="3"/>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animEffect transition="in" filter="wipe(left)">
                                      <p:cBhvr>
                                        <p:cTn id="13" dur="500"/>
                                        <p:tgtEl>
                                          <p:spTgt spid="6">
                                            <p:txEl>
                                              <p:pRg st="4" end="4"/>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right)">
                                      <p:cBhvr>
                                        <p:cTn id="25" dur="500"/>
                                        <p:tgtEl>
                                          <p:spTgt spid="14"/>
                                        </p:tgtEl>
                                      </p:cBhvr>
                                    </p:animEffect>
                                  </p:childTnLst>
                                </p:cTn>
                              </p:par>
                              <p:par>
                                <p:cTn id="26" presetID="22" presetClass="entr" presetSubtype="8" fill="hold" nodeType="with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Effect transition="in" filter="wipe(left)">
                                      <p:cBhvr>
                                        <p:cTn id="2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 xmlns:a16="http://schemas.microsoft.com/office/drawing/2014/main" id="{819B343C-896D-83E4-97DC-C78234161E90}"/>
              </a:ext>
            </a:extLst>
          </p:cNvPr>
          <p:cNvSpPr>
            <a:spLocks noGrp="1"/>
          </p:cNvSpPr>
          <p:nvPr>
            <p:ph type="body" sz="half" idx="2"/>
          </p:nvPr>
        </p:nvSpPr>
        <p:spPr>
          <a:xfrm>
            <a:off x="680132" y="1869153"/>
            <a:ext cx="4080552" cy="1656379"/>
          </a:xfrm>
        </p:spPr>
        <p:txBody>
          <a:bodyPr>
            <a:noAutofit/>
          </a:bodyPr>
          <a:lstStyle/>
          <a:p>
            <a:pPr algn="just"/>
            <a:r>
              <a:rPr lang="en-US" sz="2800" dirty="0" err="1"/>
              <a:t>Dụng</a:t>
            </a:r>
            <a:r>
              <a:rPr lang="en-US" sz="2800" dirty="0"/>
              <a:t> </a:t>
            </a:r>
            <a:r>
              <a:rPr lang="en-US" sz="2800" dirty="0" err="1"/>
              <a:t>cụ</a:t>
            </a:r>
            <a:r>
              <a:rPr lang="en-US" sz="2800" dirty="0"/>
              <a:t> </a:t>
            </a:r>
            <a:r>
              <a:rPr lang="en-US" sz="2800" dirty="0" err="1"/>
              <a:t>thí</a:t>
            </a:r>
            <a:r>
              <a:rPr lang="en-US" sz="2800" dirty="0"/>
              <a:t> </a:t>
            </a:r>
            <a:r>
              <a:rPr lang="en-US" sz="2800" dirty="0" err="1"/>
              <a:t>nghiệm</a:t>
            </a:r>
            <a:r>
              <a:rPr lang="en-US" sz="2800" dirty="0"/>
              <a:t>: </a:t>
            </a:r>
            <a:r>
              <a:rPr lang="en-US" sz="2800" dirty="0" err="1"/>
              <a:t>hai</a:t>
            </a:r>
            <a:r>
              <a:rPr lang="en-US" sz="2800" dirty="0"/>
              <a:t> </a:t>
            </a:r>
            <a:r>
              <a:rPr lang="en-US" sz="2800" dirty="0" err="1"/>
              <a:t>khối</a:t>
            </a:r>
            <a:r>
              <a:rPr lang="en-US" sz="2800" dirty="0"/>
              <a:t> </a:t>
            </a:r>
            <a:r>
              <a:rPr lang="en-US" sz="2800" dirty="0" err="1"/>
              <a:t>sắt</a:t>
            </a:r>
            <a:r>
              <a:rPr lang="en-US" sz="2800" dirty="0"/>
              <a:t> </a:t>
            </a:r>
            <a:r>
              <a:rPr lang="en-US" sz="2800" dirty="0" err="1"/>
              <a:t>giống</a:t>
            </a:r>
            <a:r>
              <a:rPr lang="en-US" sz="2800" dirty="0"/>
              <a:t> </a:t>
            </a:r>
            <a:r>
              <a:rPr lang="en-US" sz="2800" dirty="0" err="1"/>
              <a:t>nhau</a:t>
            </a:r>
            <a:r>
              <a:rPr lang="en-US" sz="2800" dirty="0"/>
              <a:t> </a:t>
            </a:r>
            <a:r>
              <a:rPr lang="en-US" sz="2800" dirty="0" err="1"/>
              <a:t>có</a:t>
            </a:r>
            <a:r>
              <a:rPr lang="en-US" sz="2800" dirty="0"/>
              <a:t> </a:t>
            </a:r>
            <a:r>
              <a:rPr lang="en-US" sz="2800" dirty="0" err="1"/>
              <a:t>dạng</a:t>
            </a:r>
            <a:r>
              <a:rPr lang="en-US" sz="2800" dirty="0"/>
              <a:t> </a:t>
            </a:r>
            <a:r>
              <a:rPr lang="en-US" sz="2800" dirty="0" err="1"/>
              <a:t>hình</a:t>
            </a:r>
            <a:r>
              <a:rPr lang="en-US" sz="2800" dirty="0"/>
              <a:t> </a:t>
            </a:r>
            <a:r>
              <a:rPr lang="en-US" sz="2800" dirty="0" err="1"/>
              <a:t>hộp</a:t>
            </a:r>
            <a:r>
              <a:rPr lang="en-US" sz="2800" dirty="0"/>
              <a:t> </a:t>
            </a:r>
            <a:r>
              <a:rPr lang="en-US" sz="2800" dirty="0" err="1"/>
              <a:t>chữ</a:t>
            </a:r>
            <a:r>
              <a:rPr lang="en-US" sz="2800" dirty="0"/>
              <a:t> </a:t>
            </a:r>
            <a:r>
              <a:rPr lang="en-US" sz="2800" dirty="0" err="1"/>
              <a:t>nhật</a:t>
            </a:r>
            <a:r>
              <a:rPr lang="en-US" sz="2800" dirty="0"/>
              <a:t>, </a:t>
            </a:r>
            <a:r>
              <a:rPr lang="en-US" sz="2800" dirty="0" err="1"/>
              <a:t>một</a:t>
            </a:r>
            <a:r>
              <a:rPr lang="en-US" sz="2800" dirty="0"/>
              <a:t> </a:t>
            </a:r>
            <a:r>
              <a:rPr lang="en-US" sz="2800" dirty="0" err="1"/>
              <a:t>khây</a:t>
            </a:r>
            <a:r>
              <a:rPr lang="en-US" sz="2800" dirty="0"/>
              <a:t> </a:t>
            </a:r>
            <a:r>
              <a:rPr lang="en-US" sz="2800" dirty="0" err="1"/>
              <a:t>nhựa</a:t>
            </a:r>
            <a:r>
              <a:rPr lang="en-US" sz="2800" dirty="0"/>
              <a:t> </a:t>
            </a:r>
            <a:r>
              <a:rPr lang="en-US" sz="2800" dirty="0" err="1"/>
              <a:t>hoặc</a:t>
            </a:r>
            <a:r>
              <a:rPr lang="en-US" sz="2800" dirty="0"/>
              <a:t> </a:t>
            </a:r>
            <a:r>
              <a:rPr lang="en-US" sz="2800" dirty="0" err="1"/>
              <a:t>thủy</a:t>
            </a:r>
            <a:r>
              <a:rPr lang="en-US" sz="2800" dirty="0"/>
              <a:t> </a:t>
            </a:r>
            <a:r>
              <a:rPr lang="en-US" sz="2800" dirty="0" err="1"/>
              <a:t>tinh</a:t>
            </a:r>
            <a:r>
              <a:rPr lang="en-US" sz="2800" dirty="0"/>
              <a:t> </a:t>
            </a:r>
            <a:r>
              <a:rPr lang="en-US" sz="2800" dirty="0" err="1"/>
              <a:t>trong</a:t>
            </a:r>
            <a:r>
              <a:rPr lang="en-US" sz="2800" dirty="0"/>
              <a:t> </a:t>
            </a:r>
            <a:r>
              <a:rPr lang="en-US" sz="2800" dirty="0" err="1"/>
              <a:t>suốt</a:t>
            </a:r>
            <a:r>
              <a:rPr lang="en-US" sz="2800" dirty="0"/>
              <a:t> </a:t>
            </a:r>
            <a:r>
              <a:rPr lang="en-US" sz="2800" dirty="0" err="1"/>
              <a:t>đựng</a:t>
            </a:r>
            <a:r>
              <a:rPr lang="en-US" sz="2800" dirty="0"/>
              <a:t> </a:t>
            </a:r>
            <a:r>
              <a:rPr lang="en-US" sz="2800" dirty="0" err="1"/>
              <a:t>bột</a:t>
            </a:r>
            <a:r>
              <a:rPr lang="en-US" sz="2800" dirty="0"/>
              <a:t> </a:t>
            </a:r>
            <a:r>
              <a:rPr lang="en-US" sz="2800" dirty="0" err="1"/>
              <a:t>mịn</a:t>
            </a:r>
            <a:r>
              <a:rPr lang="en-US" sz="2800" dirty="0"/>
              <a:t>.</a:t>
            </a:r>
          </a:p>
        </p:txBody>
      </p:sp>
      <p:sp>
        <p:nvSpPr>
          <p:cNvPr id="4" name="Title 3">
            <a:extLst>
              <a:ext uri="{FF2B5EF4-FFF2-40B4-BE49-F238E27FC236}">
                <a16:creationId xmlns="" xmlns:a16="http://schemas.microsoft.com/office/drawing/2014/main" id="{B8440795-A4F4-A006-592A-E5AB4D8BADEC}"/>
              </a:ext>
            </a:extLst>
          </p:cNvPr>
          <p:cNvSpPr>
            <a:spLocks noGrp="1"/>
          </p:cNvSpPr>
          <p:nvPr>
            <p:ph type="title"/>
          </p:nvPr>
        </p:nvSpPr>
        <p:spPr>
          <a:xfrm>
            <a:off x="680134" y="804118"/>
            <a:ext cx="8463866" cy="536577"/>
          </a:xfrm>
        </p:spPr>
        <p:txBody>
          <a:bodyPr>
            <a:normAutofit fontScale="90000"/>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pic>
        <p:nvPicPr>
          <p:cNvPr id="7" name="Picture 6">
            <a:extLst>
              <a:ext uri="{FF2B5EF4-FFF2-40B4-BE49-F238E27FC236}">
                <a16:creationId xmlns="" xmlns:a16="http://schemas.microsoft.com/office/drawing/2014/main" id="{633D49DC-CF4A-FF05-31D4-C621210FB0AA}"/>
              </a:ext>
            </a:extLst>
          </p:cNvPr>
          <p:cNvPicPr>
            <a:picLocks noChangeAspect="1"/>
          </p:cNvPicPr>
          <p:nvPr/>
        </p:nvPicPr>
        <p:blipFill>
          <a:blip r:embed="rId2"/>
          <a:stretch>
            <a:fillRect/>
          </a:stretch>
        </p:blipFill>
        <p:spPr>
          <a:xfrm>
            <a:off x="5085680" y="1615164"/>
            <a:ext cx="5968529" cy="2227716"/>
          </a:xfrm>
          <a:prstGeom prst="rect">
            <a:avLst/>
          </a:prstGeom>
        </p:spPr>
      </p:pic>
      <p:graphicFrame>
        <p:nvGraphicFramePr>
          <p:cNvPr id="9" name="Table 8">
            <a:extLst>
              <a:ext uri="{FF2B5EF4-FFF2-40B4-BE49-F238E27FC236}">
                <a16:creationId xmlns="" xmlns:a16="http://schemas.microsoft.com/office/drawing/2014/main" id="{243381C7-A7DA-A8AF-0D3E-B739BB38ECDF}"/>
              </a:ext>
            </a:extLst>
          </p:cNvPr>
          <p:cNvGraphicFramePr>
            <a:graphicFrameLocks noGrp="1"/>
          </p:cNvGraphicFramePr>
          <p:nvPr>
            <p:extLst>
              <p:ext uri="{D42A27DB-BD31-4B8C-83A1-F6EECF244321}">
                <p14:modId xmlns:p14="http://schemas.microsoft.com/office/powerpoint/2010/main" val="3430856710"/>
              </p:ext>
            </p:extLst>
          </p:nvPr>
        </p:nvGraphicFramePr>
        <p:xfrm>
          <a:off x="5042137" y="4160657"/>
          <a:ext cx="6400800" cy="1522017"/>
        </p:xfrm>
        <a:graphic>
          <a:graphicData uri="http://schemas.openxmlformats.org/drawingml/2006/table">
            <a:tbl>
              <a:tblPr firstRow="1" firstCol="1" bandRow="1">
                <a:tableStyleId>{B301B821-A1FF-4177-AEE7-76D212191A09}</a:tableStyleId>
              </a:tblPr>
              <a:tblGrid>
                <a:gridCol w="2133140">
                  <a:extLst>
                    <a:ext uri="{9D8B030D-6E8A-4147-A177-3AD203B41FA5}">
                      <a16:colId xmlns="" xmlns:a16="http://schemas.microsoft.com/office/drawing/2014/main" val="3829512257"/>
                    </a:ext>
                  </a:extLst>
                </a:gridCol>
                <a:gridCol w="2462209">
                  <a:extLst>
                    <a:ext uri="{9D8B030D-6E8A-4147-A177-3AD203B41FA5}">
                      <a16:colId xmlns="" xmlns:a16="http://schemas.microsoft.com/office/drawing/2014/main" val="2212648639"/>
                    </a:ext>
                  </a:extLst>
                </a:gridCol>
                <a:gridCol w="1805451">
                  <a:extLst>
                    <a:ext uri="{9D8B030D-6E8A-4147-A177-3AD203B41FA5}">
                      <a16:colId xmlns="" xmlns:a16="http://schemas.microsoft.com/office/drawing/2014/main" val="2681088245"/>
                    </a:ext>
                  </a:extLst>
                </a:gridCol>
              </a:tblGrid>
              <a:tr h="680769">
                <a:tc>
                  <a:txBody>
                    <a:bodyPr/>
                    <a:lstStyle/>
                    <a:p>
                      <a:pPr algn="ctr">
                        <a:lnSpc>
                          <a:spcPct val="115000"/>
                        </a:lnSpc>
                      </a:pPr>
                      <a:r>
                        <a:rPr lang="de-DE" sz="2400" dirty="0">
                          <a:effectLst/>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300" baseline="0" dirty="0">
                          <a:effectLst/>
                        </a:rPr>
                        <a:t>Diện tích bị ép (S)</a:t>
                      </a:r>
                      <a:endParaRPr lang="en-US" sz="23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dirty="0">
                          <a:effectLst/>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4138017764"/>
                  </a:ext>
                </a:extLst>
              </a:tr>
              <a:tr h="370814">
                <a:tc>
                  <a:txBody>
                    <a:bodyPr/>
                    <a:lstStyle/>
                    <a:p>
                      <a:pPr algn="ctr">
                        <a:lnSpc>
                          <a:spcPct val="115000"/>
                        </a:lnSpc>
                      </a:pPr>
                      <a:r>
                        <a:rPr lang="de-DE" sz="2400" b="1" dirty="0">
                          <a:effectLst/>
                        </a:rPr>
                        <a:t>F</a:t>
                      </a:r>
                      <a:r>
                        <a:rPr lang="de-DE" sz="2400" b="1" baseline="-25000" dirty="0">
                          <a:effectLst/>
                        </a:rPr>
                        <a:t>b </a:t>
                      </a:r>
                      <a:r>
                        <a:rPr lang="de-DE" sz="2400" b="1" baseline="0" dirty="0">
                          <a:effectLst/>
                          <a:sym typeface="Wingdings" panose="05000000000000000000" pitchFamily="2" charset="2"/>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b</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b</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512645643"/>
                  </a:ext>
                </a:extLst>
              </a:tr>
              <a:tr h="370814">
                <a:tc>
                  <a:txBody>
                    <a:bodyPr/>
                    <a:lstStyle/>
                    <a:p>
                      <a:pPr algn="ctr">
                        <a:lnSpc>
                          <a:spcPct val="115000"/>
                        </a:lnSpc>
                      </a:pPr>
                      <a:r>
                        <a:rPr lang="de-DE" sz="2400" b="1" dirty="0">
                          <a:effectLst/>
                        </a:rPr>
                        <a:t>F</a:t>
                      </a:r>
                      <a:r>
                        <a:rPr lang="de-DE" sz="2400" b="1" baseline="-25000" dirty="0">
                          <a:effectLst/>
                        </a:rPr>
                        <a:t>c</a:t>
                      </a:r>
                      <a:r>
                        <a:rPr lang="de-DE" sz="2400" b="1" dirty="0">
                          <a:effectLst/>
                        </a:rPr>
                        <a:t> </a:t>
                      </a:r>
                      <a:r>
                        <a:rPr lang="de-DE" sz="2400" b="1" baseline="0" dirty="0">
                          <a:effectLst/>
                        </a:rPr>
                        <a:t>......</a:t>
                      </a:r>
                      <a:r>
                        <a:rPr lang="de-DE" sz="2400" b="1" dirty="0">
                          <a:effectLst/>
                        </a:rPr>
                        <a:t> F</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S</a:t>
                      </a:r>
                      <a:r>
                        <a:rPr lang="de-DE" sz="2400" b="1" baseline="-25000" dirty="0">
                          <a:effectLst/>
                        </a:rPr>
                        <a:t>c</a:t>
                      </a:r>
                      <a:r>
                        <a:rPr lang="de-DE" sz="2400" b="1" dirty="0">
                          <a:effectLst/>
                        </a:rPr>
                        <a:t> </a:t>
                      </a:r>
                      <a:r>
                        <a:rPr lang="de-DE" sz="2400" b="1" baseline="0" dirty="0">
                          <a:effectLst/>
                        </a:rPr>
                        <a:t>......</a:t>
                      </a:r>
                      <a:r>
                        <a:rPr lang="de-DE" sz="2400" b="1" dirty="0">
                          <a:effectLst/>
                        </a:rPr>
                        <a:t> S</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pPr>
                      <a:r>
                        <a:rPr lang="de-DE" sz="2400" b="1" dirty="0">
                          <a:effectLst/>
                        </a:rPr>
                        <a:t>h</a:t>
                      </a:r>
                      <a:r>
                        <a:rPr lang="de-DE" sz="2400" b="1" baseline="-25000" dirty="0">
                          <a:effectLst/>
                        </a:rPr>
                        <a:t>c</a:t>
                      </a:r>
                      <a:r>
                        <a:rPr lang="de-DE" sz="2400" b="1" dirty="0">
                          <a:effectLst/>
                        </a:rPr>
                        <a:t> </a:t>
                      </a:r>
                      <a:r>
                        <a:rPr lang="de-DE" sz="2400" b="1" baseline="0" dirty="0">
                          <a:effectLst/>
                        </a:rPr>
                        <a:t>......</a:t>
                      </a:r>
                      <a:r>
                        <a:rPr lang="de-DE" sz="2400" b="1" dirty="0">
                          <a:effectLst/>
                        </a:rPr>
                        <a:t> h</a:t>
                      </a:r>
                      <a:r>
                        <a:rPr lang="de-DE" sz="2400" b="1" baseline="-25000" dirty="0">
                          <a:effectLst/>
                        </a:rPr>
                        <a:t>a</a:t>
                      </a:r>
                      <a:endParaRPr lang="en-US" sz="2400" b="1"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735509538"/>
                  </a:ext>
                </a:extLst>
              </a:tr>
            </a:tbl>
          </a:graphicData>
        </a:graphic>
      </p:graphicFrame>
      <p:sp>
        <p:nvSpPr>
          <p:cNvPr id="10" name="Text Placeholder 2">
            <a:extLst>
              <a:ext uri="{FF2B5EF4-FFF2-40B4-BE49-F238E27FC236}">
                <a16:creationId xmlns="" xmlns:a16="http://schemas.microsoft.com/office/drawing/2014/main" id="{38C3E3A2-1DD7-F4E5-9CBD-42BBADCE5580}"/>
              </a:ext>
            </a:extLst>
          </p:cNvPr>
          <p:cNvSpPr txBox="1">
            <a:spLocks/>
          </p:cNvSpPr>
          <p:nvPr/>
        </p:nvSpPr>
        <p:spPr>
          <a:xfrm>
            <a:off x="680133" y="4568991"/>
            <a:ext cx="4080551" cy="142239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a:effectLst/>
                <a:ea typeface="Arial" panose="020B0604020202020204" pitchFamily="34" charset="0"/>
              </a:rPr>
              <a:t>HS </a:t>
            </a:r>
            <a:r>
              <a:rPr lang="en-US" sz="2800" dirty="0" err="1">
                <a:effectLst/>
                <a:ea typeface="Arial" panose="020B0604020202020204" pitchFamily="34" charset="0"/>
              </a:rPr>
              <a:t>hoạt</a:t>
            </a:r>
            <a:r>
              <a:rPr lang="en-US" sz="2800" dirty="0">
                <a:effectLst/>
                <a:ea typeface="Arial" panose="020B0604020202020204" pitchFamily="34" charset="0"/>
              </a:rPr>
              <a:t> </a:t>
            </a:r>
            <a:r>
              <a:rPr lang="en-US" sz="2800" dirty="0" err="1">
                <a:effectLst/>
                <a:ea typeface="Arial" panose="020B0604020202020204" pitchFamily="34" charset="0"/>
              </a:rPr>
              <a:t>động</a:t>
            </a:r>
            <a:r>
              <a:rPr lang="en-US" sz="2800" dirty="0">
                <a:effectLst/>
                <a:ea typeface="Arial" panose="020B0604020202020204" pitchFamily="34" charset="0"/>
              </a:rPr>
              <a:t> </a:t>
            </a:r>
            <a:r>
              <a:rPr lang="en-US" sz="2800" dirty="0" err="1">
                <a:effectLst/>
                <a:ea typeface="Arial" panose="020B0604020202020204" pitchFamily="34" charset="0"/>
              </a:rPr>
              <a:t>nhóm</a:t>
            </a:r>
            <a:r>
              <a:rPr lang="en-US" sz="2800" dirty="0">
                <a:effectLst/>
                <a:ea typeface="Arial" panose="020B0604020202020204" pitchFamily="34" charset="0"/>
              </a:rPr>
              <a:t> </a:t>
            </a:r>
            <a:r>
              <a:rPr lang="en-US" sz="2800" dirty="0" err="1">
                <a:effectLst/>
                <a:ea typeface="Calibri" panose="020F0502020204030204" pitchFamily="34" charset="0"/>
              </a:rPr>
              <a:t>thiết</a:t>
            </a:r>
            <a:r>
              <a:rPr lang="en-US" sz="2800" dirty="0">
                <a:effectLst/>
                <a:ea typeface="Calibri" panose="020F0502020204030204" pitchFamily="34" charset="0"/>
              </a:rPr>
              <a:t> </a:t>
            </a:r>
            <a:r>
              <a:rPr lang="en-US" sz="2800" dirty="0" err="1">
                <a:effectLst/>
                <a:ea typeface="Calibri" panose="020F0502020204030204" pitchFamily="34" charset="0"/>
              </a:rPr>
              <a:t>kế</a:t>
            </a:r>
            <a:r>
              <a:rPr lang="en-US" sz="2800" dirty="0">
                <a:effectLst/>
                <a:ea typeface="Calibri" panose="020F0502020204030204" pitchFamily="34" charset="0"/>
              </a:rPr>
              <a:t> </a:t>
            </a:r>
            <a:r>
              <a:rPr lang="en-US" sz="2800" dirty="0" err="1">
                <a:effectLst/>
                <a:ea typeface="Calibri" panose="020F0502020204030204" pitchFamily="34" charset="0"/>
              </a:rPr>
              <a:t>phương</a:t>
            </a:r>
            <a:r>
              <a:rPr lang="en-US" sz="2800" dirty="0">
                <a:effectLst/>
                <a:ea typeface="Calibri" panose="020F0502020204030204" pitchFamily="34" charset="0"/>
              </a:rPr>
              <a:t> </a:t>
            </a:r>
            <a:r>
              <a:rPr lang="en-US" sz="2800" dirty="0" err="1">
                <a:effectLst/>
                <a:ea typeface="Calibri" panose="020F0502020204030204" pitchFamily="34" charset="0"/>
              </a:rPr>
              <a:t>án</a:t>
            </a:r>
            <a:r>
              <a:rPr lang="en-US" sz="2800" dirty="0">
                <a:effectLst/>
                <a:ea typeface="Calibri" panose="020F0502020204030204" pitchFamily="34" charset="0"/>
              </a:rPr>
              <a:t> </a:t>
            </a:r>
            <a:r>
              <a:rPr lang="en-US" sz="2800" dirty="0" err="1">
                <a:effectLst/>
                <a:ea typeface="Calibri" panose="020F0502020204030204" pitchFamily="34" charset="0"/>
              </a:rPr>
              <a:t>thí</a:t>
            </a:r>
            <a:r>
              <a:rPr lang="en-US" sz="2800" dirty="0">
                <a:effectLst/>
                <a:ea typeface="Calibri" panose="020F0502020204030204" pitchFamily="34" charset="0"/>
              </a:rPr>
              <a:t> </a:t>
            </a:r>
            <a:r>
              <a:rPr lang="en-US" sz="2800" dirty="0" err="1">
                <a:effectLst/>
                <a:ea typeface="Calibri" panose="020F0502020204030204" pitchFamily="34" charset="0"/>
              </a:rPr>
              <a:t>nghiệm</a:t>
            </a:r>
            <a:r>
              <a:rPr lang="en-US" sz="2800" dirty="0">
                <a:ea typeface="Calibri" panose="020F0502020204030204" pitchFamily="34" charset="0"/>
              </a:rPr>
              <a:t>, </a:t>
            </a:r>
            <a:r>
              <a:rPr lang="en-US" sz="2800" dirty="0" err="1">
                <a:effectLst/>
                <a:ea typeface="Times New Roman" panose="02020603050405020304" pitchFamily="18" charset="0"/>
              </a:rPr>
              <a:t>tiến</a:t>
            </a:r>
            <a:r>
              <a:rPr lang="en-US" sz="2800" dirty="0">
                <a:effectLst/>
                <a:ea typeface="Times New Roman" panose="02020603050405020304" pitchFamily="18" charset="0"/>
              </a:rPr>
              <a:t> </a:t>
            </a:r>
            <a:r>
              <a:rPr lang="en-US" sz="2800" dirty="0" err="1">
                <a:effectLst/>
                <a:ea typeface="Times New Roman" panose="02020603050405020304" pitchFamily="18" charset="0"/>
              </a:rPr>
              <a: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thí</a:t>
            </a:r>
            <a:r>
              <a:rPr lang="en-US" sz="2800" dirty="0">
                <a:effectLst/>
                <a:ea typeface="Times New Roman" panose="02020603050405020304" pitchFamily="18" charset="0"/>
              </a:rPr>
              <a:t> </a:t>
            </a:r>
            <a:r>
              <a:rPr lang="en-US" sz="2800" dirty="0" err="1">
                <a:effectLst/>
                <a:ea typeface="Times New Roman" panose="02020603050405020304" pitchFamily="18" charset="0"/>
              </a:rPr>
              <a:t>nghiệm</a:t>
            </a:r>
            <a:r>
              <a:rPr lang="en-US" sz="2800" dirty="0">
                <a:effectLst/>
                <a:ea typeface="Times New Roman" panose="02020603050405020304" pitchFamily="18" charset="0"/>
              </a:rPr>
              <a:t> </a:t>
            </a:r>
            <a:r>
              <a:rPr lang="en-US" sz="2800" dirty="0" err="1">
                <a:effectLst/>
                <a:ea typeface="Times New Roman" panose="02020603050405020304" pitchFamily="18" charset="0"/>
              </a:rPr>
              <a:t>và</a:t>
            </a:r>
            <a:r>
              <a:rPr lang="en-US" sz="2800" dirty="0">
                <a:effectLst/>
                <a:ea typeface="Times New Roman" panose="02020603050405020304" pitchFamily="18" charset="0"/>
              </a:rPr>
              <a:t> </a:t>
            </a:r>
            <a:r>
              <a:rPr lang="en-US" sz="2800" dirty="0" err="1">
                <a:effectLst/>
                <a:ea typeface="Times New Roman" panose="02020603050405020304" pitchFamily="18" charset="0"/>
              </a:rPr>
              <a:t>hoàn</a:t>
            </a:r>
            <a:r>
              <a:rPr lang="en-US" sz="2800" dirty="0">
                <a:effectLst/>
                <a:ea typeface="Times New Roman" panose="02020603050405020304" pitchFamily="18" charset="0"/>
              </a:rPr>
              <a:t> </a:t>
            </a:r>
            <a:r>
              <a:rPr lang="en-US" sz="2800" dirty="0" err="1">
                <a:effectLst/>
                <a:ea typeface="Times New Roman" panose="02020603050405020304" pitchFamily="18" charset="0"/>
              </a:rPr>
              <a:t>thành</a:t>
            </a:r>
            <a:r>
              <a:rPr lang="en-US" sz="2800" dirty="0">
                <a:effectLst/>
                <a:ea typeface="Times New Roman" panose="02020603050405020304" pitchFamily="18" charset="0"/>
              </a:rPr>
              <a:t> </a:t>
            </a:r>
            <a:r>
              <a:rPr lang="en-US" sz="2800" dirty="0" err="1">
                <a:effectLst/>
                <a:ea typeface="Times New Roman" panose="02020603050405020304" pitchFamily="18" charset="0"/>
              </a:rPr>
              <a:t>theo</a:t>
            </a:r>
            <a:r>
              <a:rPr lang="en-US" sz="2800" dirty="0">
                <a:effectLst/>
                <a:ea typeface="Times New Roman" panose="02020603050405020304" pitchFamily="18" charset="0"/>
              </a:rPr>
              <a:t> </a:t>
            </a:r>
            <a:r>
              <a:rPr lang="en-US" sz="2800" dirty="0" err="1">
                <a:effectLst/>
                <a:ea typeface="Times New Roman" panose="02020603050405020304" pitchFamily="18" charset="0"/>
              </a:rPr>
              <a:t>mẫu</a:t>
            </a:r>
            <a:r>
              <a:rPr lang="en-US" sz="2800" dirty="0">
                <a:effectLst/>
                <a:ea typeface="Times New Roman" panose="02020603050405020304" pitchFamily="18" charset="0"/>
              </a:rPr>
              <a:t> </a:t>
            </a:r>
            <a:r>
              <a:rPr lang="en-US" sz="2800" dirty="0" err="1">
                <a:effectLst/>
                <a:ea typeface="Times New Roman" panose="02020603050405020304" pitchFamily="18" charset="0"/>
              </a:rPr>
              <a:t>bảng</a:t>
            </a:r>
            <a:r>
              <a:rPr lang="en-US" sz="2800" dirty="0">
                <a:effectLst/>
                <a:ea typeface="Times New Roman" panose="02020603050405020304" pitchFamily="18" charset="0"/>
              </a:rPr>
              <a:t> 15.1 SGK.</a:t>
            </a:r>
            <a:endParaRPr lang="en-US" sz="2800" dirty="0">
              <a:effectLst/>
              <a:ea typeface="Arial" panose="020B0604020202020204" pitchFamily="34" charset="0"/>
            </a:endParaRPr>
          </a:p>
          <a:p>
            <a:pPr algn="just"/>
            <a:endParaRPr lang="en-US" sz="2800" dirty="0"/>
          </a:p>
        </p:txBody>
      </p:sp>
      <p:sp>
        <p:nvSpPr>
          <p:cNvPr id="13" name="Text Placeholder 2">
            <a:extLst>
              <a:ext uri="{FF2B5EF4-FFF2-40B4-BE49-F238E27FC236}">
                <a16:creationId xmlns="" xmlns:a16="http://schemas.microsoft.com/office/drawing/2014/main" id="{828C69D7-539D-8254-F339-8A427EC68F70}"/>
              </a:ext>
            </a:extLst>
          </p:cNvPr>
          <p:cNvSpPr txBox="1">
            <a:spLocks/>
          </p:cNvSpPr>
          <p:nvPr/>
        </p:nvSpPr>
        <p:spPr>
          <a:xfrm>
            <a:off x="680132" y="5725339"/>
            <a:ext cx="11250611" cy="1079788"/>
          </a:xfrm>
          <a:prstGeom prst="rect">
            <a:avLst/>
          </a:prstGeom>
          <a:solidFill>
            <a:srgbClr val="0070C0"/>
          </a:solidFill>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lnSpc>
                <a:spcPct val="120000"/>
              </a:lnSpc>
              <a:spcAft>
                <a:spcPts val="600"/>
              </a:spcAft>
              <a:tabLst>
                <a:tab pos="547370" algn="l"/>
              </a:tabLst>
            </a:pP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Từ</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kết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quả</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thí</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nghiệm</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trên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có</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thể</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rút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ra</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nhận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xét</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gì</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về</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các</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yếu</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tố</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ảnh</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hưởng</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đến</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độ</a:t>
            </a:r>
            <a:r>
              <a:rPr lang="en-US" sz="2800" b="1" dirty="0">
                <a:solidFill>
                  <a:schemeClr val="bg1"/>
                </a:solidFill>
                <a:effectLst/>
                <a:ea typeface="Calibri" panose="020F0502020204030204" pitchFamily="34" charset="0"/>
              </a:rPr>
              <a:t> </a:t>
            </a:r>
            <a:r>
              <a:rPr lang="en-US" sz="2800" b="1" dirty="0" err="1">
                <a:solidFill>
                  <a:schemeClr val="bg1"/>
                </a:solidFill>
                <a:effectLst/>
                <a:ea typeface="Calibri" panose="020F0502020204030204" pitchFamily="34" charset="0"/>
              </a:rPr>
              <a:t>lún</a:t>
            </a:r>
            <a:r>
              <a:rPr lang="en-US" sz="2800" b="1" dirty="0">
                <a:solidFill>
                  <a:schemeClr val="bg1"/>
                </a:solidFill>
                <a:effectLst/>
                <a:ea typeface="Calibri" panose="020F0502020204030204" pitchFamily="34" charset="0"/>
              </a:rPr>
              <a:t>?</a:t>
            </a:r>
            <a:endParaRPr lang="en-US" sz="2800" b="1" dirty="0">
              <a:solidFill>
                <a:schemeClr val="bg1"/>
              </a:solidFill>
              <a:effectLst/>
              <a:latin typeface="Segoe UI" panose="020B0502040204020203" pitchFamily="34" charset="0"/>
              <a:ea typeface="Segoe UI" panose="020B0502040204020203" pitchFamily="34" charset="0"/>
            </a:endParaRPr>
          </a:p>
        </p:txBody>
      </p:sp>
      <p:graphicFrame>
        <p:nvGraphicFramePr>
          <p:cNvPr id="17" name="Table 16">
            <a:extLst>
              <a:ext uri="{FF2B5EF4-FFF2-40B4-BE49-F238E27FC236}">
                <a16:creationId xmlns="" xmlns:a16="http://schemas.microsoft.com/office/drawing/2014/main" id="{962995F8-97F3-D9FC-6567-1AF1343723E7}"/>
              </a:ext>
            </a:extLst>
          </p:cNvPr>
          <p:cNvGraphicFramePr>
            <a:graphicFrameLocks noGrp="1"/>
          </p:cNvGraphicFramePr>
          <p:nvPr>
            <p:extLst>
              <p:ext uri="{D42A27DB-BD31-4B8C-83A1-F6EECF244321}">
                <p14:modId xmlns:p14="http://schemas.microsoft.com/office/powerpoint/2010/main" val="3141884987"/>
              </p:ext>
            </p:extLst>
          </p:nvPr>
        </p:nvGraphicFramePr>
        <p:xfrm>
          <a:off x="5021946" y="4762031"/>
          <a:ext cx="6400800" cy="981456"/>
        </p:xfrm>
        <a:graphic>
          <a:graphicData uri="http://schemas.openxmlformats.org/drawingml/2006/table">
            <a:tbl>
              <a:tblPr firstRow="1" firstCol="1" bandRow="1">
                <a:tableStyleId>{B301B821-A1FF-4177-AEE7-76D212191A09}</a:tableStyleId>
              </a:tblPr>
              <a:tblGrid>
                <a:gridCol w="2133140">
                  <a:extLst>
                    <a:ext uri="{9D8B030D-6E8A-4147-A177-3AD203B41FA5}">
                      <a16:colId xmlns="" xmlns:a16="http://schemas.microsoft.com/office/drawing/2014/main" val="3829512257"/>
                    </a:ext>
                  </a:extLst>
                </a:gridCol>
                <a:gridCol w="2462209">
                  <a:extLst>
                    <a:ext uri="{9D8B030D-6E8A-4147-A177-3AD203B41FA5}">
                      <a16:colId xmlns="" xmlns:a16="http://schemas.microsoft.com/office/drawing/2014/main" val="2212648639"/>
                    </a:ext>
                  </a:extLst>
                </a:gridCol>
                <a:gridCol w="1805451">
                  <a:extLst>
                    <a:ext uri="{9D8B030D-6E8A-4147-A177-3AD203B41FA5}">
                      <a16:colId xmlns="" xmlns:a16="http://schemas.microsoft.com/office/drawing/2014/main" val="2681088245"/>
                    </a:ext>
                  </a:extLst>
                </a:gridCol>
              </a:tblGrid>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512645643"/>
                  </a:ext>
                </a:extLst>
              </a:tr>
              <a:tr h="344885">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&lt;</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ct val="115000"/>
                        </a:lnSpc>
                      </a:pPr>
                      <a:r>
                        <a:rPr lang="de-DE" sz="2800" b="1" baseline="0" dirty="0">
                          <a:solidFill>
                            <a:srgbClr val="0070C0"/>
                          </a:solidFill>
                          <a:effectLst/>
                          <a:latin typeface="Times New Roman" panose="02020603050405020304" pitchFamily="18" charset="0"/>
                          <a:ea typeface="Times New Roman" panose="02020603050405020304" pitchFamily="18" charset="0"/>
                        </a:rPr>
                        <a:t>&gt; </a:t>
                      </a:r>
                      <a:endParaRPr lang="en-US" sz="2800" b="1" baseline="0" dirty="0">
                        <a:solidFill>
                          <a:srgbClr val="0070C0"/>
                        </a:solidFill>
                        <a:effectLst/>
                        <a:latin typeface="Arial" panose="020B0604020202020204" pitchFamily="34" charset="0"/>
                        <a:ea typeface="Arial" panose="020B0604020202020204" pitchFamily="34"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735509538"/>
                  </a:ext>
                </a:extLst>
              </a:tr>
            </a:tbl>
          </a:graphicData>
        </a:graphic>
      </p:graphicFrame>
      <p:sp>
        <p:nvSpPr>
          <p:cNvPr id="19" name="Text Placeholder 2">
            <a:extLst>
              <a:ext uri="{FF2B5EF4-FFF2-40B4-BE49-F238E27FC236}">
                <a16:creationId xmlns="" xmlns:a16="http://schemas.microsoft.com/office/drawing/2014/main" id="{39472C74-00C5-AE65-850F-0AF43135CDB4}"/>
              </a:ext>
            </a:extLst>
          </p:cNvPr>
          <p:cNvSpPr txBox="1">
            <a:spLocks/>
          </p:cNvSpPr>
          <p:nvPr/>
        </p:nvSpPr>
        <p:spPr>
          <a:xfrm>
            <a:off x="680132" y="1396411"/>
            <a:ext cx="2240049" cy="36575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chemeClr val="tx1"/>
                </a:solidFill>
                <a:latin typeface="Times New Roman" panose="02020603050405020304" pitchFamily="18" charset="0"/>
                <a:ea typeface="+mn-ea"/>
                <a:cs typeface="Times New Roman" panose="02020603050405020304" pitchFamily="18" charset="0"/>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Times New Roman" panose="02020603050405020304" pitchFamily="18" charset="0"/>
                <a:ea typeface="+mn-ea"/>
                <a:cs typeface="Times New Roman" panose="02020603050405020304" pitchFamily="18" charset="0"/>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Times New Roman" panose="02020603050405020304" pitchFamily="18" charset="0"/>
                <a:ea typeface="+mn-ea"/>
                <a:cs typeface="Times New Roman" panose="02020603050405020304" pitchFamily="18" charset="0"/>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Times New Roman" panose="02020603050405020304" pitchFamily="18" charset="0"/>
                <a:ea typeface="+mn-ea"/>
                <a:cs typeface="Times New Roman" panose="02020603050405020304" pitchFamily="18" charset="0"/>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just"/>
            <a:r>
              <a:rPr lang="en-US" sz="2800" dirty="0" err="1"/>
              <a:t>Thí</a:t>
            </a:r>
            <a:r>
              <a:rPr lang="en-US" sz="2800" dirty="0"/>
              <a:t> </a:t>
            </a:r>
            <a:r>
              <a:rPr lang="en-US" sz="2800" dirty="0" err="1"/>
              <a:t>nghiệm</a:t>
            </a:r>
            <a:endParaRPr lang="en-US" sz="2800" dirty="0"/>
          </a:p>
        </p:txBody>
      </p:sp>
    </p:spTree>
    <p:extLst>
      <p:ext uri="{BB962C8B-B14F-4D97-AF65-F5344CB8AC3E}">
        <p14:creationId xmlns:p14="http://schemas.microsoft.com/office/powerpoint/2010/main" val="380825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left)">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B8440795-A4F4-A006-592A-E5AB4D8BADEC}"/>
              </a:ext>
            </a:extLst>
          </p:cNvPr>
          <p:cNvSpPr>
            <a:spLocks noGrp="1"/>
          </p:cNvSpPr>
          <p:nvPr>
            <p:ph type="title"/>
          </p:nvPr>
        </p:nvSpPr>
        <p:spPr>
          <a:xfrm>
            <a:off x="671854" y="794228"/>
            <a:ext cx="9274571" cy="536577"/>
          </a:xfrm>
        </p:spPr>
        <p:txBody>
          <a:bodyPr>
            <a:noAutofit/>
          </a:bodyPr>
          <a:lstStyle/>
          <a:p>
            <a:r>
              <a:rPr lang="en-US" sz="2800" dirty="0"/>
              <a:t>2. </a:t>
            </a:r>
            <a:r>
              <a:rPr lang="en-US" sz="2800" dirty="0" err="1"/>
              <a:t>Tác</a:t>
            </a:r>
            <a:r>
              <a:rPr lang="en-US" sz="2800" dirty="0"/>
              <a:t> </a:t>
            </a:r>
            <a:r>
              <a:rPr lang="en-US" sz="2800" dirty="0" err="1"/>
              <a:t>dụng</a:t>
            </a:r>
            <a:r>
              <a:rPr lang="en-US" sz="2800" dirty="0"/>
              <a:t> </a:t>
            </a:r>
            <a:r>
              <a:rPr lang="en-US" sz="2800" dirty="0" err="1"/>
              <a:t>của</a:t>
            </a:r>
            <a:r>
              <a:rPr lang="en-US" sz="2800" dirty="0"/>
              <a:t> </a:t>
            </a:r>
            <a:r>
              <a:rPr lang="en-US" sz="2800" dirty="0" err="1"/>
              <a:t>áp</a:t>
            </a:r>
            <a:r>
              <a:rPr lang="en-US" sz="2800" dirty="0"/>
              <a:t> </a:t>
            </a:r>
            <a:r>
              <a:rPr lang="en-US" sz="2800" dirty="0" err="1"/>
              <a:t>lực</a:t>
            </a:r>
            <a:r>
              <a:rPr lang="en-US" sz="2800" dirty="0"/>
              <a:t> </a:t>
            </a:r>
            <a:r>
              <a:rPr lang="en-US" sz="2800" dirty="0" err="1"/>
              <a:t>phụ</a:t>
            </a:r>
            <a:r>
              <a:rPr lang="en-US" sz="2800" dirty="0"/>
              <a:t> </a:t>
            </a:r>
            <a:r>
              <a:rPr lang="en-US" sz="2800" dirty="0" err="1"/>
              <a:t>thuộc</a:t>
            </a:r>
            <a:r>
              <a:rPr lang="en-US" sz="2800" dirty="0"/>
              <a:t> </a:t>
            </a:r>
            <a:r>
              <a:rPr lang="en-US" sz="2800" dirty="0" err="1"/>
              <a:t>vào</a:t>
            </a:r>
            <a:r>
              <a:rPr lang="en-US" sz="2800" dirty="0"/>
              <a:t> </a:t>
            </a:r>
            <a:r>
              <a:rPr lang="en-US" sz="2800" dirty="0" err="1"/>
              <a:t>những</a:t>
            </a:r>
            <a:r>
              <a:rPr lang="en-US" sz="2800" dirty="0"/>
              <a:t> </a:t>
            </a:r>
            <a:r>
              <a:rPr lang="en-US" sz="2800" dirty="0" err="1"/>
              <a:t>yêu</a:t>
            </a:r>
            <a:r>
              <a:rPr lang="en-US" sz="2800" dirty="0"/>
              <a:t> </a:t>
            </a:r>
            <a:r>
              <a:rPr lang="en-US" sz="2800" dirty="0" err="1"/>
              <a:t>tố</a:t>
            </a:r>
            <a:r>
              <a:rPr lang="en-US" sz="2800" dirty="0"/>
              <a:t> </a:t>
            </a:r>
            <a:r>
              <a:rPr lang="en-US" sz="2800" dirty="0" err="1"/>
              <a:t>nào</a:t>
            </a:r>
            <a:r>
              <a:rPr lang="en-US" sz="2800" dirty="0"/>
              <a:t>? </a:t>
            </a:r>
          </a:p>
        </p:txBody>
      </p:sp>
      <p:graphicFrame>
        <p:nvGraphicFramePr>
          <p:cNvPr id="9" name="Table 8">
            <a:extLst>
              <a:ext uri="{FF2B5EF4-FFF2-40B4-BE49-F238E27FC236}">
                <a16:creationId xmlns="" xmlns:a16="http://schemas.microsoft.com/office/drawing/2014/main" id="{243381C7-A7DA-A8AF-0D3E-B739BB38ECDF}"/>
              </a:ext>
            </a:extLst>
          </p:cNvPr>
          <p:cNvGraphicFramePr>
            <a:graphicFrameLocks noGrp="1"/>
          </p:cNvGraphicFramePr>
          <p:nvPr>
            <p:extLst>
              <p:ext uri="{D42A27DB-BD31-4B8C-83A1-F6EECF244321}">
                <p14:modId xmlns:p14="http://schemas.microsoft.com/office/powerpoint/2010/main" val="3584114757"/>
              </p:ext>
            </p:extLst>
          </p:nvPr>
        </p:nvGraphicFramePr>
        <p:xfrm>
          <a:off x="2790882" y="1363991"/>
          <a:ext cx="7155544" cy="1496700"/>
        </p:xfrm>
        <a:graphic>
          <a:graphicData uri="http://schemas.openxmlformats.org/drawingml/2006/table">
            <a:tbl>
              <a:tblPr firstRow="1" firstCol="1" bandRow="1">
                <a:tableStyleId>{5C22544A-7EE6-4342-B048-85BDC9FD1C3A}</a:tableStyleId>
              </a:tblPr>
              <a:tblGrid>
                <a:gridCol w="2384668">
                  <a:extLst>
                    <a:ext uri="{9D8B030D-6E8A-4147-A177-3AD203B41FA5}">
                      <a16:colId xmlns="" xmlns:a16="http://schemas.microsoft.com/office/drawing/2014/main" val="3829512257"/>
                    </a:ext>
                  </a:extLst>
                </a:gridCol>
                <a:gridCol w="2567353">
                  <a:extLst>
                    <a:ext uri="{9D8B030D-6E8A-4147-A177-3AD203B41FA5}">
                      <a16:colId xmlns="" xmlns:a16="http://schemas.microsoft.com/office/drawing/2014/main" val="2212648639"/>
                    </a:ext>
                  </a:extLst>
                </a:gridCol>
                <a:gridCol w="2203523">
                  <a:extLst>
                    <a:ext uri="{9D8B030D-6E8A-4147-A177-3AD203B41FA5}">
                      <a16:colId xmlns="" xmlns:a16="http://schemas.microsoft.com/office/drawing/2014/main" val="2681088245"/>
                    </a:ext>
                  </a:extLst>
                </a:gridCol>
              </a:tblGrid>
              <a:tr h="582796">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Áp lực (F)</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Diện tích bị ép (S)</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Độ lún (h)</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4138017764"/>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b </a:t>
                      </a:r>
                      <a:r>
                        <a:rPr lang="de-DE" sz="2400" b="0" baseline="0" dirty="0">
                          <a:effectLst/>
                          <a:latin typeface="Times New Roman" panose="02020603050405020304" pitchFamily="18" charset="0"/>
                          <a:cs typeface="Times New Roman" panose="02020603050405020304" pitchFamily="18" charset="0"/>
                          <a:sym typeface="Wingdings" panose="05000000000000000000" pitchFamily="2" charset="2"/>
                        </a:rPr>
                        <a:t>&gt;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b</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512645643"/>
                  </a:ext>
                </a:extLst>
              </a:tr>
              <a:tr h="456952">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F</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a:t>
                      </a:r>
                      <a:r>
                        <a:rPr lang="de-DE" sz="2400" dirty="0">
                          <a:effectLst/>
                          <a:latin typeface="Times New Roman" panose="02020603050405020304" pitchFamily="18" charset="0"/>
                          <a:cs typeface="Times New Roman" panose="02020603050405020304" pitchFamily="18" charset="0"/>
                        </a:rPr>
                        <a:t> F</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S</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&lt;</a:t>
                      </a:r>
                      <a:r>
                        <a:rPr lang="de-DE" sz="2400" dirty="0">
                          <a:effectLst/>
                          <a:latin typeface="Times New Roman" panose="02020603050405020304" pitchFamily="18" charset="0"/>
                          <a:cs typeface="Times New Roman" panose="02020603050405020304" pitchFamily="18" charset="0"/>
                        </a:rPr>
                        <a:t> S</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15000"/>
                        </a:lnSpc>
                      </a:pPr>
                      <a:r>
                        <a:rPr lang="de-DE" sz="2400" dirty="0">
                          <a:effectLst/>
                          <a:latin typeface="Times New Roman" panose="02020603050405020304" pitchFamily="18" charset="0"/>
                          <a:cs typeface="Times New Roman" panose="02020603050405020304" pitchFamily="18" charset="0"/>
                        </a:rPr>
                        <a:t>h</a:t>
                      </a:r>
                      <a:r>
                        <a:rPr lang="de-DE" sz="2400" baseline="-25000" dirty="0">
                          <a:effectLst/>
                          <a:latin typeface="Times New Roman" panose="02020603050405020304" pitchFamily="18" charset="0"/>
                          <a:cs typeface="Times New Roman" panose="02020603050405020304" pitchFamily="18" charset="0"/>
                        </a:rPr>
                        <a:t>c</a:t>
                      </a:r>
                      <a:r>
                        <a:rPr lang="de-DE" sz="2400" dirty="0">
                          <a:effectLst/>
                          <a:latin typeface="Times New Roman" panose="02020603050405020304" pitchFamily="18" charset="0"/>
                          <a:cs typeface="Times New Roman" panose="02020603050405020304" pitchFamily="18" charset="0"/>
                        </a:rPr>
                        <a:t> </a:t>
                      </a:r>
                      <a:r>
                        <a:rPr lang="de-DE" sz="2400" b="0" baseline="0" dirty="0">
                          <a:effectLst/>
                          <a:latin typeface="Times New Roman" panose="02020603050405020304" pitchFamily="18" charset="0"/>
                          <a:cs typeface="Times New Roman" panose="02020603050405020304" pitchFamily="18" charset="0"/>
                        </a:rPr>
                        <a:t>&gt;</a:t>
                      </a:r>
                      <a:r>
                        <a:rPr lang="de-DE" sz="2400" dirty="0">
                          <a:effectLst/>
                          <a:latin typeface="Times New Roman" panose="02020603050405020304" pitchFamily="18" charset="0"/>
                          <a:cs typeface="Times New Roman" panose="02020603050405020304" pitchFamily="18" charset="0"/>
                        </a:rPr>
                        <a:t> h</a:t>
                      </a:r>
                      <a:r>
                        <a:rPr lang="de-DE" sz="2400" baseline="-25000" dirty="0">
                          <a:effectLst/>
                          <a:latin typeface="Times New Roman" panose="02020603050405020304" pitchFamily="18" charset="0"/>
                          <a:cs typeface="Times New Roman" panose="02020603050405020304" pitchFamily="18" charset="0"/>
                        </a:rPr>
                        <a:t>a</a:t>
                      </a:r>
                      <a:endParaRPr lang="en-US" sz="24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 xmlns:a16="http://schemas.microsoft.com/office/drawing/2014/main" val="735509538"/>
                  </a:ext>
                </a:extLst>
              </a:tr>
            </a:tbl>
          </a:graphicData>
        </a:graphic>
      </p:graphicFrame>
      <p:sp>
        <p:nvSpPr>
          <p:cNvPr id="12" name="TextBox 11">
            <a:extLst>
              <a:ext uri="{FF2B5EF4-FFF2-40B4-BE49-F238E27FC236}">
                <a16:creationId xmlns="" xmlns:a16="http://schemas.microsoft.com/office/drawing/2014/main" id="{3384375A-9541-9953-9190-755671B4CDC8}"/>
              </a:ext>
            </a:extLst>
          </p:cNvPr>
          <p:cNvSpPr txBox="1"/>
          <p:nvPr/>
        </p:nvSpPr>
        <p:spPr>
          <a:xfrm>
            <a:off x="615838" y="5226395"/>
            <a:ext cx="10960323" cy="1674754"/>
          </a:xfrm>
          <a:prstGeom prst="rect">
            <a:avLst/>
          </a:prstGeom>
          <a:noFill/>
        </p:spPr>
        <p:txBody>
          <a:bodyPr wrap="square">
            <a:spAutoFit/>
          </a:bodyPr>
          <a:lstStyle/>
          <a:p>
            <a:pPr algn="just">
              <a:lnSpc>
                <a:spcPct val="120000"/>
              </a:lnSpc>
              <a:spcAft>
                <a:spcPts val="600"/>
              </a:spcAft>
              <a:tabLst>
                <a:tab pos="547370" algn="l"/>
              </a:tabLst>
            </a:pPr>
            <a:r>
              <a:rPr lang="en-US" sz="2800" dirty="0">
                <a:effectLst/>
                <a:latin typeface="Times New Roman" panose="02020603050405020304" pitchFamily="18" charset="0"/>
                <a:ea typeface="Arial" panose="020B0604020202020204" pitchFamily="34" charset="0"/>
                <a:sym typeface="Wingdings" panose="05000000000000000000" pitchFamily="2" charset="2"/>
              </a:rPr>
              <a:t> </a:t>
            </a:r>
            <a:r>
              <a:rPr lang="en-US" sz="2800" dirty="0" err="1">
                <a:effectLst/>
                <a:latin typeface="Times New Roman" panose="02020603050405020304" pitchFamily="18" charset="0"/>
                <a:ea typeface="Arial" panose="020B0604020202020204" pitchFamily="34" charset="0"/>
              </a:rPr>
              <a:t>Kết</a:t>
            </a:r>
            <a:r>
              <a:rPr lang="en-US" sz="2800" dirty="0">
                <a:effectLst/>
                <a:latin typeface="Times New Roman" panose="02020603050405020304" pitchFamily="18" charset="0"/>
                <a:ea typeface="Arial" panose="020B0604020202020204" pitchFamily="34" charset="0"/>
              </a:rPr>
              <a:t> </a:t>
            </a:r>
            <a:r>
              <a:rPr lang="en-US" sz="2800" dirty="0" err="1">
                <a:effectLst/>
                <a:latin typeface="Times New Roman" panose="02020603050405020304" pitchFamily="18" charset="0"/>
                <a:ea typeface="Arial" panose="020B0604020202020204" pitchFamily="34" charset="0"/>
              </a:rPr>
              <a:t>luận</a:t>
            </a:r>
            <a:r>
              <a:rPr lang="en-US" sz="2800" dirty="0">
                <a:effectLst/>
                <a:latin typeface="Times New Roman" panose="02020603050405020304" pitchFamily="18" charset="0"/>
                <a:ea typeface="Arial" panose="020B0604020202020204" pitchFamily="34" charset="0"/>
              </a:rPr>
              <a:t>:</a:t>
            </a:r>
            <a:endParaRPr lang="en-US" sz="2800" dirty="0">
              <a:latin typeface="Times New Roman" panose="02020603050405020304" pitchFamily="18" charset="0"/>
            </a:endParaRPr>
          </a:p>
          <a:p>
            <a:pPr indent="515938" algn="just">
              <a:lnSpc>
                <a:spcPct val="120000"/>
              </a:lnSpc>
              <a:spcAft>
                <a:spcPts val="600"/>
              </a:spcAft>
              <a:tabLst>
                <a:tab pos="547370" algn="l"/>
              </a:tabLst>
            </a:pPr>
            <a:r>
              <a:rPr lang="en-US" sz="2800" b="1" dirty="0" err="1">
                <a:solidFill>
                  <a:srgbClr val="000000"/>
                </a:solidFill>
                <a:effectLst/>
                <a:latin typeface="Times New Roman" panose="02020603050405020304" pitchFamily="18" charset="0"/>
                <a:ea typeface="Segoe UI" panose="020B0502040204020203" pitchFamily="34" charset="0"/>
              </a:rPr>
              <a:t>Tác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dụng</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của</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suất</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phụ</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thuộc</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vào</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độ</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lớn</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latin typeface="Times New Roman" panose="02020603050405020304" pitchFamily="18" charset="0"/>
                <a:ea typeface="Segoe UI" panose="020B0502040204020203" pitchFamily="34" charset="0"/>
              </a:rPr>
              <a:t>của</a:t>
            </a:r>
            <a:r>
              <a:rPr lang="en-US" sz="2800" b="1" dirty="0">
                <a:solidFill>
                  <a:srgbClr val="000000"/>
                </a:solidFill>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áp</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lực</a:t>
            </a:r>
            <a:r>
              <a:rPr lang="en-US" sz="2800" b="1" dirty="0">
                <a:solidFill>
                  <a:srgbClr val="000000"/>
                </a:solidFill>
                <a:effectLst/>
                <a:latin typeface="Times New Roman" panose="02020603050405020304" pitchFamily="18" charset="0"/>
                <a:ea typeface="Segoe UI" panose="020B0502040204020203" pitchFamily="34" charset="0"/>
              </a:rPr>
              <a:t> F </a:t>
            </a:r>
            <a:r>
              <a:rPr lang="en-US" sz="2800" b="1" dirty="0" err="1">
                <a:solidFill>
                  <a:srgbClr val="000000"/>
                </a:solidFill>
                <a:effectLst/>
                <a:latin typeface="Times New Roman" panose="02020603050405020304" pitchFamily="18" charset="0"/>
                <a:ea typeface="Segoe UI" panose="020B0502040204020203" pitchFamily="34" charset="0"/>
              </a:rPr>
              <a:t>và</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diện</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tích</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bị</a:t>
            </a:r>
            <a:r>
              <a:rPr lang="en-US" sz="2800" b="1" dirty="0">
                <a:solidFill>
                  <a:srgbClr val="000000"/>
                </a:solidFill>
                <a:effectLst/>
                <a:latin typeface="Times New Roman" panose="02020603050405020304" pitchFamily="18" charset="0"/>
                <a:ea typeface="Segoe UI" panose="020B0502040204020203" pitchFamily="34" charset="0"/>
              </a:rPr>
              <a:t> </a:t>
            </a:r>
            <a:r>
              <a:rPr lang="en-US" sz="2800" b="1" dirty="0" err="1">
                <a:solidFill>
                  <a:srgbClr val="000000"/>
                </a:solidFill>
                <a:effectLst/>
                <a:latin typeface="Times New Roman" panose="02020603050405020304" pitchFamily="18" charset="0"/>
                <a:ea typeface="Segoe UI" panose="020B0502040204020203" pitchFamily="34" charset="0"/>
              </a:rPr>
              <a:t>ép</a:t>
            </a:r>
            <a:r>
              <a:rPr lang="en-US" sz="2800" b="1" dirty="0">
                <a:solidFill>
                  <a:srgbClr val="000000"/>
                </a:solidFill>
                <a:effectLst/>
                <a:latin typeface="Times New Roman" panose="02020603050405020304" pitchFamily="18" charset="0"/>
                <a:ea typeface="Segoe UI" panose="020B0502040204020203" pitchFamily="34" charset="0"/>
              </a:rPr>
              <a:t> S</a:t>
            </a:r>
            <a:endParaRPr lang="en-US" sz="2800" b="1" dirty="0">
              <a:effectLst/>
              <a:latin typeface="Segoe UI" panose="020B0502040204020203" pitchFamily="34" charset="0"/>
              <a:ea typeface="Segoe UI" panose="020B0502040204020203" pitchFamily="34" charset="0"/>
            </a:endParaRPr>
          </a:p>
        </p:txBody>
      </p:sp>
      <p:sp>
        <p:nvSpPr>
          <p:cNvPr id="14" name="TextBox 13">
            <a:extLst>
              <a:ext uri="{FF2B5EF4-FFF2-40B4-BE49-F238E27FC236}">
                <a16:creationId xmlns="" xmlns:a16="http://schemas.microsoft.com/office/drawing/2014/main" id="{DF07D56F-8A20-9757-2EB5-DDA1299897AC}"/>
              </a:ext>
            </a:extLst>
          </p:cNvPr>
          <p:cNvSpPr txBox="1"/>
          <p:nvPr/>
        </p:nvSpPr>
        <p:spPr>
          <a:xfrm>
            <a:off x="671854" y="2813234"/>
            <a:ext cx="10811044" cy="2400657"/>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Nhận</a:t>
            </a:r>
            <a:r>
              <a:rPr lang="en-US" sz="2800" dirty="0"/>
              <a:t> </a:t>
            </a:r>
            <a:r>
              <a:rPr lang="en-US" sz="2800" dirty="0" err="1"/>
              <a:t>xét</a:t>
            </a:r>
            <a:r>
              <a:rPr lang="en-US" sz="2800" dirty="0"/>
              <a:t>:</a:t>
            </a:r>
          </a:p>
          <a:p>
            <a:pPr>
              <a:lnSpc>
                <a:spcPct val="100000"/>
              </a:lnSpc>
            </a:pPr>
            <a:r>
              <a:rPr lang="vi-VN" sz="2800" dirty="0"/>
              <a:t>- Cùng diện tích bị ép như nhau, nếu độ lớn của áp lực càng lớn thì tác dụng nó cũng càng lớn.</a:t>
            </a:r>
          </a:p>
          <a:p>
            <a:pPr>
              <a:lnSpc>
                <a:spcPct val="100000"/>
              </a:lnSpc>
            </a:pPr>
            <a:r>
              <a:rPr lang="vi-VN" sz="2800" dirty="0"/>
              <a:t>- Cùng độ lớn của áp lực như nhau, nếu diện tích bị ép càng nhỏ thì tác dụng của áp lực càng lớn.</a:t>
            </a:r>
          </a:p>
        </p:txBody>
      </p:sp>
    </p:spTree>
    <p:extLst>
      <p:ext uri="{BB962C8B-B14F-4D97-AF65-F5344CB8AC3E}">
        <p14:creationId xmlns:p14="http://schemas.microsoft.com/office/powerpoint/2010/main" val="213507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 Placeholder 6">
                <a:extLst>
                  <a:ext uri="{FF2B5EF4-FFF2-40B4-BE49-F238E27FC236}">
                    <a16:creationId xmlns="" xmlns:a16="http://schemas.microsoft.com/office/drawing/2014/main" id="{14AA6F39-E414-4200-348A-B3D996EC4C40}"/>
                  </a:ext>
                </a:extLst>
              </p:cNvPr>
              <p:cNvSpPr>
                <a:spLocks noGrp="1"/>
              </p:cNvSpPr>
              <p:nvPr>
                <p:ph type="body" sz="half" idx="2"/>
              </p:nvPr>
            </p:nvSpPr>
            <p:spPr>
              <a:xfrm>
                <a:off x="680139" y="1255245"/>
                <a:ext cx="6575043" cy="2510516"/>
              </a:xfrm>
            </p:spPr>
            <p:txBody>
              <a:bodyPr>
                <a:noAutofit/>
              </a:bodyPr>
              <a:lstStyle/>
              <a:p>
                <a:pPr algn="just">
                  <a:lnSpc>
                    <a:spcPct val="115000"/>
                  </a:lnSpc>
                </a:pP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được</a:t>
                </a:r>
                <a:r>
                  <a:rPr lang="en-US" sz="2800" dirty="0">
                    <a:effectLst/>
                    <a:ea typeface="Arial" panose="020B0604020202020204" pitchFamily="34" charset="0"/>
                  </a:rPr>
                  <a:t> </a:t>
                </a:r>
                <a:r>
                  <a:rPr lang="en-US" sz="2800" dirty="0" err="1">
                    <a:effectLst/>
                    <a:ea typeface="Arial" panose="020B0604020202020204" pitchFamily="34" charset="0"/>
                  </a:rPr>
                  <a:t>tính</a:t>
                </a:r>
                <a:r>
                  <a:rPr lang="en-US" sz="2800" dirty="0">
                    <a:effectLst/>
                    <a:ea typeface="Arial" panose="020B0604020202020204" pitchFamily="34" charset="0"/>
                  </a:rPr>
                  <a:t> </a:t>
                </a:r>
                <a:r>
                  <a:rPr lang="en-US" sz="2800" dirty="0" err="1">
                    <a:effectLst/>
                    <a:ea typeface="Arial" panose="020B0604020202020204" pitchFamily="34" charset="0"/>
                  </a:rPr>
                  <a:t>bằng</a:t>
                </a:r>
                <a:r>
                  <a:rPr lang="en-US" sz="2800" dirty="0">
                    <a:effectLst/>
                    <a:ea typeface="Arial" panose="020B0604020202020204" pitchFamily="34" charset="0"/>
                  </a:rPr>
                  <a:t> </a:t>
                </a:r>
                <a:r>
                  <a:rPr lang="en-US" sz="2800" dirty="0" err="1">
                    <a:effectLst/>
                    <a:ea typeface="Arial" panose="020B0604020202020204" pitchFamily="34" charset="0"/>
                  </a:rPr>
                  <a:t>độ</a:t>
                </a:r>
                <a:r>
                  <a:rPr lang="en-US" sz="2800" dirty="0">
                    <a:effectLst/>
                    <a:ea typeface="Arial" panose="020B0604020202020204" pitchFamily="34" charset="0"/>
                  </a:rPr>
                  <a:t> </a:t>
                </a:r>
                <a:r>
                  <a:rPr lang="en-US" sz="2800" dirty="0" err="1">
                    <a:effectLst/>
                    <a:ea typeface="Arial" panose="020B0604020202020204" pitchFamily="34" charset="0"/>
                  </a:rPr>
                  <a:t>lớn</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(F) </a:t>
                </a:r>
                <a:r>
                  <a:rPr lang="en-US" sz="2800" dirty="0" err="1">
                    <a:effectLst/>
                    <a:ea typeface="Arial" panose="020B0604020202020204" pitchFamily="34" charset="0"/>
                  </a:rPr>
                  <a:t>trên</a:t>
                </a:r>
                <a:r>
                  <a:rPr lang="en-US" sz="2800" dirty="0">
                    <a:effectLst/>
                    <a:ea typeface="Arial" panose="020B0604020202020204" pitchFamily="34" charset="0"/>
                  </a:rPr>
                  <a:t> </a:t>
                </a:r>
                <a:r>
                  <a:rPr lang="en-US" sz="2800" dirty="0" err="1">
                    <a:effectLst/>
                    <a:ea typeface="Arial" panose="020B0604020202020204" pitchFamily="34" charset="0"/>
                  </a:rPr>
                  <a:t>một</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 (S): </a:t>
                </a:r>
              </a:p>
              <a:p>
                <a:pPr algn="ctr">
                  <a:lnSpc>
                    <a:spcPct val="115000"/>
                  </a:lnSpc>
                </a:pPr>
                <a:r>
                  <a:rPr lang="en-US" sz="2800" dirty="0">
                    <a:effectLst/>
                    <a:ea typeface="Arial" panose="020B0604020202020204" pitchFamily="34" charset="0"/>
                  </a:rPr>
                  <a:t>p = </a:t>
                </a:r>
                <a14:m>
                  <m:oMath xmlns:m="http://schemas.openxmlformats.org/officeDocument/2006/math">
                    <m:f>
                      <m:fPr>
                        <m:ctrlPr>
                          <a:rPr lang="en-US" sz="3400" i="1">
                            <a:effectLst/>
                            <a:latin typeface="Cambria Math" panose="02040503050406030204" pitchFamily="18" charset="0"/>
                            <a:ea typeface="Arial" panose="020B0604020202020204" pitchFamily="34" charset="0"/>
                          </a:rPr>
                        </m:ctrlPr>
                      </m:fPr>
                      <m:num>
                        <m:r>
                          <m:rPr>
                            <m:sty m:val="p"/>
                          </m:rPr>
                          <a:rPr lang="en-US" sz="3400">
                            <a:effectLst/>
                            <a:latin typeface="Cambria Math" panose="02040503050406030204" pitchFamily="18" charset="0"/>
                            <a:ea typeface="Arial" panose="020B0604020202020204" pitchFamily="34" charset="0"/>
                          </a:rPr>
                          <m:t>F</m:t>
                        </m:r>
                      </m:num>
                      <m:den>
                        <m:r>
                          <m:rPr>
                            <m:sty m:val="p"/>
                          </m:rPr>
                          <a:rPr lang="en-US" sz="3400">
                            <a:effectLst/>
                            <a:latin typeface="Cambria Math" panose="02040503050406030204" pitchFamily="18" charset="0"/>
                            <a:ea typeface="Arial" panose="020B0604020202020204" pitchFamily="34" charset="0"/>
                          </a:rPr>
                          <m:t>S</m:t>
                        </m:r>
                      </m:den>
                    </m:f>
                  </m:oMath>
                </a14:m>
                <a:endParaRPr lang="en-US" sz="3400" dirty="0">
                  <a:effectLst/>
                  <a:latin typeface="Arial" panose="020B0604020202020204" pitchFamily="34" charset="0"/>
                  <a:ea typeface="Arial" panose="020B0604020202020204" pitchFamily="34" charset="0"/>
                </a:endParaRPr>
              </a:p>
              <a:p>
                <a:pPr algn="just">
                  <a:lnSpc>
                    <a:spcPct val="115000"/>
                  </a:lnSpc>
                </a:pPr>
                <a:r>
                  <a:rPr lang="en-US" sz="2800" dirty="0">
                    <a:effectLst/>
                    <a:ea typeface="Arial" panose="020B0604020202020204" pitchFamily="34" charset="0"/>
                  </a:rPr>
                  <a:t>Trong </a:t>
                </a:r>
                <a:r>
                  <a:rPr lang="en-US" sz="2800" dirty="0" err="1">
                    <a:effectLst/>
                    <a:ea typeface="Arial" panose="020B0604020202020204" pitchFamily="34" charset="0"/>
                  </a:rPr>
                  <a:t>đó</a:t>
                </a:r>
                <a:r>
                  <a:rPr lang="en-US" sz="2800" dirty="0">
                    <a:effectLst/>
                    <a:ea typeface="Arial" panose="020B0604020202020204" pitchFamily="34" charset="0"/>
                  </a:rPr>
                  <a:t>: p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F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S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bị</a:t>
                </a:r>
                <a:r>
                  <a:rPr lang="en-US" sz="2800" dirty="0">
                    <a:effectLst/>
                    <a:ea typeface="Arial" panose="020B0604020202020204" pitchFamily="34" charset="0"/>
                  </a:rPr>
                  <a:t> </a:t>
                </a:r>
                <a:r>
                  <a:rPr lang="en-US" sz="2800" dirty="0" err="1">
                    <a:effectLst/>
                    <a:ea typeface="Arial" panose="020B0604020202020204" pitchFamily="34" charset="0"/>
                  </a:rPr>
                  <a:t>ép</a:t>
                </a:r>
                <a:r>
                  <a:rPr lang="en-US" sz="2800" dirty="0">
                    <a:effectLst/>
                    <a:ea typeface="Arial" panose="020B0604020202020204" pitchFamily="34" charset="0"/>
                  </a:rPr>
                  <a:t>.</a:t>
                </a:r>
                <a:endParaRPr lang="en-US" sz="2800" dirty="0">
                  <a:effectLst/>
                  <a:latin typeface="Arial" panose="020B0604020202020204" pitchFamily="34" charset="0"/>
                  <a:ea typeface="Arial" panose="020B0604020202020204" pitchFamily="34" charset="0"/>
                </a:endParaRPr>
              </a:p>
              <a:p>
                <a:pPr algn="just">
                  <a:lnSpc>
                    <a:spcPct val="100000"/>
                  </a:lnSpc>
                </a:pPr>
                <a:r>
                  <a:rPr lang="en-US" sz="2800" dirty="0" err="1">
                    <a:effectLst/>
                    <a:ea typeface="Arial" panose="020B0604020202020204" pitchFamily="34" charset="0"/>
                  </a:rPr>
                  <a:t>Nếu</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lực</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(N),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diện</a:t>
                </a:r>
                <a:r>
                  <a:rPr lang="en-US" sz="2800" dirty="0">
                    <a:effectLst/>
                    <a:ea typeface="Arial" panose="020B0604020202020204" pitchFamily="34" charset="0"/>
                  </a:rPr>
                  <a:t> </a:t>
                </a:r>
                <a:r>
                  <a:rPr lang="en-US" sz="2800" dirty="0" err="1">
                    <a:effectLst/>
                    <a:ea typeface="Arial" panose="020B0604020202020204" pitchFamily="34" charset="0"/>
                  </a:rPr>
                  <a:t>tích</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(m</a:t>
                </a:r>
                <a:r>
                  <a:rPr lang="en-US" sz="2800" baseline="30000" dirty="0">
                    <a:effectLst/>
                    <a:ea typeface="Arial" panose="020B0604020202020204" pitchFamily="34" charset="0"/>
                  </a:rPr>
                  <a:t>2</a:t>
                </a:r>
                <a:r>
                  <a:rPr lang="en-US" sz="2800" dirty="0">
                    <a:effectLst/>
                    <a:ea typeface="Arial" panose="020B0604020202020204" pitchFamily="34" charset="0"/>
                  </a:rPr>
                  <a:t>) </a:t>
                </a:r>
                <a:r>
                  <a:rPr lang="en-US" sz="2800" dirty="0" err="1">
                    <a:effectLst/>
                    <a:ea typeface="Arial" panose="020B0604020202020204" pitchFamily="34" charset="0"/>
                  </a:rPr>
                  <a:t>thì</a:t>
                </a:r>
                <a:r>
                  <a:rPr lang="en-US" sz="2800" dirty="0">
                    <a:effectLst/>
                    <a:ea typeface="Arial" panose="020B0604020202020204" pitchFamily="34" charset="0"/>
                  </a:rPr>
                  <a:t> </a:t>
                </a:r>
                <a:r>
                  <a:rPr lang="en-US" sz="2800" dirty="0" err="1">
                    <a:effectLst/>
                    <a:ea typeface="Arial" panose="020B0604020202020204" pitchFamily="34" charset="0"/>
                  </a:rPr>
                  <a:t>đơn</a:t>
                </a:r>
                <a:r>
                  <a:rPr lang="en-US" sz="2800" dirty="0">
                    <a:effectLst/>
                    <a:ea typeface="Arial" panose="020B0604020202020204" pitchFamily="34" charset="0"/>
                  </a:rPr>
                  <a:t> </a:t>
                </a:r>
                <a:r>
                  <a:rPr lang="en-US" sz="2800" dirty="0" err="1">
                    <a:effectLst/>
                    <a:ea typeface="Arial" panose="020B0604020202020204" pitchFamily="34" charset="0"/>
                  </a:rPr>
                  <a:t>vị</a:t>
                </a:r>
                <a:r>
                  <a:rPr lang="en-US" sz="2800" dirty="0">
                    <a:effectLst/>
                    <a:ea typeface="Arial" panose="020B0604020202020204" pitchFamily="34" charset="0"/>
                  </a:rPr>
                  <a:t> </a:t>
                </a:r>
                <a:r>
                  <a:rPr lang="en-US" sz="2800" dirty="0" err="1">
                    <a:effectLst/>
                    <a:ea typeface="Arial" panose="020B0604020202020204" pitchFamily="34" charset="0"/>
                  </a:rPr>
                  <a:t>của</a:t>
                </a:r>
                <a:r>
                  <a:rPr lang="en-US" sz="2800" dirty="0">
                    <a:effectLst/>
                    <a:ea typeface="Arial" panose="020B0604020202020204" pitchFamily="34" charset="0"/>
                  </a:rPr>
                  <a:t> </a:t>
                </a:r>
                <a:r>
                  <a:rPr lang="en-US" sz="2800" dirty="0" err="1">
                    <a:effectLst/>
                    <a:ea typeface="Arial" panose="020B0604020202020204" pitchFamily="34" charset="0"/>
                  </a:rPr>
                  <a:t>áp</a:t>
                </a:r>
                <a:r>
                  <a:rPr lang="en-US" sz="2800" dirty="0">
                    <a:effectLst/>
                    <a:ea typeface="Arial" panose="020B0604020202020204" pitchFamily="34" charset="0"/>
                  </a:rPr>
                  <a:t> </a:t>
                </a:r>
                <a:r>
                  <a:rPr lang="en-US" sz="2800" dirty="0" err="1">
                    <a:effectLst/>
                    <a:ea typeface="Arial" panose="020B0604020202020204" pitchFamily="34" charset="0"/>
                  </a:rPr>
                  <a:t>suất</a:t>
                </a:r>
                <a:r>
                  <a:rPr lang="en-US" sz="2800" dirty="0">
                    <a:effectLst/>
                    <a:ea typeface="Arial" panose="020B0604020202020204" pitchFamily="34" charset="0"/>
                  </a:rPr>
                  <a:t> </a:t>
                </a:r>
                <a:r>
                  <a:rPr lang="en-US" sz="2800" dirty="0" err="1">
                    <a:effectLst/>
                    <a:ea typeface="Arial" panose="020B0604020202020204" pitchFamily="34" charset="0"/>
                  </a:rPr>
                  <a:t>là</a:t>
                </a:r>
                <a:r>
                  <a:rPr lang="en-US" sz="2800" dirty="0">
                    <a:effectLst/>
                    <a:ea typeface="Arial" panose="020B0604020202020204" pitchFamily="34" charset="0"/>
                  </a:rPr>
                  <a:t>: </a:t>
                </a:r>
                <a:r>
                  <a:rPr lang="en-US" sz="2800" dirty="0" err="1">
                    <a:solidFill>
                      <a:srgbClr val="FF0000"/>
                    </a:solidFill>
                    <a:effectLst/>
                    <a:ea typeface="Arial" panose="020B0604020202020204" pitchFamily="34" charset="0"/>
                  </a:rPr>
                  <a:t>Niuton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trên</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mét</a:t>
                </a:r>
                <a:r>
                  <a:rPr lang="en-US" sz="2800" dirty="0">
                    <a:solidFill>
                      <a:srgbClr val="FF0000"/>
                    </a:solidFill>
                    <a:effectLst/>
                    <a:ea typeface="Arial" panose="020B0604020202020204" pitchFamily="34" charset="0"/>
                  </a:rPr>
                  <a:t> </a:t>
                </a:r>
                <a:r>
                  <a:rPr lang="en-US" sz="2800" dirty="0" err="1">
                    <a:solidFill>
                      <a:srgbClr val="FF0000"/>
                    </a:solidFill>
                    <a:effectLst/>
                    <a:ea typeface="Arial" panose="020B0604020202020204" pitchFamily="34" charset="0"/>
                  </a:rPr>
                  <a:t>vuông</a:t>
                </a:r>
                <a:r>
                  <a:rPr lang="en-US" sz="2800" dirty="0">
                    <a:solidFill>
                      <a:srgbClr val="FF0000"/>
                    </a:solidFill>
                    <a:effectLst/>
                    <a:ea typeface="Arial" panose="020B0604020202020204" pitchFamily="34" charset="0"/>
                  </a:rPr>
                  <a:t> (N/m</a:t>
                </a:r>
                <a:r>
                  <a:rPr lang="en-US" sz="2800" baseline="30000" dirty="0">
                    <a:solidFill>
                      <a:srgbClr val="FF0000"/>
                    </a:solidFill>
                    <a:effectLst/>
                    <a:ea typeface="Arial" panose="020B0604020202020204" pitchFamily="34" charset="0"/>
                  </a:rPr>
                  <a:t>2</a:t>
                </a:r>
                <a:r>
                  <a:rPr lang="en-US" sz="2800" dirty="0">
                    <a:solidFill>
                      <a:srgbClr val="FF0000"/>
                    </a:solidFill>
                    <a:effectLst/>
                    <a:ea typeface="Arial" panose="020B0604020202020204" pitchFamily="34" charset="0"/>
                  </a:rPr>
                  <a:t>) hay </a:t>
                </a:r>
                <a:r>
                  <a:rPr lang="en-US" sz="2800" dirty="0" err="1">
                    <a:solidFill>
                      <a:srgbClr val="FF0000"/>
                    </a:solidFill>
                    <a:effectLst/>
                    <a:ea typeface="Arial" panose="020B0604020202020204" pitchFamily="34" charset="0"/>
                  </a:rPr>
                  <a:t>Paxcan</a:t>
                </a:r>
                <a:r>
                  <a:rPr lang="en-US" sz="2800" dirty="0">
                    <a:solidFill>
                      <a:srgbClr val="FF0000"/>
                    </a:solidFill>
                    <a:effectLst/>
                    <a:ea typeface="Arial" panose="020B0604020202020204" pitchFamily="34" charset="0"/>
                  </a:rPr>
                  <a:t> (Pa).</a:t>
                </a:r>
                <a:endParaRPr lang="en-US" sz="2800" dirty="0">
                  <a:solidFill>
                    <a:srgbClr val="FF0000"/>
                  </a:solidFill>
                  <a:effectLst/>
                  <a:latin typeface="Arial" panose="020B0604020202020204" pitchFamily="34" charset="0"/>
                  <a:ea typeface="Arial" panose="020B0604020202020204" pitchFamily="34" charset="0"/>
                </a:endParaRPr>
              </a:p>
              <a:p>
                <a:pPr algn="ctr">
                  <a:lnSpc>
                    <a:spcPct val="115000"/>
                  </a:lnSpc>
                </a:pPr>
                <a:r>
                  <a:rPr lang="en-US" sz="2800" dirty="0">
                    <a:effectLst/>
                    <a:ea typeface="Arial" panose="020B0604020202020204" pitchFamily="34" charset="0"/>
                  </a:rPr>
                  <a:t>1Pa = 1N/m</a:t>
                </a:r>
                <a:r>
                  <a:rPr lang="en-US" sz="2800" baseline="30000" dirty="0">
                    <a:effectLst/>
                    <a:ea typeface="Arial" panose="020B0604020202020204" pitchFamily="34" charset="0"/>
                  </a:rPr>
                  <a:t>2</a:t>
                </a:r>
                <a:endParaRPr lang="en-US" sz="2800" dirty="0">
                  <a:effectLst/>
                  <a:latin typeface="Arial" panose="020B0604020202020204" pitchFamily="34" charset="0"/>
                  <a:ea typeface="Arial" panose="020B0604020202020204" pitchFamily="34" charset="0"/>
                </a:endParaRPr>
              </a:p>
            </p:txBody>
          </p:sp>
        </mc:Choice>
        <mc:Fallback xmlns="">
          <p:sp>
            <p:nvSpPr>
              <p:cNvPr id="7" name="Text Placeholder 6">
                <a:extLst>
                  <a:ext uri="{FF2B5EF4-FFF2-40B4-BE49-F238E27FC236}">
                    <a16:creationId xmlns:a16="http://schemas.microsoft.com/office/drawing/2014/main" id="{14AA6F39-E414-4200-348A-B3D996EC4C40}"/>
                  </a:ext>
                </a:extLst>
              </p:cNvPr>
              <p:cNvSpPr>
                <a:spLocks noGrp="1" noRot="1" noChangeAspect="1" noMove="1" noResize="1" noEditPoints="1" noAdjustHandles="1" noChangeArrowheads="1" noChangeShapeType="1" noTextEdit="1"/>
              </p:cNvSpPr>
              <p:nvPr>
                <p:ph type="body" sz="half" idx="2"/>
              </p:nvPr>
            </p:nvSpPr>
            <p:spPr>
              <a:xfrm>
                <a:off x="680139" y="1255245"/>
                <a:ext cx="6575043" cy="2510516"/>
              </a:xfrm>
              <a:blipFill>
                <a:blip r:embed="rId2"/>
                <a:stretch>
                  <a:fillRect l="-1948" t="-1699" r="-1855" b="-112136"/>
                </a:stretch>
              </a:blipFill>
            </p:spPr>
            <p:txBody>
              <a:bodyPr/>
              <a:lstStyle/>
              <a:p>
                <a:r>
                  <a:rPr lang="en-US">
                    <a:noFill/>
                  </a:rPr>
                  <a:t> </a:t>
                </a:r>
              </a:p>
            </p:txBody>
          </p:sp>
        </mc:Fallback>
      </mc:AlternateContent>
      <p:sp>
        <p:nvSpPr>
          <p:cNvPr id="5" name="Title 4">
            <a:extLst>
              <a:ext uri="{FF2B5EF4-FFF2-40B4-BE49-F238E27FC236}">
                <a16:creationId xmlns="" xmlns:a16="http://schemas.microsoft.com/office/drawing/2014/main" id="{3F2F8C28-14F7-A691-DB30-B35240C60323}"/>
              </a:ext>
            </a:extLst>
          </p:cNvPr>
          <p:cNvSpPr>
            <a:spLocks noGrp="1"/>
          </p:cNvSpPr>
          <p:nvPr>
            <p:ph type="title"/>
          </p:nvPr>
        </p:nvSpPr>
        <p:spPr>
          <a:xfrm>
            <a:off x="642362" y="748164"/>
            <a:ext cx="4386837"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p:pic>
        <p:nvPicPr>
          <p:cNvPr id="15" name="Picture 14">
            <a:extLst>
              <a:ext uri="{FF2B5EF4-FFF2-40B4-BE49-F238E27FC236}">
                <a16:creationId xmlns="" xmlns:a16="http://schemas.microsoft.com/office/drawing/2014/main" id="{03562FAE-8DB8-5F38-D206-FEADCBAAF7F9}"/>
              </a:ext>
            </a:extLst>
          </p:cNvPr>
          <p:cNvPicPr>
            <a:picLocks noChangeAspect="1"/>
          </p:cNvPicPr>
          <p:nvPr/>
        </p:nvPicPr>
        <p:blipFill>
          <a:blip r:embed="rId3"/>
          <a:stretch>
            <a:fillRect/>
          </a:stretch>
        </p:blipFill>
        <p:spPr>
          <a:xfrm>
            <a:off x="7730573" y="984136"/>
            <a:ext cx="3819064" cy="5204816"/>
          </a:xfrm>
          <a:prstGeom prst="rect">
            <a:avLst/>
          </a:prstGeom>
        </p:spPr>
      </p:pic>
      <mc:AlternateContent xmlns:mc="http://schemas.openxmlformats.org/markup-compatibility/2006" xmlns:a14="http://schemas.microsoft.com/office/drawing/2010/main">
        <mc:Choice Requires="a14">
          <p:sp>
            <p:nvSpPr>
              <p:cNvPr id="19" name="TextBox 18">
                <a:extLst>
                  <a:ext uri="{FF2B5EF4-FFF2-40B4-BE49-F238E27FC236}">
                    <a16:creationId xmlns="" xmlns:a16="http://schemas.microsoft.com/office/drawing/2014/main" id="{5C4839AC-5ED5-B990-35D0-90377E5693CD}"/>
                  </a:ext>
                </a:extLst>
              </p:cNvPr>
              <p:cNvSpPr txBox="1"/>
              <p:nvPr/>
            </p:nvSpPr>
            <p:spPr>
              <a:xfrm>
                <a:off x="10235381" y="1715725"/>
                <a:ext cx="1755234" cy="1213345"/>
              </a:xfrm>
              <a:prstGeom prst="rect">
                <a:avLst/>
              </a:prstGeom>
              <a:noFill/>
            </p:spPr>
            <p:txBody>
              <a:bodyPr wrap="square">
                <a:spAutoFit/>
              </a:bodyPr>
              <a:lstStyle/>
              <a:p>
                <a:pPr algn="ctr">
                  <a:lnSpc>
                    <a:spcPct val="115000"/>
                  </a:lnSpc>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p =  </a:t>
                </a:r>
                <a14:m>
                  <m:oMath xmlns:m="http://schemas.openxmlformats.org/officeDocument/2006/math">
                    <m:f>
                      <m:fPr>
                        <m:ctrlPr>
                          <a:rPr lang="en-US" sz="4400" b="1" i="1">
                            <a:effectLst/>
                            <a:latin typeface="Cambria Math" panose="02040503050406030204" pitchFamily="18" charset="0"/>
                            <a:ea typeface="Arial" panose="020B0604020202020204" pitchFamily="34" charset="0"/>
                          </a:rPr>
                        </m:ctrlPr>
                      </m:fPr>
                      <m:num>
                        <m:r>
                          <a:rPr lang="en-US" sz="4400" b="1" i="0">
                            <a:effectLst/>
                            <a:latin typeface="Cambria Math" panose="02040503050406030204" pitchFamily="18" charset="0"/>
                            <a:ea typeface="Arial" panose="020B0604020202020204" pitchFamily="34" charset="0"/>
                          </a:rPr>
                          <m:t>𝐅</m:t>
                        </m:r>
                      </m:num>
                      <m:den>
                        <m:r>
                          <a:rPr lang="en-US" sz="4400" b="1" i="0">
                            <a:effectLst/>
                            <a:latin typeface="Cambria Math" panose="02040503050406030204" pitchFamily="18" charset="0"/>
                            <a:ea typeface="Arial" panose="020B0604020202020204" pitchFamily="34" charset="0"/>
                          </a:rPr>
                          <m:t>𝐒</m:t>
                        </m:r>
                      </m:den>
                    </m:f>
                  </m:oMath>
                </a14:m>
                <a:endParaRPr lang="en-US" sz="4400" b="1" dirty="0">
                  <a:effectLst/>
                  <a:latin typeface="Times New Roman" panose="02020603050405020304" pitchFamily="18" charset="0"/>
                  <a:ea typeface="Arial" panose="020B0604020202020204" pitchFamily="34" charset="0"/>
                  <a:cs typeface="Times New Roman" panose="02020603050405020304" pitchFamily="18" charset="0"/>
                </a:endParaRPr>
              </a:p>
            </p:txBody>
          </p:sp>
        </mc:Choice>
        <mc:Fallback xmlns="">
          <p:sp>
            <p:nvSpPr>
              <p:cNvPr id="19" name="TextBox 18">
                <a:extLst>
                  <a:ext uri="{FF2B5EF4-FFF2-40B4-BE49-F238E27FC236}">
                    <a16:creationId xmlns:a16="http://schemas.microsoft.com/office/drawing/2014/main" id="{5C4839AC-5ED5-B990-35D0-90377E5693CD}"/>
                  </a:ext>
                </a:extLst>
              </p:cNvPr>
              <p:cNvSpPr txBox="1">
                <a:spLocks noRot="1" noChangeAspect="1" noMove="1" noResize="1" noEditPoints="1" noAdjustHandles="1" noChangeArrowheads="1" noChangeShapeType="1" noTextEdit="1"/>
              </p:cNvSpPr>
              <p:nvPr/>
            </p:nvSpPr>
            <p:spPr>
              <a:xfrm>
                <a:off x="10235381" y="1715725"/>
                <a:ext cx="1755234" cy="1213345"/>
              </a:xfrm>
              <a:prstGeom prst="rect">
                <a:avLst/>
              </a:prstGeom>
              <a:blipFill>
                <a:blip r:embed="rId4"/>
                <a:stretch>
                  <a:fillRect b="-3015"/>
                </a:stretch>
              </a:blipFill>
            </p:spPr>
            <p:txBody>
              <a:bodyPr/>
              <a:lstStyle/>
              <a:p>
                <a:r>
                  <a:rPr lang="en-US">
                    <a:noFill/>
                  </a:rPr>
                  <a:t> </a:t>
                </a:r>
              </a:p>
            </p:txBody>
          </p:sp>
        </mc:Fallback>
      </mc:AlternateContent>
      <p:cxnSp>
        <p:nvCxnSpPr>
          <p:cNvPr id="21" name="Straight Connector 20">
            <a:extLst>
              <a:ext uri="{FF2B5EF4-FFF2-40B4-BE49-F238E27FC236}">
                <a16:creationId xmlns="" xmlns:a16="http://schemas.microsoft.com/office/drawing/2014/main" id="{A1C12D96-31E2-A347-D372-85A7E3094268}"/>
              </a:ext>
            </a:extLst>
          </p:cNvPr>
          <p:cNvCxnSpPr/>
          <p:nvPr/>
        </p:nvCxnSpPr>
        <p:spPr>
          <a:xfrm>
            <a:off x="7492877" y="1016452"/>
            <a:ext cx="0" cy="512309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9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wipe(left)">
                                      <p:cBhvr>
                                        <p:cTn id="7" dur="500"/>
                                        <p:tgtEl>
                                          <p:spTgt spid="7">
                                            <p:txEl>
                                              <p:pRg st="3" end="3"/>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7">
                                            <p:txEl>
                                              <p:pRg st="4" end="4"/>
                                            </p:txEl>
                                          </p:spTgt>
                                        </p:tgtEl>
                                        <p:attrNameLst>
                                          <p:attrName>style.visibility</p:attrName>
                                        </p:attrNameLst>
                                      </p:cBhvr>
                                      <p:to>
                                        <p:strVal val="visible"/>
                                      </p:to>
                                    </p:set>
                                    <p:animEffect transition="in" filter="wipe(left)">
                                      <p:cBhvr>
                                        <p:cTn id="1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 xmlns:a16="http://schemas.microsoft.com/office/drawing/2014/main" id="{3F2F8C28-14F7-A691-DB30-B35240C60323}"/>
              </a:ext>
            </a:extLst>
          </p:cNvPr>
          <p:cNvSpPr>
            <a:spLocks noGrp="1"/>
          </p:cNvSpPr>
          <p:nvPr>
            <p:ph type="title"/>
          </p:nvPr>
        </p:nvSpPr>
        <p:spPr>
          <a:xfrm>
            <a:off x="635890" y="729505"/>
            <a:ext cx="4408058" cy="536577"/>
          </a:xfrm>
        </p:spPr>
        <p:txBody>
          <a:bodyPr>
            <a:noAutofit/>
          </a:bodyPr>
          <a:lstStyle/>
          <a:p>
            <a:r>
              <a:rPr lang="en-US" sz="2800" dirty="0"/>
              <a:t>3. </a:t>
            </a:r>
            <a:r>
              <a:rPr lang="en-US" sz="2800" dirty="0" err="1"/>
              <a:t>Công</a:t>
            </a:r>
            <a:r>
              <a:rPr lang="en-US" sz="2800" dirty="0"/>
              <a:t> </a:t>
            </a:r>
            <a:r>
              <a:rPr lang="en-US" sz="2800" dirty="0" err="1"/>
              <a:t>thức</a:t>
            </a:r>
            <a:r>
              <a:rPr lang="en-US" sz="2800" dirty="0"/>
              <a:t> </a:t>
            </a:r>
            <a:r>
              <a:rPr lang="en-US" sz="2800" dirty="0" err="1"/>
              <a:t>tính</a:t>
            </a:r>
            <a:r>
              <a:rPr lang="en-US" sz="2800" dirty="0"/>
              <a:t> </a:t>
            </a:r>
            <a:r>
              <a:rPr lang="en-US" sz="2800" dirty="0" err="1"/>
              <a:t>áp</a:t>
            </a:r>
            <a:r>
              <a:rPr lang="en-US" sz="2800" dirty="0"/>
              <a:t> </a:t>
            </a:r>
            <a:r>
              <a:rPr lang="en-US" sz="2800" dirty="0" err="1"/>
              <a:t>suất</a:t>
            </a:r>
            <a:r>
              <a:rPr lang="en-US" sz="2800" dirty="0"/>
              <a:t>.</a:t>
            </a:r>
          </a:p>
        </p:txBody>
      </p:sp>
      <mc:AlternateContent xmlns:mc="http://schemas.openxmlformats.org/markup-compatibility/2006" xmlns:a14="http://schemas.microsoft.com/office/drawing/2010/main">
        <mc:Choice Requires="a14">
          <p:graphicFrame>
            <p:nvGraphicFramePr>
              <p:cNvPr id="6" name="Table 5">
                <a:extLst>
                  <a:ext uri="{FF2B5EF4-FFF2-40B4-BE49-F238E27FC236}">
                    <a16:creationId xmlns=""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769501923"/>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 xmlns:a16="http://schemas.microsoft.com/office/drawing/2014/main"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 xmlns:a16="http://schemas.microsoft.com/office/drawing/2014/main" val="4259388929"/>
                      </a:ext>
                    </a:extLst>
                  </a:tr>
                  <a:tr h="3582246">
                    <a:tc>
                      <a:txBody>
                        <a:bodyPr/>
                        <a:lstStyle/>
                        <a:p>
                          <a:pPr indent="2540" algn="just">
                            <a:lnSpc>
                              <a:spcPct val="100000"/>
                            </a:lnSpc>
                          </a:pPr>
                          <a:r>
                            <a:rPr lang="de-DE" sz="2800" b="0" dirty="0">
                              <a:effectLst/>
                              <a:latin typeface="Times New Roman" panose="02020603050405020304" pitchFamily="18" charset="0"/>
                              <a:cs typeface="Times New Roman" panose="02020603050405020304" pitchFamily="18" charset="0"/>
                            </a:rPr>
                            <a:t>Câu hỏi 1. Một xe tăng có trọng lượng 350 000 N.</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a) Tính áp suất của xe tăng lên mặt đường nằm ngang, biết rằng diện tích tiếp xúc của các bản xích với mặt đường là 1,5 m</a:t>
                          </a:r>
                          <a:r>
                            <a:rPr lang="de-DE" sz="2800" b="0" baseline="30000" dirty="0">
                              <a:effectLst/>
                              <a:latin typeface="Times New Roman" panose="02020603050405020304" pitchFamily="18" charset="0"/>
                              <a:cs typeface="Times New Roman" panose="02020603050405020304" pitchFamily="18" charset="0"/>
                            </a:rPr>
                            <a:t>2</a:t>
                          </a:r>
                          <a:r>
                            <a:rPr lang="de-DE" sz="2800" b="0" dirty="0">
                              <a:effectLst/>
                              <a:latin typeface="Times New Roman" panose="02020603050405020304" pitchFamily="18" charset="0"/>
                              <a:cs typeface="Times New Roman" panose="02020603050405020304" pitchFamily="18" charset="0"/>
                            </a:rPr>
                            <a:t>.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b) Hãy so sánh áp suất của xe tăng với áp suất của một ô tô có trọng lượng 25.000 N, diện tích các bánh xe tiếp xúc với mặt đường năm ngang là 250 cm</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2. Hãy trả lời câu hỏi đã đặt ra ở phần mở bài.			</a:t>
                          </a:r>
                          <a:endParaRPr lang="en-US" sz="2800" b="0" dirty="0">
                            <a:effectLst/>
                            <a:latin typeface="Times New Roman" panose="02020603050405020304" pitchFamily="18" charset="0"/>
                            <a:cs typeface="Times New Roman" panose="02020603050405020304" pitchFamily="18" charset="0"/>
                          </a:endParaRPr>
                        </a:p>
                        <a:p>
                          <a:pPr indent="2540" algn="just">
                            <a:lnSpc>
                              <a:spcPct val="100000"/>
                            </a:lnSpc>
                            <a:spcAft>
                              <a:spcPts val="1200"/>
                            </a:spcAft>
                          </a:pPr>
                          <a:r>
                            <a:rPr lang="de-DE" sz="2800" b="0" dirty="0">
                              <a:effectLst/>
                              <a:latin typeface="Times New Roman" panose="02020603050405020304" pitchFamily="18" charset="0"/>
                              <a:cs typeface="Times New Roman" panose="02020603050405020304" pitchFamily="18" charset="0"/>
                            </a:rPr>
                            <a:t>Câu hỏi 3.Từ công thức tính áp suất p = </a:t>
                          </a:r>
                          <a14:m>
                            <m:oMath xmlns:m="http://schemas.openxmlformats.org/officeDocument/2006/math">
                              <m:f>
                                <m:fPr>
                                  <m:ctrlPr>
                                    <a:rPr lang="en-US" sz="3400" b="0" i="1" baseline="0">
                                      <a:effectLst/>
                                      <a:latin typeface="Cambria Math" panose="02040503050406030204" pitchFamily="18" charset="0"/>
                                    </a:rPr>
                                  </m:ctrlPr>
                                </m:fPr>
                                <m:num>
                                  <m:r>
                                    <m:rPr>
                                      <m:sty m:val="p"/>
                                    </m:rPr>
                                    <a:rPr lang="de-DE" sz="3400" b="0" baseline="0" smtClean="0">
                                      <a:effectLst/>
                                      <a:latin typeface="Cambria Math" panose="02040503050406030204" pitchFamily="18" charset="0"/>
                                    </a:rPr>
                                    <m:t>F</m:t>
                                  </m:r>
                                </m:num>
                                <m:den>
                                  <m:r>
                                    <m:rPr>
                                      <m:sty m:val="p"/>
                                    </m:rPr>
                                    <a:rPr lang="de-DE" sz="3400" b="0" baseline="0" smtClean="0">
                                      <a:effectLst/>
                                      <a:latin typeface="Cambria Math" panose="02040503050406030204" pitchFamily="18" charset="0"/>
                                    </a:rPr>
                                    <m:t>S</m:t>
                                  </m:r>
                                </m:den>
                              </m:f>
                            </m:oMath>
                          </a14:m>
                          <a:r>
                            <a:rPr lang="de-DE" sz="2800" b="0" dirty="0">
                              <a:effectLst/>
                              <a:latin typeface="Times New Roman" panose="02020603050405020304" pitchFamily="18" charset="0"/>
                              <a:cs typeface="Times New Roman" panose="02020603050405020304" pitchFamily="18" charset="0"/>
                            </a:rPr>
                            <a:t>  hãy đưa ra nguyên tắc để làm tăng, giảm áp suất.</a:t>
                          </a:r>
                          <a:r>
                            <a:rPr lang="en-US" sz="2800" b="0" dirty="0">
                              <a:effectLst/>
                              <a:latin typeface="Times New Roman" panose="02020603050405020304" pitchFamily="18" charset="0"/>
                              <a:cs typeface="Times New Roman" panose="02020603050405020304" pitchFamily="18" charset="0"/>
                            </a:rPr>
                            <a:t>			</a:t>
                          </a:r>
                          <a:endParaRPr lang="en-US" sz="2800" b="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37469" marR="37469" marT="0" marB="0"/>
                    </a:tc>
                    <a:extLst>
                      <a:ext uri="{0D108BD9-81ED-4DB2-BD59-A6C34878D82A}">
                        <a16:rowId xmlns="" xmlns:a16="http://schemas.microsoft.com/office/drawing/2014/main" val="1881222396"/>
                      </a:ext>
                    </a:extLst>
                  </a:tr>
                </a:tbl>
              </a:graphicData>
            </a:graphic>
          </p:graphicFrame>
        </mc:Choice>
        <mc:Fallback xmlns="">
          <p:graphicFrame>
            <p:nvGraphicFramePr>
              <p:cNvPr id="6" name="Table 5">
                <a:extLst>
                  <a:ext uri="{FF2B5EF4-FFF2-40B4-BE49-F238E27FC236}">
                    <a16:creationId xmlns:a16="http://schemas.microsoft.com/office/drawing/2014/main" id="{5723B06E-6D76-306B-8CE4-562D318D152A}"/>
                  </a:ext>
                </a:extLst>
              </p:cNvPr>
              <p:cNvGraphicFramePr>
                <a:graphicFrameLocks noGrp="1"/>
              </p:cNvGraphicFramePr>
              <p:nvPr>
                <p:extLst>
                  <p:ext uri="{D42A27DB-BD31-4B8C-83A1-F6EECF244321}">
                    <p14:modId xmlns:p14="http://schemas.microsoft.com/office/powerpoint/2010/main" val="3769501923"/>
                  </p:ext>
                </p:extLst>
              </p:nvPr>
            </p:nvGraphicFramePr>
            <p:xfrm>
              <a:off x="303899" y="1917344"/>
              <a:ext cx="11584202" cy="4844385"/>
            </p:xfrm>
            <a:graphic>
              <a:graphicData uri="http://schemas.openxmlformats.org/drawingml/2006/table">
                <a:tbl>
                  <a:tblPr firstRow="1" firstCol="1" bandRow="1">
                    <a:tableStyleId>{5C22544A-7EE6-4342-B048-85BDC9FD1C3A}</a:tableStyleId>
                  </a:tblPr>
                  <a:tblGrid>
                    <a:gridCol w="11584202">
                      <a:extLst>
                        <a:ext uri="{9D8B030D-6E8A-4147-A177-3AD203B41FA5}">
                          <a16:colId xmlns:a16="http://schemas.microsoft.com/office/drawing/2014/main" val="1269584782"/>
                        </a:ext>
                      </a:extLst>
                    </a:gridCol>
                  </a:tblGrid>
                  <a:tr h="653067">
                    <a:tc>
                      <a:txBody>
                        <a:bodyPr/>
                        <a:lstStyle/>
                        <a:p>
                          <a:pPr algn="ctr">
                            <a:lnSpc>
                              <a:spcPct val="100000"/>
                            </a:lnSpc>
                          </a:pPr>
                          <a:r>
                            <a:rPr lang="en-US" sz="2800" dirty="0">
                              <a:effectLst/>
                              <a:latin typeface="Times New Roman" panose="02020603050405020304" pitchFamily="18" charset="0"/>
                              <a:cs typeface="Times New Roman" panose="02020603050405020304" pitchFamily="18" charset="0"/>
                            </a:rPr>
                            <a:t>PHIẾU HỌC TẬP SỐ 1</a:t>
                          </a:r>
                        </a:p>
                      </a:txBody>
                      <a:tcPr marL="37469" marR="37469" marT="0" marB="0"/>
                    </a:tc>
                    <a:extLst>
                      <a:ext uri="{0D108BD9-81ED-4DB2-BD59-A6C34878D82A}">
                        <a16:rowId xmlns:a16="http://schemas.microsoft.com/office/drawing/2014/main" val="4259388929"/>
                      </a:ext>
                    </a:extLst>
                  </a:tr>
                  <a:tr h="4191318">
                    <a:tc>
                      <a:txBody>
                        <a:bodyPr/>
                        <a:lstStyle/>
                        <a:p>
                          <a:endParaRPr lang="en-US"/>
                        </a:p>
                      </a:txBody>
                      <a:tcPr marL="37469" marR="37469" marT="0" marB="0">
                        <a:blipFill>
                          <a:blip r:embed="rId2"/>
                          <a:stretch>
                            <a:fillRect l="-53" t="-17997" r="-210" b="-5080"/>
                          </a:stretch>
                        </a:blipFill>
                      </a:tcPr>
                    </a:tc>
                    <a:extLst>
                      <a:ext uri="{0D108BD9-81ED-4DB2-BD59-A6C34878D82A}">
                        <a16:rowId xmlns:a16="http://schemas.microsoft.com/office/drawing/2014/main" val="1881222396"/>
                      </a:ext>
                    </a:extLst>
                  </a:tr>
                </a:tbl>
              </a:graphicData>
            </a:graphic>
          </p:graphicFrame>
        </mc:Fallback>
      </mc:AlternateContent>
      <p:sp>
        <p:nvSpPr>
          <p:cNvPr id="2" name="TextBox 1">
            <a:extLst>
              <a:ext uri="{FF2B5EF4-FFF2-40B4-BE49-F238E27FC236}">
                <a16:creationId xmlns="" xmlns:a16="http://schemas.microsoft.com/office/drawing/2014/main" id="{AD37681A-FEB0-C6EE-F5B7-79320C8DACF5}"/>
              </a:ext>
            </a:extLst>
          </p:cNvPr>
          <p:cNvSpPr txBox="1"/>
          <p:nvPr/>
        </p:nvSpPr>
        <p:spPr>
          <a:xfrm>
            <a:off x="576432" y="1247631"/>
            <a:ext cx="10811044" cy="523220"/>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nSpc>
                <a:spcPct val="100000"/>
              </a:lnSpc>
            </a:pPr>
            <a:r>
              <a:rPr lang="en-US" sz="2800" dirty="0" err="1"/>
              <a:t>Thảo</a:t>
            </a:r>
            <a:r>
              <a:rPr lang="en-US" sz="2800" dirty="0"/>
              <a:t> </a:t>
            </a:r>
            <a:r>
              <a:rPr lang="en-US" sz="2800" dirty="0" err="1"/>
              <a:t>luận</a:t>
            </a:r>
            <a:r>
              <a:rPr lang="en-US" sz="2800" dirty="0"/>
              <a:t> </a:t>
            </a:r>
            <a:r>
              <a:rPr lang="en-US" sz="2800" dirty="0" err="1"/>
              <a:t>nhóm</a:t>
            </a:r>
            <a:r>
              <a:rPr lang="en-US" sz="2800" dirty="0"/>
              <a:t> </a:t>
            </a:r>
            <a:r>
              <a:rPr lang="en-US" sz="2800" dirty="0" err="1"/>
              <a:t>hoàn</a:t>
            </a:r>
            <a:r>
              <a:rPr lang="en-US" sz="2800" dirty="0"/>
              <a:t> </a:t>
            </a:r>
            <a:r>
              <a:rPr lang="en-US" sz="2800" dirty="0" err="1"/>
              <a:t>thành</a:t>
            </a:r>
            <a:r>
              <a:rPr lang="en-US" sz="2800" dirty="0"/>
              <a:t> </a:t>
            </a:r>
            <a:r>
              <a:rPr lang="en-US" sz="2800" dirty="0" err="1"/>
              <a:t>phiếu</a:t>
            </a:r>
            <a:r>
              <a:rPr lang="en-US" sz="2800" dirty="0"/>
              <a:t> </a:t>
            </a:r>
            <a:r>
              <a:rPr lang="en-US" sz="2800" dirty="0" err="1"/>
              <a:t>học</a:t>
            </a:r>
            <a:r>
              <a:rPr lang="en-US" sz="2800" dirty="0"/>
              <a:t> </a:t>
            </a:r>
            <a:r>
              <a:rPr lang="en-US" sz="2800" dirty="0" err="1"/>
              <a:t>tập</a:t>
            </a:r>
            <a:r>
              <a:rPr lang="en-US" sz="2800" dirty="0"/>
              <a:t> </a:t>
            </a:r>
            <a:r>
              <a:rPr lang="en-US" sz="2800" dirty="0" err="1"/>
              <a:t>số</a:t>
            </a:r>
            <a:r>
              <a:rPr lang="en-US" sz="2800" dirty="0"/>
              <a:t> 1 </a:t>
            </a:r>
            <a:r>
              <a:rPr lang="en-US" sz="2800" dirty="0" err="1"/>
              <a:t>trong</a:t>
            </a:r>
            <a:r>
              <a:rPr lang="en-US" sz="2800" dirty="0"/>
              <a:t> </a:t>
            </a:r>
            <a:r>
              <a:rPr lang="en-US" sz="2800" dirty="0" err="1"/>
              <a:t>thời</a:t>
            </a:r>
            <a:r>
              <a:rPr lang="en-US" sz="2800" dirty="0"/>
              <a:t> </a:t>
            </a:r>
            <a:r>
              <a:rPr lang="en-US" sz="2800" dirty="0" err="1"/>
              <a:t>gian</a:t>
            </a:r>
            <a:r>
              <a:rPr lang="en-US" sz="2800" dirty="0"/>
              <a:t> 10 </a:t>
            </a:r>
            <a:r>
              <a:rPr lang="en-US" sz="2800" dirty="0" err="1"/>
              <a:t>phút</a:t>
            </a:r>
            <a:endParaRPr lang="vi-VN" sz="2800" dirty="0"/>
          </a:p>
        </p:txBody>
      </p:sp>
      <p:pic>
        <p:nvPicPr>
          <p:cNvPr id="15" name="Picture 14">
            <a:extLst>
              <a:ext uri="{FF2B5EF4-FFF2-40B4-BE49-F238E27FC236}">
                <a16:creationId xmlns="" xmlns:a16="http://schemas.microsoft.com/office/drawing/2014/main" id="{38BC1A39-2E60-F7E9-C5C7-67F3666A959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9710738" y="550499"/>
            <a:ext cx="2177362" cy="2161586"/>
          </a:xfrm>
          <a:prstGeom prst="rect">
            <a:avLst/>
          </a:prstGeom>
        </p:spPr>
      </p:pic>
      <p:grpSp>
        <p:nvGrpSpPr>
          <p:cNvPr id="11" name="Group 10">
            <a:extLst>
              <a:ext uri="{FF2B5EF4-FFF2-40B4-BE49-F238E27FC236}">
                <a16:creationId xmlns="" xmlns:a16="http://schemas.microsoft.com/office/drawing/2014/main" id="{98A86470-DA36-B902-4EC1-A7B98A65F385}"/>
              </a:ext>
            </a:extLst>
          </p:cNvPr>
          <p:cNvGrpSpPr/>
          <p:nvPr/>
        </p:nvGrpSpPr>
        <p:grpSpPr>
          <a:xfrm>
            <a:off x="9695789" y="534012"/>
            <a:ext cx="2194560" cy="2194560"/>
            <a:chOff x="9671050" y="223607"/>
            <a:chExt cx="2194560" cy="2194560"/>
          </a:xfrm>
        </p:grpSpPr>
        <p:sp>
          <p:nvSpPr>
            <p:cNvPr id="4" name="Oval 3">
              <a:extLst>
                <a:ext uri="{FF2B5EF4-FFF2-40B4-BE49-F238E27FC236}">
                  <a16:creationId xmlns="" xmlns:a16="http://schemas.microsoft.com/office/drawing/2014/main" id="{AEA55782-9F66-591B-66DD-D3D8FA580CA5}"/>
                </a:ext>
              </a:extLst>
            </p:cNvPr>
            <p:cNvSpPr/>
            <p:nvPr/>
          </p:nvSpPr>
          <p:spPr>
            <a:xfrm>
              <a:off x="9671050" y="223607"/>
              <a:ext cx="2194560" cy="219456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 xmlns:a16="http://schemas.microsoft.com/office/drawing/2014/main" id="{12E670E9-312F-52C6-5D45-558343D4EF57}"/>
                </a:ext>
              </a:extLst>
            </p:cNvPr>
            <p:cNvCxnSpPr>
              <a:cxnSpLocks/>
            </p:cNvCxnSpPr>
            <p:nvPr/>
          </p:nvCxnSpPr>
          <p:spPr>
            <a:xfrm flipV="1">
              <a:off x="10759732" y="419100"/>
              <a:ext cx="0" cy="905906"/>
            </a:xfrm>
            <a:prstGeom prst="straightConnector1">
              <a:avLst/>
            </a:prstGeom>
            <a:ln w="381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Oval 11">
            <a:extLst>
              <a:ext uri="{FF2B5EF4-FFF2-40B4-BE49-F238E27FC236}">
                <a16:creationId xmlns="" xmlns:a16="http://schemas.microsoft.com/office/drawing/2014/main" id="{2259E968-0D48-FA61-0B99-47891AA300FF}"/>
              </a:ext>
            </a:extLst>
          </p:cNvPr>
          <p:cNvSpPr/>
          <p:nvPr/>
        </p:nvSpPr>
        <p:spPr>
          <a:xfrm>
            <a:off x="10724489" y="1564617"/>
            <a:ext cx="137160" cy="13335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 xmlns:a16="http://schemas.microsoft.com/office/drawing/2014/main" id="{EC87E613-4FDA-A860-CC65-160856377DAF}"/>
              </a:ext>
            </a:extLst>
          </p:cNvPr>
          <p:cNvSpPr txBox="1"/>
          <p:nvPr/>
        </p:nvSpPr>
        <p:spPr>
          <a:xfrm>
            <a:off x="10135218" y="136210"/>
            <a:ext cx="1338093" cy="461665"/>
          </a:xfrm>
          <a:prstGeom prst="rect">
            <a:avLst/>
          </a:prstGeom>
          <a:noFill/>
        </p:spPr>
        <p:txBody>
          <a:bodyPr wrap="square">
            <a:spAutoFit/>
          </a:bodyPr>
          <a:lstStyle>
            <a:defPPr>
              <a:defRPr lang="en-US"/>
            </a:defPPr>
            <a:lvl1pPr algn="just">
              <a:lnSpc>
                <a:spcPct val="120000"/>
              </a:lnSpc>
              <a:spcAft>
                <a:spcPts val="600"/>
              </a:spcAft>
              <a:tabLst>
                <a:tab pos="547370" algn="l"/>
              </a:tabLst>
              <a:defRPr sz="2400">
                <a:effectLst/>
                <a:latin typeface="Times New Roman" panose="02020603050405020304" pitchFamily="18" charset="0"/>
                <a:ea typeface="Arial" panose="020B0604020202020204" pitchFamily="34" charset="0"/>
              </a:defRPr>
            </a:lvl1pPr>
          </a:lstStyle>
          <a:p>
            <a:pPr algn="ctr">
              <a:lnSpc>
                <a:spcPct val="100000"/>
              </a:lnSpc>
            </a:pPr>
            <a:r>
              <a:rPr lang="en-US" b="1" dirty="0" err="1">
                <a:solidFill>
                  <a:srgbClr val="FF0000"/>
                </a:solidFill>
              </a:rPr>
              <a:t>Hết</a:t>
            </a:r>
            <a:r>
              <a:rPr lang="en-US" b="1" dirty="0">
                <a:solidFill>
                  <a:srgbClr val="FF0000"/>
                </a:solidFill>
              </a:rPr>
              <a:t> </a:t>
            </a:r>
            <a:r>
              <a:rPr lang="en-US" b="1" dirty="0" err="1">
                <a:solidFill>
                  <a:srgbClr val="FF0000"/>
                </a:solidFill>
              </a:rPr>
              <a:t>giờ</a:t>
            </a:r>
            <a:endParaRPr lang="vi-VN" b="1" dirty="0">
              <a:solidFill>
                <a:srgbClr val="FF0000"/>
              </a:solidFill>
            </a:endParaRPr>
          </a:p>
        </p:txBody>
      </p:sp>
    </p:spTree>
    <p:extLst>
      <p:ext uri="{BB962C8B-B14F-4D97-AF65-F5344CB8AC3E}">
        <p14:creationId xmlns:p14="http://schemas.microsoft.com/office/powerpoint/2010/main" val="1775855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2000"/>
                                        <p:tgtEl>
                                          <p:spTgt spid="11"/>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32"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out)">
                                      <p:cBhvr>
                                        <p:cTn id="13" dur="2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8" presetClass="emph" presetSubtype="0" fill="hold" nodeType="clickEffect">
                                  <p:stCondLst>
                                    <p:cond delay="0"/>
                                  </p:stCondLst>
                                  <p:childTnLst>
                                    <p:animRot by="-21600000">
                                      <p:cBhvr>
                                        <p:cTn id="17" dur="300000" fill="hold"/>
                                        <p:tgtEl>
                                          <p:spTgt spid="11"/>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4756</TotalTime>
  <Words>1938</Words>
  <Application>Microsoft Office PowerPoint</Application>
  <PresentationFormat>Widescreen</PresentationFormat>
  <Paragraphs>232</Paragraphs>
  <Slides>26</Slides>
  <Notes>0</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Alatsi</vt:lpstr>
      <vt:lpstr>Arial</vt:lpstr>
      <vt:lpstr>Calibri</vt:lpstr>
      <vt:lpstr>Cambria</vt:lpstr>
      <vt:lpstr>Cambria Math</vt:lpstr>
      <vt:lpstr>Segoe UI</vt:lpstr>
      <vt:lpstr>Showcard Gothic</vt:lpstr>
      <vt:lpstr>Times New Roman</vt:lpstr>
      <vt:lpstr>Wingdings</vt:lpstr>
      <vt:lpstr>Office Theme</vt:lpstr>
      <vt:lpstr>PowerPoint Presentation</vt:lpstr>
      <vt:lpstr>Tại sao khi một em bé đứng lên chiếc đệm (nệm) thì đệm lại bị lún sâu hơn khi người lớn nằm trên nó? </vt:lpstr>
      <vt:lpstr>PowerPoint Presentation</vt:lpstr>
      <vt:lpstr>PowerPoint Presentation</vt:lpstr>
      <vt:lpstr>PowerPoint Presentation</vt:lpstr>
      <vt:lpstr>2. Tác dụng của áp lực phụ thuộc vào những yêu tố nào? </vt:lpstr>
      <vt:lpstr>2. Tác dụng của áp lực phụ thuộc vào những yêu tố nào? </vt:lpstr>
      <vt:lpstr>3. Công thức tính áp suất.</vt:lpstr>
      <vt:lpstr>3. Công thức tính áp suất.</vt:lpstr>
      <vt:lpstr>3. Công thức tính áp suất.</vt:lpstr>
      <vt:lpstr>3. Công thức tính áp suất</vt:lpstr>
      <vt:lpstr>4. Công dụng của việc làm tăng, giảm áp suất.</vt:lpstr>
      <vt:lpstr>4. Công dụng của việc làm tăng, giảm áp suất.</vt:lpstr>
      <vt:lpstr>4. Công dụng của việc làm tăng, giảm áp suất.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Luyện tập:</vt:lpstr>
      <vt:lpstr>* Vận dụng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Mục tiêu cần đạt: (1) Phát biểu được khái niệm về áp lực. (2) Liệt kê được một số đơn vị áp suất thông dụng (3) Dùng dụ cụ thực hành, khẳng định được: áp suất sinh ra khi có áp lực tác dụng lên một diện tích bề mặt, áp suất = (áp lực )/(diện tích bề mặt) (4) Thảo luận được công dụng của việc tăng, giảm áp suất qua một số hiện tượng thực tế</dc:title>
  <dc:creator>Thien Thanh Bui</dc:creator>
  <cp:lastModifiedBy>Microsoft account</cp:lastModifiedBy>
  <cp:revision>22</cp:revision>
  <dcterms:created xsi:type="dcterms:W3CDTF">2023-07-04T01:59:45Z</dcterms:created>
  <dcterms:modified xsi:type="dcterms:W3CDTF">2024-10-14T03:06:28Z</dcterms:modified>
</cp:coreProperties>
</file>